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481300" cy="11055350"/>
  <p:notesSz cx="15481300" cy="11055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726"/>
  </p:normalViewPr>
  <p:slideViewPr>
    <p:cSldViewPr>
      <p:cViewPr varScale="1">
        <p:scale>
          <a:sx n="65" d="100"/>
          <a:sy n="65" d="100"/>
        </p:scale>
        <p:origin x="150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αυρούλα Δασκαρόλη" userId="be2539de-cebb-458c-ad3d-f46e0b4d77a5" providerId="ADAL" clId="{0B1638FB-0F65-4FFD-8526-2CEF21CA9D51}"/>
    <pc:docChg chg="custSel modSld">
      <pc:chgData name="Σταυρούλα Δασκαρόλη" userId="be2539de-cebb-458c-ad3d-f46e0b4d77a5" providerId="ADAL" clId="{0B1638FB-0F65-4FFD-8526-2CEF21CA9D51}" dt="2025-11-05T06:41:36.051" v="39" actId="6549"/>
      <pc:docMkLst>
        <pc:docMk/>
      </pc:docMkLst>
      <pc:sldChg chg="modSp mod">
        <pc:chgData name="Σταυρούλα Δασκαρόλη" userId="be2539de-cebb-458c-ad3d-f46e0b4d77a5" providerId="ADAL" clId="{0B1638FB-0F65-4FFD-8526-2CEF21CA9D51}" dt="2025-11-05T06:41:36.051" v="39" actId="6549"/>
        <pc:sldMkLst>
          <pc:docMk/>
          <pc:sldMk cId="0" sldId="256"/>
        </pc:sldMkLst>
        <pc:spChg chg="mod">
          <ac:chgData name="Σταυρούλα Δασκαρόλη" userId="be2539de-cebb-458c-ad3d-f46e0b4d77a5" providerId="ADAL" clId="{0B1638FB-0F65-4FFD-8526-2CEF21CA9D51}" dt="2025-11-05T06:41:36.051" v="39" actId="6549"/>
          <ac:spMkLst>
            <pc:docMk/>
            <pc:sldMk cId="0" sldId="256"/>
            <ac:spMk id="5" creationId="{FDB8968D-B982-5FB1-FB2D-2CFFA9EC38E1}"/>
          </ac:spMkLst>
        </pc:spChg>
        <pc:spChg chg="mod">
          <ac:chgData name="Σταυρούλα Δασκαρόλη" userId="be2539de-cebb-458c-ad3d-f46e0b4d77a5" providerId="ADAL" clId="{0B1638FB-0F65-4FFD-8526-2CEF21CA9D51}" dt="2025-11-05T06:39:51.040" v="21" actId="255"/>
          <ac:spMkLst>
            <pc:docMk/>
            <pc:sldMk cId="0" sldId="256"/>
            <ac:spMk id="11" creationId="{47C6F9E0-6BA7-3C11-8490-330EA21D739C}"/>
          </ac:spMkLst>
        </pc:spChg>
        <pc:spChg chg="mod">
          <ac:chgData name="Σταυρούλα Δασκαρόλη" userId="be2539de-cebb-458c-ad3d-f46e0b4d77a5" providerId="ADAL" clId="{0B1638FB-0F65-4FFD-8526-2CEF21CA9D51}" dt="2025-11-05T06:40:28.905" v="27" actId="6549"/>
          <ac:spMkLst>
            <pc:docMk/>
            <pc:sldMk cId="0" sldId="256"/>
            <ac:spMk id="16" creationId="{CE68CF21-6F6E-991F-4F47-BBB6DEC00233}"/>
          </ac:spMkLst>
        </pc:spChg>
        <pc:spChg chg="mod">
          <ac:chgData name="Σταυρούλα Δασκαρόλη" userId="be2539de-cebb-458c-ad3d-f46e0b4d77a5" providerId="ADAL" clId="{0B1638FB-0F65-4FFD-8526-2CEF21CA9D51}" dt="2025-11-05T06:40:09.860" v="23" actId="255"/>
          <ac:spMkLst>
            <pc:docMk/>
            <pc:sldMk cId="0" sldId="256"/>
            <ac:spMk id="17" creationId="{D6D37087-EF13-58A8-26A6-4E94C8AE10ED}"/>
          </ac:spMkLst>
        </pc:spChg>
        <pc:spChg chg="mod">
          <ac:chgData name="Σταυρούλα Δασκαρόλη" userId="be2539de-cebb-458c-ad3d-f46e0b4d77a5" providerId="ADAL" clId="{0B1638FB-0F65-4FFD-8526-2CEF21CA9D51}" dt="2025-11-05T06:40:13.803" v="24" actId="255"/>
          <ac:spMkLst>
            <pc:docMk/>
            <pc:sldMk cId="0" sldId="256"/>
            <ac:spMk id="20" creationId="{3619277F-D92D-D824-FD6E-731C62806C2F}"/>
          </ac:spMkLst>
        </pc:spChg>
        <pc:picChg chg="mod">
          <ac:chgData name="Σταυρούλα Δασκαρόλη" userId="be2539de-cebb-458c-ad3d-f46e0b4d77a5" providerId="ADAL" clId="{0B1638FB-0F65-4FFD-8526-2CEF21CA9D51}" dt="2025-11-05T06:40:19.951" v="25" actId="14100"/>
          <ac:picMkLst>
            <pc:docMk/>
            <pc:sldMk cId="0" sldId="256"/>
            <ac:picMk id="3" creationId="{9DBF8968-5ACF-28A0-2CDD-4EC77EC02E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427158"/>
            <a:ext cx="13159105" cy="2321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6190996"/>
            <a:ext cx="10836910" cy="2763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065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2869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8205" y="5564352"/>
            <a:ext cx="13972540" cy="34925"/>
          </a:xfrm>
          <a:custGeom>
            <a:avLst/>
            <a:gdLst/>
            <a:ahLst/>
            <a:cxnLst/>
            <a:rect l="l" t="t" r="r" b="b"/>
            <a:pathLst>
              <a:path w="13972540" h="34925">
                <a:moveTo>
                  <a:pt x="13972489" y="0"/>
                </a:moveTo>
                <a:lnTo>
                  <a:pt x="0" y="0"/>
                </a:lnTo>
                <a:lnTo>
                  <a:pt x="0" y="34594"/>
                </a:lnTo>
                <a:lnTo>
                  <a:pt x="13972489" y="34594"/>
                </a:lnTo>
                <a:lnTo>
                  <a:pt x="13972489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39566" y="9325203"/>
            <a:ext cx="1174115" cy="782955"/>
          </a:xfrm>
          <a:custGeom>
            <a:avLst/>
            <a:gdLst/>
            <a:ahLst/>
            <a:cxnLst/>
            <a:rect l="l" t="t" r="r" b="b"/>
            <a:pathLst>
              <a:path w="1174115" h="782954">
                <a:moveTo>
                  <a:pt x="1173594" y="0"/>
                </a:moveTo>
                <a:lnTo>
                  <a:pt x="0" y="0"/>
                </a:lnTo>
                <a:lnTo>
                  <a:pt x="0" y="782408"/>
                </a:lnTo>
                <a:lnTo>
                  <a:pt x="1173594" y="782408"/>
                </a:lnTo>
                <a:lnTo>
                  <a:pt x="117359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5652" y="9418802"/>
            <a:ext cx="80962" cy="768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3723" y="9453194"/>
            <a:ext cx="174722" cy="1708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29314" y="9675171"/>
            <a:ext cx="80962" cy="769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63724" y="9803544"/>
            <a:ext cx="174912" cy="1708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85668" y="9931538"/>
            <a:ext cx="80962" cy="7691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13675" y="9803544"/>
            <a:ext cx="174905" cy="17086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41633" y="9674809"/>
            <a:ext cx="80987" cy="76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14032" y="9453226"/>
            <a:ext cx="174541" cy="17047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57742" y="9325165"/>
            <a:ext cx="168808" cy="17476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553136" y="9370467"/>
            <a:ext cx="103708" cy="132321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1733264" y="9373323"/>
            <a:ext cx="97790" cy="127000"/>
          </a:xfrm>
          <a:custGeom>
            <a:avLst/>
            <a:gdLst/>
            <a:ahLst/>
            <a:cxnLst/>
            <a:rect l="l" t="t" r="r" b="b"/>
            <a:pathLst>
              <a:path w="97790" h="127000">
                <a:moveTo>
                  <a:pt x="97396" y="0"/>
                </a:moveTo>
                <a:lnTo>
                  <a:pt x="0" y="0"/>
                </a:lnTo>
                <a:lnTo>
                  <a:pt x="0" y="27940"/>
                </a:lnTo>
                <a:lnTo>
                  <a:pt x="32905" y="27940"/>
                </a:lnTo>
                <a:lnTo>
                  <a:pt x="32905" y="127000"/>
                </a:lnTo>
                <a:lnTo>
                  <a:pt x="66408" y="127000"/>
                </a:lnTo>
                <a:lnTo>
                  <a:pt x="66408" y="27940"/>
                </a:lnTo>
                <a:lnTo>
                  <a:pt x="97396" y="27940"/>
                </a:lnTo>
                <a:lnTo>
                  <a:pt x="97396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853433" y="9370457"/>
            <a:ext cx="115404" cy="17763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055514" y="9370463"/>
            <a:ext cx="280268" cy="17762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362002" y="9370457"/>
            <a:ext cx="115404" cy="17763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511384" y="9373323"/>
            <a:ext cx="115049" cy="17476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2652897" y="9370461"/>
            <a:ext cx="133350" cy="132715"/>
          </a:xfrm>
          <a:custGeom>
            <a:avLst/>
            <a:gdLst/>
            <a:ahLst/>
            <a:cxnLst/>
            <a:rect l="l" t="t" r="r" b="b"/>
            <a:pathLst>
              <a:path w="133350" h="132715">
                <a:moveTo>
                  <a:pt x="55422" y="0"/>
                </a:moveTo>
                <a:lnTo>
                  <a:pt x="14655" y="18364"/>
                </a:lnTo>
                <a:lnTo>
                  <a:pt x="0" y="62941"/>
                </a:lnTo>
                <a:lnTo>
                  <a:pt x="919" y="76400"/>
                </a:lnTo>
                <a:lnTo>
                  <a:pt x="22763" y="120632"/>
                </a:lnTo>
                <a:lnTo>
                  <a:pt x="55067" y="132334"/>
                </a:lnTo>
                <a:lnTo>
                  <a:pt x="67877" y="130843"/>
                </a:lnTo>
                <a:lnTo>
                  <a:pt x="79124" y="126371"/>
                </a:lnTo>
                <a:lnTo>
                  <a:pt x="88803" y="118918"/>
                </a:lnTo>
                <a:lnTo>
                  <a:pt x="96913" y="108483"/>
                </a:lnTo>
                <a:lnTo>
                  <a:pt x="123967" y="108483"/>
                </a:lnTo>
                <a:lnTo>
                  <a:pt x="123185" y="105867"/>
                </a:lnTo>
                <a:lnTo>
                  <a:pt x="53200" y="105867"/>
                </a:lnTo>
                <a:lnTo>
                  <a:pt x="46748" y="102222"/>
                </a:lnTo>
                <a:lnTo>
                  <a:pt x="34328" y="66522"/>
                </a:lnTo>
                <a:lnTo>
                  <a:pt x="34792" y="57573"/>
                </a:lnTo>
                <a:lnTo>
                  <a:pt x="53047" y="26581"/>
                </a:lnTo>
                <a:lnTo>
                  <a:pt x="124238" y="26581"/>
                </a:lnTo>
                <a:lnTo>
                  <a:pt x="124792" y="24676"/>
                </a:lnTo>
                <a:lnTo>
                  <a:pt x="97040" y="24676"/>
                </a:lnTo>
                <a:lnTo>
                  <a:pt x="88489" y="13882"/>
                </a:lnTo>
                <a:lnTo>
                  <a:pt x="78703" y="6170"/>
                </a:lnTo>
                <a:lnTo>
                  <a:pt x="67681" y="1542"/>
                </a:lnTo>
                <a:lnTo>
                  <a:pt x="55422" y="0"/>
                </a:lnTo>
                <a:close/>
              </a:path>
              <a:path w="133350" h="132715">
                <a:moveTo>
                  <a:pt x="123967" y="108483"/>
                </a:moveTo>
                <a:lnTo>
                  <a:pt x="96913" y="108483"/>
                </a:lnTo>
                <a:lnTo>
                  <a:pt x="98107" y="113258"/>
                </a:lnTo>
                <a:lnTo>
                  <a:pt x="99542" y="118021"/>
                </a:lnTo>
                <a:lnTo>
                  <a:pt x="101206" y="122796"/>
                </a:lnTo>
                <a:lnTo>
                  <a:pt x="102234" y="125653"/>
                </a:lnTo>
                <a:lnTo>
                  <a:pt x="102958" y="127876"/>
                </a:lnTo>
                <a:lnTo>
                  <a:pt x="103352" y="129463"/>
                </a:lnTo>
                <a:lnTo>
                  <a:pt x="131495" y="129463"/>
                </a:lnTo>
                <a:lnTo>
                  <a:pt x="128467" y="122088"/>
                </a:lnTo>
                <a:lnTo>
                  <a:pt x="125707" y="114268"/>
                </a:lnTo>
                <a:lnTo>
                  <a:pt x="123967" y="108483"/>
                </a:lnTo>
                <a:close/>
              </a:path>
              <a:path w="133350" h="132715">
                <a:moveTo>
                  <a:pt x="124238" y="26581"/>
                </a:moveTo>
                <a:lnTo>
                  <a:pt x="67983" y="26581"/>
                </a:lnTo>
                <a:lnTo>
                  <a:pt x="74218" y="29959"/>
                </a:lnTo>
                <a:lnTo>
                  <a:pt x="79387" y="36715"/>
                </a:lnTo>
                <a:lnTo>
                  <a:pt x="87060" y="68313"/>
                </a:lnTo>
                <a:lnTo>
                  <a:pt x="86690" y="75885"/>
                </a:lnTo>
                <a:lnTo>
                  <a:pt x="68783" y="105867"/>
                </a:lnTo>
                <a:lnTo>
                  <a:pt x="123185" y="105867"/>
                </a:lnTo>
                <a:lnTo>
                  <a:pt x="116827" y="68313"/>
                </a:lnTo>
                <a:lnTo>
                  <a:pt x="117113" y="63210"/>
                </a:lnTo>
                <a:lnTo>
                  <a:pt x="117971" y="56492"/>
                </a:lnTo>
                <a:lnTo>
                  <a:pt x="119404" y="48160"/>
                </a:lnTo>
                <a:lnTo>
                  <a:pt x="121411" y="38214"/>
                </a:lnTo>
                <a:lnTo>
                  <a:pt x="123845" y="27932"/>
                </a:lnTo>
                <a:lnTo>
                  <a:pt x="124238" y="26581"/>
                </a:lnTo>
                <a:close/>
              </a:path>
              <a:path w="133350" h="132715">
                <a:moveTo>
                  <a:pt x="132803" y="2857"/>
                </a:moveTo>
                <a:lnTo>
                  <a:pt x="104063" y="2857"/>
                </a:lnTo>
                <a:lnTo>
                  <a:pt x="100812" y="11607"/>
                </a:lnTo>
                <a:lnTo>
                  <a:pt x="98463" y="18872"/>
                </a:lnTo>
                <a:lnTo>
                  <a:pt x="97040" y="24676"/>
                </a:lnTo>
                <a:lnTo>
                  <a:pt x="124792" y="24676"/>
                </a:lnTo>
                <a:lnTo>
                  <a:pt x="126555" y="18611"/>
                </a:lnTo>
                <a:lnTo>
                  <a:pt x="129541" y="10253"/>
                </a:lnTo>
                <a:lnTo>
                  <a:pt x="132803" y="285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2799403" y="9322180"/>
            <a:ext cx="639445" cy="180975"/>
          </a:xfrm>
          <a:custGeom>
            <a:avLst/>
            <a:gdLst/>
            <a:ahLst/>
            <a:cxnLst/>
            <a:rect l="l" t="t" r="r" b="b"/>
            <a:pathLst>
              <a:path w="639444" h="180975">
                <a:moveTo>
                  <a:pt x="97396" y="51142"/>
                </a:moveTo>
                <a:lnTo>
                  <a:pt x="0" y="51142"/>
                </a:lnTo>
                <a:lnTo>
                  <a:pt x="0" y="79082"/>
                </a:lnTo>
                <a:lnTo>
                  <a:pt x="32905" y="79082"/>
                </a:lnTo>
                <a:lnTo>
                  <a:pt x="32905" y="178142"/>
                </a:lnTo>
                <a:lnTo>
                  <a:pt x="66408" y="178142"/>
                </a:lnTo>
                <a:lnTo>
                  <a:pt x="66408" y="79082"/>
                </a:lnTo>
                <a:lnTo>
                  <a:pt x="97396" y="79082"/>
                </a:lnTo>
                <a:lnTo>
                  <a:pt x="97396" y="51142"/>
                </a:lnTo>
                <a:close/>
              </a:path>
              <a:path w="639444" h="180975">
                <a:moveTo>
                  <a:pt x="236855" y="114452"/>
                </a:moveTo>
                <a:lnTo>
                  <a:pt x="226555" y="76885"/>
                </a:lnTo>
                <a:lnTo>
                  <a:pt x="225501" y="75590"/>
                </a:lnTo>
                <a:lnTo>
                  <a:pt x="218516" y="66941"/>
                </a:lnTo>
                <a:lnTo>
                  <a:pt x="208686" y="58775"/>
                </a:lnTo>
                <a:lnTo>
                  <a:pt x="202412" y="55499"/>
                </a:lnTo>
                <a:lnTo>
                  <a:pt x="202412" y="114452"/>
                </a:lnTo>
                <a:lnTo>
                  <a:pt x="201879" y="123151"/>
                </a:lnTo>
                <a:lnTo>
                  <a:pt x="180289" y="153314"/>
                </a:lnTo>
                <a:lnTo>
                  <a:pt x="162801" y="153314"/>
                </a:lnTo>
                <a:lnTo>
                  <a:pt x="140550" y="114452"/>
                </a:lnTo>
                <a:lnTo>
                  <a:pt x="141109" y="105587"/>
                </a:lnTo>
                <a:lnTo>
                  <a:pt x="162801" y="75590"/>
                </a:lnTo>
                <a:lnTo>
                  <a:pt x="180289" y="75590"/>
                </a:lnTo>
                <a:lnTo>
                  <a:pt x="202323" y="112661"/>
                </a:lnTo>
                <a:lnTo>
                  <a:pt x="202412" y="114452"/>
                </a:lnTo>
                <a:lnTo>
                  <a:pt x="202412" y="55499"/>
                </a:lnTo>
                <a:lnTo>
                  <a:pt x="197561" y="52946"/>
                </a:lnTo>
                <a:lnTo>
                  <a:pt x="185140" y="49453"/>
                </a:lnTo>
                <a:lnTo>
                  <a:pt x="171424" y="48285"/>
                </a:lnTo>
                <a:lnTo>
                  <a:pt x="162344" y="48793"/>
                </a:lnTo>
                <a:lnTo>
                  <a:pt x="124383" y="66586"/>
                </a:lnTo>
                <a:lnTo>
                  <a:pt x="106743" y="104381"/>
                </a:lnTo>
                <a:lnTo>
                  <a:pt x="106222" y="112661"/>
                </a:lnTo>
                <a:lnTo>
                  <a:pt x="106743" y="123151"/>
                </a:lnTo>
                <a:lnTo>
                  <a:pt x="124561" y="163042"/>
                </a:lnTo>
                <a:lnTo>
                  <a:pt x="163068" y="180124"/>
                </a:lnTo>
                <a:lnTo>
                  <a:pt x="171665" y="180619"/>
                </a:lnTo>
                <a:lnTo>
                  <a:pt x="185140" y="179438"/>
                </a:lnTo>
                <a:lnTo>
                  <a:pt x="197408" y="175895"/>
                </a:lnTo>
                <a:lnTo>
                  <a:pt x="208470" y="169989"/>
                </a:lnTo>
                <a:lnTo>
                  <a:pt x="218338" y="161721"/>
                </a:lnTo>
                <a:lnTo>
                  <a:pt x="225120" y="153314"/>
                </a:lnTo>
                <a:lnTo>
                  <a:pt x="226453" y="151663"/>
                </a:lnTo>
                <a:lnTo>
                  <a:pt x="232244" y="140360"/>
                </a:lnTo>
                <a:lnTo>
                  <a:pt x="235724" y="127850"/>
                </a:lnTo>
                <a:lnTo>
                  <a:pt x="236855" y="114452"/>
                </a:lnTo>
                <a:close/>
              </a:path>
              <a:path w="639444" h="180975">
                <a:moveTo>
                  <a:pt x="384467" y="107378"/>
                </a:moveTo>
                <a:lnTo>
                  <a:pt x="366217" y="70116"/>
                </a:lnTo>
                <a:lnTo>
                  <a:pt x="352082" y="59055"/>
                </a:lnTo>
                <a:lnTo>
                  <a:pt x="352082" y="117906"/>
                </a:lnTo>
                <a:lnTo>
                  <a:pt x="351561" y="125272"/>
                </a:lnTo>
                <a:lnTo>
                  <a:pt x="328358" y="154978"/>
                </a:lnTo>
                <a:lnTo>
                  <a:pt x="310388" y="154978"/>
                </a:lnTo>
                <a:lnTo>
                  <a:pt x="287185" y="117906"/>
                </a:lnTo>
                <a:lnTo>
                  <a:pt x="287743" y="109601"/>
                </a:lnTo>
                <a:lnTo>
                  <a:pt x="312978" y="79133"/>
                </a:lnTo>
                <a:lnTo>
                  <a:pt x="320205" y="78447"/>
                </a:lnTo>
                <a:lnTo>
                  <a:pt x="328942" y="78447"/>
                </a:lnTo>
                <a:lnTo>
                  <a:pt x="351980" y="114096"/>
                </a:lnTo>
                <a:lnTo>
                  <a:pt x="352082" y="117906"/>
                </a:lnTo>
                <a:lnTo>
                  <a:pt x="352082" y="59055"/>
                </a:lnTo>
                <a:lnTo>
                  <a:pt x="348107" y="56273"/>
                </a:lnTo>
                <a:lnTo>
                  <a:pt x="336931" y="48641"/>
                </a:lnTo>
                <a:lnTo>
                  <a:pt x="327507" y="41846"/>
                </a:lnTo>
                <a:lnTo>
                  <a:pt x="319824" y="35890"/>
                </a:lnTo>
                <a:lnTo>
                  <a:pt x="313893" y="30759"/>
                </a:lnTo>
                <a:lnTo>
                  <a:pt x="373608" y="30759"/>
                </a:lnTo>
                <a:lnTo>
                  <a:pt x="373608" y="2984"/>
                </a:lnTo>
                <a:lnTo>
                  <a:pt x="266674" y="2984"/>
                </a:lnTo>
                <a:lnTo>
                  <a:pt x="266674" y="26593"/>
                </a:lnTo>
                <a:lnTo>
                  <a:pt x="283845" y="39941"/>
                </a:lnTo>
                <a:lnTo>
                  <a:pt x="286943" y="42405"/>
                </a:lnTo>
                <a:lnTo>
                  <a:pt x="292938" y="46774"/>
                </a:lnTo>
                <a:lnTo>
                  <a:pt x="301840" y="53047"/>
                </a:lnTo>
                <a:lnTo>
                  <a:pt x="291960" y="55651"/>
                </a:lnTo>
                <a:lnTo>
                  <a:pt x="262255" y="82880"/>
                </a:lnTo>
                <a:lnTo>
                  <a:pt x="254876" y="114096"/>
                </a:lnTo>
                <a:lnTo>
                  <a:pt x="255435" y="123672"/>
                </a:lnTo>
                <a:lnTo>
                  <a:pt x="273646" y="162775"/>
                </a:lnTo>
                <a:lnTo>
                  <a:pt x="309727" y="180124"/>
                </a:lnTo>
                <a:lnTo>
                  <a:pt x="319963" y="180619"/>
                </a:lnTo>
                <a:lnTo>
                  <a:pt x="334810" y="179425"/>
                </a:lnTo>
                <a:lnTo>
                  <a:pt x="372618" y="154978"/>
                </a:lnTo>
                <a:lnTo>
                  <a:pt x="384365" y="116713"/>
                </a:lnTo>
                <a:lnTo>
                  <a:pt x="384467" y="107378"/>
                </a:lnTo>
                <a:close/>
              </a:path>
              <a:path w="639444" h="180975">
                <a:moveTo>
                  <a:pt x="503910" y="0"/>
                </a:moveTo>
                <a:lnTo>
                  <a:pt x="466356" y="0"/>
                </a:lnTo>
                <a:lnTo>
                  <a:pt x="449910" y="35648"/>
                </a:lnTo>
                <a:lnTo>
                  <a:pt x="471131" y="35648"/>
                </a:lnTo>
                <a:lnTo>
                  <a:pt x="503910" y="0"/>
                </a:lnTo>
                <a:close/>
              </a:path>
              <a:path w="639444" h="180975">
                <a:moveTo>
                  <a:pt x="534047" y="114452"/>
                </a:moveTo>
                <a:lnTo>
                  <a:pt x="523760" y="76885"/>
                </a:lnTo>
                <a:lnTo>
                  <a:pt x="522706" y="75590"/>
                </a:lnTo>
                <a:lnTo>
                  <a:pt x="515721" y="66941"/>
                </a:lnTo>
                <a:lnTo>
                  <a:pt x="505891" y="58788"/>
                </a:lnTo>
                <a:lnTo>
                  <a:pt x="499618" y="55499"/>
                </a:lnTo>
                <a:lnTo>
                  <a:pt x="499618" y="114452"/>
                </a:lnTo>
                <a:lnTo>
                  <a:pt x="499084" y="123151"/>
                </a:lnTo>
                <a:lnTo>
                  <a:pt x="477481" y="153314"/>
                </a:lnTo>
                <a:lnTo>
                  <a:pt x="460006" y="153314"/>
                </a:lnTo>
                <a:lnTo>
                  <a:pt x="437743" y="114452"/>
                </a:lnTo>
                <a:lnTo>
                  <a:pt x="438315" y="105587"/>
                </a:lnTo>
                <a:lnTo>
                  <a:pt x="460006" y="75590"/>
                </a:lnTo>
                <a:lnTo>
                  <a:pt x="477481" y="75590"/>
                </a:lnTo>
                <a:lnTo>
                  <a:pt x="499541" y="112661"/>
                </a:lnTo>
                <a:lnTo>
                  <a:pt x="499618" y="114452"/>
                </a:lnTo>
                <a:lnTo>
                  <a:pt x="499618" y="55499"/>
                </a:lnTo>
                <a:lnTo>
                  <a:pt x="494766" y="52946"/>
                </a:lnTo>
                <a:lnTo>
                  <a:pt x="482346" y="49453"/>
                </a:lnTo>
                <a:lnTo>
                  <a:pt x="468630" y="48285"/>
                </a:lnTo>
                <a:lnTo>
                  <a:pt x="459562" y="48806"/>
                </a:lnTo>
                <a:lnTo>
                  <a:pt x="421589" y="66586"/>
                </a:lnTo>
                <a:lnTo>
                  <a:pt x="403936" y="104381"/>
                </a:lnTo>
                <a:lnTo>
                  <a:pt x="403415" y="112661"/>
                </a:lnTo>
                <a:lnTo>
                  <a:pt x="403936" y="123151"/>
                </a:lnTo>
                <a:lnTo>
                  <a:pt x="421767" y="163042"/>
                </a:lnTo>
                <a:lnTo>
                  <a:pt x="460260" y="180124"/>
                </a:lnTo>
                <a:lnTo>
                  <a:pt x="468858" y="180619"/>
                </a:lnTo>
                <a:lnTo>
                  <a:pt x="482333" y="179438"/>
                </a:lnTo>
                <a:lnTo>
                  <a:pt x="494601" y="175895"/>
                </a:lnTo>
                <a:lnTo>
                  <a:pt x="505675" y="169989"/>
                </a:lnTo>
                <a:lnTo>
                  <a:pt x="515543" y="161721"/>
                </a:lnTo>
                <a:lnTo>
                  <a:pt x="522325" y="153314"/>
                </a:lnTo>
                <a:lnTo>
                  <a:pt x="523659" y="151663"/>
                </a:lnTo>
                <a:lnTo>
                  <a:pt x="529450" y="140373"/>
                </a:lnTo>
                <a:lnTo>
                  <a:pt x="532917" y="127850"/>
                </a:lnTo>
                <a:lnTo>
                  <a:pt x="534047" y="114452"/>
                </a:lnTo>
                <a:close/>
              </a:path>
              <a:path w="639444" h="180975">
                <a:moveTo>
                  <a:pt x="639114" y="51142"/>
                </a:moveTo>
                <a:lnTo>
                  <a:pt x="541718" y="51142"/>
                </a:lnTo>
                <a:lnTo>
                  <a:pt x="541718" y="79082"/>
                </a:lnTo>
                <a:lnTo>
                  <a:pt x="574624" y="79082"/>
                </a:lnTo>
                <a:lnTo>
                  <a:pt x="574624" y="178142"/>
                </a:lnTo>
                <a:lnTo>
                  <a:pt x="608126" y="178142"/>
                </a:lnTo>
                <a:lnTo>
                  <a:pt x="608126" y="79082"/>
                </a:lnTo>
                <a:lnTo>
                  <a:pt x="639114" y="79082"/>
                </a:lnTo>
                <a:lnTo>
                  <a:pt x="639114" y="5114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461286" y="9370457"/>
            <a:ext cx="115404" cy="17763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602802" y="9370460"/>
            <a:ext cx="151993" cy="13233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777445" y="9370457"/>
            <a:ext cx="115404" cy="177634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1346168" y="9666312"/>
            <a:ext cx="97790" cy="127000"/>
          </a:xfrm>
          <a:custGeom>
            <a:avLst/>
            <a:gdLst/>
            <a:ahLst/>
            <a:cxnLst/>
            <a:rect l="l" t="t" r="r" b="b"/>
            <a:pathLst>
              <a:path w="97790" h="127000">
                <a:moveTo>
                  <a:pt x="97396" y="0"/>
                </a:moveTo>
                <a:lnTo>
                  <a:pt x="0" y="0"/>
                </a:lnTo>
                <a:lnTo>
                  <a:pt x="0" y="27940"/>
                </a:lnTo>
                <a:lnTo>
                  <a:pt x="32905" y="27940"/>
                </a:lnTo>
                <a:lnTo>
                  <a:pt x="32905" y="127000"/>
                </a:lnTo>
                <a:lnTo>
                  <a:pt x="66408" y="127000"/>
                </a:lnTo>
                <a:lnTo>
                  <a:pt x="66408" y="27940"/>
                </a:lnTo>
                <a:lnTo>
                  <a:pt x="97396" y="27940"/>
                </a:lnTo>
                <a:lnTo>
                  <a:pt x="97396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466340" y="9663440"/>
            <a:ext cx="115404" cy="1776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607861" y="9663438"/>
            <a:ext cx="113487" cy="180847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1811114" y="9617659"/>
            <a:ext cx="133350" cy="175260"/>
          </a:xfrm>
          <a:custGeom>
            <a:avLst/>
            <a:gdLst/>
            <a:ahLst/>
            <a:cxnLst/>
            <a:rect l="l" t="t" r="r" b="b"/>
            <a:pathLst>
              <a:path w="133350" h="175259">
                <a:moveTo>
                  <a:pt x="132918" y="146050"/>
                </a:moveTo>
                <a:lnTo>
                  <a:pt x="35293" y="146050"/>
                </a:lnTo>
                <a:lnTo>
                  <a:pt x="35293" y="97790"/>
                </a:lnTo>
                <a:lnTo>
                  <a:pt x="123024" y="97790"/>
                </a:lnTo>
                <a:lnTo>
                  <a:pt x="123024" y="68580"/>
                </a:lnTo>
                <a:lnTo>
                  <a:pt x="35293" y="68580"/>
                </a:lnTo>
                <a:lnTo>
                  <a:pt x="35293" y="30480"/>
                </a:lnTo>
                <a:lnTo>
                  <a:pt x="129578" y="30480"/>
                </a:lnTo>
                <a:lnTo>
                  <a:pt x="129578" y="0"/>
                </a:lnTo>
                <a:lnTo>
                  <a:pt x="0" y="0"/>
                </a:lnTo>
                <a:lnTo>
                  <a:pt x="0" y="30480"/>
                </a:lnTo>
                <a:lnTo>
                  <a:pt x="0" y="68580"/>
                </a:lnTo>
                <a:lnTo>
                  <a:pt x="0" y="97790"/>
                </a:lnTo>
                <a:lnTo>
                  <a:pt x="0" y="146050"/>
                </a:lnTo>
                <a:lnTo>
                  <a:pt x="0" y="175260"/>
                </a:lnTo>
                <a:lnTo>
                  <a:pt x="132918" y="175260"/>
                </a:lnTo>
                <a:lnTo>
                  <a:pt x="132918" y="14605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970269" y="9666305"/>
            <a:ext cx="113969" cy="129463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2112358" y="9663455"/>
            <a:ext cx="659130" cy="177800"/>
          </a:xfrm>
          <a:custGeom>
            <a:avLst/>
            <a:gdLst/>
            <a:ahLst/>
            <a:cxnLst/>
            <a:rect l="l" t="t" r="r" b="b"/>
            <a:pathLst>
              <a:path w="659129" h="177800">
                <a:moveTo>
                  <a:pt x="127685" y="67348"/>
                </a:moveTo>
                <a:lnTo>
                  <a:pt x="117487" y="30175"/>
                </a:lnTo>
                <a:lnTo>
                  <a:pt x="93319" y="7658"/>
                </a:lnTo>
                <a:lnTo>
                  <a:pt x="93319" y="65189"/>
                </a:lnTo>
                <a:lnTo>
                  <a:pt x="93268" y="67348"/>
                </a:lnTo>
                <a:lnTo>
                  <a:pt x="72174" y="105029"/>
                </a:lnTo>
                <a:lnTo>
                  <a:pt x="54051" y="105029"/>
                </a:lnTo>
                <a:lnTo>
                  <a:pt x="33502" y="69977"/>
                </a:lnTo>
                <a:lnTo>
                  <a:pt x="34048" y="58902"/>
                </a:lnTo>
                <a:lnTo>
                  <a:pt x="55206" y="27292"/>
                </a:lnTo>
                <a:lnTo>
                  <a:pt x="73164" y="27292"/>
                </a:lnTo>
                <a:lnTo>
                  <a:pt x="93319" y="65189"/>
                </a:lnTo>
                <a:lnTo>
                  <a:pt x="93319" y="7658"/>
                </a:lnTo>
                <a:lnTo>
                  <a:pt x="88315" y="4940"/>
                </a:lnTo>
                <a:lnTo>
                  <a:pt x="75349" y="1231"/>
                </a:lnTo>
                <a:lnTo>
                  <a:pt x="60807" y="0"/>
                </a:lnTo>
                <a:lnTo>
                  <a:pt x="50876" y="609"/>
                </a:lnTo>
                <a:lnTo>
                  <a:pt x="13347" y="20955"/>
                </a:lnTo>
                <a:lnTo>
                  <a:pt x="355" y="65189"/>
                </a:lnTo>
                <a:lnTo>
                  <a:pt x="0" y="177622"/>
                </a:lnTo>
                <a:lnTo>
                  <a:pt x="33502" y="177622"/>
                </a:lnTo>
                <a:lnTo>
                  <a:pt x="33502" y="121716"/>
                </a:lnTo>
                <a:lnTo>
                  <a:pt x="42011" y="126352"/>
                </a:lnTo>
                <a:lnTo>
                  <a:pt x="50495" y="129667"/>
                </a:lnTo>
                <a:lnTo>
                  <a:pt x="58953" y="131660"/>
                </a:lnTo>
                <a:lnTo>
                  <a:pt x="67360" y="132321"/>
                </a:lnTo>
                <a:lnTo>
                  <a:pt x="79565" y="131140"/>
                </a:lnTo>
                <a:lnTo>
                  <a:pt x="90779" y="127596"/>
                </a:lnTo>
                <a:lnTo>
                  <a:pt x="100952" y="121716"/>
                </a:lnTo>
                <a:lnTo>
                  <a:pt x="110223" y="113423"/>
                </a:lnTo>
                <a:lnTo>
                  <a:pt x="116662" y="105029"/>
                </a:lnTo>
                <a:lnTo>
                  <a:pt x="117868" y="103466"/>
                </a:lnTo>
                <a:lnTo>
                  <a:pt x="123329" y="92456"/>
                </a:lnTo>
                <a:lnTo>
                  <a:pt x="126593" y="80416"/>
                </a:lnTo>
                <a:lnTo>
                  <a:pt x="127685" y="67348"/>
                </a:lnTo>
                <a:close/>
              </a:path>
              <a:path w="659129" h="177800">
                <a:moveTo>
                  <a:pt x="334048" y="68541"/>
                </a:moveTo>
                <a:lnTo>
                  <a:pt x="325488" y="24079"/>
                </a:lnTo>
                <a:lnTo>
                  <a:pt x="316052" y="2857"/>
                </a:lnTo>
                <a:lnTo>
                  <a:pt x="284099" y="2857"/>
                </a:lnTo>
                <a:lnTo>
                  <a:pt x="287642" y="10718"/>
                </a:lnTo>
                <a:lnTo>
                  <a:pt x="290741" y="18948"/>
                </a:lnTo>
                <a:lnTo>
                  <a:pt x="299466" y="61214"/>
                </a:lnTo>
                <a:lnTo>
                  <a:pt x="299720" y="68300"/>
                </a:lnTo>
                <a:lnTo>
                  <a:pt x="299300" y="77660"/>
                </a:lnTo>
                <a:lnTo>
                  <a:pt x="282905" y="105854"/>
                </a:lnTo>
                <a:lnTo>
                  <a:pt x="271932" y="105854"/>
                </a:lnTo>
                <a:lnTo>
                  <a:pt x="256921" y="81419"/>
                </a:lnTo>
                <a:lnTo>
                  <a:pt x="256921" y="35166"/>
                </a:lnTo>
                <a:lnTo>
                  <a:pt x="223418" y="35166"/>
                </a:lnTo>
                <a:lnTo>
                  <a:pt x="223418" y="81737"/>
                </a:lnTo>
                <a:lnTo>
                  <a:pt x="222935" y="87820"/>
                </a:lnTo>
                <a:lnTo>
                  <a:pt x="221030" y="95770"/>
                </a:lnTo>
                <a:lnTo>
                  <a:pt x="218909" y="99098"/>
                </a:lnTo>
                <a:lnTo>
                  <a:pt x="212305" y="104508"/>
                </a:lnTo>
                <a:lnTo>
                  <a:pt x="208470" y="105854"/>
                </a:lnTo>
                <a:lnTo>
                  <a:pt x="197739" y="105854"/>
                </a:lnTo>
                <a:lnTo>
                  <a:pt x="180619" y="69621"/>
                </a:lnTo>
                <a:lnTo>
                  <a:pt x="181597" y="52616"/>
                </a:lnTo>
                <a:lnTo>
                  <a:pt x="184531" y="35814"/>
                </a:lnTo>
                <a:lnTo>
                  <a:pt x="189407" y="19227"/>
                </a:lnTo>
                <a:lnTo>
                  <a:pt x="196240" y="2857"/>
                </a:lnTo>
                <a:lnTo>
                  <a:pt x="164287" y="2857"/>
                </a:lnTo>
                <a:lnTo>
                  <a:pt x="149466" y="42621"/>
                </a:lnTo>
                <a:lnTo>
                  <a:pt x="146278" y="68541"/>
                </a:lnTo>
                <a:lnTo>
                  <a:pt x="147205" y="81813"/>
                </a:lnTo>
                <a:lnTo>
                  <a:pt x="168960" y="122199"/>
                </a:lnTo>
                <a:lnTo>
                  <a:pt x="199936" y="132321"/>
                </a:lnTo>
                <a:lnTo>
                  <a:pt x="213271" y="130657"/>
                </a:lnTo>
                <a:lnTo>
                  <a:pt x="224434" y="125679"/>
                </a:lnTo>
                <a:lnTo>
                  <a:pt x="233413" y="117360"/>
                </a:lnTo>
                <a:lnTo>
                  <a:pt x="240220" y="105740"/>
                </a:lnTo>
                <a:lnTo>
                  <a:pt x="246976" y="117360"/>
                </a:lnTo>
                <a:lnTo>
                  <a:pt x="255930" y="125679"/>
                </a:lnTo>
                <a:lnTo>
                  <a:pt x="267068" y="130657"/>
                </a:lnTo>
                <a:lnTo>
                  <a:pt x="280403" y="132321"/>
                </a:lnTo>
                <a:lnTo>
                  <a:pt x="291858" y="131203"/>
                </a:lnTo>
                <a:lnTo>
                  <a:pt x="325729" y="104787"/>
                </a:lnTo>
                <a:lnTo>
                  <a:pt x="333121" y="81864"/>
                </a:lnTo>
                <a:lnTo>
                  <a:pt x="334048" y="68541"/>
                </a:lnTo>
                <a:close/>
              </a:path>
              <a:path w="659129" h="177800">
                <a:moveTo>
                  <a:pt x="517525" y="2857"/>
                </a:moveTo>
                <a:lnTo>
                  <a:pt x="342163" y="2857"/>
                </a:lnTo>
                <a:lnTo>
                  <a:pt x="342163" y="30797"/>
                </a:lnTo>
                <a:lnTo>
                  <a:pt x="375780" y="30797"/>
                </a:lnTo>
                <a:lnTo>
                  <a:pt x="375780" y="129857"/>
                </a:lnTo>
                <a:lnTo>
                  <a:pt x="409282" y="129857"/>
                </a:lnTo>
                <a:lnTo>
                  <a:pt x="409282" y="30797"/>
                </a:lnTo>
                <a:lnTo>
                  <a:pt x="450405" y="30797"/>
                </a:lnTo>
                <a:lnTo>
                  <a:pt x="450405" y="129857"/>
                </a:lnTo>
                <a:lnTo>
                  <a:pt x="483908" y="129857"/>
                </a:lnTo>
                <a:lnTo>
                  <a:pt x="483908" y="30797"/>
                </a:lnTo>
                <a:lnTo>
                  <a:pt x="517525" y="30797"/>
                </a:lnTo>
                <a:lnTo>
                  <a:pt x="517525" y="2857"/>
                </a:lnTo>
                <a:close/>
              </a:path>
              <a:path w="659129" h="177800">
                <a:moveTo>
                  <a:pt x="658672" y="2857"/>
                </a:moveTo>
                <a:lnTo>
                  <a:pt x="629932" y="2857"/>
                </a:lnTo>
                <a:lnTo>
                  <a:pt x="626681" y="11607"/>
                </a:lnTo>
                <a:lnTo>
                  <a:pt x="624332" y="18872"/>
                </a:lnTo>
                <a:lnTo>
                  <a:pt x="622909" y="24676"/>
                </a:lnTo>
                <a:lnTo>
                  <a:pt x="614362" y="13881"/>
                </a:lnTo>
                <a:lnTo>
                  <a:pt x="612927" y="12750"/>
                </a:lnTo>
                <a:lnTo>
                  <a:pt x="612927" y="68313"/>
                </a:lnTo>
                <a:lnTo>
                  <a:pt x="612559" y="75882"/>
                </a:lnTo>
                <a:lnTo>
                  <a:pt x="594652" y="105867"/>
                </a:lnTo>
                <a:lnTo>
                  <a:pt x="579069" y="105867"/>
                </a:lnTo>
                <a:lnTo>
                  <a:pt x="560197" y="66522"/>
                </a:lnTo>
                <a:lnTo>
                  <a:pt x="560666" y="57569"/>
                </a:lnTo>
                <a:lnTo>
                  <a:pt x="578916" y="26581"/>
                </a:lnTo>
                <a:lnTo>
                  <a:pt x="593852" y="26581"/>
                </a:lnTo>
                <a:lnTo>
                  <a:pt x="612825" y="62941"/>
                </a:lnTo>
                <a:lnTo>
                  <a:pt x="612927" y="68313"/>
                </a:lnTo>
                <a:lnTo>
                  <a:pt x="612927" y="12750"/>
                </a:lnTo>
                <a:lnTo>
                  <a:pt x="604570" y="6159"/>
                </a:lnTo>
                <a:lnTo>
                  <a:pt x="593547" y="1536"/>
                </a:lnTo>
                <a:lnTo>
                  <a:pt x="581291" y="0"/>
                </a:lnTo>
                <a:lnTo>
                  <a:pt x="568960" y="1143"/>
                </a:lnTo>
                <a:lnTo>
                  <a:pt x="534111" y="28028"/>
                </a:lnTo>
                <a:lnTo>
                  <a:pt x="525868" y="62941"/>
                </a:lnTo>
                <a:lnTo>
                  <a:pt x="526796" y="76390"/>
                </a:lnTo>
                <a:lnTo>
                  <a:pt x="548640" y="120624"/>
                </a:lnTo>
                <a:lnTo>
                  <a:pt x="580936" y="132334"/>
                </a:lnTo>
                <a:lnTo>
                  <a:pt x="593750" y="130835"/>
                </a:lnTo>
                <a:lnTo>
                  <a:pt x="604989" y="126365"/>
                </a:lnTo>
                <a:lnTo>
                  <a:pt x="614680" y="118910"/>
                </a:lnTo>
                <a:lnTo>
                  <a:pt x="622782" y="108483"/>
                </a:lnTo>
                <a:lnTo>
                  <a:pt x="623976" y="113258"/>
                </a:lnTo>
                <a:lnTo>
                  <a:pt x="625411" y="118021"/>
                </a:lnTo>
                <a:lnTo>
                  <a:pt x="627075" y="122796"/>
                </a:lnTo>
                <a:lnTo>
                  <a:pt x="628103" y="125653"/>
                </a:lnTo>
                <a:lnTo>
                  <a:pt x="628827" y="127876"/>
                </a:lnTo>
                <a:lnTo>
                  <a:pt x="629221" y="129463"/>
                </a:lnTo>
                <a:lnTo>
                  <a:pt x="657364" y="129463"/>
                </a:lnTo>
                <a:lnTo>
                  <a:pt x="654342" y="122085"/>
                </a:lnTo>
                <a:lnTo>
                  <a:pt x="651573" y="114261"/>
                </a:lnTo>
                <a:lnTo>
                  <a:pt x="642962" y="74269"/>
                </a:lnTo>
                <a:lnTo>
                  <a:pt x="642696" y="68313"/>
                </a:lnTo>
                <a:lnTo>
                  <a:pt x="642988" y="63207"/>
                </a:lnTo>
                <a:lnTo>
                  <a:pt x="650113" y="26581"/>
                </a:lnTo>
                <a:lnTo>
                  <a:pt x="650659" y="24676"/>
                </a:lnTo>
                <a:lnTo>
                  <a:pt x="652424" y="18605"/>
                </a:lnTo>
                <a:lnTo>
                  <a:pt x="655408" y="10248"/>
                </a:lnTo>
                <a:lnTo>
                  <a:pt x="658672" y="285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2772949" y="9615157"/>
            <a:ext cx="80645" cy="177800"/>
          </a:xfrm>
          <a:custGeom>
            <a:avLst/>
            <a:gdLst/>
            <a:ahLst/>
            <a:cxnLst/>
            <a:rect l="l" t="t" r="r" b="b"/>
            <a:pathLst>
              <a:path w="80645" h="177800">
                <a:moveTo>
                  <a:pt x="28727" y="0"/>
                </a:moveTo>
                <a:lnTo>
                  <a:pt x="0" y="0"/>
                </a:lnTo>
                <a:lnTo>
                  <a:pt x="0" y="28727"/>
                </a:lnTo>
                <a:lnTo>
                  <a:pt x="28727" y="28727"/>
                </a:lnTo>
                <a:lnTo>
                  <a:pt x="28727" y="0"/>
                </a:lnTo>
                <a:close/>
              </a:path>
              <a:path w="80645" h="177800">
                <a:moveTo>
                  <a:pt x="57099" y="51142"/>
                </a:moveTo>
                <a:lnTo>
                  <a:pt x="23596" y="51142"/>
                </a:lnTo>
                <a:lnTo>
                  <a:pt x="23596" y="177749"/>
                </a:lnTo>
                <a:lnTo>
                  <a:pt x="57099" y="177749"/>
                </a:lnTo>
                <a:lnTo>
                  <a:pt x="57099" y="51142"/>
                </a:lnTo>
                <a:close/>
              </a:path>
              <a:path w="80645" h="177800">
                <a:moveTo>
                  <a:pt x="80111" y="0"/>
                </a:moveTo>
                <a:lnTo>
                  <a:pt x="51257" y="0"/>
                </a:lnTo>
                <a:lnTo>
                  <a:pt x="51257" y="28727"/>
                </a:lnTo>
                <a:lnTo>
                  <a:pt x="80111" y="28727"/>
                </a:lnTo>
                <a:lnTo>
                  <a:pt x="8011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863784" y="9615158"/>
            <a:ext cx="251545" cy="22592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141431" y="9663438"/>
            <a:ext cx="113499" cy="180847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3318707" y="9618154"/>
            <a:ext cx="720090" cy="177800"/>
          </a:xfrm>
          <a:custGeom>
            <a:avLst/>
            <a:gdLst/>
            <a:ahLst/>
            <a:cxnLst/>
            <a:rect l="l" t="t" r="r" b="b"/>
            <a:pathLst>
              <a:path w="720090" h="177800">
                <a:moveTo>
                  <a:pt x="63538" y="0"/>
                </a:moveTo>
                <a:lnTo>
                  <a:pt x="19075" y="0"/>
                </a:lnTo>
                <a:lnTo>
                  <a:pt x="0" y="30988"/>
                </a:lnTo>
                <a:lnTo>
                  <a:pt x="24320" y="30988"/>
                </a:lnTo>
                <a:lnTo>
                  <a:pt x="63538" y="0"/>
                </a:lnTo>
                <a:close/>
              </a:path>
              <a:path w="720090" h="177800">
                <a:moveTo>
                  <a:pt x="204343" y="145313"/>
                </a:moveTo>
                <a:lnTo>
                  <a:pt x="106578" y="145313"/>
                </a:lnTo>
                <a:lnTo>
                  <a:pt x="106578" y="97751"/>
                </a:lnTo>
                <a:lnTo>
                  <a:pt x="194437" y="97751"/>
                </a:lnTo>
                <a:lnTo>
                  <a:pt x="194437" y="68300"/>
                </a:lnTo>
                <a:lnTo>
                  <a:pt x="106578" y="68300"/>
                </a:lnTo>
                <a:lnTo>
                  <a:pt x="106578" y="29565"/>
                </a:lnTo>
                <a:lnTo>
                  <a:pt x="201002" y="29565"/>
                </a:lnTo>
                <a:lnTo>
                  <a:pt x="201002" y="0"/>
                </a:lnTo>
                <a:lnTo>
                  <a:pt x="71412" y="0"/>
                </a:lnTo>
                <a:lnTo>
                  <a:pt x="71412" y="174764"/>
                </a:lnTo>
                <a:lnTo>
                  <a:pt x="204343" y="174764"/>
                </a:lnTo>
                <a:lnTo>
                  <a:pt x="204343" y="145313"/>
                </a:lnTo>
                <a:close/>
              </a:path>
              <a:path w="720090" h="177800">
                <a:moveTo>
                  <a:pt x="349288" y="48158"/>
                </a:moveTo>
                <a:lnTo>
                  <a:pt x="314845" y="48158"/>
                </a:lnTo>
                <a:lnTo>
                  <a:pt x="290753" y="112776"/>
                </a:lnTo>
                <a:lnTo>
                  <a:pt x="283718" y="134353"/>
                </a:lnTo>
                <a:lnTo>
                  <a:pt x="276809" y="112776"/>
                </a:lnTo>
                <a:lnTo>
                  <a:pt x="252971" y="48158"/>
                </a:lnTo>
                <a:lnTo>
                  <a:pt x="217792" y="48158"/>
                </a:lnTo>
                <a:lnTo>
                  <a:pt x="268820" y="174764"/>
                </a:lnTo>
                <a:lnTo>
                  <a:pt x="298983" y="174764"/>
                </a:lnTo>
                <a:lnTo>
                  <a:pt x="349288" y="48158"/>
                </a:lnTo>
                <a:close/>
              </a:path>
              <a:path w="720090" h="177800">
                <a:moveTo>
                  <a:pt x="549338" y="113842"/>
                </a:moveTo>
                <a:lnTo>
                  <a:pt x="540791" y="69380"/>
                </a:lnTo>
                <a:lnTo>
                  <a:pt x="531342" y="48158"/>
                </a:lnTo>
                <a:lnTo>
                  <a:pt x="499389" y="48158"/>
                </a:lnTo>
                <a:lnTo>
                  <a:pt x="502932" y="56019"/>
                </a:lnTo>
                <a:lnTo>
                  <a:pt x="506044" y="64249"/>
                </a:lnTo>
                <a:lnTo>
                  <a:pt x="514756" y="106514"/>
                </a:lnTo>
                <a:lnTo>
                  <a:pt x="515010" y="113601"/>
                </a:lnTo>
                <a:lnTo>
                  <a:pt x="514591" y="122961"/>
                </a:lnTo>
                <a:lnTo>
                  <a:pt x="498195" y="151155"/>
                </a:lnTo>
                <a:lnTo>
                  <a:pt x="487222" y="151155"/>
                </a:lnTo>
                <a:lnTo>
                  <a:pt x="472211" y="126720"/>
                </a:lnTo>
                <a:lnTo>
                  <a:pt x="472211" y="80467"/>
                </a:lnTo>
                <a:lnTo>
                  <a:pt x="438708" y="80467"/>
                </a:lnTo>
                <a:lnTo>
                  <a:pt x="438708" y="127038"/>
                </a:lnTo>
                <a:lnTo>
                  <a:pt x="438226" y="133121"/>
                </a:lnTo>
                <a:lnTo>
                  <a:pt x="436321" y="141071"/>
                </a:lnTo>
                <a:lnTo>
                  <a:pt x="434200" y="144399"/>
                </a:lnTo>
                <a:lnTo>
                  <a:pt x="427596" y="149809"/>
                </a:lnTo>
                <a:lnTo>
                  <a:pt x="423760" y="151155"/>
                </a:lnTo>
                <a:lnTo>
                  <a:pt x="413029" y="151155"/>
                </a:lnTo>
                <a:lnTo>
                  <a:pt x="395909" y="114922"/>
                </a:lnTo>
                <a:lnTo>
                  <a:pt x="396887" y="97917"/>
                </a:lnTo>
                <a:lnTo>
                  <a:pt x="399821" y="81114"/>
                </a:lnTo>
                <a:lnTo>
                  <a:pt x="404698" y="64528"/>
                </a:lnTo>
                <a:lnTo>
                  <a:pt x="411530" y="48158"/>
                </a:lnTo>
                <a:lnTo>
                  <a:pt x="379577" y="48158"/>
                </a:lnTo>
                <a:lnTo>
                  <a:pt x="364756" y="87922"/>
                </a:lnTo>
                <a:lnTo>
                  <a:pt x="361569" y="113842"/>
                </a:lnTo>
                <a:lnTo>
                  <a:pt x="362496" y="127114"/>
                </a:lnTo>
                <a:lnTo>
                  <a:pt x="384263" y="167500"/>
                </a:lnTo>
                <a:lnTo>
                  <a:pt x="415226" y="177622"/>
                </a:lnTo>
                <a:lnTo>
                  <a:pt x="428561" y="175958"/>
                </a:lnTo>
                <a:lnTo>
                  <a:pt x="439724" y="170980"/>
                </a:lnTo>
                <a:lnTo>
                  <a:pt x="448703" y="162661"/>
                </a:lnTo>
                <a:lnTo>
                  <a:pt x="455510" y="151041"/>
                </a:lnTo>
                <a:lnTo>
                  <a:pt x="462280" y="162661"/>
                </a:lnTo>
                <a:lnTo>
                  <a:pt x="471220" y="170980"/>
                </a:lnTo>
                <a:lnTo>
                  <a:pt x="482358" y="175958"/>
                </a:lnTo>
                <a:lnTo>
                  <a:pt x="495693" y="177622"/>
                </a:lnTo>
                <a:lnTo>
                  <a:pt x="507161" y="176504"/>
                </a:lnTo>
                <a:lnTo>
                  <a:pt x="541032" y="150088"/>
                </a:lnTo>
                <a:lnTo>
                  <a:pt x="548424" y="127165"/>
                </a:lnTo>
                <a:lnTo>
                  <a:pt x="549338" y="113842"/>
                </a:lnTo>
                <a:close/>
              </a:path>
              <a:path w="720090" h="177800">
                <a:moveTo>
                  <a:pt x="719823" y="48145"/>
                </a:moveTo>
                <a:lnTo>
                  <a:pt x="664032" y="48145"/>
                </a:lnTo>
                <a:lnTo>
                  <a:pt x="664032" y="110858"/>
                </a:lnTo>
                <a:lnTo>
                  <a:pt x="663460" y="120040"/>
                </a:lnTo>
                <a:lnTo>
                  <a:pt x="641896" y="150317"/>
                </a:lnTo>
                <a:lnTo>
                  <a:pt x="624090" y="150317"/>
                </a:lnTo>
                <a:lnTo>
                  <a:pt x="602183" y="112052"/>
                </a:lnTo>
                <a:lnTo>
                  <a:pt x="602183" y="110858"/>
                </a:lnTo>
                <a:lnTo>
                  <a:pt x="624014" y="72593"/>
                </a:lnTo>
                <a:lnTo>
                  <a:pt x="642454" y="72593"/>
                </a:lnTo>
                <a:lnTo>
                  <a:pt x="664032" y="110858"/>
                </a:lnTo>
                <a:lnTo>
                  <a:pt x="664032" y="48145"/>
                </a:lnTo>
                <a:lnTo>
                  <a:pt x="654253" y="48145"/>
                </a:lnTo>
                <a:lnTo>
                  <a:pt x="646468" y="46240"/>
                </a:lnTo>
                <a:lnTo>
                  <a:pt x="639597" y="45288"/>
                </a:lnTo>
                <a:lnTo>
                  <a:pt x="633628" y="45288"/>
                </a:lnTo>
                <a:lnTo>
                  <a:pt x="619125" y="46469"/>
                </a:lnTo>
                <a:lnTo>
                  <a:pt x="577710" y="74193"/>
                </a:lnTo>
                <a:lnTo>
                  <a:pt x="567829" y="112052"/>
                </a:lnTo>
                <a:lnTo>
                  <a:pt x="568947" y="126022"/>
                </a:lnTo>
                <a:lnTo>
                  <a:pt x="595414" y="167436"/>
                </a:lnTo>
                <a:lnTo>
                  <a:pt x="632675" y="177622"/>
                </a:lnTo>
                <a:lnTo>
                  <a:pt x="646785" y="176403"/>
                </a:lnTo>
                <a:lnTo>
                  <a:pt x="659447" y="172758"/>
                </a:lnTo>
                <a:lnTo>
                  <a:pt x="670661" y="166662"/>
                </a:lnTo>
                <a:lnTo>
                  <a:pt x="680427" y="158127"/>
                </a:lnTo>
                <a:lnTo>
                  <a:pt x="686435" y="150317"/>
                </a:lnTo>
                <a:lnTo>
                  <a:pt x="688327" y="147878"/>
                </a:lnTo>
                <a:lnTo>
                  <a:pt x="693966" y="136601"/>
                </a:lnTo>
                <a:lnTo>
                  <a:pt x="697357" y="124294"/>
                </a:lnTo>
                <a:lnTo>
                  <a:pt x="698385" y="112052"/>
                </a:lnTo>
                <a:lnTo>
                  <a:pt x="698474" y="110858"/>
                </a:lnTo>
                <a:lnTo>
                  <a:pt x="697903" y="101587"/>
                </a:lnTo>
                <a:lnTo>
                  <a:pt x="696163" y="92621"/>
                </a:lnTo>
                <a:lnTo>
                  <a:pt x="693254" y="84074"/>
                </a:lnTo>
                <a:lnTo>
                  <a:pt x="689190" y="75933"/>
                </a:lnTo>
                <a:lnTo>
                  <a:pt x="719823" y="75933"/>
                </a:lnTo>
                <a:lnTo>
                  <a:pt x="719823" y="72593"/>
                </a:lnTo>
                <a:lnTo>
                  <a:pt x="719823" y="48145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061176" y="9663440"/>
            <a:ext cx="115404" cy="1776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202693" y="9663439"/>
            <a:ext cx="113487" cy="1808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510" y="811369"/>
            <a:ext cx="11779885" cy="207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5" y="2542730"/>
            <a:ext cx="13933170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63642" y="10281476"/>
            <a:ext cx="4954016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4065" y="10281476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6" y="10281476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413B2C-D42B-F1C9-749F-51F18CF4D8AF}"/>
              </a:ext>
            </a:extLst>
          </p:cNvPr>
          <p:cNvCxnSpPr>
            <a:cxnSpLocks/>
          </p:cNvCxnSpPr>
          <p:nvPr/>
        </p:nvCxnSpPr>
        <p:spPr>
          <a:xfrm>
            <a:off x="601831" y="6975475"/>
            <a:ext cx="14277639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C5F460-6E50-F331-36D5-81C4C3C0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49" y="9557511"/>
            <a:ext cx="7248189" cy="812297"/>
          </a:xfrm>
          <a:prstGeom prst="rect">
            <a:avLst/>
          </a:prstGeom>
        </p:spPr>
      </p:pic>
      <p:sp>
        <p:nvSpPr>
          <p:cNvPr id="11" name="object 17">
            <a:extLst>
              <a:ext uri="{FF2B5EF4-FFF2-40B4-BE49-F238E27FC236}">
                <a16:creationId xmlns:a16="http://schemas.microsoft.com/office/drawing/2014/main" id="{47C6F9E0-6BA7-3C11-8490-330EA21D739C}"/>
              </a:ext>
            </a:extLst>
          </p:cNvPr>
          <p:cNvSpPr txBox="1"/>
          <p:nvPr/>
        </p:nvSpPr>
        <p:spPr>
          <a:xfrm>
            <a:off x="831173" y="6208838"/>
            <a:ext cx="6518850" cy="42319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l">
              <a:spcBef>
                <a:spcPts val="420"/>
              </a:spcBef>
            </a:pPr>
            <a:r>
              <a:rPr sz="2400" dirty="0" err="1">
                <a:solidFill>
                  <a:srgbClr val="134F8C"/>
                </a:solidFill>
                <a:latin typeface="Century Gothic"/>
                <a:cs typeface="Century Gothic"/>
              </a:rPr>
              <a:t>Φορέ</a:t>
            </a:r>
            <a:r>
              <a:rPr sz="2400" dirty="0">
                <a:solidFill>
                  <a:srgbClr val="134F8C"/>
                </a:solidFill>
                <a:latin typeface="Century Gothic"/>
                <a:cs typeface="Century Gothic"/>
              </a:rPr>
              <a:t>ας </a:t>
            </a:r>
            <a:r>
              <a:rPr sz="2400" spc="-10" dirty="0">
                <a:solidFill>
                  <a:srgbClr val="134F8C"/>
                </a:solidFill>
                <a:latin typeface="Century Gothic"/>
                <a:cs typeface="Century Gothic"/>
              </a:rPr>
              <a:t>Υλοποίησης</a:t>
            </a:r>
            <a:r>
              <a:rPr lang="en-US" sz="2400" spc="-10" dirty="0">
                <a:solidFill>
                  <a:srgbClr val="134F8C"/>
                </a:solidFill>
                <a:latin typeface="Century Gothic"/>
                <a:cs typeface="Century Gothic"/>
              </a:rPr>
              <a:t>: </a:t>
            </a:r>
            <a:r>
              <a:rPr lang="en-US" sz="2400" b="1" dirty="0">
                <a:solidFill>
                  <a:srgbClr val="134F8C"/>
                </a:solidFill>
                <a:latin typeface="Century Gothic"/>
                <a:cs typeface="Century Gothic"/>
              </a:rPr>
              <a:t>…………………………..</a:t>
            </a:r>
            <a:endParaRPr lang="el-GR" sz="2400" dirty="0">
              <a:latin typeface="Century Gothic"/>
              <a:cs typeface="Century Gothic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E68CF21-6F6E-991F-4F47-BBB6DEC00233}"/>
              </a:ext>
            </a:extLst>
          </p:cNvPr>
          <p:cNvSpPr txBox="1"/>
          <p:nvPr/>
        </p:nvSpPr>
        <p:spPr>
          <a:xfrm>
            <a:off x="840800" y="7305171"/>
            <a:ext cx="6102132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Το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έργο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υλοποιείται</a:t>
            </a:r>
            <a:r>
              <a:rPr sz="20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στο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πλαίσιο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της</a:t>
            </a:r>
            <a:r>
              <a:rPr sz="2000" spc="-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δράσης</a:t>
            </a:r>
            <a:endParaRPr lang="en-US" sz="2000" dirty="0">
              <a:solidFill>
                <a:srgbClr val="144E8C"/>
              </a:solidFill>
              <a:latin typeface="Century Gothic"/>
              <a:cs typeface="Century Gothic"/>
            </a:endParaRPr>
          </a:p>
          <a:p>
            <a:pPr marL="12700" algn="l">
              <a:spcBef>
                <a:spcPts val="100"/>
              </a:spcBef>
            </a:pPr>
            <a:r>
              <a:rPr lang="el-GR" sz="2000" b="1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144E8C"/>
                </a:solidFill>
                <a:latin typeface="Century Gothic"/>
                <a:cs typeface="Century Gothic"/>
              </a:rPr>
              <a:t>«</a:t>
            </a:r>
            <a:r>
              <a:rPr lang="el-GR" altLang="en-US" sz="2000" b="1" dirty="0">
                <a:solidFill>
                  <a:srgbClr val="134F8C"/>
                </a:solidFill>
                <a:latin typeface="Century Gothic" panose="020B0502020202020204"/>
                <a:cs typeface="Century Gothic" panose="020B0502020202020204"/>
              </a:rPr>
              <a:t>Ο πολιτισμός ως κινητήριος μοχλός ανάπτυξης</a:t>
            </a:r>
            <a:r>
              <a:rPr sz="2000" b="1" spc="-10" dirty="0">
                <a:solidFill>
                  <a:srgbClr val="144E8C"/>
                </a:solidFill>
                <a:latin typeface="Century Gothic"/>
                <a:cs typeface="Century Gothic"/>
              </a:rPr>
              <a:t>»</a:t>
            </a:r>
            <a:r>
              <a:rPr lang="el-GR" sz="2000" b="1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 err="1">
                <a:solidFill>
                  <a:srgbClr val="144E8C"/>
                </a:solidFill>
                <a:latin typeface="Century Gothic"/>
                <a:cs typeface="Century Gothic"/>
              </a:rPr>
              <a:t>του</a:t>
            </a:r>
            <a:r>
              <a:rPr sz="2000" spc="-2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Ταμείου</a:t>
            </a:r>
            <a:r>
              <a:rPr sz="2000" spc="-2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Ανάκαμψης</a:t>
            </a:r>
            <a:r>
              <a:rPr sz="20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και</a:t>
            </a:r>
            <a:r>
              <a:rPr sz="20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Ανθεκτικότητας</a:t>
            </a:r>
            <a:r>
              <a:rPr lang="en-US"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. 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D6D37087-EF13-58A8-26A6-4E94C8AE10ED}"/>
              </a:ext>
            </a:extLst>
          </p:cNvPr>
          <p:cNvSpPr txBox="1"/>
          <p:nvPr/>
        </p:nvSpPr>
        <p:spPr>
          <a:xfrm>
            <a:off x="7359650" y="7305171"/>
            <a:ext cx="3500801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780"/>
              </a:spcBef>
            </a:pPr>
            <a:r>
              <a:rPr sz="2000" dirty="0" err="1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Προϋ</a:t>
            </a:r>
            <a:r>
              <a:rPr sz="200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π</a:t>
            </a:r>
            <a:r>
              <a:rPr sz="2000" dirty="0" err="1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ολογισμός</a:t>
            </a:r>
            <a:r>
              <a:rPr sz="200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GR" sz="2000" spc="-1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έ</a:t>
            </a:r>
            <a:r>
              <a:rPr lang="el-GR" sz="2000" spc="-10" dirty="0" err="1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ργου</a:t>
            </a:r>
            <a:r>
              <a:rPr sz="2000" spc="-1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:</a:t>
            </a:r>
            <a:endParaRPr sz="2000" dirty="0">
              <a:latin typeface="Century Gothic" panose="020B0502020202020204" pitchFamily="34" charset="0"/>
              <a:cs typeface="Century Gothic"/>
            </a:endParaRPr>
          </a:p>
          <a:p>
            <a:pPr marL="12700" marR="5080" algn="l">
              <a:spcBef>
                <a:spcPts val="680"/>
              </a:spcBef>
            </a:pPr>
            <a:r>
              <a:rPr lang="en-US" sz="2000" b="1" dirty="0">
                <a:solidFill>
                  <a:srgbClr val="134F8C"/>
                </a:solidFill>
                <a:latin typeface="Century Gothic"/>
                <a:cs typeface="Century Gothic"/>
              </a:rPr>
              <a:t>……………………..</a:t>
            </a:r>
            <a:endParaRPr sz="2000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3619277F-D92D-D824-FD6E-731C62806C2F}"/>
              </a:ext>
            </a:extLst>
          </p:cNvPr>
          <p:cNvSpPr txBox="1"/>
          <p:nvPr/>
        </p:nvSpPr>
        <p:spPr>
          <a:xfrm>
            <a:off x="11093450" y="7305171"/>
            <a:ext cx="24384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780"/>
              </a:spcBef>
            </a:pPr>
            <a:r>
              <a:rPr sz="200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Χρηματοδότηση </a:t>
            </a:r>
            <a:r>
              <a:rPr sz="2000" spc="-25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ΕΕ:</a:t>
            </a:r>
            <a:endParaRPr sz="2000" dirty="0">
              <a:latin typeface="Century Gothic" panose="020B0502020202020204" pitchFamily="34" charset="0"/>
              <a:cs typeface="Century Gothic"/>
            </a:endParaRPr>
          </a:p>
          <a:p>
            <a:pPr marL="12700" marR="5080" algn="l">
              <a:spcBef>
                <a:spcPts val="680"/>
              </a:spcBef>
            </a:pPr>
            <a:r>
              <a:rPr lang="en-US" sz="2000" b="1" dirty="0">
                <a:solidFill>
                  <a:srgbClr val="134F8C"/>
                </a:solidFill>
                <a:latin typeface="Century Gothic"/>
                <a:cs typeface="Century Gothic"/>
              </a:rPr>
              <a:t>……………………</a:t>
            </a:r>
            <a:endParaRPr sz="2000" dirty="0">
              <a:latin typeface="Century Gothic" panose="020B0502020202020204" pitchFamily="34" charset="0"/>
              <a:cs typeface="CenturyGothic-BoldItalic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CE95630-D0AB-D1F9-E3BA-22D07C20C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850" y="-300783"/>
            <a:ext cx="4637454" cy="6978264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BDFEC064-FB63-DC1C-8BDC-3176E77E2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831" y="2403475"/>
            <a:ext cx="7959619" cy="19592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el-GR" sz="2400" b="0" i="0" dirty="0">
                <a:latin typeface="Century Gothic"/>
                <a:cs typeface="Century Gothic"/>
              </a:rPr>
              <a:t>Σύντομη περιγραφή έργου (προαιρετικά)</a:t>
            </a:r>
            <a:r>
              <a:rPr lang="en-US" sz="2400" b="0" i="0" dirty="0">
                <a:latin typeface="Century Gothic"/>
                <a:cs typeface="Century Gothic"/>
              </a:rPr>
              <a:t> </a:t>
            </a:r>
            <a:r>
              <a:rPr lang="el-GR" sz="2400" b="0" i="0" dirty="0">
                <a:latin typeface="Century Gothic"/>
                <a:cs typeface="Century Gothic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FDB8968D-B982-5FB1-FB2D-2CFFA9EC38E1}"/>
              </a:ext>
            </a:extLst>
          </p:cNvPr>
          <p:cNvSpPr txBox="1">
            <a:spLocks/>
          </p:cNvSpPr>
          <p:nvPr/>
        </p:nvSpPr>
        <p:spPr>
          <a:xfrm>
            <a:off x="840800" y="1230246"/>
            <a:ext cx="119290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ea typeface="+mj-ea"/>
                <a:cs typeface="CenturyGothic-BoldItalic"/>
              </a:defRPr>
            </a:lvl1pPr>
          </a:lstStyle>
          <a:p>
            <a:pPr marL="12700">
              <a:spcBef>
                <a:spcPts val="1275"/>
              </a:spcBef>
            </a:pPr>
            <a:r>
              <a:rPr lang="el-GR" sz="4800" i="0" dirty="0">
                <a:latin typeface="Century Gothic"/>
              </a:rPr>
              <a:t>…Τίτλος Έργου……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DBF8968-5ACF-28A0-2CDD-4EC77EC02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9" y="9557512"/>
            <a:ext cx="4042039" cy="1075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46</Words>
  <Application>Microsoft Office PowerPoint</Application>
  <PresentationFormat>Προσαρμογή</PresentationFormat>
  <Paragraphs>9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CenturyGothic-BoldItalic</vt:lpstr>
      <vt:lpstr>Office Theme</vt:lpstr>
      <vt:lpstr>Σύντομη περιγραφή έργου (προαιρετικά) …………………………………………………………………………………………………………………………………………………………………………………………………………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GGEKResearch_Greece2_0_MinHealth_Board_CMYK</dc:title>
  <dc:creator>Σταυρούλα Δασκαρόλη</dc:creator>
  <cp:lastModifiedBy>Σταυρούλα Δασκαρόλη</cp:lastModifiedBy>
  <cp:revision>60</cp:revision>
  <dcterms:created xsi:type="dcterms:W3CDTF">2023-12-14T09:38:01Z</dcterms:created>
  <dcterms:modified xsi:type="dcterms:W3CDTF">2025-11-05T06:41:40Z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2023-12-14T00:00:00Z</vt:filetime>
  </property>
  <property fmtid="{D5CDD505-2E9C-101B-9397-08002B2CF9AE}" pid="5" name="Producer">
    <vt:lpwstr>Adobe PDF library 17.00</vt:lpwstr>
  </property>
</Properties>
</file>