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1512570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63E"/>
    <a:srgbClr val="144E8B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91"/>
    <p:restoredTop sz="94795"/>
  </p:normalViewPr>
  <p:slideViewPr>
    <p:cSldViewPr>
      <p:cViewPr varScale="1">
        <p:scale>
          <a:sx n="46" d="100"/>
          <a:sy n="46" d="100"/>
        </p:scale>
        <p:origin x="2634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Σταυρούλα Δασκαρόλη" userId="be2539de-cebb-458c-ad3d-f46e0b4d77a5" providerId="ADAL" clId="{C4C1DF03-7713-40DD-B268-A5588CA3E8F4}"/>
    <pc:docChg chg="modSld">
      <pc:chgData name="Σταυρούλα Δασκαρόλη" userId="be2539de-cebb-458c-ad3d-f46e0b4d77a5" providerId="ADAL" clId="{C4C1DF03-7713-40DD-B268-A5588CA3E8F4}" dt="2025-03-10T09:26:00.956" v="1" actId="255"/>
      <pc:docMkLst>
        <pc:docMk/>
      </pc:docMkLst>
      <pc:sldChg chg="modSp mod">
        <pc:chgData name="Σταυρούλα Δασκαρόλη" userId="be2539de-cebb-458c-ad3d-f46e0b4d77a5" providerId="ADAL" clId="{C4C1DF03-7713-40DD-B268-A5588CA3E8F4}" dt="2025-03-10T09:26:00.956" v="1" actId="255"/>
        <pc:sldMkLst>
          <pc:docMk/>
          <pc:sldMk cId="0" sldId="256"/>
        </pc:sldMkLst>
        <pc:spChg chg="mod">
          <ac:chgData name="Σταυρούλα Δασκαρόλη" userId="be2539de-cebb-458c-ad3d-f46e0b4d77a5" providerId="ADAL" clId="{C4C1DF03-7713-40DD-B268-A5588CA3E8F4}" dt="2025-03-10T09:26:00.956" v="1" actId="255"/>
          <ac:spMkLst>
            <pc:docMk/>
            <pc:sldMk cId="0" sldId="256"/>
            <ac:spMk id="3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-24"/>
            <a:ext cx="10692130" cy="15120619"/>
          </a:xfrm>
          <a:custGeom>
            <a:avLst/>
            <a:gdLst/>
            <a:ahLst/>
            <a:cxnLst/>
            <a:rect l="l" t="t" r="r" b="b"/>
            <a:pathLst>
              <a:path w="10692130" h="15120619">
                <a:moveTo>
                  <a:pt x="10692003" y="0"/>
                </a:moveTo>
                <a:lnTo>
                  <a:pt x="0" y="0"/>
                </a:lnTo>
                <a:lnTo>
                  <a:pt x="0" y="15120010"/>
                </a:lnTo>
                <a:lnTo>
                  <a:pt x="10692003" y="15120010"/>
                </a:lnTo>
                <a:lnTo>
                  <a:pt x="10692003" y="0"/>
                </a:lnTo>
                <a:close/>
              </a:path>
            </a:pathLst>
          </a:custGeom>
          <a:solidFill>
            <a:srgbClr val="144E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3145" y="969014"/>
            <a:ext cx="7970520" cy="2531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8980" y="11872962"/>
            <a:ext cx="2712928" cy="748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dirty="0">
                <a:solidFill>
                  <a:srgbClr val="FFFFFF"/>
                </a:solidFill>
                <a:latin typeface="Century Gothic"/>
                <a:cs typeface="Century Gothic"/>
              </a:rPr>
              <a:t>Προϋπολογισμός έργου</a:t>
            </a:r>
            <a:r>
              <a:rPr lang="en-US" sz="140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l-GR" sz="1400" dirty="0">
                <a:solidFill>
                  <a:srgbClr val="FFFFFF"/>
                </a:solidFill>
                <a:latin typeface="Century Gothic"/>
                <a:cs typeface="Century Gothic"/>
              </a:rPr>
              <a:t>: 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b="1" i="1" dirty="0">
                <a:solidFill>
                  <a:srgbClr val="FFFFFF"/>
                </a:solidFill>
                <a:latin typeface="Century Gothic"/>
                <a:cs typeface="Century Gothic"/>
              </a:rPr>
              <a:t>(αναγράφεται ο συνολικός Π/Υ του έργου)</a:t>
            </a:r>
            <a:endParaRPr sz="1400" b="1" i="1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728980" y="1057264"/>
            <a:ext cx="6903720" cy="13542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l-GR" sz="4400" i="0" dirty="0">
                <a:latin typeface="Century Gothic" panose="020B0502020202020204" pitchFamily="34" charset="0"/>
              </a:rPr>
              <a:t>Έργα</a:t>
            </a:r>
            <a:br>
              <a:rPr lang="el-GR" sz="4400" i="0" dirty="0">
                <a:latin typeface="Century Gothic" panose="020B0502020202020204" pitchFamily="34" charset="0"/>
              </a:rPr>
            </a:br>
            <a:r>
              <a:rPr lang="el-GR" sz="4400" i="0" dirty="0">
                <a:latin typeface="Century Gothic" panose="020B0502020202020204" pitchFamily="34" charset="0"/>
              </a:rPr>
              <a:t>Τουριστικής Ανάπτυξης</a:t>
            </a:r>
            <a:endParaRPr sz="4400" dirty="0">
              <a:latin typeface="Century Gothic"/>
              <a:cs typeface="Century Gothic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883CA06-3D58-BF5E-94A3-1C1A3A549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821" y="13868469"/>
            <a:ext cx="5311434" cy="588925"/>
          </a:xfrm>
          <a:prstGeom prst="rect">
            <a:avLst/>
          </a:prstGeom>
        </p:spPr>
      </p:pic>
      <p:sp>
        <p:nvSpPr>
          <p:cNvPr id="12" name="object 2">
            <a:extLst>
              <a:ext uri="{FF2B5EF4-FFF2-40B4-BE49-F238E27FC236}">
                <a16:creationId xmlns:a16="http://schemas.microsoft.com/office/drawing/2014/main" id="{3F447A5F-2965-1973-B826-93DE34A8977D}"/>
              </a:ext>
            </a:extLst>
          </p:cNvPr>
          <p:cNvSpPr txBox="1"/>
          <p:nvPr/>
        </p:nvSpPr>
        <p:spPr>
          <a:xfrm>
            <a:off x="4210299" y="11872962"/>
            <a:ext cx="2889001" cy="9643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dirty="0">
                <a:solidFill>
                  <a:srgbClr val="FFFFFF"/>
                </a:solidFill>
                <a:latin typeface="Century Gothic"/>
                <a:cs typeface="Century Gothic"/>
              </a:rPr>
              <a:t>Χρηματοδότηση ΕΕ</a:t>
            </a:r>
            <a:r>
              <a:rPr lang="en-US" sz="1400" dirty="0">
                <a:solidFill>
                  <a:srgbClr val="FFFFFF"/>
                </a:solidFill>
                <a:latin typeface="Century Gothic"/>
                <a:cs typeface="Century Gothic"/>
              </a:rPr>
              <a:t> :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b="1" i="1" dirty="0">
                <a:solidFill>
                  <a:srgbClr val="FFFFFF"/>
                </a:solidFill>
                <a:latin typeface="Century Gothic"/>
                <a:cs typeface="Century Gothic"/>
              </a:rPr>
              <a:t>(αναγράφεται το ποσό ενίσχυσης από το Ταμείο Ανάκαμψης και Ανθεκτικότητας)</a:t>
            </a:r>
            <a:endParaRPr sz="1400" b="1" i="1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14" name="object 33">
            <a:extLst>
              <a:ext uri="{FF2B5EF4-FFF2-40B4-BE49-F238E27FC236}">
                <a16:creationId xmlns:a16="http://schemas.microsoft.com/office/drawing/2014/main" id="{8E014132-995B-E941-1A56-8F3D72D9C489}"/>
              </a:ext>
            </a:extLst>
          </p:cNvPr>
          <p:cNvSpPr txBox="1">
            <a:spLocks/>
          </p:cNvSpPr>
          <p:nvPr/>
        </p:nvSpPr>
        <p:spPr>
          <a:xfrm>
            <a:off x="728980" y="2670432"/>
            <a:ext cx="7970520" cy="13696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>
              <a:spcBef>
                <a:spcPts val="600"/>
              </a:spcBef>
            </a:pPr>
            <a:r>
              <a:rPr lang="el-GR" sz="2800" b="0" i="0" dirty="0">
                <a:solidFill>
                  <a:srgbClr val="FFFFFF"/>
                </a:solidFill>
                <a:latin typeface="Century Gothic"/>
                <a:cs typeface="Century Gothic"/>
              </a:rPr>
              <a:t>Τίτλος Επένδυσης</a:t>
            </a:r>
          </a:p>
          <a:p>
            <a:pPr>
              <a:spcBef>
                <a:spcPts val="600"/>
              </a:spcBef>
            </a:pPr>
            <a:r>
              <a:rPr lang="el-GR" sz="2800" b="0" i="0" dirty="0">
                <a:solidFill>
                  <a:srgbClr val="FFFFFF"/>
                </a:solidFill>
                <a:latin typeface="Century Gothic"/>
                <a:cs typeface="Century Gothic"/>
              </a:rPr>
              <a:t>(πχ Εγκατάσταση Υποδομών Προσβασιμότητας στις Παραλίες……)</a:t>
            </a:r>
            <a:endParaRPr lang="el-GR" sz="2800" dirty="0">
              <a:latin typeface="Century Gothic"/>
              <a:cs typeface="Century Gothic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300A355-7EED-041F-1B33-BA55F8394AA5}"/>
              </a:ext>
            </a:extLst>
          </p:cNvPr>
          <p:cNvCxnSpPr>
            <a:cxnSpLocks/>
          </p:cNvCxnSpPr>
          <p:nvPr/>
        </p:nvCxnSpPr>
        <p:spPr>
          <a:xfrm>
            <a:off x="0" y="9467850"/>
            <a:ext cx="6261100" cy="0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bject 32"/>
          <p:cNvSpPr txBox="1"/>
          <p:nvPr/>
        </p:nvSpPr>
        <p:spPr>
          <a:xfrm>
            <a:off x="728980" y="9952752"/>
            <a:ext cx="5532120" cy="9489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000" dirty="0">
                <a:solidFill>
                  <a:srgbClr val="FFFFFF"/>
                </a:solidFill>
                <a:latin typeface="Century Gothic"/>
                <a:cs typeface="Century Gothic"/>
              </a:rPr>
              <a:t>Η επένδυση υλοποιήθηκε στο πλαίσιο της δράσης </a:t>
            </a:r>
            <a:r>
              <a:rPr lang="el-GR" sz="2000" b="1" dirty="0">
                <a:solidFill>
                  <a:srgbClr val="FFFFFF"/>
                </a:solidFill>
                <a:latin typeface="Century Gothic"/>
                <a:cs typeface="Century Gothic"/>
              </a:rPr>
              <a:t>«Τουριστική Ανάπτυξη»</a:t>
            </a:r>
            <a:endParaRPr lang="en-US" sz="2000" b="1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000" dirty="0">
                <a:solidFill>
                  <a:srgbClr val="FFFFFF"/>
                </a:solidFill>
                <a:latin typeface="Century Gothic"/>
                <a:cs typeface="Century Gothic"/>
              </a:rPr>
              <a:t>του Ταμείου Ανάκαμψης και Ανθεκτικότητας </a:t>
            </a:r>
            <a:endParaRPr sz="2000" dirty="0">
              <a:latin typeface="Century Gothic"/>
              <a:cs typeface="Century Gothic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F6FABF-3ADD-34AE-74F1-713349163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980" y="13834313"/>
            <a:ext cx="2865120" cy="653448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FCC49DE-390E-6937-0EC0-8BC4CFA95B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21667" y="5648298"/>
            <a:ext cx="5540033" cy="5771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58</Words>
  <Application>Microsoft Office PowerPoint</Application>
  <PresentationFormat>Προσαρμογή</PresentationFormat>
  <Paragraphs>9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Calibri</vt:lpstr>
      <vt:lpstr>Century Gothic</vt:lpstr>
      <vt:lpstr>CenturyGothic-BoldItalic</vt:lpstr>
      <vt:lpstr>Office Theme</vt:lpstr>
      <vt:lpstr>Έργα Τουριστικής Ανάπτυξης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GGEKResearch_Greece2_0_MinHealth_Poster_fin</dc:title>
  <dc:creator>Σταυρούλα Δασκαρόλη</dc:creator>
  <cp:lastModifiedBy>Σταυρούλα Δασκαρόλη</cp:lastModifiedBy>
  <cp:revision>72</cp:revision>
  <dcterms:created xsi:type="dcterms:W3CDTF">2023-12-14T09:41:29Z</dcterms:created>
  <dcterms:modified xsi:type="dcterms:W3CDTF">2025-03-10T09:26:09Z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