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5481300" cy="11055350"/>
  <p:notesSz cx="15481300" cy="11055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/>
    <p:restoredTop sz="94694"/>
  </p:normalViewPr>
  <p:slideViewPr>
    <p:cSldViewPr>
      <p:cViewPr varScale="1">
        <p:scale>
          <a:sx n="63" d="100"/>
          <a:sy n="63" d="100"/>
        </p:scale>
        <p:origin x="1530" y="1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Σταυρούλα Δασκαρόλη" userId="be2539de-cebb-458c-ad3d-f46e0b4d77a5" providerId="ADAL" clId="{31DDA2AA-009C-4DB1-B89E-D46FAAAEDC76}"/>
    <pc:docChg chg="modSld">
      <pc:chgData name="Σταυρούλα Δασκαρόλη" userId="be2539de-cebb-458c-ad3d-f46e0b4d77a5" providerId="ADAL" clId="{31DDA2AA-009C-4DB1-B89E-D46FAAAEDC76}" dt="2025-02-13T10:41:16.605" v="4" actId="2"/>
      <pc:docMkLst>
        <pc:docMk/>
      </pc:docMkLst>
      <pc:sldChg chg="modSp mod">
        <pc:chgData name="Σταυρούλα Δασκαρόλη" userId="be2539de-cebb-458c-ad3d-f46e0b4d77a5" providerId="ADAL" clId="{31DDA2AA-009C-4DB1-B89E-D46FAAAEDC76}" dt="2025-02-13T10:41:16.605" v="4" actId="2"/>
        <pc:sldMkLst>
          <pc:docMk/>
          <pc:sldMk cId="0" sldId="256"/>
        </pc:sldMkLst>
        <pc:spChg chg="mod">
          <ac:chgData name="Σταυρούλα Δασκαρόλη" userId="be2539de-cebb-458c-ad3d-f46e0b4d77a5" providerId="ADAL" clId="{31DDA2AA-009C-4DB1-B89E-D46FAAAEDC76}" dt="2025-02-13T10:41:16.605" v="4" actId="2"/>
          <ac:spMkLst>
            <pc:docMk/>
            <pc:sldMk cId="0" sldId="256"/>
            <ac:spMk id="4" creationId="{BDFEC064-FB63-DC1C-8BDC-3176E77E278E}"/>
          </ac:spMkLst>
        </pc:spChg>
        <pc:spChg chg="mod">
          <ac:chgData name="Σταυρούλα Δασκαρόλη" userId="be2539de-cebb-458c-ad3d-f46e0b4d77a5" providerId="ADAL" clId="{31DDA2AA-009C-4DB1-B89E-D46FAAAEDC76}" dt="2025-02-13T10:41:08.005" v="0" actId="2"/>
          <ac:spMkLst>
            <pc:docMk/>
            <pc:sldMk cId="0" sldId="256"/>
            <ac:spMk id="11" creationId="{47C6F9E0-6BA7-3C11-8490-330EA21D739C}"/>
          </ac:spMkLst>
        </pc:spChg>
        <pc:spChg chg="mod">
          <ac:chgData name="Σταυρούλα Δασκαρόλη" userId="be2539de-cebb-458c-ad3d-f46e0b4d77a5" providerId="ADAL" clId="{31DDA2AA-009C-4DB1-B89E-D46FAAAEDC76}" dt="2025-02-13T10:41:13.701" v="2" actId="2"/>
          <ac:spMkLst>
            <pc:docMk/>
            <pc:sldMk cId="0" sldId="256"/>
            <ac:spMk id="16" creationId="{CE68CF21-6F6E-991F-4F47-BBB6DEC0023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61097" y="3427158"/>
            <a:ext cx="13159105" cy="23216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322195" y="6190996"/>
            <a:ext cx="10836910" cy="27638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74065" y="2542730"/>
            <a:ext cx="6734365" cy="72965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972869" y="2542730"/>
            <a:ext cx="6734365" cy="72965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18" Type="http://schemas.openxmlformats.org/officeDocument/2006/relationships/image" Target="../media/image12.png"/><Relationship Id="rId26" Type="http://schemas.openxmlformats.org/officeDocument/2006/relationships/image" Target="../media/image20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5.png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17" Type="http://schemas.openxmlformats.org/officeDocument/2006/relationships/image" Target="../media/image11.png"/><Relationship Id="rId25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png"/><Relationship Id="rId20" Type="http://schemas.openxmlformats.org/officeDocument/2006/relationships/image" Target="../media/image14.png"/><Relationship Id="rId29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24" Type="http://schemas.openxmlformats.org/officeDocument/2006/relationships/image" Target="../media/image18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9.png"/><Relationship Id="rId23" Type="http://schemas.openxmlformats.org/officeDocument/2006/relationships/image" Target="../media/image17.png"/><Relationship Id="rId28" Type="http://schemas.openxmlformats.org/officeDocument/2006/relationships/image" Target="../media/image22.png"/><Relationship Id="rId10" Type="http://schemas.openxmlformats.org/officeDocument/2006/relationships/image" Target="../media/image4.png"/><Relationship Id="rId19" Type="http://schemas.openxmlformats.org/officeDocument/2006/relationships/image" Target="../media/image1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Relationship Id="rId22" Type="http://schemas.openxmlformats.org/officeDocument/2006/relationships/image" Target="../media/image16.png"/><Relationship Id="rId27" Type="http://schemas.openxmlformats.org/officeDocument/2006/relationships/image" Target="../media/image2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78205" y="5564352"/>
            <a:ext cx="13972540" cy="34925"/>
          </a:xfrm>
          <a:custGeom>
            <a:avLst/>
            <a:gdLst/>
            <a:ahLst/>
            <a:cxnLst/>
            <a:rect l="l" t="t" r="r" b="b"/>
            <a:pathLst>
              <a:path w="13972540" h="34925">
                <a:moveTo>
                  <a:pt x="13972489" y="0"/>
                </a:moveTo>
                <a:lnTo>
                  <a:pt x="0" y="0"/>
                </a:lnTo>
                <a:lnTo>
                  <a:pt x="0" y="34594"/>
                </a:lnTo>
                <a:lnTo>
                  <a:pt x="13972489" y="34594"/>
                </a:lnTo>
                <a:lnTo>
                  <a:pt x="13972489" y="0"/>
                </a:lnTo>
                <a:close/>
              </a:path>
            </a:pathLst>
          </a:custGeom>
          <a:solidFill>
            <a:srgbClr val="00BFD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g object 17"/>
          <p:cNvSpPr/>
          <p:nvPr/>
        </p:nvSpPr>
        <p:spPr>
          <a:xfrm>
            <a:off x="10039566" y="9325203"/>
            <a:ext cx="1174115" cy="782955"/>
          </a:xfrm>
          <a:custGeom>
            <a:avLst/>
            <a:gdLst/>
            <a:ahLst/>
            <a:cxnLst/>
            <a:rect l="l" t="t" r="r" b="b"/>
            <a:pathLst>
              <a:path w="1174115" h="782954">
                <a:moveTo>
                  <a:pt x="1173594" y="0"/>
                </a:moveTo>
                <a:lnTo>
                  <a:pt x="0" y="0"/>
                </a:lnTo>
                <a:lnTo>
                  <a:pt x="0" y="782408"/>
                </a:lnTo>
                <a:lnTo>
                  <a:pt x="1173594" y="782408"/>
                </a:lnTo>
                <a:lnTo>
                  <a:pt x="1173594" y="0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18" name="bg 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585652" y="9418802"/>
            <a:ext cx="80962" cy="76873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363723" y="9453194"/>
            <a:ext cx="174722" cy="170892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0329314" y="9675171"/>
            <a:ext cx="80962" cy="76911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0363724" y="9803544"/>
            <a:ext cx="174912" cy="170860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0585668" y="9931538"/>
            <a:ext cx="80962" cy="76911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0713675" y="9803544"/>
            <a:ext cx="174905" cy="170860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0841633" y="9674809"/>
            <a:ext cx="80987" cy="76911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0714032" y="9453226"/>
            <a:ext cx="174541" cy="170472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1357742" y="9325165"/>
            <a:ext cx="168808" cy="174764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1553136" y="9370467"/>
            <a:ext cx="103708" cy="132321"/>
          </a:xfrm>
          <a:prstGeom prst="rect">
            <a:avLst/>
          </a:prstGeom>
        </p:spPr>
      </p:pic>
      <p:sp>
        <p:nvSpPr>
          <p:cNvPr id="28" name="bg object 28"/>
          <p:cNvSpPr/>
          <p:nvPr/>
        </p:nvSpPr>
        <p:spPr>
          <a:xfrm>
            <a:off x="11733264" y="9373323"/>
            <a:ext cx="97790" cy="127000"/>
          </a:xfrm>
          <a:custGeom>
            <a:avLst/>
            <a:gdLst/>
            <a:ahLst/>
            <a:cxnLst/>
            <a:rect l="l" t="t" r="r" b="b"/>
            <a:pathLst>
              <a:path w="97790" h="127000">
                <a:moveTo>
                  <a:pt x="97396" y="0"/>
                </a:moveTo>
                <a:lnTo>
                  <a:pt x="0" y="0"/>
                </a:lnTo>
                <a:lnTo>
                  <a:pt x="0" y="27940"/>
                </a:lnTo>
                <a:lnTo>
                  <a:pt x="32905" y="27940"/>
                </a:lnTo>
                <a:lnTo>
                  <a:pt x="32905" y="127000"/>
                </a:lnTo>
                <a:lnTo>
                  <a:pt x="66408" y="127000"/>
                </a:lnTo>
                <a:lnTo>
                  <a:pt x="66408" y="27940"/>
                </a:lnTo>
                <a:lnTo>
                  <a:pt x="97396" y="27940"/>
                </a:lnTo>
                <a:lnTo>
                  <a:pt x="97396" y="0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29" name="bg object 29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1853433" y="9370457"/>
            <a:ext cx="115404" cy="177634"/>
          </a:xfrm>
          <a:prstGeom prst="rect">
            <a:avLst/>
          </a:prstGeom>
        </p:spPr>
      </p:pic>
      <p:pic>
        <p:nvPicPr>
          <p:cNvPr id="30" name="bg object 30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2055514" y="9370463"/>
            <a:ext cx="280268" cy="177624"/>
          </a:xfrm>
          <a:prstGeom prst="rect">
            <a:avLst/>
          </a:prstGeom>
        </p:spPr>
      </p:pic>
      <p:pic>
        <p:nvPicPr>
          <p:cNvPr id="31" name="bg object 31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2362002" y="9370457"/>
            <a:ext cx="115404" cy="177634"/>
          </a:xfrm>
          <a:prstGeom prst="rect">
            <a:avLst/>
          </a:prstGeom>
        </p:spPr>
      </p:pic>
      <p:pic>
        <p:nvPicPr>
          <p:cNvPr id="32" name="bg object 32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2511384" y="9373323"/>
            <a:ext cx="115049" cy="174764"/>
          </a:xfrm>
          <a:prstGeom prst="rect">
            <a:avLst/>
          </a:prstGeom>
        </p:spPr>
      </p:pic>
      <p:sp>
        <p:nvSpPr>
          <p:cNvPr id="33" name="bg object 33"/>
          <p:cNvSpPr/>
          <p:nvPr/>
        </p:nvSpPr>
        <p:spPr>
          <a:xfrm>
            <a:off x="12652897" y="9370461"/>
            <a:ext cx="133350" cy="132715"/>
          </a:xfrm>
          <a:custGeom>
            <a:avLst/>
            <a:gdLst/>
            <a:ahLst/>
            <a:cxnLst/>
            <a:rect l="l" t="t" r="r" b="b"/>
            <a:pathLst>
              <a:path w="133350" h="132715">
                <a:moveTo>
                  <a:pt x="55422" y="0"/>
                </a:moveTo>
                <a:lnTo>
                  <a:pt x="14655" y="18364"/>
                </a:lnTo>
                <a:lnTo>
                  <a:pt x="0" y="62941"/>
                </a:lnTo>
                <a:lnTo>
                  <a:pt x="919" y="76400"/>
                </a:lnTo>
                <a:lnTo>
                  <a:pt x="22763" y="120632"/>
                </a:lnTo>
                <a:lnTo>
                  <a:pt x="55067" y="132334"/>
                </a:lnTo>
                <a:lnTo>
                  <a:pt x="67877" y="130843"/>
                </a:lnTo>
                <a:lnTo>
                  <a:pt x="79124" y="126371"/>
                </a:lnTo>
                <a:lnTo>
                  <a:pt x="88803" y="118918"/>
                </a:lnTo>
                <a:lnTo>
                  <a:pt x="96913" y="108483"/>
                </a:lnTo>
                <a:lnTo>
                  <a:pt x="123967" y="108483"/>
                </a:lnTo>
                <a:lnTo>
                  <a:pt x="123185" y="105867"/>
                </a:lnTo>
                <a:lnTo>
                  <a:pt x="53200" y="105867"/>
                </a:lnTo>
                <a:lnTo>
                  <a:pt x="46748" y="102222"/>
                </a:lnTo>
                <a:lnTo>
                  <a:pt x="34328" y="66522"/>
                </a:lnTo>
                <a:lnTo>
                  <a:pt x="34792" y="57573"/>
                </a:lnTo>
                <a:lnTo>
                  <a:pt x="53047" y="26581"/>
                </a:lnTo>
                <a:lnTo>
                  <a:pt x="124238" y="26581"/>
                </a:lnTo>
                <a:lnTo>
                  <a:pt x="124792" y="24676"/>
                </a:lnTo>
                <a:lnTo>
                  <a:pt x="97040" y="24676"/>
                </a:lnTo>
                <a:lnTo>
                  <a:pt x="88489" y="13882"/>
                </a:lnTo>
                <a:lnTo>
                  <a:pt x="78703" y="6170"/>
                </a:lnTo>
                <a:lnTo>
                  <a:pt x="67681" y="1542"/>
                </a:lnTo>
                <a:lnTo>
                  <a:pt x="55422" y="0"/>
                </a:lnTo>
                <a:close/>
              </a:path>
              <a:path w="133350" h="132715">
                <a:moveTo>
                  <a:pt x="123967" y="108483"/>
                </a:moveTo>
                <a:lnTo>
                  <a:pt x="96913" y="108483"/>
                </a:lnTo>
                <a:lnTo>
                  <a:pt x="98107" y="113258"/>
                </a:lnTo>
                <a:lnTo>
                  <a:pt x="99542" y="118021"/>
                </a:lnTo>
                <a:lnTo>
                  <a:pt x="101206" y="122796"/>
                </a:lnTo>
                <a:lnTo>
                  <a:pt x="102234" y="125653"/>
                </a:lnTo>
                <a:lnTo>
                  <a:pt x="102958" y="127876"/>
                </a:lnTo>
                <a:lnTo>
                  <a:pt x="103352" y="129463"/>
                </a:lnTo>
                <a:lnTo>
                  <a:pt x="131495" y="129463"/>
                </a:lnTo>
                <a:lnTo>
                  <a:pt x="128467" y="122088"/>
                </a:lnTo>
                <a:lnTo>
                  <a:pt x="125707" y="114268"/>
                </a:lnTo>
                <a:lnTo>
                  <a:pt x="123967" y="108483"/>
                </a:lnTo>
                <a:close/>
              </a:path>
              <a:path w="133350" h="132715">
                <a:moveTo>
                  <a:pt x="124238" y="26581"/>
                </a:moveTo>
                <a:lnTo>
                  <a:pt x="67983" y="26581"/>
                </a:lnTo>
                <a:lnTo>
                  <a:pt x="74218" y="29959"/>
                </a:lnTo>
                <a:lnTo>
                  <a:pt x="79387" y="36715"/>
                </a:lnTo>
                <a:lnTo>
                  <a:pt x="87060" y="68313"/>
                </a:lnTo>
                <a:lnTo>
                  <a:pt x="86690" y="75885"/>
                </a:lnTo>
                <a:lnTo>
                  <a:pt x="68783" y="105867"/>
                </a:lnTo>
                <a:lnTo>
                  <a:pt x="123185" y="105867"/>
                </a:lnTo>
                <a:lnTo>
                  <a:pt x="116827" y="68313"/>
                </a:lnTo>
                <a:lnTo>
                  <a:pt x="117113" y="63210"/>
                </a:lnTo>
                <a:lnTo>
                  <a:pt x="117971" y="56492"/>
                </a:lnTo>
                <a:lnTo>
                  <a:pt x="119404" y="48160"/>
                </a:lnTo>
                <a:lnTo>
                  <a:pt x="121411" y="38214"/>
                </a:lnTo>
                <a:lnTo>
                  <a:pt x="123845" y="27932"/>
                </a:lnTo>
                <a:lnTo>
                  <a:pt x="124238" y="26581"/>
                </a:lnTo>
                <a:close/>
              </a:path>
              <a:path w="133350" h="132715">
                <a:moveTo>
                  <a:pt x="132803" y="2857"/>
                </a:moveTo>
                <a:lnTo>
                  <a:pt x="104063" y="2857"/>
                </a:lnTo>
                <a:lnTo>
                  <a:pt x="100812" y="11607"/>
                </a:lnTo>
                <a:lnTo>
                  <a:pt x="98463" y="18872"/>
                </a:lnTo>
                <a:lnTo>
                  <a:pt x="97040" y="24676"/>
                </a:lnTo>
                <a:lnTo>
                  <a:pt x="124792" y="24676"/>
                </a:lnTo>
                <a:lnTo>
                  <a:pt x="126555" y="18611"/>
                </a:lnTo>
                <a:lnTo>
                  <a:pt x="129541" y="10253"/>
                </a:lnTo>
                <a:lnTo>
                  <a:pt x="132803" y="2857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4" name="bg object 34"/>
          <p:cNvSpPr/>
          <p:nvPr/>
        </p:nvSpPr>
        <p:spPr>
          <a:xfrm>
            <a:off x="12799403" y="9322180"/>
            <a:ext cx="639445" cy="180975"/>
          </a:xfrm>
          <a:custGeom>
            <a:avLst/>
            <a:gdLst/>
            <a:ahLst/>
            <a:cxnLst/>
            <a:rect l="l" t="t" r="r" b="b"/>
            <a:pathLst>
              <a:path w="639444" h="180975">
                <a:moveTo>
                  <a:pt x="97396" y="51142"/>
                </a:moveTo>
                <a:lnTo>
                  <a:pt x="0" y="51142"/>
                </a:lnTo>
                <a:lnTo>
                  <a:pt x="0" y="79082"/>
                </a:lnTo>
                <a:lnTo>
                  <a:pt x="32905" y="79082"/>
                </a:lnTo>
                <a:lnTo>
                  <a:pt x="32905" y="178142"/>
                </a:lnTo>
                <a:lnTo>
                  <a:pt x="66408" y="178142"/>
                </a:lnTo>
                <a:lnTo>
                  <a:pt x="66408" y="79082"/>
                </a:lnTo>
                <a:lnTo>
                  <a:pt x="97396" y="79082"/>
                </a:lnTo>
                <a:lnTo>
                  <a:pt x="97396" y="51142"/>
                </a:lnTo>
                <a:close/>
              </a:path>
              <a:path w="639444" h="180975">
                <a:moveTo>
                  <a:pt x="236855" y="114452"/>
                </a:moveTo>
                <a:lnTo>
                  <a:pt x="226555" y="76885"/>
                </a:lnTo>
                <a:lnTo>
                  <a:pt x="225501" y="75590"/>
                </a:lnTo>
                <a:lnTo>
                  <a:pt x="218516" y="66941"/>
                </a:lnTo>
                <a:lnTo>
                  <a:pt x="208686" y="58775"/>
                </a:lnTo>
                <a:lnTo>
                  <a:pt x="202412" y="55499"/>
                </a:lnTo>
                <a:lnTo>
                  <a:pt x="202412" y="114452"/>
                </a:lnTo>
                <a:lnTo>
                  <a:pt x="201879" y="123151"/>
                </a:lnTo>
                <a:lnTo>
                  <a:pt x="180289" y="153314"/>
                </a:lnTo>
                <a:lnTo>
                  <a:pt x="162801" y="153314"/>
                </a:lnTo>
                <a:lnTo>
                  <a:pt x="140550" y="114452"/>
                </a:lnTo>
                <a:lnTo>
                  <a:pt x="141109" y="105587"/>
                </a:lnTo>
                <a:lnTo>
                  <a:pt x="162801" y="75590"/>
                </a:lnTo>
                <a:lnTo>
                  <a:pt x="180289" y="75590"/>
                </a:lnTo>
                <a:lnTo>
                  <a:pt x="202323" y="112661"/>
                </a:lnTo>
                <a:lnTo>
                  <a:pt x="202412" y="114452"/>
                </a:lnTo>
                <a:lnTo>
                  <a:pt x="202412" y="55499"/>
                </a:lnTo>
                <a:lnTo>
                  <a:pt x="197561" y="52946"/>
                </a:lnTo>
                <a:lnTo>
                  <a:pt x="185140" y="49453"/>
                </a:lnTo>
                <a:lnTo>
                  <a:pt x="171424" y="48285"/>
                </a:lnTo>
                <a:lnTo>
                  <a:pt x="162344" y="48793"/>
                </a:lnTo>
                <a:lnTo>
                  <a:pt x="124383" y="66586"/>
                </a:lnTo>
                <a:lnTo>
                  <a:pt x="106743" y="104381"/>
                </a:lnTo>
                <a:lnTo>
                  <a:pt x="106222" y="112661"/>
                </a:lnTo>
                <a:lnTo>
                  <a:pt x="106743" y="123151"/>
                </a:lnTo>
                <a:lnTo>
                  <a:pt x="124561" y="163042"/>
                </a:lnTo>
                <a:lnTo>
                  <a:pt x="163068" y="180124"/>
                </a:lnTo>
                <a:lnTo>
                  <a:pt x="171665" y="180619"/>
                </a:lnTo>
                <a:lnTo>
                  <a:pt x="185140" y="179438"/>
                </a:lnTo>
                <a:lnTo>
                  <a:pt x="197408" y="175895"/>
                </a:lnTo>
                <a:lnTo>
                  <a:pt x="208470" y="169989"/>
                </a:lnTo>
                <a:lnTo>
                  <a:pt x="218338" y="161721"/>
                </a:lnTo>
                <a:lnTo>
                  <a:pt x="225120" y="153314"/>
                </a:lnTo>
                <a:lnTo>
                  <a:pt x="226453" y="151663"/>
                </a:lnTo>
                <a:lnTo>
                  <a:pt x="232244" y="140360"/>
                </a:lnTo>
                <a:lnTo>
                  <a:pt x="235724" y="127850"/>
                </a:lnTo>
                <a:lnTo>
                  <a:pt x="236855" y="114452"/>
                </a:lnTo>
                <a:close/>
              </a:path>
              <a:path w="639444" h="180975">
                <a:moveTo>
                  <a:pt x="384467" y="107378"/>
                </a:moveTo>
                <a:lnTo>
                  <a:pt x="366217" y="70116"/>
                </a:lnTo>
                <a:lnTo>
                  <a:pt x="352082" y="59055"/>
                </a:lnTo>
                <a:lnTo>
                  <a:pt x="352082" y="117906"/>
                </a:lnTo>
                <a:lnTo>
                  <a:pt x="351561" y="125272"/>
                </a:lnTo>
                <a:lnTo>
                  <a:pt x="328358" y="154978"/>
                </a:lnTo>
                <a:lnTo>
                  <a:pt x="310388" y="154978"/>
                </a:lnTo>
                <a:lnTo>
                  <a:pt x="287185" y="117906"/>
                </a:lnTo>
                <a:lnTo>
                  <a:pt x="287743" y="109601"/>
                </a:lnTo>
                <a:lnTo>
                  <a:pt x="312978" y="79133"/>
                </a:lnTo>
                <a:lnTo>
                  <a:pt x="320205" y="78447"/>
                </a:lnTo>
                <a:lnTo>
                  <a:pt x="328942" y="78447"/>
                </a:lnTo>
                <a:lnTo>
                  <a:pt x="351980" y="114096"/>
                </a:lnTo>
                <a:lnTo>
                  <a:pt x="352082" y="117906"/>
                </a:lnTo>
                <a:lnTo>
                  <a:pt x="352082" y="59055"/>
                </a:lnTo>
                <a:lnTo>
                  <a:pt x="348107" y="56273"/>
                </a:lnTo>
                <a:lnTo>
                  <a:pt x="336931" y="48641"/>
                </a:lnTo>
                <a:lnTo>
                  <a:pt x="327507" y="41846"/>
                </a:lnTo>
                <a:lnTo>
                  <a:pt x="319824" y="35890"/>
                </a:lnTo>
                <a:lnTo>
                  <a:pt x="313893" y="30759"/>
                </a:lnTo>
                <a:lnTo>
                  <a:pt x="373608" y="30759"/>
                </a:lnTo>
                <a:lnTo>
                  <a:pt x="373608" y="2984"/>
                </a:lnTo>
                <a:lnTo>
                  <a:pt x="266674" y="2984"/>
                </a:lnTo>
                <a:lnTo>
                  <a:pt x="266674" y="26593"/>
                </a:lnTo>
                <a:lnTo>
                  <a:pt x="283845" y="39941"/>
                </a:lnTo>
                <a:lnTo>
                  <a:pt x="286943" y="42405"/>
                </a:lnTo>
                <a:lnTo>
                  <a:pt x="292938" y="46774"/>
                </a:lnTo>
                <a:lnTo>
                  <a:pt x="301840" y="53047"/>
                </a:lnTo>
                <a:lnTo>
                  <a:pt x="291960" y="55651"/>
                </a:lnTo>
                <a:lnTo>
                  <a:pt x="262255" y="82880"/>
                </a:lnTo>
                <a:lnTo>
                  <a:pt x="254876" y="114096"/>
                </a:lnTo>
                <a:lnTo>
                  <a:pt x="255435" y="123672"/>
                </a:lnTo>
                <a:lnTo>
                  <a:pt x="273646" y="162775"/>
                </a:lnTo>
                <a:lnTo>
                  <a:pt x="309727" y="180124"/>
                </a:lnTo>
                <a:lnTo>
                  <a:pt x="319963" y="180619"/>
                </a:lnTo>
                <a:lnTo>
                  <a:pt x="334810" y="179425"/>
                </a:lnTo>
                <a:lnTo>
                  <a:pt x="372618" y="154978"/>
                </a:lnTo>
                <a:lnTo>
                  <a:pt x="384365" y="116713"/>
                </a:lnTo>
                <a:lnTo>
                  <a:pt x="384467" y="107378"/>
                </a:lnTo>
                <a:close/>
              </a:path>
              <a:path w="639444" h="180975">
                <a:moveTo>
                  <a:pt x="503910" y="0"/>
                </a:moveTo>
                <a:lnTo>
                  <a:pt x="466356" y="0"/>
                </a:lnTo>
                <a:lnTo>
                  <a:pt x="449910" y="35648"/>
                </a:lnTo>
                <a:lnTo>
                  <a:pt x="471131" y="35648"/>
                </a:lnTo>
                <a:lnTo>
                  <a:pt x="503910" y="0"/>
                </a:lnTo>
                <a:close/>
              </a:path>
              <a:path w="639444" h="180975">
                <a:moveTo>
                  <a:pt x="534047" y="114452"/>
                </a:moveTo>
                <a:lnTo>
                  <a:pt x="523760" y="76885"/>
                </a:lnTo>
                <a:lnTo>
                  <a:pt x="522706" y="75590"/>
                </a:lnTo>
                <a:lnTo>
                  <a:pt x="515721" y="66941"/>
                </a:lnTo>
                <a:lnTo>
                  <a:pt x="505891" y="58788"/>
                </a:lnTo>
                <a:lnTo>
                  <a:pt x="499618" y="55499"/>
                </a:lnTo>
                <a:lnTo>
                  <a:pt x="499618" y="114452"/>
                </a:lnTo>
                <a:lnTo>
                  <a:pt x="499084" y="123151"/>
                </a:lnTo>
                <a:lnTo>
                  <a:pt x="477481" y="153314"/>
                </a:lnTo>
                <a:lnTo>
                  <a:pt x="460006" y="153314"/>
                </a:lnTo>
                <a:lnTo>
                  <a:pt x="437743" y="114452"/>
                </a:lnTo>
                <a:lnTo>
                  <a:pt x="438315" y="105587"/>
                </a:lnTo>
                <a:lnTo>
                  <a:pt x="460006" y="75590"/>
                </a:lnTo>
                <a:lnTo>
                  <a:pt x="477481" y="75590"/>
                </a:lnTo>
                <a:lnTo>
                  <a:pt x="499541" y="112661"/>
                </a:lnTo>
                <a:lnTo>
                  <a:pt x="499618" y="114452"/>
                </a:lnTo>
                <a:lnTo>
                  <a:pt x="499618" y="55499"/>
                </a:lnTo>
                <a:lnTo>
                  <a:pt x="494766" y="52946"/>
                </a:lnTo>
                <a:lnTo>
                  <a:pt x="482346" y="49453"/>
                </a:lnTo>
                <a:lnTo>
                  <a:pt x="468630" y="48285"/>
                </a:lnTo>
                <a:lnTo>
                  <a:pt x="459562" y="48806"/>
                </a:lnTo>
                <a:lnTo>
                  <a:pt x="421589" y="66586"/>
                </a:lnTo>
                <a:lnTo>
                  <a:pt x="403936" y="104381"/>
                </a:lnTo>
                <a:lnTo>
                  <a:pt x="403415" y="112661"/>
                </a:lnTo>
                <a:lnTo>
                  <a:pt x="403936" y="123151"/>
                </a:lnTo>
                <a:lnTo>
                  <a:pt x="421767" y="163042"/>
                </a:lnTo>
                <a:lnTo>
                  <a:pt x="460260" y="180124"/>
                </a:lnTo>
                <a:lnTo>
                  <a:pt x="468858" y="180619"/>
                </a:lnTo>
                <a:lnTo>
                  <a:pt x="482333" y="179438"/>
                </a:lnTo>
                <a:lnTo>
                  <a:pt x="494601" y="175895"/>
                </a:lnTo>
                <a:lnTo>
                  <a:pt x="505675" y="169989"/>
                </a:lnTo>
                <a:lnTo>
                  <a:pt x="515543" y="161721"/>
                </a:lnTo>
                <a:lnTo>
                  <a:pt x="522325" y="153314"/>
                </a:lnTo>
                <a:lnTo>
                  <a:pt x="523659" y="151663"/>
                </a:lnTo>
                <a:lnTo>
                  <a:pt x="529450" y="140373"/>
                </a:lnTo>
                <a:lnTo>
                  <a:pt x="532917" y="127850"/>
                </a:lnTo>
                <a:lnTo>
                  <a:pt x="534047" y="114452"/>
                </a:lnTo>
                <a:close/>
              </a:path>
              <a:path w="639444" h="180975">
                <a:moveTo>
                  <a:pt x="639114" y="51142"/>
                </a:moveTo>
                <a:lnTo>
                  <a:pt x="541718" y="51142"/>
                </a:lnTo>
                <a:lnTo>
                  <a:pt x="541718" y="79082"/>
                </a:lnTo>
                <a:lnTo>
                  <a:pt x="574624" y="79082"/>
                </a:lnTo>
                <a:lnTo>
                  <a:pt x="574624" y="178142"/>
                </a:lnTo>
                <a:lnTo>
                  <a:pt x="608126" y="178142"/>
                </a:lnTo>
                <a:lnTo>
                  <a:pt x="608126" y="79082"/>
                </a:lnTo>
                <a:lnTo>
                  <a:pt x="639114" y="79082"/>
                </a:lnTo>
                <a:lnTo>
                  <a:pt x="639114" y="51142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35" name="bg object 35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13461286" y="9370457"/>
            <a:ext cx="115404" cy="177634"/>
          </a:xfrm>
          <a:prstGeom prst="rect">
            <a:avLst/>
          </a:prstGeom>
        </p:spPr>
      </p:pic>
      <p:pic>
        <p:nvPicPr>
          <p:cNvPr id="36" name="bg object 36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13602802" y="9370460"/>
            <a:ext cx="151993" cy="132334"/>
          </a:xfrm>
          <a:prstGeom prst="rect">
            <a:avLst/>
          </a:prstGeom>
        </p:spPr>
      </p:pic>
      <p:pic>
        <p:nvPicPr>
          <p:cNvPr id="37" name="bg object 37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13777445" y="9370457"/>
            <a:ext cx="115404" cy="177634"/>
          </a:xfrm>
          <a:prstGeom prst="rect">
            <a:avLst/>
          </a:prstGeom>
        </p:spPr>
      </p:pic>
      <p:sp>
        <p:nvSpPr>
          <p:cNvPr id="38" name="bg object 38"/>
          <p:cNvSpPr/>
          <p:nvPr/>
        </p:nvSpPr>
        <p:spPr>
          <a:xfrm>
            <a:off x="11346168" y="9666312"/>
            <a:ext cx="97790" cy="127000"/>
          </a:xfrm>
          <a:custGeom>
            <a:avLst/>
            <a:gdLst/>
            <a:ahLst/>
            <a:cxnLst/>
            <a:rect l="l" t="t" r="r" b="b"/>
            <a:pathLst>
              <a:path w="97790" h="127000">
                <a:moveTo>
                  <a:pt x="97396" y="0"/>
                </a:moveTo>
                <a:lnTo>
                  <a:pt x="0" y="0"/>
                </a:lnTo>
                <a:lnTo>
                  <a:pt x="0" y="27940"/>
                </a:lnTo>
                <a:lnTo>
                  <a:pt x="32905" y="27940"/>
                </a:lnTo>
                <a:lnTo>
                  <a:pt x="32905" y="127000"/>
                </a:lnTo>
                <a:lnTo>
                  <a:pt x="66408" y="127000"/>
                </a:lnTo>
                <a:lnTo>
                  <a:pt x="66408" y="27940"/>
                </a:lnTo>
                <a:lnTo>
                  <a:pt x="97396" y="27940"/>
                </a:lnTo>
                <a:lnTo>
                  <a:pt x="97396" y="0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39" name="bg object 39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11466340" y="9663440"/>
            <a:ext cx="115404" cy="177634"/>
          </a:xfrm>
          <a:prstGeom prst="rect">
            <a:avLst/>
          </a:prstGeom>
        </p:spPr>
      </p:pic>
      <p:pic>
        <p:nvPicPr>
          <p:cNvPr id="40" name="bg object 40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11607861" y="9663438"/>
            <a:ext cx="113487" cy="180847"/>
          </a:xfrm>
          <a:prstGeom prst="rect">
            <a:avLst/>
          </a:prstGeom>
        </p:spPr>
      </p:pic>
      <p:sp>
        <p:nvSpPr>
          <p:cNvPr id="41" name="bg object 41"/>
          <p:cNvSpPr/>
          <p:nvPr/>
        </p:nvSpPr>
        <p:spPr>
          <a:xfrm>
            <a:off x="11811114" y="9617659"/>
            <a:ext cx="133350" cy="175260"/>
          </a:xfrm>
          <a:custGeom>
            <a:avLst/>
            <a:gdLst/>
            <a:ahLst/>
            <a:cxnLst/>
            <a:rect l="l" t="t" r="r" b="b"/>
            <a:pathLst>
              <a:path w="133350" h="175259">
                <a:moveTo>
                  <a:pt x="132918" y="146050"/>
                </a:moveTo>
                <a:lnTo>
                  <a:pt x="35293" y="146050"/>
                </a:lnTo>
                <a:lnTo>
                  <a:pt x="35293" y="97790"/>
                </a:lnTo>
                <a:lnTo>
                  <a:pt x="123024" y="97790"/>
                </a:lnTo>
                <a:lnTo>
                  <a:pt x="123024" y="68580"/>
                </a:lnTo>
                <a:lnTo>
                  <a:pt x="35293" y="68580"/>
                </a:lnTo>
                <a:lnTo>
                  <a:pt x="35293" y="30480"/>
                </a:lnTo>
                <a:lnTo>
                  <a:pt x="129578" y="30480"/>
                </a:lnTo>
                <a:lnTo>
                  <a:pt x="129578" y="0"/>
                </a:lnTo>
                <a:lnTo>
                  <a:pt x="0" y="0"/>
                </a:lnTo>
                <a:lnTo>
                  <a:pt x="0" y="30480"/>
                </a:lnTo>
                <a:lnTo>
                  <a:pt x="0" y="68580"/>
                </a:lnTo>
                <a:lnTo>
                  <a:pt x="0" y="97790"/>
                </a:lnTo>
                <a:lnTo>
                  <a:pt x="0" y="146050"/>
                </a:lnTo>
                <a:lnTo>
                  <a:pt x="0" y="175260"/>
                </a:lnTo>
                <a:lnTo>
                  <a:pt x="132918" y="175260"/>
                </a:lnTo>
                <a:lnTo>
                  <a:pt x="132918" y="146050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42" name="bg object 42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11970269" y="9666305"/>
            <a:ext cx="113969" cy="129463"/>
          </a:xfrm>
          <a:prstGeom prst="rect">
            <a:avLst/>
          </a:prstGeom>
        </p:spPr>
      </p:pic>
      <p:sp>
        <p:nvSpPr>
          <p:cNvPr id="43" name="bg object 43"/>
          <p:cNvSpPr/>
          <p:nvPr/>
        </p:nvSpPr>
        <p:spPr>
          <a:xfrm>
            <a:off x="12112358" y="9663455"/>
            <a:ext cx="659130" cy="177800"/>
          </a:xfrm>
          <a:custGeom>
            <a:avLst/>
            <a:gdLst/>
            <a:ahLst/>
            <a:cxnLst/>
            <a:rect l="l" t="t" r="r" b="b"/>
            <a:pathLst>
              <a:path w="659129" h="177800">
                <a:moveTo>
                  <a:pt x="127685" y="67348"/>
                </a:moveTo>
                <a:lnTo>
                  <a:pt x="117487" y="30175"/>
                </a:lnTo>
                <a:lnTo>
                  <a:pt x="93319" y="7658"/>
                </a:lnTo>
                <a:lnTo>
                  <a:pt x="93319" y="65189"/>
                </a:lnTo>
                <a:lnTo>
                  <a:pt x="93268" y="67348"/>
                </a:lnTo>
                <a:lnTo>
                  <a:pt x="72174" y="105029"/>
                </a:lnTo>
                <a:lnTo>
                  <a:pt x="54051" y="105029"/>
                </a:lnTo>
                <a:lnTo>
                  <a:pt x="33502" y="69977"/>
                </a:lnTo>
                <a:lnTo>
                  <a:pt x="34048" y="58902"/>
                </a:lnTo>
                <a:lnTo>
                  <a:pt x="55206" y="27292"/>
                </a:lnTo>
                <a:lnTo>
                  <a:pt x="73164" y="27292"/>
                </a:lnTo>
                <a:lnTo>
                  <a:pt x="93319" y="65189"/>
                </a:lnTo>
                <a:lnTo>
                  <a:pt x="93319" y="7658"/>
                </a:lnTo>
                <a:lnTo>
                  <a:pt x="88315" y="4940"/>
                </a:lnTo>
                <a:lnTo>
                  <a:pt x="75349" y="1231"/>
                </a:lnTo>
                <a:lnTo>
                  <a:pt x="60807" y="0"/>
                </a:lnTo>
                <a:lnTo>
                  <a:pt x="50876" y="609"/>
                </a:lnTo>
                <a:lnTo>
                  <a:pt x="13347" y="20955"/>
                </a:lnTo>
                <a:lnTo>
                  <a:pt x="355" y="65189"/>
                </a:lnTo>
                <a:lnTo>
                  <a:pt x="0" y="177622"/>
                </a:lnTo>
                <a:lnTo>
                  <a:pt x="33502" y="177622"/>
                </a:lnTo>
                <a:lnTo>
                  <a:pt x="33502" y="121716"/>
                </a:lnTo>
                <a:lnTo>
                  <a:pt x="42011" y="126352"/>
                </a:lnTo>
                <a:lnTo>
                  <a:pt x="50495" y="129667"/>
                </a:lnTo>
                <a:lnTo>
                  <a:pt x="58953" y="131660"/>
                </a:lnTo>
                <a:lnTo>
                  <a:pt x="67360" y="132321"/>
                </a:lnTo>
                <a:lnTo>
                  <a:pt x="79565" y="131140"/>
                </a:lnTo>
                <a:lnTo>
                  <a:pt x="90779" y="127596"/>
                </a:lnTo>
                <a:lnTo>
                  <a:pt x="100952" y="121716"/>
                </a:lnTo>
                <a:lnTo>
                  <a:pt x="110223" y="113423"/>
                </a:lnTo>
                <a:lnTo>
                  <a:pt x="116662" y="105029"/>
                </a:lnTo>
                <a:lnTo>
                  <a:pt x="117868" y="103466"/>
                </a:lnTo>
                <a:lnTo>
                  <a:pt x="123329" y="92456"/>
                </a:lnTo>
                <a:lnTo>
                  <a:pt x="126593" y="80416"/>
                </a:lnTo>
                <a:lnTo>
                  <a:pt x="127685" y="67348"/>
                </a:lnTo>
                <a:close/>
              </a:path>
              <a:path w="659129" h="177800">
                <a:moveTo>
                  <a:pt x="334048" y="68541"/>
                </a:moveTo>
                <a:lnTo>
                  <a:pt x="325488" y="24079"/>
                </a:lnTo>
                <a:lnTo>
                  <a:pt x="316052" y="2857"/>
                </a:lnTo>
                <a:lnTo>
                  <a:pt x="284099" y="2857"/>
                </a:lnTo>
                <a:lnTo>
                  <a:pt x="287642" y="10718"/>
                </a:lnTo>
                <a:lnTo>
                  <a:pt x="290741" y="18948"/>
                </a:lnTo>
                <a:lnTo>
                  <a:pt x="299466" y="61214"/>
                </a:lnTo>
                <a:lnTo>
                  <a:pt x="299720" y="68300"/>
                </a:lnTo>
                <a:lnTo>
                  <a:pt x="299300" y="77660"/>
                </a:lnTo>
                <a:lnTo>
                  <a:pt x="282905" y="105854"/>
                </a:lnTo>
                <a:lnTo>
                  <a:pt x="271932" y="105854"/>
                </a:lnTo>
                <a:lnTo>
                  <a:pt x="256921" y="81419"/>
                </a:lnTo>
                <a:lnTo>
                  <a:pt x="256921" y="35166"/>
                </a:lnTo>
                <a:lnTo>
                  <a:pt x="223418" y="35166"/>
                </a:lnTo>
                <a:lnTo>
                  <a:pt x="223418" y="81737"/>
                </a:lnTo>
                <a:lnTo>
                  <a:pt x="222935" y="87820"/>
                </a:lnTo>
                <a:lnTo>
                  <a:pt x="221030" y="95770"/>
                </a:lnTo>
                <a:lnTo>
                  <a:pt x="218909" y="99098"/>
                </a:lnTo>
                <a:lnTo>
                  <a:pt x="212305" y="104508"/>
                </a:lnTo>
                <a:lnTo>
                  <a:pt x="208470" y="105854"/>
                </a:lnTo>
                <a:lnTo>
                  <a:pt x="197739" y="105854"/>
                </a:lnTo>
                <a:lnTo>
                  <a:pt x="180619" y="69621"/>
                </a:lnTo>
                <a:lnTo>
                  <a:pt x="181597" y="52616"/>
                </a:lnTo>
                <a:lnTo>
                  <a:pt x="184531" y="35814"/>
                </a:lnTo>
                <a:lnTo>
                  <a:pt x="189407" y="19227"/>
                </a:lnTo>
                <a:lnTo>
                  <a:pt x="196240" y="2857"/>
                </a:lnTo>
                <a:lnTo>
                  <a:pt x="164287" y="2857"/>
                </a:lnTo>
                <a:lnTo>
                  <a:pt x="149466" y="42621"/>
                </a:lnTo>
                <a:lnTo>
                  <a:pt x="146278" y="68541"/>
                </a:lnTo>
                <a:lnTo>
                  <a:pt x="147205" y="81813"/>
                </a:lnTo>
                <a:lnTo>
                  <a:pt x="168960" y="122199"/>
                </a:lnTo>
                <a:lnTo>
                  <a:pt x="199936" y="132321"/>
                </a:lnTo>
                <a:lnTo>
                  <a:pt x="213271" y="130657"/>
                </a:lnTo>
                <a:lnTo>
                  <a:pt x="224434" y="125679"/>
                </a:lnTo>
                <a:lnTo>
                  <a:pt x="233413" y="117360"/>
                </a:lnTo>
                <a:lnTo>
                  <a:pt x="240220" y="105740"/>
                </a:lnTo>
                <a:lnTo>
                  <a:pt x="246976" y="117360"/>
                </a:lnTo>
                <a:lnTo>
                  <a:pt x="255930" y="125679"/>
                </a:lnTo>
                <a:lnTo>
                  <a:pt x="267068" y="130657"/>
                </a:lnTo>
                <a:lnTo>
                  <a:pt x="280403" y="132321"/>
                </a:lnTo>
                <a:lnTo>
                  <a:pt x="291858" y="131203"/>
                </a:lnTo>
                <a:lnTo>
                  <a:pt x="325729" y="104787"/>
                </a:lnTo>
                <a:lnTo>
                  <a:pt x="333121" y="81864"/>
                </a:lnTo>
                <a:lnTo>
                  <a:pt x="334048" y="68541"/>
                </a:lnTo>
                <a:close/>
              </a:path>
              <a:path w="659129" h="177800">
                <a:moveTo>
                  <a:pt x="517525" y="2857"/>
                </a:moveTo>
                <a:lnTo>
                  <a:pt x="342163" y="2857"/>
                </a:lnTo>
                <a:lnTo>
                  <a:pt x="342163" y="30797"/>
                </a:lnTo>
                <a:lnTo>
                  <a:pt x="375780" y="30797"/>
                </a:lnTo>
                <a:lnTo>
                  <a:pt x="375780" y="129857"/>
                </a:lnTo>
                <a:lnTo>
                  <a:pt x="409282" y="129857"/>
                </a:lnTo>
                <a:lnTo>
                  <a:pt x="409282" y="30797"/>
                </a:lnTo>
                <a:lnTo>
                  <a:pt x="450405" y="30797"/>
                </a:lnTo>
                <a:lnTo>
                  <a:pt x="450405" y="129857"/>
                </a:lnTo>
                <a:lnTo>
                  <a:pt x="483908" y="129857"/>
                </a:lnTo>
                <a:lnTo>
                  <a:pt x="483908" y="30797"/>
                </a:lnTo>
                <a:lnTo>
                  <a:pt x="517525" y="30797"/>
                </a:lnTo>
                <a:lnTo>
                  <a:pt x="517525" y="2857"/>
                </a:lnTo>
                <a:close/>
              </a:path>
              <a:path w="659129" h="177800">
                <a:moveTo>
                  <a:pt x="658672" y="2857"/>
                </a:moveTo>
                <a:lnTo>
                  <a:pt x="629932" y="2857"/>
                </a:lnTo>
                <a:lnTo>
                  <a:pt x="626681" y="11607"/>
                </a:lnTo>
                <a:lnTo>
                  <a:pt x="624332" y="18872"/>
                </a:lnTo>
                <a:lnTo>
                  <a:pt x="622909" y="24676"/>
                </a:lnTo>
                <a:lnTo>
                  <a:pt x="614362" y="13881"/>
                </a:lnTo>
                <a:lnTo>
                  <a:pt x="612927" y="12750"/>
                </a:lnTo>
                <a:lnTo>
                  <a:pt x="612927" y="68313"/>
                </a:lnTo>
                <a:lnTo>
                  <a:pt x="612559" y="75882"/>
                </a:lnTo>
                <a:lnTo>
                  <a:pt x="594652" y="105867"/>
                </a:lnTo>
                <a:lnTo>
                  <a:pt x="579069" y="105867"/>
                </a:lnTo>
                <a:lnTo>
                  <a:pt x="560197" y="66522"/>
                </a:lnTo>
                <a:lnTo>
                  <a:pt x="560666" y="57569"/>
                </a:lnTo>
                <a:lnTo>
                  <a:pt x="578916" y="26581"/>
                </a:lnTo>
                <a:lnTo>
                  <a:pt x="593852" y="26581"/>
                </a:lnTo>
                <a:lnTo>
                  <a:pt x="612825" y="62941"/>
                </a:lnTo>
                <a:lnTo>
                  <a:pt x="612927" y="68313"/>
                </a:lnTo>
                <a:lnTo>
                  <a:pt x="612927" y="12750"/>
                </a:lnTo>
                <a:lnTo>
                  <a:pt x="604570" y="6159"/>
                </a:lnTo>
                <a:lnTo>
                  <a:pt x="593547" y="1536"/>
                </a:lnTo>
                <a:lnTo>
                  <a:pt x="581291" y="0"/>
                </a:lnTo>
                <a:lnTo>
                  <a:pt x="568960" y="1143"/>
                </a:lnTo>
                <a:lnTo>
                  <a:pt x="534111" y="28028"/>
                </a:lnTo>
                <a:lnTo>
                  <a:pt x="525868" y="62941"/>
                </a:lnTo>
                <a:lnTo>
                  <a:pt x="526796" y="76390"/>
                </a:lnTo>
                <a:lnTo>
                  <a:pt x="548640" y="120624"/>
                </a:lnTo>
                <a:lnTo>
                  <a:pt x="580936" y="132334"/>
                </a:lnTo>
                <a:lnTo>
                  <a:pt x="593750" y="130835"/>
                </a:lnTo>
                <a:lnTo>
                  <a:pt x="604989" y="126365"/>
                </a:lnTo>
                <a:lnTo>
                  <a:pt x="614680" y="118910"/>
                </a:lnTo>
                <a:lnTo>
                  <a:pt x="622782" y="108483"/>
                </a:lnTo>
                <a:lnTo>
                  <a:pt x="623976" y="113258"/>
                </a:lnTo>
                <a:lnTo>
                  <a:pt x="625411" y="118021"/>
                </a:lnTo>
                <a:lnTo>
                  <a:pt x="627075" y="122796"/>
                </a:lnTo>
                <a:lnTo>
                  <a:pt x="628103" y="125653"/>
                </a:lnTo>
                <a:lnTo>
                  <a:pt x="628827" y="127876"/>
                </a:lnTo>
                <a:lnTo>
                  <a:pt x="629221" y="129463"/>
                </a:lnTo>
                <a:lnTo>
                  <a:pt x="657364" y="129463"/>
                </a:lnTo>
                <a:lnTo>
                  <a:pt x="654342" y="122085"/>
                </a:lnTo>
                <a:lnTo>
                  <a:pt x="651573" y="114261"/>
                </a:lnTo>
                <a:lnTo>
                  <a:pt x="642962" y="74269"/>
                </a:lnTo>
                <a:lnTo>
                  <a:pt x="642696" y="68313"/>
                </a:lnTo>
                <a:lnTo>
                  <a:pt x="642988" y="63207"/>
                </a:lnTo>
                <a:lnTo>
                  <a:pt x="650113" y="26581"/>
                </a:lnTo>
                <a:lnTo>
                  <a:pt x="650659" y="24676"/>
                </a:lnTo>
                <a:lnTo>
                  <a:pt x="652424" y="18605"/>
                </a:lnTo>
                <a:lnTo>
                  <a:pt x="655408" y="10248"/>
                </a:lnTo>
                <a:lnTo>
                  <a:pt x="658672" y="2857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4" name="bg object 44"/>
          <p:cNvSpPr/>
          <p:nvPr/>
        </p:nvSpPr>
        <p:spPr>
          <a:xfrm>
            <a:off x="12772949" y="9615157"/>
            <a:ext cx="80645" cy="177800"/>
          </a:xfrm>
          <a:custGeom>
            <a:avLst/>
            <a:gdLst/>
            <a:ahLst/>
            <a:cxnLst/>
            <a:rect l="l" t="t" r="r" b="b"/>
            <a:pathLst>
              <a:path w="80645" h="177800">
                <a:moveTo>
                  <a:pt x="28727" y="0"/>
                </a:moveTo>
                <a:lnTo>
                  <a:pt x="0" y="0"/>
                </a:lnTo>
                <a:lnTo>
                  <a:pt x="0" y="28727"/>
                </a:lnTo>
                <a:lnTo>
                  <a:pt x="28727" y="28727"/>
                </a:lnTo>
                <a:lnTo>
                  <a:pt x="28727" y="0"/>
                </a:lnTo>
                <a:close/>
              </a:path>
              <a:path w="80645" h="177800">
                <a:moveTo>
                  <a:pt x="57099" y="51142"/>
                </a:moveTo>
                <a:lnTo>
                  <a:pt x="23596" y="51142"/>
                </a:lnTo>
                <a:lnTo>
                  <a:pt x="23596" y="177749"/>
                </a:lnTo>
                <a:lnTo>
                  <a:pt x="57099" y="177749"/>
                </a:lnTo>
                <a:lnTo>
                  <a:pt x="57099" y="51142"/>
                </a:lnTo>
                <a:close/>
              </a:path>
              <a:path w="80645" h="177800">
                <a:moveTo>
                  <a:pt x="80111" y="0"/>
                </a:moveTo>
                <a:lnTo>
                  <a:pt x="51257" y="0"/>
                </a:lnTo>
                <a:lnTo>
                  <a:pt x="51257" y="28727"/>
                </a:lnTo>
                <a:lnTo>
                  <a:pt x="80111" y="28727"/>
                </a:lnTo>
                <a:lnTo>
                  <a:pt x="80111" y="0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45" name="bg object 45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12863784" y="9615158"/>
            <a:ext cx="251545" cy="225920"/>
          </a:xfrm>
          <a:prstGeom prst="rect">
            <a:avLst/>
          </a:prstGeom>
        </p:spPr>
      </p:pic>
      <p:pic>
        <p:nvPicPr>
          <p:cNvPr id="46" name="bg object 46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13141431" y="9663438"/>
            <a:ext cx="113499" cy="180847"/>
          </a:xfrm>
          <a:prstGeom prst="rect">
            <a:avLst/>
          </a:prstGeom>
        </p:spPr>
      </p:pic>
      <p:sp>
        <p:nvSpPr>
          <p:cNvPr id="47" name="bg object 47"/>
          <p:cNvSpPr/>
          <p:nvPr/>
        </p:nvSpPr>
        <p:spPr>
          <a:xfrm>
            <a:off x="13318707" y="9618154"/>
            <a:ext cx="720090" cy="177800"/>
          </a:xfrm>
          <a:custGeom>
            <a:avLst/>
            <a:gdLst/>
            <a:ahLst/>
            <a:cxnLst/>
            <a:rect l="l" t="t" r="r" b="b"/>
            <a:pathLst>
              <a:path w="720090" h="177800">
                <a:moveTo>
                  <a:pt x="63538" y="0"/>
                </a:moveTo>
                <a:lnTo>
                  <a:pt x="19075" y="0"/>
                </a:lnTo>
                <a:lnTo>
                  <a:pt x="0" y="30988"/>
                </a:lnTo>
                <a:lnTo>
                  <a:pt x="24320" y="30988"/>
                </a:lnTo>
                <a:lnTo>
                  <a:pt x="63538" y="0"/>
                </a:lnTo>
                <a:close/>
              </a:path>
              <a:path w="720090" h="177800">
                <a:moveTo>
                  <a:pt x="204343" y="145313"/>
                </a:moveTo>
                <a:lnTo>
                  <a:pt x="106578" y="145313"/>
                </a:lnTo>
                <a:lnTo>
                  <a:pt x="106578" y="97751"/>
                </a:lnTo>
                <a:lnTo>
                  <a:pt x="194437" y="97751"/>
                </a:lnTo>
                <a:lnTo>
                  <a:pt x="194437" y="68300"/>
                </a:lnTo>
                <a:lnTo>
                  <a:pt x="106578" y="68300"/>
                </a:lnTo>
                <a:lnTo>
                  <a:pt x="106578" y="29565"/>
                </a:lnTo>
                <a:lnTo>
                  <a:pt x="201002" y="29565"/>
                </a:lnTo>
                <a:lnTo>
                  <a:pt x="201002" y="0"/>
                </a:lnTo>
                <a:lnTo>
                  <a:pt x="71412" y="0"/>
                </a:lnTo>
                <a:lnTo>
                  <a:pt x="71412" y="174764"/>
                </a:lnTo>
                <a:lnTo>
                  <a:pt x="204343" y="174764"/>
                </a:lnTo>
                <a:lnTo>
                  <a:pt x="204343" y="145313"/>
                </a:lnTo>
                <a:close/>
              </a:path>
              <a:path w="720090" h="177800">
                <a:moveTo>
                  <a:pt x="349288" y="48158"/>
                </a:moveTo>
                <a:lnTo>
                  <a:pt x="314845" y="48158"/>
                </a:lnTo>
                <a:lnTo>
                  <a:pt x="290753" y="112776"/>
                </a:lnTo>
                <a:lnTo>
                  <a:pt x="283718" y="134353"/>
                </a:lnTo>
                <a:lnTo>
                  <a:pt x="276809" y="112776"/>
                </a:lnTo>
                <a:lnTo>
                  <a:pt x="252971" y="48158"/>
                </a:lnTo>
                <a:lnTo>
                  <a:pt x="217792" y="48158"/>
                </a:lnTo>
                <a:lnTo>
                  <a:pt x="268820" y="174764"/>
                </a:lnTo>
                <a:lnTo>
                  <a:pt x="298983" y="174764"/>
                </a:lnTo>
                <a:lnTo>
                  <a:pt x="349288" y="48158"/>
                </a:lnTo>
                <a:close/>
              </a:path>
              <a:path w="720090" h="177800">
                <a:moveTo>
                  <a:pt x="549338" y="113842"/>
                </a:moveTo>
                <a:lnTo>
                  <a:pt x="540791" y="69380"/>
                </a:lnTo>
                <a:lnTo>
                  <a:pt x="531342" y="48158"/>
                </a:lnTo>
                <a:lnTo>
                  <a:pt x="499389" y="48158"/>
                </a:lnTo>
                <a:lnTo>
                  <a:pt x="502932" y="56019"/>
                </a:lnTo>
                <a:lnTo>
                  <a:pt x="506044" y="64249"/>
                </a:lnTo>
                <a:lnTo>
                  <a:pt x="514756" y="106514"/>
                </a:lnTo>
                <a:lnTo>
                  <a:pt x="515010" y="113601"/>
                </a:lnTo>
                <a:lnTo>
                  <a:pt x="514591" y="122961"/>
                </a:lnTo>
                <a:lnTo>
                  <a:pt x="498195" y="151155"/>
                </a:lnTo>
                <a:lnTo>
                  <a:pt x="487222" y="151155"/>
                </a:lnTo>
                <a:lnTo>
                  <a:pt x="472211" y="126720"/>
                </a:lnTo>
                <a:lnTo>
                  <a:pt x="472211" y="80467"/>
                </a:lnTo>
                <a:lnTo>
                  <a:pt x="438708" y="80467"/>
                </a:lnTo>
                <a:lnTo>
                  <a:pt x="438708" y="127038"/>
                </a:lnTo>
                <a:lnTo>
                  <a:pt x="438226" y="133121"/>
                </a:lnTo>
                <a:lnTo>
                  <a:pt x="436321" y="141071"/>
                </a:lnTo>
                <a:lnTo>
                  <a:pt x="434200" y="144399"/>
                </a:lnTo>
                <a:lnTo>
                  <a:pt x="427596" y="149809"/>
                </a:lnTo>
                <a:lnTo>
                  <a:pt x="423760" y="151155"/>
                </a:lnTo>
                <a:lnTo>
                  <a:pt x="413029" y="151155"/>
                </a:lnTo>
                <a:lnTo>
                  <a:pt x="395909" y="114922"/>
                </a:lnTo>
                <a:lnTo>
                  <a:pt x="396887" y="97917"/>
                </a:lnTo>
                <a:lnTo>
                  <a:pt x="399821" y="81114"/>
                </a:lnTo>
                <a:lnTo>
                  <a:pt x="404698" y="64528"/>
                </a:lnTo>
                <a:lnTo>
                  <a:pt x="411530" y="48158"/>
                </a:lnTo>
                <a:lnTo>
                  <a:pt x="379577" y="48158"/>
                </a:lnTo>
                <a:lnTo>
                  <a:pt x="364756" y="87922"/>
                </a:lnTo>
                <a:lnTo>
                  <a:pt x="361569" y="113842"/>
                </a:lnTo>
                <a:lnTo>
                  <a:pt x="362496" y="127114"/>
                </a:lnTo>
                <a:lnTo>
                  <a:pt x="384263" y="167500"/>
                </a:lnTo>
                <a:lnTo>
                  <a:pt x="415226" y="177622"/>
                </a:lnTo>
                <a:lnTo>
                  <a:pt x="428561" y="175958"/>
                </a:lnTo>
                <a:lnTo>
                  <a:pt x="439724" y="170980"/>
                </a:lnTo>
                <a:lnTo>
                  <a:pt x="448703" y="162661"/>
                </a:lnTo>
                <a:lnTo>
                  <a:pt x="455510" y="151041"/>
                </a:lnTo>
                <a:lnTo>
                  <a:pt x="462280" y="162661"/>
                </a:lnTo>
                <a:lnTo>
                  <a:pt x="471220" y="170980"/>
                </a:lnTo>
                <a:lnTo>
                  <a:pt x="482358" y="175958"/>
                </a:lnTo>
                <a:lnTo>
                  <a:pt x="495693" y="177622"/>
                </a:lnTo>
                <a:lnTo>
                  <a:pt x="507161" y="176504"/>
                </a:lnTo>
                <a:lnTo>
                  <a:pt x="541032" y="150088"/>
                </a:lnTo>
                <a:lnTo>
                  <a:pt x="548424" y="127165"/>
                </a:lnTo>
                <a:lnTo>
                  <a:pt x="549338" y="113842"/>
                </a:lnTo>
                <a:close/>
              </a:path>
              <a:path w="720090" h="177800">
                <a:moveTo>
                  <a:pt x="719823" y="48145"/>
                </a:moveTo>
                <a:lnTo>
                  <a:pt x="664032" y="48145"/>
                </a:lnTo>
                <a:lnTo>
                  <a:pt x="664032" y="110858"/>
                </a:lnTo>
                <a:lnTo>
                  <a:pt x="663460" y="120040"/>
                </a:lnTo>
                <a:lnTo>
                  <a:pt x="641896" y="150317"/>
                </a:lnTo>
                <a:lnTo>
                  <a:pt x="624090" y="150317"/>
                </a:lnTo>
                <a:lnTo>
                  <a:pt x="602183" y="112052"/>
                </a:lnTo>
                <a:lnTo>
                  <a:pt x="602183" y="110858"/>
                </a:lnTo>
                <a:lnTo>
                  <a:pt x="624014" y="72593"/>
                </a:lnTo>
                <a:lnTo>
                  <a:pt x="642454" y="72593"/>
                </a:lnTo>
                <a:lnTo>
                  <a:pt x="664032" y="110858"/>
                </a:lnTo>
                <a:lnTo>
                  <a:pt x="664032" y="48145"/>
                </a:lnTo>
                <a:lnTo>
                  <a:pt x="654253" y="48145"/>
                </a:lnTo>
                <a:lnTo>
                  <a:pt x="646468" y="46240"/>
                </a:lnTo>
                <a:lnTo>
                  <a:pt x="639597" y="45288"/>
                </a:lnTo>
                <a:lnTo>
                  <a:pt x="633628" y="45288"/>
                </a:lnTo>
                <a:lnTo>
                  <a:pt x="619125" y="46469"/>
                </a:lnTo>
                <a:lnTo>
                  <a:pt x="577710" y="74193"/>
                </a:lnTo>
                <a:lnTo>
                  <a:pt x="567829" y="112052"/>
                </a:lnTo>
                <a:lnTo>
                  <a:pt x="568947" y="126022"/>
                </a:lnTo>
                <a:lnTo>
                  <a:pt x="595414" y="167436"/>
                </a:lnTo>
                <a:lnTo>
                  <a:pt x="632675" y="177622"/>
                </a:lnTo>
                <a:lnTo>
                  <a:pt x="646785" y="176403"/>
                </a:lnTo>
                <a:lnTo>
                  <a:pt x="659447" y="172758"/>
                </a:lnTo>
                <a:lnTo>
                  <a:pt x="670661" y="166662"/>
                </a:lnTo>
                <a:lnTo>
                  <a:pt x="680427" y="158127"/>
                </a:lnTo>
                <a:lnTo>
                  <a:pt x="686435" y="150317"/>
                </a:lnTo>
                <a:lnTo>
                  <a:pt x="688327" y="147878"/>
                </a:lnTo>
                <a:lnTo>
                  <a:pt x="693966" y="136601"/>
                </a:lnTo>
                <a:lnTo>
                  <a:pt x="697357" y="124294"/>
                </a:lnTo>
                <a:lnTo>
                  <a:pt x="698385" y="112052"/>
                </a:lnTo>
                <a:lnTo>
                  <a:pt x="698474" y="110858"/>
                </a:lnTo>
                <a:lnTo>
                  <a:pt x="697903" y="101587"/>
                </a:lnTo>
                <a:lnTo>
                  <a:pt x="696163" y="92621"/>
                </a:lnTo>
                <a:lnTo>
                  <a:pt x="693254" y="84074"/>
                </a:lnTo>
                <a:lnTo>
                  <a:pt x="689190" y="75933"/>
                </a:lnTo>
                <a:lnTo>
                  <a:pt x="719823" y="75933"/>
                </a:lnTo>
                <a:lnTo>
                  <a:pt x="719823" y="72593"/>
                </a:lnTo>
                <a:lnTo>
                  <a:pt x="719823" y="48145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48" name="bg object 48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14061176" y="9663440"/>
            <a:ext cx="115404" cy="177634"/>
          </a:xfrm>
          <a:prstGeom prst="rect">
            <a:avLst/>
          </a:prstGeom>
        </p:spPr>
      </p:pic>
      <p:pic>
        <p:nvPicPr>
          <p:cNvPr id="49" name="bg object 49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14202693" y="9663439"/>
            <a:ext cx="113487" cy="18084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5510" y="811369"/>
            <a:ext cx="11779885" cy="2075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4065" y="2542730"/>
            <a:ext cx="13933170" cy="72965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263642" y="10281476"/>
            <a:ext cx="4954016" cy="5527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74065" y="10281476"/>
            <a:ext cx="3560699" cy="5527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2/13/2025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146536" y="10281476"/>
            <a:ext cx="3560699" cy="5527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7413B2C-D42B-F1C9-749F-51F18CF4D8AF}"/>
              </a:ext>
            </a:extLst>
          </p:cNvPr>
          <p:cNvCxnSpPr>
            <a:cxnSpLocks/>
          </p:cNvCxnSpPr>
          <p:nvPr/>
        </p:nvCxnSpPr>
        <p:spPr>
          <a:xfrm>
            <a:off x="739935" y="7079536"/>
            <a:ext cx="14277639" cy="0"/>
          </a:xfrm>
          <a:prstGeom prst="line">
            <a:avLst/>
          </a:prstGeom>
          <a:ln w="444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bject 17">
            <a:extLst>
              <a:ext uri="{FF2B5EF4-FFF2-40B4-BE49-F238E27FC236}">
                <a16:creationId xmlns:a16="http://schemas.microsoft.com/office/drawing/2014/main" id="{47C6F9E0-6BA7-3C11-8490-330EA21D739C}"/>
              </a:ext>
            </a:extLst>
          </p:cNvPr>
          <p:cNvSpPr txBox="1"/>
          <p:nvPr/>
        </p:nvSpPr>
        <p:spPr>
          <a:xfrm>
            <a:off x="886823" y="5418547"/>
            <a:ext cx="5999878" cy="889987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algn="l">
              <a:spcBef>
                <a:spcPts val="420"/>
              </a:spcBef>
            </a:pPr>
            <a:r>
              <a:rPr sz="1900" dirty="0">
                <a:solidFill>
                  <a:srgbClr val="134F8C"/>
                </a:solidFill>
                <a:latin typeface="Century Gothic"/>
                <a:cs typeface="Century Gothic"/>
              </a:rPr>
              <a:t>Φορέας </a:t>
            </a:r>
            <a:r>
              <a:rPr sz="1900" spc="-10" dirty="0">
                <a:solidFill>
                  <a:srgbClr val="134F8C"/>
                </a:solidFill>
                <a:latin typeface="Century Gothic"/>
                <a:cs typeface="Century Gothic"/>
              </a:rPr>
              <a:t>Υλοποίησης</a:t>
            </a:r>
            <a:endParaRPr lang="el-GR" sz="1900" spc="-10" dirty="0">
              <a:latin typeface="Century Gothic"/>
              <a:cs typeface="Century Gothic"/>
            </a:endParaRPr>
          </a:p>
          <a:p>
            <a:pPr marL="12700" algn="l">
              <a:spcBef>
                <a:spcPts val="420"/>
              </a:spcBef>
            </a:pPr>
            <a:r>
              <a:rPr lang="el-GR" sz="3200" b="1" spc="-10" dirty="0">
                <a:solidFill>
                  <a:srgbClr val="134F8C"/>
                </a:solidFill>
                <a:latin typeface="Century Gothic"/>
                <a:cs typeface="Century Gothic"/>
              </a:rPr>
              <a:t>ΔΗΜΟΣ </a:t>
            </a:r>
            <a:r>
              <a:rPr lang="el-GR" sz="3200" b="1" dirty="0">
                <a:solidFill>
                  <a:srgbClr val="134F8C"/>
                </a:solidFill>
                <a:latin typeface="Century Gothic"/>
                <a:cs typeface="Century Gothic"/>
              </a:rPr>
              <a:t>………………………….</a:t>
            </a:r>
            <a:endParaRPr lang="el-GR" sz="3200" dirty="0">
              <a:latin typeface="Century Gothic"/>
              <a:cs typeface="Century Gothic"/>
            </a:endParaRPr>
          </a:p>
        </p:txBody>
      </p:sp>
      <p:sp>
        <p:nvSpPr>
          <p:cNvPr id="16" name="object 9">
            <a:extLst>
              <a:ext uri="{FF2B5EF4-FFF2-40B4-BE49-F238E27FC236}">
                <a16:creationId xmlns:a16="http://schemas.microsoft.com/office/drawing/2014/main" id="{CE68CF21-6F6E-991F-4F47-BBB6DEC00233}"/>
              </a:ext>
            </a:extLst>
          </p:cNvPr>
          <p:cNvSpPr txBox="1"/>
          <p:nvPr/>
        </p:nvSpPr>
        <p:spPr>
          <a:xfrm>
            <a:off x="840800" y="7315169"/>
            <a:ext cx="6322816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>
              <a:spcBef>
                <a:spcPts val="100"/>
              </a:spcBef>
            </a:pPr>
            <a:r>
              <a:rPr sz="1600" dirty="0">
                <a:solidFill>
                  <a:srgbClr val="144E8C"/>
                </a:solidFill>
                <a:latin typeface="Century Gothic"/>
                <a:cs typeface="Century Gothic"/>
              </a:rPr>
              <a:t>Το</a:t>
            </a:r>
            <a:r>
              <a:rPr sz="1600" spc="-10" dirty="0">
                <a:solidFill>
                  <a:srgbClr val="144E8C"/>
                </a:solidFill>
                <a:latin typeface="Century Gothic"/>
                <a:cs typeface="Century Gothic"/>
              </a:rPr>
              <a:t> </a:t>
            </a:r>
            <a:r>
              <a:rPr sz="1600" dirty="0">
                <a:solidFill>
                  <a:srgbClr val="144E8C"/>
                </a:solidFill>
                <a:latin typeface="Century Gothic"/>
                <a:cs typeface="Century Gothic"/>
              </a:rPr>
              <a:t>έργο</a:t>
            </a:r>
            <a:r>
              <a:rPr sz="1600" spc="-10" dirty="0">
                <a:solidFill>
                  <a:srgbClr val="144E8C"/>
                </a:solidFill>
                <a:latin typeface="Century Gothic"/>
                <a:cs typeface="Century Gothic"/>
              </a:rPr>
              <a:t> </a:t>
            </a:r>
            <a:r>
              <a:rPr sz="1600" dirty="0">
                <a:solidFill>
                  <a:srgbClr val="144E8C"/>
                </a:solidFill>
                <a:latin typeface="Century Gothic"/>
                <a:cs typeface="Century Gothic"/>
              </a:rPr>
              <a:t>υλοποιείται</a:t>
            </a:r>
            <a:r>
              <a:rPr sz="1600" spc="-15" dirty="0">
                <a:solidFill>
                  <a:srgbClr val="144E8C"/>
                </a:solidFill>
                <a:latin typeface="Century Gothic"/>
                <a:cs typeface="Century Gothic"/>
              </a:rPr>
              <a:t> </a:t>
            </a:r>
            <a:r>
              <a:rPr sz="1600" dirty="0">
                <a:solidFill>
                  <a:srgbClr val="144E8C"/>
                </a:solidFill>
                <a:latin typeface="Century Gothic"/>
                <a:cs typeface="Century Gothic"/>
              </a:rPr>
              <a:t>στο</a:t>
            </a:r>
            <a:r>
              <a:rPr sz="1600" spc="-10" dirty="0">
                <a:solidFill>
                  <a:srgbClr val="144E8C"/>
                </a:solidFill>
                <a:latin typeface="Century Gothic"/>
                <a:cs typeface="Century Gothic"/>
              </a:rPr>
              <a:t> </a:t>
            </a:r>
            <a:r>
              <a:rPr sz="1600" dirty="0">
                <a:solidFill>
                  <a:srgbClr val="144E8C"/>
                </a:solidFill>
                <a:latin typeface="Century Gothic"/>
                <a:cs typeface="Century Gothic"/>
              </a:rPr>
              <a:t>πλαίσιο</a:t>
            </a:r>
            <a:r>
              <a:rPr sz="1600" spc="-10" dirty="0">
                <a:solidFill>
                  <a:srgbClr val="144E8C"/>
                </a:solidFill>
                <a:latin typeface="Century Gothic"/>
                <a:cs typeface="Century Gothic"/>
              </a:rPr>
              <a:t> </a:t>
            </a:r>
            <a:r>
              <a:rPr sz="1600" dirty="0">
                <a:solidFill>
                  <a:srgbClr val="144E8C"/>
                </a:solidFill>
                <a:latin typeface="Century Gothic"/>
                <a:cs typeface="Century Gothic"/>
              </a:rPr>
              <a:t>τ</a:t>
            </a:r>
            <a:r>
              <a:rPr lang="el-GR" sz="1600" dirty="0">
                <a:solidFill>
                  <a:srgbClr val="144E8C"/>
                </a:solidFill>
                <a:latin typeface="Century Gothic"/>
                <a:cs typeface="Century Gothic"/>
              </a:rPr>
              <a:t>ου</a:t>
            </a:r>
            <a:r>
              <a:rPr lang="en-US" sz="1600" dirty="0">
                <a:solidFill>
                  <a:srgbClr val="144E8C"/>
                </a:solidFill>
                <a:latin typeface="Century Gothic"/>
                <a:cs typeface="Century Gothic"/>
              </a:rPr>
              <a:t> </a:t>
            </a:r>
            <a:r>
              <a:rPr lang="el-GR" sz="1600" dirty="0">
                <a:solidFill>
                  <a:srgbClr val="144E8C"/>
                </a:solidFill>
                <a:latin typeface="Century Gothic"/>
                <a:cs typeface="Century Gothic"/>
              </a:rPr>
              <a:t>Εθνικού Σχεδίου Ανάκαμψης και Ανθεκτικότητας «Ελλάδα 2.0»</a:t>
            </a:r>
            <a:r>
              <a:rPr lang="en-US" sz="1600" dirty="0">
                <a:solidFill>
                  <a:srgbClr val="144E8C"/>
                </a:solidFill>
                <a:latin typeface="Century Gothic"/>
                <a:cs typeface="Century Gothic"/>
              </a:rPr>
              <a:t> </a:t>
            </a:r>
            <a:r>
              <a:rPr lang="el-GR" sz="1600" dirty="0">
                <a:solidFill>
                  <a:srgbClr val="144E8C"/>
                </a:solidFill>
                <a:latin typeface="Century Gothic"/>
                <a:cs typeface="Century Gothic"/>
              </a:rPr>
              <a:t>με τη χρηματοδότηση της Ευρωπαϊκής </a:t>
            </a:r>
            <a:r>
              <a:rPr lang="en-US" sz="1600" dirty="0">
                <a:solidFill>
                  <a:srgbClr val="144E8C"/>
                </a:solidFill>
                <a:latin typeface="Century Gothic"/>
                <a:cs typeface="Century Gothic"/>
              </a:rPr>
              <a:t>E</a:t>
            </a:r>
            <a:r>
              <a:rPr lang="el-GR" sz="1600" dirty="0">
                <a:solidFill>
                  <a:srgbClr val="144E8C"/>
                </a:solidFill>
                <a:latin typeface="Century Gothic"/>
                <a:cs typeface="Century Gothic"/>
              </a:rPr>
              <a:t>νωσης/</a:t>
            </a:r>
            <a:r>
              <a:rPr lang="en-US" sz="1600" dirty="0">
                <a:solidFill>
                  <a:srgbClr val="144E8C"/>
                </a:solidFill>
                <a:latin typeface="Century Gothic"/>
                <a:cs typeface="Century Gothic"/>
              </a:rPr>
              <a:t>nextGenerationEU</a:t>
            </a:r>
            <a:endParaRPr sz="1600" dirty="0">
              <a:latin typeface="Century Gothic"/>
              <a:cs typeface="Century Gothic"/>
            </a:endParaRPr>
          </a:p>
        </p:txBody>
      </p:sp>
      <p:sp>
        <p:nvSpPr>
          <p:cNvPr id="17" name="object 10">
            <a:extLst>
              <a:ext uri="{FF2B5EF4-FFF2-40B4-BE49-F238E27FC236}">
                <a16:creationId xmlns:a16="http://schemas.microsoft.com/office/drawing/2014/main" id="{D6D37087-EF13-58A8-26A6-4E94C8AE10ED}"/>
              </a:ext>
            </a:extLst>
          </p:cNvPr>
          <p:cNvSpPr txBox="1"/>
          <p:nvPr/>
        </p:nvSpPr>
        <p:spPr>
          <a:xfrm>
            <a:off x="8564300" y="7270857"/>
            <a:ext cx="3500801" cy="9489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>
              <a:spcBef>
                <a:spcPts val="780"/>
              </a:spcBef>
            </a:pPr>
            <a:r>
              <a:rPr dirty="0">
                <a:solidFill>
                  <a:srgbClr val="144E8C"/>
                </a:solidFill>
                <a:latin typeface="Century Gothic" panose="020B0502020202020204" pitchFamily="34" charset="0"/>
                <a:cs typeface="Century Gothic"/>
              </a:rPr>
              <a:t>Προϋπολογισμός </a:t>
            </a:r>
            <a:r>
              <a:rPr lang="en-GR" spc="-10" dirty="0">
                <a:solidFill>
                  <a:srgbClr val="144E8C"/>
                </a:solidFill>
                <a:latin typeface="Century Gothic" panose="020B0502020202020204" pitchFamily="34" charset="0"/>
                <a:cs typeface="Century Gothic"/>
              </a:rPr>
              <a:t>έ</a:t>
            </a:r>
            <a:r>
              <a:rPr lang="el-GR" spc="-10" dirty="0">
                <a:solidFill>
                  <a:srgbClr val="144E8C"/>
                </a:solidFill>
                <a:latin typeface="Century Gothic" panose="020B0502020202020204" pitchFamily="34" charset="0"/>
                <a:cs typeface="Century Gothic"/>
              </a:rPr>
              <a:t>ργου</a:t>
            </a:r>
            <a:r>
              <a:rPr spc="-10" dirty="0">
                <a:solidFill>
                  <a:srgbClr val="144E8C"/>
                </a:solidFill>
                <a:latin typeface="Century Gothic" panose="020B0502020202020204" pitchFamily="34" charset="0"/>
                <a:cs typeface="Century Gothic"/>
              </a:rPr>
              <a:t>:</a:t>
            </a:r>
            <a:endParaRPr dirty="0">
              <a:latin typeface="Century Gothic" panose="020B0502020202020204" pitchFamily="34" charset="0"/>
              <a:cs typeface="Century Gothic"/>
            </a:endParaRPr>
          </a:p>
          <a:p>
            <a:pPr marL="12700" marR="5080" algn="l">
              <a:spcBef>
                <a:spcPts val="680"/>
              </a:spcBef>
            </a:pPr>
            <a:r>
              <a:rPr lang="en-US" b="1" i="1" dirty="0">
                <a:solidFill>
                  <a:srgbClr val="144E8C"/>
                </a:solidFill>
                <a:latin typeface="Century Gothic" panose="020B0502020202020204" pitchFamily="34" charset="0"/>
              </a:rPr>
              <a:t>…………………. </a:t>
            </a:r>
            <a:r>
              <a:rPr lang="el-GR" b="1" i="1" dirty="0">
                <a:solidFill>
                  <a:srgbClr val="144E8C"/>
                </a:solidFill>
                <a:latin typeface="Century Gothic" panose="020B0502020202020204" pitchFamily="34" charset="0"/>
              </a:rPr>
              <a:t>€</a:t>
            </a:r>
          </a:p>
          <a:p>
            <a:pPr marL="12700" marR="5080" algn="l">
              <a:spcBef>
                <a:spcPts val="680"/>
              </a:spcBef>
            </a:pPr>
            <a:r>
              <a:rPr lang="el-GR" sz="1400" b="1" i="1" dirty="0">
                <a:solidFill>
                  <a:srgbClr val="144E8C"/>
                </a:solidFill>
                <a:latin typeface="Century Gothic" panose="020B0502020202020204" pitchFamily="34" charset="0"/>
                <a:cs typeface="CenturyGothic-BoldItalic"/>
              </a:rPr>
              <a:t>(αναγράφεται ο συνολικός Π/Υ)</a:t>
            </a:r>
            <a:endParaRPr sz="1400" dirty="0">
              <a:latin typeface="Century Gothic" panose="020B0502020202020204" pitchFamily="34" charset="0"/>
              <a:cs typeface="CenturyGothic-BoldItalic"/>
            </a:endParaRPr>
          </a:p>
        </p:txBody>
      </p:sp>
      <p:sp>
        <p:nvSpPr>
          <p:cNvPr id="20" name="object 11">
            <a:extLst>
              <a:ext uri="{FF2B5EF4-FFF2-40B4-BE49-F238E27FC236}">
                <a16:creationId xmlns:a16="http://schemas.microsoft.com/office/drawing/2014/main" id="{3619277F-D92D-D824-FD6E-731C62806C2F}"/>
              </a:ext>
            </a:extLst>
          </p:cNvPr>
          <p:cNvSpPr txBox="1"/>
          <p:nvPr/>
        </p:nvSpPr>
        <p:spPr>
          <a:xfrm>
            <a:off x="12083438" y="7228147"/>
            <a:ext cx="2245010" cy="1379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>
              <a:spcBef>
                <a:spcPts val="780"/>
              </a:spcBef>
            </a:pPr>
            <a:r>
              <a:rPr dirty="0">
                <a:solidFill>
                  <a:srgbClr val="144E8C"/>
                </a:solidFill>
                <a:latin typeface="Century Gothic" panose="020B0502020202020204" pitchFamily="34" charset="0"/>
                <a:cs typeface="Century Gothic"/>
              </a:rPr>
              <a:t>Χρηματοδότηση </a:t>
            </a:r>
            <a:r>
              <a:rPr spc="-25" dirty="0">
                <a:solidFill>
                  <a:srgbClr val="144E8C"/>
                </a:solidFill>
                <a:latin typeface="Century Gothic" panose="020B0502020202020204" pitchFamily="34" charset="0"/>
                <a:cs typeface="Century Gothic"/>
              </a:rPr>
              <a:t>ΕΕ:</a:t>
            </a:r>
            <a:endParaRPr dirty="0">
              <a:latin typeface="Century Gothic" panose="020B0502020202020204" pitchFamily="34" charset="0"/>
              <a:cs typeface="Century Gothic"/>
            </a:endParaRPr>
          </a:p>
          <a:p>
            <a:pPr marL="12700" marR="5080" algn="l">
              <a:spcBef>
                <a:spcPts val="680"/>
              </a:spcBef>
            </a:pPr>
            <a:r>
              <a:rPr lang="en-US" b="1" i="1" dirty="0">
                <a:solidFill>
                  <a:srgbClr val="144E8C"/>
                </a:solidFill>
                <a:latin typeface="Century Gothic" panose="020B0502020202020204" pitchFamily="34" charset="0"/>
                <a:cs typeface="CenturyGothic-BoldItalic"/>
              </a:rPr>
              <a:t>…………………..</a:t>
            </a:r>
            <a:r>
              <a:rPr lang="el-GR" b="1" i="1" dirty="0">
                <a:solidFill>
                  <a:srgbClr val="144E8C"/>
                </a:solidFill>
                <a:latin typeface="Century Gothic" panose="020B0502020202020204" pitchFamily="34" charset="0"/>
                <a:cs typeface="CenturyGothic-BoldItalic"/>
              </a:rPr>
              <a:t> € </a:t>
            </a:r>
          </a:p>
          <a:p>
            <a:pPr marL="12700" marR="5080" algn="l">
              <a:spcBef>
                <a:spcPts val="680"/>
              </a:spcBef>
            </a:pPr>
            <a:r>
              <a:rPr lang="el-GR" sz="1400" b="1" i="1" dirty="0">
                <a:solidFill>
                  <a:srgbClr val="144E8C"/>
                </a:solidFill>
                <a:latin typeface="Century Gothic" panose="020B0502020202020204" pitchFamily="34" charset="0"/>
              </a:rPr>
              <a:t>(αναγράφεται το ποσό ενίσχυσης από το Ταμείο Ανάκαμψης)</a:t>
            </a:r>
            <a:endParaRPr sz="1400" b="1" i="1" dirty="0">
              <a:solidFill>
                <a:srgbClr val="144E8C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9" name="Graphic 28">
            <a:extLst>
              <a:ext uri="{FF2B5EF4-FFF2-40B4-BE49-F238E27FC236}">
                <a16:creationId xmlns:a16="http://schemas.microsoft.com/office/drawing/2014/main" id="{4CE95630-D0AB-D1F9-E3BA-22D07C20C0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81006" y="-477802"/>
            <a:ext cx="5000294" cy="7524252"/>
          </a:xfrm>
          <a:prstGeom prst="rect">
            <a:avLst/>
          </a:prstGeom>
        </p:spPr>
      </p:pic>
      <p:sp>
        <p:nvSpPr>
          <p:cNvPr id="4" name="object 11">
            <a:extLst>
              <a:ext uri="{FF2B5EF4-FFF2-40B4-BE49-F238E27FC236}">
                <a16:creationId xmlns:a16="http://schemas.microsoft.com/office/drawing/2014/main" id="{BDFEC064-FB63-DC1C-8BDC-3176E77E278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16517" y="2349193"/>
            <a:ext cx="9512956" cy="139731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spcBef>
                <a:spcPts val="1275"/>
              </a:spcBef>
            </a:pPr>
            <a:r>
              <a:rPr lang="el-GR" sz="2400" b="0" i="0" dirty="0">
                <a:latin typeface="Century Gothic"/>
                <a:cs typeface="Century Gothic"/>
              </a:rPr>
              <a:t>Επενδύσεις σε υποδομές και συστήματα S</a:t>
            </a:r>
            <a:r>
              <a:rPr lang="en-US" sz="2400" b="0" i="0" dirty="0">
                <a:latin typeface="Century Gothic"/>
                <a:cs typeface="Century Gothic"/>
              </a:rPr>
              <a:t>mart </a:t>
            </a:r>
            <a:r>
              <a:rPr lang="el-GR" sz="2400" b="0" i="0" dirty="0">
                <a:latin typeface="Century Gothic"/>
                <a:cs typeface="Century Gothic"/>
              </a:rPr>
              <a:t>S</a:t>
            </a:r>
            <a:r>
              <a:rPr lang="en-US" sz="2400" b="0" i="0" dirty="0">
                <a:latin typeface="Century Gothic"/>
                <a:cs typeface="Century Gothic"/>
              </a:rPr>
              <a:t>ustainable </a:t>
            </a:r>
            <a:r>
              <a:rPr lang="el-GR" sz="2400" b="0" i="0" dirty="0">
                <a:latin typeface="Century Gothic"/>
                <a:cs typeface="Century Gothic"/>
              </a:rPr>
              <a:t>C</a:t>
            </a:r>
            <a:r>
              <a:rPr lang="en-US" sz="2400" b="0" i="0" dirty="0">
                <a:latin typeface="Century Gothic"/>
                <a:cs typeface="Century Gothic"/>
              </a:rPr>
              <a:t>ities</a:t>
            </a:r>
            <a:r>
              <a:rPr lang="el-GR" sz="2400" b="0" i="0" dirty="0">
                <a:latin typeface="Century Gothic"/>
                <a:cs typeface="Century Gothic"/>
              </a:rPr>
              <a:t> για ένα βιώσιμο &amp; πράσινο αστικό μέλλον</a:t>
            </a:r>
            <a:endParaRPr sz="2400" dirty="0">
              <a:latin typeface="Century Gothic"/>
              <a:cs typeface="Century Gothic"/>
            </a:endParaRPr>
          </a:p>
        </p:txBody>
      </p:sp>
      <p:sp>
        <p:nvSpPr>
          <p:cNvPr id="5" name="object 11">
            <a:extLst>
              <a:ext uri="{FF2B5EF4-FFF2-40B4-BE49-F238E27FC236}">
                <a16:creationId xmlns:a16="http://schemas.microsoft.com/office/drawing/2014/main" id="{FDB8968D-B982-5FB1-FB2D-2CFFA9EC38E1}"/>
              </a:ext>
            </a:extLst>
          </p:cNvPr>
          <p:cNvSpPr txBox="1">
            <a:spLocks/>
          </p:cNvSpPr>
          <p:nvPr/>
        </p:nvSpPr>
        <p:spPr>
          <a:xfrm>
            <a:off x="838314" y="1242491"/>
            <a:ext cx="11929050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ea typeface="+mj-ea"/>
                <a:cs typeface="CenturyGothic-BoldItalic"/>
              </a:defRPr>
            </a:lvl1pPr>
          </a:lstStyle>
          <a:p>
            <a:pPr marL="12700">
              <a:spcBef>
                <a:spcPts val="1275"/>
              </a:spcBef>
            </a:pPr>
            <a:r>
              <a:rPr lang="el-GR" sz="4800" i="0" dirty="0">
                <a:latin typeface="Century Gothic"/>
              </a:rPr>
              <a:t>Έξυπνες πόλεις</a:t>
            </a:r>
          </a:p>
        </p:txBody>
      </p:sp>
      <p:grpSp>
        <p:nvGrpSpPr>
          <p:cNvPr id="2" name="Graphic 56">
            <a:extLst>
              <a:ext uri="{FF2B5EF4-FFF2-40B4-BE49-F238E27FC236}">
                <a16:creationId xmlns:a16="http://schemas.microsoft.com/office/drawing/2014/main" id="{39101459-7AD9-3E82-E894-92913F2D22A7}"/>
              </a:ext>
            </a:extLst>
          </p:cNvPr>
          <p:cNvGrpSpPr/>
          <p:nvPr/>
        </p:nvGrpSpPr>
        <p:grpSpPr>
          <a:xfrm>
            <a:off x="768024" y="9377008"/>
            <a:ext cx="13838174" cy="855122"/>
            <a:chOff x="633476" y="9286019"/>
            <a:chExt cx="13838174" cy="855122"/>
          </a:xfrm>
        </p:grpSpPr>
        <p:grpSp>
          <p:nvGrpSpPr>
            <p:cNvPr id="3" name="Graphic 56">
              <a:extLst>
                <a:ext uri="{FF2B5EF4-FFF2-40B4-BE49-F238E27FC236}">
                  <a16:creationId xmlns:a16="http://schemas.microsoft.com/office/drawing/2014/main" id="{F9ADBD36-C821-8C83-9D89-CC7C14442709}"/>
                </a:ext>
              </a:extLst>
            </p:cNvPr>
            <p:cNvGrpSpPr/>
            <p:nvPr/>
          </p:nvGrpSpPr>
          <p:grpSpPr>
            <a:xfrm>
              <a:off x="10171557" y="9286019"/>
              <a:ext cx="4300093" cy="855122"/>
              <a:chOff x="10171557" y="9286019"/>
              <a:chExt cx="4300093" cy="855122"/>
            </a:xfrm>
          </p:grpSpPr>
          <p:sp>
            <p:nvSpPr>
              <p:cNvPr id="149" name="Freeform 61">
                <a:extLst>
                  <a:ext uri="{FF2B5EF4-FFF2-40B4-BE49-F238E27FC236}">
                    <a16:creationId xmlns:a16="http://schemas.microsoft.com/office/drawing/2014/main" id="{A9333FB7-D389-64CA-BBAD-5FE9AC18E4B2}"/>
                  </a:ext>
                </a:extLst>
              </p:cNvPr>
              <p:cNvSpPr/>
              <p:nvPr/>
            </p:nvSpPr>
            <p:spPr>
              <a:xfrm>
                <a:off x="10171557" y="9286019"/>
                <a:ext cx="1220597" cy="828377"/>
              </a:xfrm>
              <a:custGeom>
                <a:avLst/>
                <a:gdLst>
                  <a:gd name="connsiteX0" fmla="*/ 0 w 1220597"/>
                  <a:gd name="connsiteY0" fmla="*/ 0 h 828377"/>
                  <a:gd name="connsiteX1" fmla="*/ 1220597 w 1220597"/>
                  <a:gd name="connsiteY1" fmla="*/ 0 h 828377"/>
                  <a:gd name="connsiteX2" fmla="*/ 1220597 w 1220597"/>
                  <a:gd name="connsiteY2" fmla="*/ 828378 h 828377"/>
                  <a:gd name="connsiteX3" fmla="*/ 0 w 1220597"/>
                  <a:gd name="connsiteY3" fmla="*/ 828378 h 828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0597" h="828377">
                    <a:moveTo>
                      <a:pt x="0" y="0"/>
                    </a:moveTo>
                    <a:lnTo>
                      <a:pt x="1220597" y="0"/>
                    </a:lnTo>
                    <a:lnTo>
                      <a:pt x="1220597" y="828378"/>
                    </a:lnTo>
                    <a:lnTo>
                      <a:pt x="0" y="828378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R"/>
              </a:p>
            </p:txBody>
          </p:sp>
          <p:sp>
            <p:nvSpPr>
              <p:cNvPr id="150" name="Freeform 62">
                <a:extLst>
                  <a:ext uri="{FF2B5EF4-FFF2-40B4-BE49-F238E27FC236}">
                    <a16:creationId xmlns:a16="http://schemas.microsoft.com/office/drawing/2014/main" id="{4FEA042A-AD52-6D5F-9FF9-1EB7E2F11BE8}"/>
                  </a:ext>
                </a:extLst>
              </p:cNvPr>
              <p:cNvSpPr/>
              <p:nvPr/>
            </p:nvSpPr>
            <p:spPr>
              <a:xfrm>
                <a:off x="10194925" y="9308740"/>
                <a:ext cx="1173606" cy="782046"/>
              </a:xfrm>
              <a:custGeom>
                <a:avLst/>
                <a:gdLst>
                  <a:gd name="connsiteX0" fmla="*/ 0 w 1173606"/>
                  <a:gd name="connsiteY0" fmla="*/ 0 h 782046"/>
                  <a:gd name="connsiteX1" fmla="*/ 1173607 w 1173606"/>
                  <a:gd name="connsiteY1" fmla="*/ 0 h 782046"/>
                  <a:gd name="connsiteX2" fmla="*/ 1173607 w 1173606"/>
                  <a:gd name="connsiteY2" fmla="*/ 782046 h 782046"/>
                  <a:gd name="connsiteX3" fmla="*/ 0 w 1173606"/>
                  <a:gd name="connsiteY3" fmla="*/ 782046 h 782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3606" h="782046">
                    <a:moveTo>
                      <a:pt x="0" y="0"/>
                    </a:moveTo>
                    <a:lnTo>
                      <a:pt x="1173607" y="0"/>
                    </a:lnTo>
                    <a:lnTo>
                      <a:pt x="1173607" y="782046"/>
                    </a:lnTo>
                    <a:lnTo>
                      <a:pt x="0" y="782046"/>
                    </a:lnTo>
                    <a:close/>
                  </a:path>
                </a:pathLst>
              </a:custGeom>
              <a:solidFill>
                <a:srgbClr val="034EA2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R"/>
              </a:p>
            </p:txBody>
          </p:sp>
          <p:sp>
            <p:nvSpPr>
              <p:cNvPr id="151" name="Freeform 63">
                <a:extLst>
                  <a:ext uri="{FF2B5EF4-FFF2-40B4-BE49-F238E27FC236}">
                    <a16:creationId xmlns:a16="http://schemas.microsoft.com/office/drawing/2014/main" id="{5D155994-AC19-86DC-615B-C88422B97B33}"/>
                  </a:ext>
                </a:extLst>
              </p:cNvPr>
              <p:cNvSpPr/>
              <p:nvPr/>
            </p:nvSpPr>
            <p:spPr>
              <a:xfrm>
                <a:off x="10741025" y="9402291"/>
                <a:ext cx="81026" cy="76795"/>
              </a:xfrm>
              <a:custGeom>
                <a:avLst/>
                <a:gdLst>
                  <a:gd name="connsiteX0" fmla="*/ 15748 w 81026"/>
                  <a:gd name="connsiteY0" fmla="*/ 76795 h 76795"/>
                  <a:gd name="connsiteX1" fmla="*/ 40513 w 81026"/>
                  <a:gd name="connsiteY1" fmla="*/ 58771 h 76795"/>
                  <a:gd name="connsiteX2" fmla="*/ 65278 w 81026"/>
                  <a:gd name="connsiteY2" fmla="*/ 76795 h 76795"/>
                  <a:gd name="connsiteX3" fmla="*/ 55880 w 81026"/>
                  <a:gd name="connsiteY3" fmla="*/ 47601 h 76795"/>
                  <a:gd name="connsiteX4" fmla="*/ 81026 w 81026"/>
                  <a:gd name="connsiteY4" fmla="*/ 29449 h 76795"/>
                  <a:gd name="connsiteX5" fmla="*/ 50038 w 81026"/>
                  <a:gd name="connsiteY5" fmla="*/ 29449 h 76795"/>
                  <a:gd name="connsiteX6" fmla="*/ 40513 w 81026"/>
                  <a:gd name="connsiteY6" fmla="*/ 0 h 76795"/>
                  <a:gd name="connsiteX7" fmla="*/ 30988 w 81026"/>
                  <a:gd name="connsiteY7" fmla="*/ 29576 h 76795"/>
                  <a:gd name="connsiteX8" fmla="*/ 0 w 81026"/>
                  <a:gd name="connsiteY8" fmla="*/ 29449 h 76795"/>
                  <a:gd name="connsiteX9" fmla="*/ 25146 w 81026"/>
                  <a:gd name="connsiteY9" fmla="*/ 47601 h 76795"/>
                  <a:gd name="connsiteX10" fmla="*/ 15748 w 81026"/>
                  <a:gd name="connsiteY10" fmla="*/ 76795 h 76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1026" h="76795">
                    <a:moveTo>
                      <a:pt x="15748" y="76795"/>
                    </a:moveTo>
                    <a:lnTo>
                      <a:pt x="40513" y="58771"/>
                    </a:lnTo>
                    <a:lnTo>
                      <a:pt x="65278" y="76795"/>
                    </a:lnTo>
                    <a:lnTo>
                      <a:pt x="55880" y="47601"/>
                    </a:lnTo>
                    <a:lnTo>
                      <a:pt x="81026" y="29449"/>
                    </a:lnTo>
                    <a:lnTo>
                      <a:pt x="50038" y="29449"/>
                    </a:lnTo>
                    <a:lnTo>
                      <a:pt x="40513" y="0"/>
                    </a:lnTo>
                    <a:lnTo>
                      <a:pt x="30988" y="29576"/>
                    </a:lnTo>
                    <a:lnTo>
                      <a:pt x="0" y="29449"/>
                    </a:lnTo>
                    <a:lnTo>
                      <a:pt x="25146" y="47601"/>
                    </a:lnTo>
                    <a:lnTo>
                      <a:pt x="15748" y="76795"/>
                    </a:lnTo>
                  </a:path>
                </a:pathLst>
              </a:custGeom>
              <a:solidFill>
                <a:srgbClr val="FFF200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R"/>
              </a:p>
            </p:txBody>
          </p:sp>
          <p:sp>
            <p:nvSpPr>
              <p:cNvPr id="152" name="Freeform 64">
                <a:extLst>
                  <a:ext uri="{FF2B5EF4-FFF2-40B4-BE49-F238E27FC236}">
                    <a16:creationId xmlns:a16="http://schemas.microsoft.com/office/drawing/2014/main" id="{A3F01191-AF14-4217-D5D5-10259876AFCD}"/>
                  </a:ext>
                </a:extLst>
              </p:cNvPr>
              <p:cNvSpPr/>
              <p:nvPr/>
            </p:nvSpPr>
            <p:spPr>
              <a:xfrm>
                <a:off x="10612881" y="9436564"/>
                <a:ext cx="81026" cy="76922"/>
              </a:xfrm>
              <a:custGeom>
                <a:avLst/>
                <a:gdLst>
                  <a:gd name="connsiteX0" fmla="*/ 15749 w 81026"/>
                  <a:gd name="connsiteY0" fmla="*/ 76923 h 76922"/>
                  <a:gd name="connsiteX1" fmla="*/ 40513 w 81026"/>
                  <a:gd name="connsiteY1" fmla="*/ 58898 h 76922"/>
                  <a:gd name="connsiteX2" fmla="*/ 65278 w 81026"/>
                  <a:gd name="connsiteY2" fmla="*/ 76923 h 76922"/>
                  <a:gd name="connsiteX3" fmla="*/ 55880 w 81026"/>
                  <a:gd name="connsiteY3" fmla="*/ 47728 h 76922"/>
                  <a:gd name="connsiteX4" fmla="*/ 81026 w 81026"/>
                  <a:gd name="connsiteY4" fmla="*/ 29702 h 76922"/>
                  <a:gd name="connsiteX5" fmla="*/ 49912 w 81026"/>
                  <a:gd name="connsiteY5" fmla="*/ 29702 h 76922"/>
                  <a:gd name="connsiteX6" fmla="*/ 40513 w 81026"/>
                  <a:gd name="connsiteY6" fmla="*/ 0 h 76922"/>
                  <a:gd name="connsiteX7" fmla="*/ 30988 w 81026"/>
                  <a:gd name="connsiteY7" fmla="*/ 29702 h 76922"/>
                  <a:gd name="connsiteX8" fmla="*/ 0 w 81026"/>
                  <a:gd name="connsiteY8" fmla="*/ 29702 h 76922"/>
                  <a:gd name="connsiteX9" fmla="*/ 25147 w 81026"/>
                  <a:gd name="connsiteY9" fmla="*/ 47728 h 76922"/>
                  <a:gd name="connsiteX10" fmla="*/ 15749 w 81026"/>
                  <a:gd name="connsiteY10" fmla="*/ 76923 h 76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1026" h="76922">
                    <a:moveTo>
                      <a:pt x="15749" y="76923"/>
                    </a:moveTo>
                    <a:lnTo>
                      <a:pt x="40513" y="58898"/>
                    </a:lnTo>
                    <a:lnTo>
                      <a:pt x="65278" y="76923"/>
                    </a:lnTo>
                    <a:lnTo>
                      <a:pt x="55880" y="47728"/>
                    </a:lnTo>
                    <a:lnTo>
                      <a:pt x="81026" y="29702"/>
                    </a:lnTo>
                    <a:lnTo>
                      <a:pt x="49912" y="29702"/>
                    </a:lnTo>
                    <a:lnTo>
                      <a:pt x="40513" y="0"/>
                    </a:lnTo>
                    <a:lnTo>
                      <a:pt x="30988" y="29702"/>
                    </a:lnTo>
                    <a:lnTo>
                      <a:pt x="0" y="29702"/>
                    </a:lnTo>
                    <a:lnTo>
                      <a:pt x="25147" y="47728"/>
                    </a:lnTo>
                    <a:lnTo>
                      <a:pt x="15749" y="76923"/>
                    </a:lnTo>
                  </a:path>
                </a:pathLst>
              </a:custGeom>
              <a:solidFill>
                <a:srgbClr val="FFF200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R"/>
              </a:p>
            </p:txBody>
          </p:sp>
          <p:sp>
            <p:nvSpPr>
              <p:cNvPr id="153" name="Freeform 65">
                <a:extLst>
                  <a:ext uri="{FF2B5EF4-FFF2-40B4-BE49-F238E27FC236}">
                    <a16:creationId xmlns:a16="http://schemas.microsoft.com/office/drawing/2014/main" id="{B1E30E9F-8E16-3D48-9B0B-9F764B84BED5}"/>
                  </a:ext>
                </a:extLst>
              </p:cNvPr>
              <p:cNvSpPr/>
              <p:nvPr/>
            </p:nvSpPr>
            <p:spPr>
              <a:xfrm>
                <a:off x="10519156" y="9530495"/>
                <a:ext cx="80898" cy="76922"/>
              </a:xfrm>
              <a:custGeom>
                <a:avLst/>
                <a:gdLst>
                  <a:gd name="connsiteX0" fmla="*/ 40386 w 80898"/>
                  <a:gd name="connsiteY0" fmla="*/ 0 h 76922"/>
                  <a:gd name="connsiteX1" fmla="*/ 30987 w 80898"/>
                  <a:gd name="connsiteY1" fmla="*/ 29703 h 76922"/>
                  <a:gd name="connsiteX2" fmla="*/ 0 w 80898"/>
                  <a:gd name="connsiteY2" fmla="*/ 29703 h 76922"/>
                  <a:gd name="connsiteX3" fmla="*/ 25146 w 80898"/>
                  <a:gd name="connsiteY3" fmla="*/ 47728 h 76922"/>
                  <a:gd name="connsiteX4" fmla="*/ 15748 w 80898"/>
                  <a:gd name="connsiteY4" fmla="*/ 76923 h 76922"/>
                  <a:gd name="connsiteX5" fmla="*/ 40386 w 80898"/>
                  <a:gd name="connsiteY5" fmla="*/ 58898 h 76922"/>
                  <a:gd name="connsiteX6" fmla="*/ 65150 w 80898"/>
                  <a:gd name="connsiteY6" fmla="*/ 76923 h 76922"/>
                  <a:gd name="connsiteX7" fmla="*/ 55752 w 80898"/>
                  <a:gd name="connsiteY7" fmla="*/ 47728 h 76922"/>
                  <a:gd name="connsiteX8" fmla="*/ 80899 w 80898"/>
                  <a:gd name="connsiteY8" fmla="*/ 29703 h 76922"/>
                  <a:gd name="connsiteX9" fmla="*/ 49911 w 80898"/>
                  <a:gd name="connsiteY9" fmla="*/ 29703 h 76922"/>
                  <a:gd name="connsiteX10" fmla="*/ 40386 w 80898"/>
                  <a:gd name="connsiteY10" fmla="*/ 0 h 76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0898" h="76922">
                    <a:moveTo>
                      <a:pt x="40386" y="0"/>
                    </a:moveTo>
                    <a:lnTo>
                      <a:pt x="30987" y="29703"/>
                    </a:lnTo>
                    <a:lnTo>
                      <a:pt x="0" y="29703"/>
                    </a:lnTo>
                    <a:lnTo>
                      <a:pt x="25146" y="47728"/>
                    </a:lnTo>
                    <a:lnTo>
                      <a:pt x="15748" y="76923"/>
                    </a:lnTo>
                    <a:lnTo>
                      <a:pt x="40386" y="58898"/>
                    </a:lnTo>
                    <a:lnTo>
                      <a:pt x="65150" y="76923"/>
                    </a:lnTo>
                    <a:lnTo>
                      <a:pt x="55752" y="47728"/>
                    </a:lnTo>
                    <a:lnTo>
                      <a:pt x="80899" y="29703"/>
                    </a:lnTo>
                    <a:lnTo>
                      <a:pt x="49911" y="29703"/>
                    </a:lnTo>
                    <a:lnTo>
                      <a:pt x="40386" y="0"/>
                    </a:lnTo>
                  </a:path>
                </a:pathLst>
              </a:custGeom>
              <a:solidFill>
                <a:srgbClr val="FFF200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R"/>
              </a:p>
            </p:txBody>
          </p:sp>
          <p:sp>
            <p:nvSpPr>
              <p:cNvPr id="154" name="Freeform 66">
                <a:extLst>
                  <a:ext uri="{FF2B5EF4-FFF2-40B4-BE49-F238E27FC236}">
                    <a16:creationId xmlns:a16="http://schemas.microsoft.com/office/drawing/2014/main" id="{6EAF9EB5-6145-BDE8-CD96-3C22ADA7C631}"/>
                  </a:ext>
                </a:extLst>
              </p:cNvPr>
              <p:cNvSpPr/>
              <p:nvPr/>
            </p:nvSpPr>
            <p:spPr>
              <a:xfrm>
                <a:off x="10484739" y="9658446"/>
                <a:ext cx="80898" cy="76922"/>
              </a:xfrm>
              <a:custGeom>
                <a:avLst/>
                <a:gdLst>
                  <a:gd name="connsiteX0" fmla="*/ 40513 w 80898"/>
                  <a:gd name="connsiteY0" fmla="*/ 58898 h 76922"/>
                  <a:gd name="connsiteX1" fmla="*/ 65278 w 80898"/>
                  <a:gd name="connsiteY1" fmla="*/ 76923 h 76922"/>
                  <a:gd name="connsiteX2" fmla="*/ 55753 w 80898"/>
                  <a:gd name="connsiteY2" fmla="*/ 47728 h 76922"/>
                  <a:gd name="connsiteX3" fmla="*/ 80899 w 80898"/>
                  <a:gd name="connsiteY3" fmla="*/ 29576 h 76922"/>
                  <a:gd name="connsiteX4" fmla="*/ 49911 w 80898"/>
                  <a:gd name="connsiteY4" fmla="*/ 29576 h 76922"/>
                  <a:gd name="connsiteX5" fmla="*/ 40513 w 80898"/>
                  <a:gd name="connsiteY5" fmla="*/ 0 h 76922"/>
                  <a:gd name="connsiteX6" fmla="*/ 30988 w 80898"/>
                  <a:gd name="connsiteY6" fmla="*/ 29703 h 76922"/>
                  <a:gd name="connsiteX7" fmla="*/ 0 w 80898"/>
                  <a:gd name="connsiteY7" fmla="*/ 29576 h 76922"/>
                  <a:gd name="connsiteX8" fmla="*/ 25146 w 80898"/>
                  <a:gd name="connsiteY8" fmla="*/ 47728 h 76922"/>
                  <a:gd name="connsiteX9" fmla="*/ 15748 w 80898"/>
                  <a:gd name="connsiteY9" fmla="*/ 76923 h 76922"/>
                  <a:gd name="connsiteX10" fmla="*/ 40513 w 80898"/>
                  <a:gd name="connsiteY10" fmla="*/ 58898 h 76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0898" h="76922">
                    <a:moveTo>
                      <a:pt x="40513" y="58898"/>
                    </a:moveTo>
                    <a:lnTo>
                      <a:pt x="65278" y="76923"/>
                    </a:lnTo>
                    <a:lnTo>
                      <a:pt x="55753" y="47728"/>
                    </a:lnTo>
                    <a:lnTo>
                      <a:pt x="80899" y="29576"/>
                    </a:lnTo>
                    <a:lnTo>
                      <a:pt x="49911" y="29576"/>
                    </a:lnTo>
                    <a:lnTo>
                      <a:pt x="40513" y="0"/>
                    </a:lnTo>
                    <a:lnTo>
                      <a:pt x="30988" y="29703"/>
                    </a:lnTo>
                    <a:lnTo>
                      <a:pt x="0" y="29576"/>
                    </a:lnTo>
                    <a:lnTo>
                      <a:pt x="25146" y="47728"/>
                    </a:lnTo>
                    <a:lnTo>
                      <a:pt x="15748" y="76923"/>
                    </a:lnTo>
                    <a:lnTo>
                      <a:pt x="40513" y="58898"/>
                    </a:lnTo>
                  </a:path>
                </a:pathLst>
              </a:custGeom>
              <a:solidFill>
                <a:srgbClr val="FFF200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R"/>
              </a:p>
            </p:txBody>
          </p:sp>
          <p:sp>
            <p:nvSpPr>
              <p:cNvPr id="155" name="Freeform 67">
                <a:extLst>
                  <a:ext uri="{FF2B5EF4-FFF2-40B4-BE49-F238E27FC236}">
                    <a16:creationId xmlns:a16="http://schemas.microsoft.com/office/drawing/2014/main" id="{168A3513-C1D4-B282-8093-141D2ED3E29D}"/>
                  </a:ext>
                </a:extLst>
              </p:cNvPr>
              <p:cNvSpPr/>
              <p:nvPr/>
            </p:nvSpPr>
            <p:spPr>
              <a:xfrm>
                <a:off x="10519156" y="9786777"/>
                <a:ext cx="80898" cy="76922"/>
              </a:xfrm>
              <a:custGeom>
                <a:avLst/>
                <a:gdLst>
                  <a:gd name="connsiteX0" fmla="*/ 49911 w 80898"/>
                  <a:gd name="connsiteY0" fmla="*/ 29576 h 76922"/>
                  <a:gd name="connsiteX1" fmla="*/ 40386 w 80898"/>
                  <a:gd name="connsiteY1" fmla="*/ 0 h 76922"/>
                  <a:gd name="connsiteX2" fmla="*/ 30987 w 80898"/>
                  <a:gd name="connsiteY2" fmla="*/ 29576 h 76922"/>
                  <a:gd name="connsiteX3" fmla="*/ 0 w 80898"/>
                  <a:gd name="connsiteY3" fmla="*/ 29576 h 76922"/>
                  <a:gd name="connsiteX4" fmla="*/ 25146 w 80898"/>
                  <a:gd name="connsiteY4" fmla="*/ 47728 h 76922"/>
                  <a:gd name="connsiteX5" fmla="*/ 15748 w 80898"/>
                  <a:gd name="connsiteY5" fmla="*/ 76923 h 76922"/>
                  <a:gd name="connsiteX6" fmla="*/ 40386 w 80898"/>
                  <a:gd name="connsiteY6" fmla="*/ 58771 h 76922"/>
                  <a:gd name="connsiteX7" fmla="*/ 65150 w 80898"/>
                  <a:gd name="connsiteY7" fmla="*/ 76923 h 76922"/>
                  <a:gd name="connsiteX8" fmla="*/ 55752 w 80898"/>
                  <a:gd name="connsiteY8" fmla="*/ 47728 h 76922"/>
                  <a:gd name="connsiteX9" fmla="*/ 80899 w 80898"/>
                  <a:gd name="connsiteY9" fmla="*/ 29576 h 76922"/>
                  <a:gd name="connsiteX10" fmla="*/ 49911 w 80898"/>
                  <a:gd name="connsiteY10" fmla="*/ 29576 h 76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0898" h="76922">
                    <a:moveTo>
                      <a:pt x="49911" y="29576"/>
                    </a:moveTo>
                    <a:lnTo>
                      <a:pt x="40386" y="0"/>
                    </a:lnTo>
                    <a:lnTo>
                      <a:pt x="30987" y="29576"/>
                    </a:lnTo>
                    <a:lnTo>
                      <a:pt x="0" y="29576"/>
                    </a:lnTo>
                    <a:lnTo>
                      <a:pt x="25146" y="47728"/>
                    </a:lnTo>
                    <a:lnTo>
                      <a:pt x="15748" y="76923"/>
                    </a:lnTo>
                    <a:lnTo>
                      <a:pt x="40386" y="58771"/>
                    </a:lnTo>
                    <a:lnTo>
                      <a:pt x="65150" y="76923"/>
                    </a:lnTo>
                    <a:lnTo>
                      <a:pt x="55752" y="47728"/>
                    </a:lnTo>
                    <a:lnTo>
                      <a:pt x="80899" y="29576"/>
                    </a:lnTo>
                    <a:lnTo>
                      <a:pt x="49911" y="29576"/>
                    </a:lnTo>
                  </a:path>
                </a:pathLst>
              </a:custGeom>
              <a:solidFill>
                <a:srgbClr val="FFF200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R"/>
              </a:p>
            </p:txBody>
          </p:sp>
          <p:sp>
            <p:nvSpPr>
              <p:cNvPr id="156" name="Freeform 68">
                <a:extLst>
                  <a:ext uri="{FF2B5EF4-FFF2-40B4-BE49-F238E27FC236}">
                    <a16:creationId xmlns:a16="http://schemas.microsoft.com/office/drawing/2014/main" id="{F685AFB3-2A47-9EA5-0CCA-7EBB41476D8E}"/>
                  </a:ext>
                </a:extLst>
              </p:cNvPr>
              <p:cNvSpPr/>
              <p:nvPr/>
            </p:nvSpPr>
            <p:spPr>
              <a:xfrm>
                <a:off x="10613135" y="9880709"/>
                <a:ext cx="80898" cy="76795"/>
              </a:xfrm>
              <a:custGeom>
                <a:avLst/>
                <a:gdLst>
                  <a:gd name="connsiteX0" fmla="*/ 49911 w 80898"/>
                  <a:gd name="connsiteY0" fmla="*/ 29576 h 76795"/>
                  <a:gd name="connsiteX1" fmla="*/ 40386 w 80898"/>
                  <a:gd name="connsiteY1" fmla="*/ 0 h 76795"/>
                  <a:gd name="connsiteX2" fmla="*/ 30988 w 80898"/>
                  <a:gd name="connsiteY2" fmla="*/ 29576 h 76795"/>
                  <a:gd name="connsiteX3" fmla="*/ 0 w 80898"/>
                  <a:gd name="connsiteY3" fmla="*/ 29576 h 76795"/>
                  <a:gd name="connsiteX4" fmla="*/ 25019 w 80898"/>
                  <a:gd name="connsiteY4" fmla="*/ 47601 h 76795"/>
                  <a:gd name="connsiteX5" fmla="*/ 15621 w 80898"/>
                  <a:gd name="connsiteY5" fmla="*/ 76795 h 76795"/>
                  <a:gd name="connsiteX6" fmla="*/ 40386 w 80898"/>
                  <a:gd name="connsiteY6" fmla="*/ 58771 h 76795"/>
                  <a:gd name="connsiteX7" fmla="*/ 65151 w 80898"/>
                  <a:gd name="connsiteY7" fmla="*/ 76795 h 76795"/>
                  <a:gd name="connsiteX8" fmla="*/ 55753 w 80898"/>
                  <a:gd name="connsiteY8" fmla="*/ 47601 h 76795"/>
                  <a:gd name="connsiteX9" fmla="*/ 80899 w 80898"/>
                  <a:gd name="connsiteY9" fmla="*/ 29576 h 76795"/>
                  <a:gd name="connsiteX10" fmla="*/ 49911 w 80898"/>
                  <a:gd name="connsiteY10" fmla="*/ 29576 h 76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0898" h="76795">
                    <a:moveTo>
                      <a:pt x="49911" y="29576"/>
                    </a:moveTo>
                    <a:lnTo>
                      <a:pt x="40386" y="0"/>
                    </a:lnTo>
                    <a:lnTo>
                      <a:pt x="30988" y="29576"/>
                    </a:lnTo>
                    <a:lnTo>
                      <a:pt x="0" y="29576"/>
                    </a:lnTo>
                    <a:lnTo>
                      <a:pt x="25019" y="47601"/>
                    </a:lnTo>
                    <a:lnTo>
                      <a:pt x="15621" y="76795"/>
                    </a:lnTo>
                    <a:lnTo>
                      <a:pt x="40386" y="58771"/>
                    </a:lnTo>
                    <a:lnTo>
                      <a:pt x="65151" y="76795"/>
                    </a:lnTo>
                    <a:lnTo>
                      <a:pt x="55753" y="47601"/>
                    </a:lnTo>
                    <a:lnTo>
                      <a:pt x="80899" y="29576"/>
                    </a:lnTo>
                    <a:lnTo>
                      <a:pt x="49911" y="29576"/>
                    </a:lnTo>
                  </a:path>
                </a:pathLst>
              </a:custGeom>
              <a:solidFill>
                <a:srgbClr val="FFF200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R"/>
              </a:p>
            </p:txBody>
          </p:sp>
          <p:sp>
            <p:nvSpPr>
              <p:cNvPr id="157" name="Freeform 69">
                <a:extLst>
                  <a:ext uri="{FF2B5EF4-FFF2-40B4-BE49-F238E27FC236}">
                    <a16:creationId xmlns:a16="http://schemas.microsoft.com/office/drawing/2014/main" id="{4F6237B6-9593-59C2-BED7-94DDA02F924D}"/>
                  </a:ext>
                </a:extLst>
              </p:cNvPr>
              <p:cNvSpPr/>
              <p:nvPr/>
            </p:nvSpPr>
            <p:spPr>
              <a:xfrm>
                <a:off x="10741025" y="9914727"/>
                <a:ext cx="81026" cy="76795"/>
              </a:xfrm>
              <a:custGeom>
                <a:avLst/>
                <a:gdLst>
                  <a:gd name="connsiteX0" fmla="*/ 50038 w 81026"/>
                  <a:gd name="connsiteY0" fmla="*/ 29576 h 76795"/>
                  <a:gd name="connsiteX1" fmla="*/ 40513 w 81026"/>
                  <a:gd name="connsiteY1" fmla="*/ 0 h 76795"/>
                  <a:gd name="connsiteX2" fmla="*/ 30988 w 81026"/>
                  <a:gd name="connsiteY2" fmla="*/ 29576 h 76795"/>
                  <a:gd name="connsiteX3" fmla="*/ 0 w 81026"/>
                  <a:gd name="connsiteY3" fmla="*/ 29576 h 76795"/>
                  <a:gd name="connsiteX4" fmla="*/ 25146 w 81026"/>
                  <a:gd name="connsiteY4" fmla="*/ 47601 h 76795"/>
                  <a:gd name="connsiteX5" fmla="*/ 15748 w 81026"/>
                  <a:gd name="connsiteY5" fmla="*/ 76795 h 76795"/>
                  <a:gd name="connsiteX6" fmla="*/ 40513 w 81026"/>
                  <a:gd name="connsiteY6" fmla="*/ 58771 h 76795"/>
                  <a:gd name="connsiteX7" fmla="*/ 65278 w 81026"/>
                  <a:gd name="connsiteY7" fmla="*/ 76795 h 76795"/>
                  <a:gd name="connsiteX8" fmla="*/ 55880 w 81026"/>
                  <a:gd name="connsiteY8" fmla="*/ 47601 h 76795"/>
                  <a:gd name="connsiteX9" fmla="*/ 81026 w 81026"/>
                  <a:gd name="connsiteY9" fmla="*/ 29576 h 76795"/>
                  <a:gd name="connsiteX10" fmla="*/ 50038 w 81026"/>
                  <a:gd name="connsiteY10" fmla="*/ 29576 h 76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1026" h="76795">
                    <a:moveTo>
                      <a:pt x="50038" y="29576"/>
                    </a:moveTo>
                    <a:lnTo>
                      <a:pt x="40513" y="0"/>
                    </a:lnTo>
                    <a:lnTo>
                      <a:pt x="30988" y="29576"/>
                    </a:lnTo>
                    <a:lnTo>
                      <a:pt x="0" y="29576"/>
                    </a:lnTo>
                    <a:lnTo>
                      <a:pt x="25146" y="47601"/>
                    </a:lnTo>
                    <a:lnTo>
                      <a:pt x="15748" y="76795"/>
                    </a:lnTo>
                    <a:lnTo>
                      <a:pt x="40513" y="58771"/>
                    </a:lnTo>
                    <a:lnTo>
                      <a:pt x="65278" y="76795"/>
                    </a:lnTo>
                    <a:lnTo>
                      <a:pt x="55880" y="47601"/>
                    </a:lnTo>
                    <a:lnTo>
                      <a:pt x="81026" y="29576"/>
                    </a:lnTo>
                    <a:lnTo>
                      <a:pt x="50038" y="29576"/>
                    </a:lnTo>
                  </a:path>
                </a:pathLst>
              </a:custGeom>
              <a:solidFill>
                <a:srgbClr val="FFF200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R"/>
              </a:p>
            </p:txBody>
          </p:sp>
          <p:sp>
            <p:nvSpPr>
              <p:cNvPr id="158" name="Freeform 70">
                <a:extLst>
                  <a:ext uri="{FF2B5EF4-FFF2-40B4-BE49-F238E27FC236}">
                    <a16:creationId xmlns:a16="http://schemas.microsoft.com/office/drawing/2014/main" id="{BFA04FB4-9E35-B554-C06F-38B7FC803F8D}"/>
                  </a:ext>
                </a:extLst>
              </p:cNvPr>
              <p:cNvSpPr/>
              <p:nvPr/>
            </p:nvSpPr>
            <p:spPr>
              <a:xfrm>
                <a:off x="10869041" y="9880709"/>
                <a:ext cx="81026" cy="76795"/>
              </a:xfrm>
              <a:custGeom>
                <a:avLst/>
                <a:gdLst>
                  <a:gd name="connsiteX0" fmla="*/ 50038 w 81026"/>
                  <a:gd name="connsiteY0" fmla="*/ 29576 h 76795"/>
                  <a:gd name="connsiteX1" fmla="*/ 40513 w 81026"/>
                  <a:gd name="connsiteY1" fmla="*/ 0 h 76795"/>
                  <a:gd name="connsiteX2" fmla="*/ 30988 w 81026"/>
                  <a:gd name="connsiteY2" fmla="*/ 29576 h 76795"/>
                  <a:gd name="connsiteX3" fmla="*/ 0 w 81026"/>
                  <a:gd name="connsiteY3" fmla="*/ 29576 h 76795"/>
                  <a:gd name="connsiteX4" fmla="*/ 25146 w 81026"/>
                  <a:gd name="connsiteY4" fmla="*/ 47601 h 76795"/>
                  <a:gd name="connsiteX5" fmla="*/ 15748 w 81026"/>
                  <a:gd name="connsiteY5" fmla="*/ 76795 h 76795"/>
                  <a:gd name="connsiteX6" fmla="*/ 40513 w 81026"/>
                  <a:gd name="connsiteY6" fmla="*/ 58771 h 76795"/>
                  <a:gd name="connsiteX7" fmla="*/ 65277 w 81026"/>
                  <a:gd name="connsiteY7" fmla="*/ 76795 h 76795"/>
                  <a:gd name="connsiteX8" fmla="*/ 55880 w 81026"/>
                  <a:gd name="connsiteY8" fmla="*/ 47601 h 76795"/>
                  <a:gd name="connsiteX9" fmla="*/ 81026 w 81026"/>
                  <a:gd name="connsiteY9" fmla="*/ 29576 h 76795"/>
                  <a:gd name="connsiteX10" fmla="*/ 50038 w 81026"/>
                  <a:gd name="connsiteY10" fmla="*/ 29576 h 76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1026" h="76795">
                    <a:moveTo>
                      <a:pt x="50038" y="29576"/>
                    </a:moveTo>
                    <a:lnTo>
                      <a:pt x="40513" y="0"/>
                    </a:lnTo>
                    <a:lnTo>
                      <a:pt x="30988" y="29576"/>
                    </a:lnTo>
                    <a:lnTo>
                      <a:pt x="0" y="29576"/>
                    </a:lnTo>
                    <a:lnTo>
                      <a:pt x="25146" y="47601"/>
                    </a:lnTo>
                    <a:lnTo>
                      <a:pt x="15748" y="76795"/>
                    </a:lnTo>
                    <a:lnTo>
                      <a:pt x="40513" y="58771"/>
                    </a:lnTo>
                    <a:lnTo>
                      <a:pt x="65277" y="76795"/>
                    </a:lnTo>
                    <a:lnTo>
                      <a:pt x="55880" y="47601"/>
                    </a:lnTo>
                    <a:lnTo>
                      <a:pt x="81026" y="29576"/>
                    </a:lnTo>
                    <a:lnTo>
                      <a:pt x="50038" y="29576"/>
                    </a:lnTo>
                  </a:path>
                </a:pathLst>
              </a:custGeom>
              <a:solidFill>
                <a:srgbClr val="FFF200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R"/>
              </a:p>
            </p:txBody>
          </p:sp>
          <p:sp>
            <p:nvSpPr>
              <p:cNvPr id="159" name="Freeform 71">
                <a:extLst>
                  <a:ext uri="{FF2B5EF4-FFF2-40B4-BE49-F238E27FC236}">
                    <a16:creationId xmlns:a16="http://schemas.microsoft.com/office/drawing/2014/main" id="{9171DD8A-76AE-93DD-3EBF-6B8C523E34C7}"/>
                  </a:ext>
                </a:extLst>
              </p:cNvPr>
              <p:cNvSpPr/>
              <p:nvPr/>
            </p:nvSpPr>
            <p:spPr>
              <a:xfrm>
                <a:off x="10963020" y="9786777"/>
                <a:ext cx="80898" cy="76922"/>
              </a:xfrm>
              <a:custGeom>
                <a:avLst/>
                <a:gdLst>
                  <a:gd name="connsiteX0" fmla="*/ 50038 w 80898"/>
                  <a:gd name="connsiteY0" fmla="*/ 29576 h 76922"/>
                  <a:gd name="connsiteX1" fmla="*/ 40513 w 80898"/>
                  <a:gd name="connsiteY1" fmla="*/ 0 h 76922"/>
                  <a:gd name="connsiteX2" fmla="*/ 30988 w 80898"/>
                  <a:gd name="connsiteY2" fmla="*/ 29576 h 76922"/>
                  <a:gd name="connsiteX3" fmla="*/ 0 w 80898"/>
                  <a:gd name="connsiteY3" fmla="*/ 29576 h 76922"/>
                  <a:gd name="connsiteX4" fmla="*/ 25147 w 80898"/>
                  <a:gd name="connsiteY4" fmla="*/ 47728 h 76922"/>
                  <a:gd name="connsiteX5" fmla="*/ 15748 w 80898"/>
                  <a:gd name="connsiteY5" fmla="*/ 76923 h 76922"/>
                  <a:gd name="connsiteX6" fmla="*/ 40513 w 80898"/>
                  <a:gd name="connsiteY6" fmla="*/ 58771 h 76922"/>
                  <a:gd name="connsiteX7" fmla="*/ 65278 w 80898"/>
                  <a:gd name="connsiteY7" fmla="*/ 76923 h 76922"/>
                  <a:gd name="connsiteX8" fmla="*/ 55753 w 80898"/>
                  <a:gd name="connsiteY8" fmla="*/ 47728 h 76922"/>
                  <a:gd name="connsiteX9" fmla="*/ 80899 w 80898"/>
                  <a:gd name="connsiteY9" fmla="*/ 29576 h 76922"/>
                  <a:gd name="connsiteX10" fmla="*/ 50038 w 80898"/>
                  <a:gd name="connsiteY10" fmla="*/ 29576 h 76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0898" h="76922">
                    <a:moveTo>
                      <a:pt x="50038" y="29576"/>
                    </a:moveTo>
                    <a:lnTo>
                      <a:pt x="40513" y="0"/>
                    </a:lnTo>
                    <a:lnTo>
                      <a:pt x="30988" y="29576"/>
                    </a:lnTo>
                    <a:lnTo>
                      <a:pt x="0" y="29576"/>
                    </a:lnTo>
                    <a:lnTo>
                      <a:pt x="25147" y="47728"/>
                    </a:lnTo>
                    <a:lnTo>
                      <a:pt x="15748" y="76923"/>
                    </a:lnTo>
                    <a:lnTo>
                      <a:pt x="40513" y="58771"/>
                    </a:lnTo>
                    <a:lnTo>
                      <a:pt x="65278" y="76923"/>
                    </a:lnTo>
                    <a:lnTo>
                      <a:pt x="55753" y="47728"/>
                    </a:lnTo>
                    <a:lnTo>
                      <a:pt x="80899" y="29576"/>
                    </a:lnTo>
                    <a:lnTo>
                      <a:pt x="50038" y="29576"/>
                    </a:lnTo>
                  </a:path>
                </a:pathLst>
              </a:custGeom>
              <a:solidFill>
                <a:srgbClr val="FFF200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R"/>
              </a:p>
            </p:txBody>
          </p:sp>
          <p:sp>
            <p:nvSpPr>
              <p:cNvPr id="160" name="Freeform 72">
                <a:extLst>
                  <a:ext uri="{FF2B5EF4-FFF2-40B4-BE49-F238E27FC236}">
                    <a16:creationId xmlns:a16="http://schemas.microsoft.com/office/drawing/2014/main" id="{2831DFE0-8C58-A47F-60EB-C6791766F3E0}"/>
                  </a:ext>
                </a:extLst>
              </p:cNvPr>
              <p:cNvSpPr/>
              <p:nvPr/>
            </p:nvSpPr>
            <p:spPr>
              <a:xfrm>
                <a:off x="10997056" y="9658065"/>
                <a:ext cx="81026" cy="76922"/>
              </a:xfrm>
              <a:custGeom>
                <a:avLst/>
                <a:gdLst>
                  <a:gd name="connsiteX0" fmla="*/ 81026 w 81026"/>
                  <a:gd name="connsiteY0" fmla="*/ 29702 h 76922"/>
                  <a:gd name="connsiteX1" fmla="*/ 49912 w 81026"/>
                  <a:gd name="connsiteY1" fmla="*/ 29702 h 76922"/>
                  <a:gd name="connsiteX2" fmla="*/ 40513 w 81026"/>
                  <a:gd name="connsiteY2" fmla="*/ 0 h 76922"/>
                  <a:gd name="connsiteX3" fmla="*/ 30988 w 81026"/>
                  <a:gd name="connsiteY3" fmla="*/ 29702 h 76922"/>
                  <a:gd name="connsiteX4" fmla="*/ 0 w 81026"/>
                  <a:gd name="connsiteY4" fmla="*/ 29702 h 76922"/>
                  <a:gd name="connsiteX5" fmla="*/ 25147 w 81026"/>
                  <a:gd name="connsiteY5" fmla="*/ 47727 h 76922"/>
                  <a:gd name="connsiteX6" fmla="*/ 15749 w 81026"/>
                  <a:gd name="connsiteY6" fmla="*/ 76923 h 76922"/>
                  <a:gd name="connsiteX7" fmla="*/ 40513 w 81026"/>
                  <a:gd name="connsiteY7" fmla="*/ 58771 h 76922"/>
                  <a:gd name="connsiteX8" fmla="*/ 65278 w 81026"/>
                  <a:gd name="connsiteY8" fmla="*/ 76923 h 76922"/>
                  <a:gd name="connsiteX9" fmla="*/ 55880 w 81026"/>
                  <a:gd name="connsiteY9" fmla="*/ 47727 h 76922"/>
                  <a:gd name="connsiteX10" fmla="*/ 81026 w 81026"/>
                  <a:gd name="connsiteY10" fmla="*/ 29702 h 76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1026" h="76922">
                    <a:moveTo>
                      <a:pt x="81026" y="29702"/>
                    </a:moveTo>
                    <a:lnTo>
                      <a:pt x="49912" y="29702"/>
                    </a:lnTo>
                    <a:lnTo>
                      <a:pt x="40513" y="0"/>
                    </a:lnTo>
                    <a:lnTo>
                      <a:pt x="30988" y="29702"/>
                    </a:lnTo>
                    <a:lnTo>
                      <a:pt x="0" y="29702"/>
                    </a:lnTo>
                    <a:lnTo>
                      <a:pt x="25147" y="47727"/>
                    </a:lnTo>
                    <a:lnTo>
                      <a:pt x="15749" y="76923"/>
                    </a:lnTo>
                    <a:lnTo>
                      <a:pt x="40513" y="58771"/>
                    </a:lnTo>
                    <a:lnTo>
                      <a:pt x="65278" y="76923"/>
                    </a:lnTo>
                    <a:lnTo>
                      <a:pt x="55880" y="47727"/>
                    </a:lnTo>
                    <a:lnTo>
                      <a:pt x="81026" y="29702"/>
                    </a:lnTo>
                  </a:path>
                </a:pathLst>
              </a:custGeom>
              <a:solidFill>
                <a:srgbClr val="FFF200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R"/>
              </a:p>
            </p:txBody>
          </p:sp>
          <p:sp>
            <p:nvSpPr>
              <p:cNvPr id="161" name="Freeform 73">
                <a:extLst>
                  <a:ext uri="{FF2B5EF4-FFF2-40B4-BE49-F238E27FC236}">
                    <a16:creationId xmlns:a16="http://schemas.microsoft.com/office/drawing/2014/main" id="{F848B5D5-353D-7B2F-AA76-3EDB576A639F}"/>
                  </a:ext>
                </a:extLst>
              </p:cNvPr>
              <p:cNvSpPr/>
              <p:nvPr/>
            </p:nvSpPr>
            <p:spPr>
              <a:xfrm>
                <a:off x="10963020" y="9530242"/>
                <a:ext cx="80898" cy="76795"/>
              </a:xfrm>
              <a:custGeom>
                <a:avLst/>
                <a:gdLst>
                  <a:gd name="connsiteX0" fmla="*/ 15748 w 80898"/>
                  <a:gd name="connsiteY0" fmla="*/ 76795 h 76795"/>
                  <a:gd name="connsiteX1" fmla="*/ 40513 w 80898"/>
                  <a:gd name="connsiteY1" fmla="*/ 58771 h 76795"/>
                  <a:gd name="connsiteX2" fmla="*/ 65278 w 80898"/>
                  <a:gd name="connsiteY2" fmla="*/ 76795 h 76795"/>
                  <a:gd name="connsiteX3" fmla="*/ 55753 w 80898"/>
                  <a:gd name="connsiteY3" fmla="*/ 47601 h 76795"/>
                  <a:gd name="connsiteX4" fmla="*/ 80899 w 80898"/>
                  <a:gd name="connsiteY4" fmla="*/ 29575 h 76795"/>
                  <a:gd name="connsiteX5" fmla="*/ 50038 w 80898"/>
                  <a:gd name="connsiteY5" fmla="*/ 29575 h 76795"/>
                  <a:gd name="connsiteX6" fmla="*/ 40513 w 80898"/>
                  <a:gd name="connsiteY6" fmla="*/ 0 h 76795"/>
                  <a:gd name="connsiteX7" fmla="*/ 30988 w 80898"/>
                  <a:gd name="connsiteY7" fmla="*/ 29575 h 76795"/>
                  <a:gd name="connsiteX8" fmla="*/ 0 w 80898"/>
                  <a:gd name="connsiteY8" fmla="*/ 29575 h 76795"/>
                  <a:gd name="connsiteX9" fmla="*/ 25147 w 80898"/>
                  <a:gd name="connsiteY9" fmla="*/ 47601 h 76795"/>
                  <a:gd name="connsiteX10" fmla="*/ 15748 w 80898"/>
                  <a:gd name="connsiteY10" fmla="*/ 76795 h 76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0898" h="76795">
                    <a:moveTo>
                      <a:pt x="15748" y="76795"/>
                    </a:moveTo>
                    <a:lnTo>
                      <a:pt x="40513" y="58771"/>
                    </a:lnTo>
                    <a:lnTo>
                      <a:pt x="65278" y="76795"/>
                    </a:lnTo>
                    <a:lnTo>
                      <a:pt x="55753" y="47601"/>
                    </a:lnTo>
                    <a:lnTo>
                      <a:pt x="80899" y="29575"/>
                    </a:lnTo>
                    <a:lnTo>
                      <a:pt x="50038" y="29575"/>
                    </a:lnTo>
                    <a:lnTo>
                      <a:pt x="40513" y="0"/>
                    </a:lnTo>
                    <a:lnTo>
                      <a:pt x="30988" y="29575"/>
                    </a:lnTo>
                    <a:lnTo>
                      <a:pt x="0" y="29575"/>
                    </a:lnTo>
                    <a:lnTo>
                      <a:pt x="25147" y="47601"/>
                    </a:lnTo>
                    <a:lnTo>
                      <a:pt x="15748" y="76795"/>
                    </a:lnTo>
                  </a:path>
                </a:pathLst>
              </a:custGeom>
              <a:solidFill>
                <a:srgbClr val="FFF200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R"/>
              </a:p>
            </p:txBody>
          </p:sp>
          <p:sp>
            <p:nvSpPr>
              <p:cNvPr id="162" name="Freeform 74">
                <a:extLst>
                  <a:ext uri="{FF2B5EF4-FFF2-40B4-BE49-F238E27FC236}">
                    <a16:creationId xmlns:a16="http://schemas.microsoft.com/office/drawing/2014/main" id="{5DA13B38-F223-0BE1-BC64-64B5B6A25EE8}"/>
                  </a:ext>
                </a:extLst>
              </p:cNvPr>
              <p:cNvSpPr/>
              <p:nvPr/>
            </p:nvSpPr>
            <p:spPr>
              <a:xfrm>
                <a:off x="10869421" y="9436691"/>
                <a:ext cx="81026" cy="76795"/>
              </a:xfrm>
              <a:custGeom>
                <a:avLst/>
                <a:gdLst>
                  <a:gd name="connsiteX0" fmla="*/ 40513 w 81026"/>
                  <a:gd name="connsiteY0" fmla="*/ 0 h 76795"/>
                  <a:gd name="connsiteX1" fmla="*/ 30988 w 81026"/>
                  <a:gd name="connsiteY1" fmla="*/ 29575 h 76795"/>
                  <a:gd name="connsiteX2" fmla="*/ 0 w 81026"/>
                  <a:gd name="connsiteY2" fmla="*/ 29575 h 76795"/>
                  <a:gd name="connsiteX3" fmla="*/ 25147 w 81026"/>
                  <a:gd name="connsiteY3" fmla="*/ 47601 h 76795"/>
                  <a:gd name="connsiteX4" fmla="*/ 15748 w 81026"/>
                  <a:gd name="connsiteY4" fmla="*/ 76795 h 76795"/>
                  <a:gd name="connsiteX5" fmla="*/ 40513 w 81026"/>
                  <a:gd name="connsiteY5" fmla="*/ 58771 h 76795"/>
                  <a:gd name="connsiteX6" fmla="*/ 65278 w 81026"/>
                  <a:gd name="connsiteY6" fmla="*/ 76795 h 76795"/>
                  <a:gd name="connsiteX7" fmla="*/ 55880 w 81026"/>
                  <a:gd name="connsiteY7" fmla="*/ 47601 h 76795"/>
                  <a:gd name="connsiteX8" fmla="*/ 81026 w 81026"/>
                  <a:gd name="connsiteY8" fmla="*/ 29575 h 76795"/>
                  <a:gd name="connsiteX9" fmla="*/ 49911 w 81026"/>
                  <a:gd name="connsiteY9" fmla="*/ 29575 h 76795"/>
                  <a:gd name="connsiteX10" fmla="*/ 40513 w 81026"/>
                  <a:gd name="connsiteY10" fmla="*/ 0 h 76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1026" h="76795">
                    <a:moveTo>
                      <a:pt x="40513" y="0"/>
                    </a:moveTo>
                    <a:lnTo>
                      <a:pt x="30988" y="29575"/>
                    </a:lnTo>
                    <a:lnTo>
                      <a:pt x="0" y="29575"/>
                    </a:lnTo>
                    <a:lnTo>
                      <a:pt x="25147" y="47601"/>
                    </a:lnTo>
                    <a:lnTo>
                      <a:pt x="15748" y="76795"/>
                    </a:lnTo>
                    <a:lnTo>
                      <a:pt x="40513" y="58771"/>
                    </a:lnTo>
                    <a:lnTo>
                      <a:pt x="65278" y="76795"/>
                    </a:lnTo>
                    <a:lnTo>
                      <a:pt x="55880" y="47601"/>
                    </a:lnTo>
                    <a:lnTo>
                      <a:pt x="81026" y="29575"/>
                    </a:lnTo>
                    <a:lnTo>
                      <a:pt x="49911" y="29575"/>
                    </a:lnTo>
                    <a:lnTo>
                      <a:pt x="40513" y="0"/>
                    </a:lnTo>
                  </a:path>
                </a:pathLst>
              </a:custGeom>
              <a:solidFill>
                <a:srgbClr val="FFF200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R"/>
              </a:p>
            </p:txBody>
          </p:sp>
          <p:grpSp>
            <p:nvGrpSpPr>
              <p:cNvPr id="163" name="Graphic 56">
                <a:extLst>
                  <a:ext uri="{FF2B5EF4-FFF2-40B4-BE49-F238E27FC236}">
                    <a16:creationId xmlns:a16="http://schemas.microsoft.com/office/drawing/2014/main" id="{99C1CAB1-24FC-935C-017D-CB0061CA6363}"/>
                  </a:ext>
                </a:extLst>
              </p:cNvPr>
              <p:cNvGrpSpPr/>
              <p:nvPr/>
            </p:nvGrpSpPr>
            <p:grpSpPr>
              <a:xfrm>
                <a:off x="11501628" y="9305567"/>
                <a:ext cx="2970021" cy="521956"/>
                <a:chOff x="11501628" y="9305567"/>
                <a:chExt cx="2970021" cy="521956"/>
              </a:xfrm>
              <a:solidFill>
                <a:srgbClr val="034EA2"/>
              </a:solidFill>
            </p:grpSpPr>
            <p:sp>
              <p:nvSpPr>
                <p:cNvPr id="165" name="Freeform 76">
                  <a:extLst>
                    <a:ext uri="{FF2B5EF4-FFF2-40B4-BE49-F238E27FC236}">
                      <a16:creationId xmlns:a16="http://schemas.microsoft.com/office/drawing/2014/main" id="{45813216-B692-DE4C-EE84-ECE2FF454D42}"/>
                    </a:ext>
                  </a:extLst>
                </p:cNvPr>
                <p:cNvSpPr/>
                <p:nvPr/>
              </p:nvSpPr>
              <p:spPr>
                <a:xfrm>
                  <a:off x="11513184" y="9308613"/>
                  <a:ext cx="168909" cy="174662"/>
                </a:xfrm>
                <a:custGeom>
                  <a:avLst/>
                  <a:gdLst>
                    <a:gd name="connsiteX0" fmla="*/ 0 w 168909"/>
                    <a:gd name="connsiteY0" fmla="*/ 174663 h 174662"/>
                    <a:gd name="connsiteX1" fmla="*/ 0 w 168909"/>
                    <a:gd name="connsiteY1" fmla="*/ 0 h 174662"/>
                    <a:gd name="connsiteX2" fmla="*/ 52832 w 168909"/>
                    <a:gd name="connsiteY2" fmla="*/ 0 h 174662"/>
                    <a:gd name="connsiteX3" fmla="*/ 84582 w 168909"/>
                    <a:gd name="connsiteY3" fmla="*/ 119192 h 174662"/>
                    <a:gd name="connsiteX4" fmla="*/ 115951 w 168909"/>
                    <a:gd name="connsiteY4" fmla="*/ 0 h 174662"/>
                    <a:gd name="connsiteX5" fmla="*/ 168910 w 168909"/>
                    <a:gd name="connsiteY5" fmla="*/ 0 h 174662"/>
                    <a:gd name="connsiteX6" fmla="*/ 168910 w 168909"/>
                    <a:gd name="connsiteY6" fmla="*/ 174663 h 174662"/>
                    <a:gd name="connsiteX7" fmla="*/ 136144 w 168909"/>
                    <a:gd name="connsiteY7" fmla="*/ 174663 h 174662"/>
                    <a:gd name="connsiteX8" fmla="*/ 136144 w 168909"/>
                    <a:gd name="connsiteY8" fmla="*/ 37192 h 174662"/>
                    <a:gd name="connsiteX9" fmla="*/ 101473 w 168909"/>
                    <a:gd name="connsiteY9" fmla="*/ 174663 h 174662"/>
                    <a:gd name="connsiteX10" fmla="*/ 67437 w 168909"/>
                    <a:gd name="connsiteY10" fmla="*/ 174663 h 174662"/>
                    <a:gd name="connsiteX11" fmla="*/ 32893 w 168909"/>
                    <a:gd name="connsiteY11" fmla="*/ 37192 h 174662"/>
                    <a:gd name="connsiteX12" fmla="*/ 32893 w 168909"/>
                    <a:gd name="connsiteY12" fmla="*/ 174663 h 174662"/>
                    <a:gd name="connsiteX13" fmla="*/ 0 w 168909"/>
                    <a:gd name="connsiteY13" fmla="*/ 174663 h 174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8909" h="174662">
                      <a:moveTo>
                        <a:pt x="0" y="174663"/>
                      </a:moveTo>
                      <a:lnTo>
                        <a:pt x="0" y="0"/>
                      </a:lnTo>
                      <a:lnTo>
                        <a:pt x="52832" y="0"/>
                      </a:lnTo>
                      <a:lnTo>
                        <a:pt x="84582" y="119192"/>
                      </a:lnTo>
                      <a:lnTo>
                        <a:pt x="115951" y="0"/>
                      </a:lnTo>
                      <a:lnTo>
                        <a:pt x="168910" y="0"/>
                      </a:lnTo>
                      <a:lnTo>
                        <a:pt x="168910" y="174663"/>
                      </a:lnTo>
                      <a:lnTo>
                        <a:pt x="136144" y="174663"/>
                      </a:lnTo>
                      <a:lnTo>
                        <a:pt x="136144" y="37192"/>
                      </a:lnTo>
                      <a:lnTo>
                        <a:pt x="101473" y="174663"/>
                      </a:lnTo>
                      <a:lnTo>
                        <a:pt x="67437" y="174663"/>
                      </a:lnTo>
                      <a:lnTo>
                        <a:pt x="32893" y="37192"/>
                      </a:lnTo>
                      <a:lnTo>
                        <a:pt x="32893" y="174663"/>
                      </a:lnTo>
                      <a:lnTo>
                        <a:pt x="0" y="174663"/>
                      </a:ln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66" name="Freeform 77">
                  <a:extLst>
                    <a:ext uri="{FF2B5EF4-FFF2-40B4-BE49-F238E27FC236}">
                      <a16:creationId xmlns:a16="http://schemas.microsoft.com/office/drawing/2014/main" id="{1804E4B6-1005-DF73-9AD2-B041C06BDB7E}"/>
                    </a:ext>
                  </a:extLst>
                </p:cNvPr>
                <p:cNvSpPr/>
                <p:nvPr/>
              </p:nvSpPr>
              <p:spPr>
                <a:xfrm>
                  <a:off x="11708765" y="9354056"/>
                  <a:ext cx="103631" cy="132266"/>
                </a:xfrm>
                <a:custGeom>
                  <a:avLst/>
                  <a:gdLst>
                    <a:gd name="connsiteX0" fmla="*/ 69215 w 103631"/>
                    <a:gd name="connsiteY0" fmla="*/ 51154 h 132266"/>
                    <a:gd name="connsiteX1" fmla="*/ 69215 w 103631"/>
                    <a:gd name="connsiteY1" fmla="*/ 77177 h 132266"/>
                    <a:gd name="connsiteX2" fmla="*/ 41528 w 103631"/>
                    <a:gd name="connsiteY2" fmla="*/ 80476 h 132266"/>
                    <a:gd name="connsiteX3" fmla="*/ 34163 w 103631"/>
                    <a:gd name="connsiteY3" fmla="*/ 92028 h 132266"/>
                    <a:gd name="connsiteX4" fmla="*/ 39243 w 103631"/>
                    <a:gd name="connsiteY4" fmla="*/ 101928 h 132266"/>
                    <a:gd name="connsiteX5" fmla="*/ 51435 w 103631"/>
                    <a:gd name="connsiteY5" fmla="*/ 105737 h 132266"/>
                    <a:gd name="connsiteX6" fmla="*/ 81534 w 103631"/>
                    <a:gd name="connsiteY6" fmla="*/ 93931 h 132266"/>
                    <a:gd name="connsiteX7" fmla="*/ 103632 w 103631"/>
                    <a:gd name="connsiteY7" fmla="*/ 115765 h 132266"/>
                    <a:gd name="connsiteX8" fmla="*/ 49784 w 103631"/>
                    <a:gd name="connsiteY8" fmla="*/ 132266 h 132266"/>
                    <a:gd name="connsiteX9" fmla="*/ 14224 w 103631"/>
                    <a:gd name="connsiteY9" fmla="*/ 121730 h 132266"/>
                    <a:gd name="connsiteX10" fmla="*/ 0 w 103631"/>
                    <a:gd name="connsiteY10" fmla="*/ 94820 h 132266"/>
                    <a:gd name="connsiteX11" fmla="*/ 22352 w 103631"/>
                    <a:gd name="connsiteY11" fmla="*/ 63848 h 132266"/>
                    <a:gd name="connsiteX12" fmla="*/ 4699 w 103631"/>
                    <a:gd name="connsiteY12" fmla="*/ 36176 h 132266"/>
                    <a:gd name="connsiteX13" fmla="*/ 16128 w 103631"/>
                    <a:gd name="connsiteY13" fmla="*/ 10662 h 132266"/>
                    <a:gd name="connsiteX14" fmla="*/ 52324 w 103631"/>
                    <a:gd name="connsiteY14" fmla="*/ 0 h 132266"/>
                    <a:gd name="connsiteX15" fmla="*/ 98425 w 103631"/>
                    <a:gd name="connsiteY15" fmla="*/ 12693 h 132266"/>
                    <a:gd name="connsiteX16" fmla="*/ 78613 w 103631"/>
                    <a:gd name="connsiteY16" fmla="*/ 34018 h 132266"/>
                    <a:gd name="connsiteX17" fmla="*/ 54610 w 103631"/>
                    <a:gd name="connsiteY17" fmla="*/ 27164 h 132266"/>
                    <a:gd name="connsiteX18" fmla="*/ 42037 w 103631"/>
                    <a:gd name="connsiteY18" fmla="*/ 30338 h 132266"/>
                    <a:gd name="connsiteX19" fmla="*/ 37846 w 103631"/>
                    <a:gd name="connsiteY19" fmla="*/ 38080 h 132266"/>
                    <a:gd name="connsiteX20" fmla="*/ 69215 w 103631"/>
                    <a:gd name="connsiteY20" fmla="*/ 51154 h 1322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03631" h="132266">
                      <a:moveTo>
                        <a:pt x="69215" y="51154"/>
                      </a:moveTo>
                      <a:lnTo>
                        <a:pt x="69215" y="77177"/>
                      </a:lnTo>
                      <a:cubicBezTo>
                        <a:pt x="55626" y="77177"/>
                        <a:pt x="46355" y="78319"/>
                        <a:pt x="41528" y="80476"/>
                      </a:cubicBezTo>
                      <a:cubicBezTo>
                        <a:pt x="36703" y="82762"/>
                        <a:pt x="34163" y="86570"/>
                        <a:pt x="34163" y="92028"/>
                      </a:cubicBezTo>
                      <a:cubicBezTo>
                        <a:pt x="34163" y="96090"/>
                        <a:pt x="35814" y="99390"/>
                        <a:pt x="39243" y="101928"/>
                      </a:cubicBezTo>
                      <a:cubicBezTo>
                        <a:pt x="42672" y="104467"/>
                        <a:pt x="46736" y="105737"/>
                        <a:pt x="51435" y="105737"/>
                      </a:cubicBezTo>
                      <a:cubicBezTo>
                        <a:pt x="59817" y="105737"/>
                        <a:pt x="69850" y="101802"/>
                        <a:pt x="81534" y="93931"/>
                      </a:cubicBezTo>
                      <a:lnTo>
                        <a:pt x="103632" y="115765"/>
                      </a:lnTo>
                      <a:cubicBezTo>
                        <a:pt x="85217" y="126681"/>
                        <a:pt x="67310" y="132266"/>
                        <a:pt x="49784" y="132266"/>
                      </a:cubicBezTo>
                      <a:cubicBezTo>
                        <a:pt x="35560" y="132266"/>
                        <a:pt x="23749" y="128712"/>
                        <a:pt x="14224" y="121730"/>
                      </a:cubicBezTo>
                      <a:cubicBezTo>
                        <a:pt x="4699" y="114749"/>
                        <a:pt x="0" y="105737"/>
                        <a:pt x="0" y="94820"/>
                      </a:cubicBezTo>
                      <a:cubicBezTo>
                        <a:pt x="0" y="80476"/>
                        <a:pt x="7493" y="70195"/>
                        <a:pt x="22352" y="63848"/>
                      </a:cubicBezTo>
                      <a:cubicBezTo>
                        <a:pt x="10541" y="57375"/>
                        <a:pt x="4699" y="48235"/>
                        <a:pt x="4699" y="36176"/>
                      </a:cubicBezTo>
                      <a:cubicBezTo>
                        <a:pt x="4699" y="26276"/>
                        <a:pt x="8509" y="17770"/>
                        <a:pt x="16128" y="10662"/>
                      </a:cubicBezTo>
                      <a:cubicBezTo>
                        <a:pt x="23749" y="3554"/>
                        <a:pt x="35814" y="0"/>
                        <a:pt x="52324" y="0"/>
                      </a:cubicBezTo>
                      <a:cubicBezTo>
                        <a:pt x="70866" y="0"/>
                        <a:pt x="86233" y="4189"/>
                        <a:pt x="98425" y="12693"/>
                      </a:cubicBezTo>
                      <a:lnTo>
                        <a:pt x="78613" y="34018"/>
                      </a:lnTo>
                      <a:cubicBezTo>
                        <a:pt x="70485" y="29449"/>
                        <a:pt x="62484" y="27164"/>
                        <a:pt x="54610" y="27164"/>
                      </a:cubicBezTo>
                      <a:cubicBezTo>
                        <a:pt x="49022" y="27164"/>
                        <a:pt x="44831" y="28179"/>
                        <a:pt x="42037" y="30338"/>
                      </a:cubicBezTo>
                      <a:cubicBezTo>
                        <a:pt x="39243" y="32495"/>
                        <a:pt x="37846" y="35034"/>
                        <a:pt x="37846" y="38080"/>
                      </a:cubicBezTo>
                      <a:cubicBezTo>
                        <a:pt x="37719" y="46712"/>
                        <a:pt x="48133" y="51154"/>
                        <a:pt x="69215" y="51154"/>
                      </a:cubicBez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67" name="Freeform 78">
                  <a:extLst>
                    <a:ext uri="{FF2B5EF4-FFF2-40B4-BE49-F238E27FC236}">
                      <a16:creationId xmlns:a16="http://schemas.microsoft.com/office/drawing/2014/main" id="{E641D3FF-9213-47FC-49D3-1F2B66C92047}"/>
                    </a:ext>
                  </a:extLst>
                </p:cNvPr>
                <p:cNvSpPr/>
                <p:nvPr/>
              </p:nvSpPr>
              <p:spPr>
                <a:xfrm>
                  <a:off x="11888723" y="9356721"/>
                  <a:ext cx="97408" cy="126554"/>
                </a:xfrm>
                <a:custGeom>
                  <a:avLst/>
                  <a:gdLst>
                    <a:gd name="connsiteX0" fmla="*/ 0 w 97408"/>
                    <a:gd name="connsiteY0" fmla="*/ 0 h 126554"/>
                    <a:gd name="connsiteX1" fmla="*/ 97409 w 97408"/>
                    <a:gd name="connsiteY1" fmla="*/ 0 h 126554"/>
                    <a:gd name="connsiteX2" fmla="*/ 97409 w 97408"/>
                    <a:gd name="connsiteY2" fmla="*/ 27799 h 126554"/>
                    <a:gd name="connsiteX3" fmla="*/ 66421 w 97408"/>
                    <a:gd name="connsiteY3" fmla="*/ 27799 h 126554"/>
                    <a:gd name="connsiteX4" fmla="*/ 66421 w 97408"/>
                    <a:gd name="connsiteY4" fmla="*/ 126555 h 126554"/>
                    <a:gd name="connsiteX5" fmla="*/ 32893 w 97408"/>
                    <a:gd name="connsiteY5" fmla="*/ 126555 h 126554"/>
                    <a:gd name="connsiteX6" fmla="*/ 32893 w 97408"/>
                    <a:gd name="connsiteY6" fmla="*/ 27799 h 126554"/>
                    <a:gd name="connsiteX7" fmla="*/ 0 w 97408"/>
                    <a:gd name="connsiteY7" fmla="*/ 27799 h 126554"/>
                    <a:gd name="connsiteX8" fmla="*/ 0 w 97408"/>
                    <a:gd name="connsiteY8" fmla="*/ 0 h 126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7408" h="126554">
                      <a:moveTo>
                        <a:pt x="0" y="0"/>
                      </a:moveTo>
                      <a:lnTo>
                        <a:pt x="97409" y="0"/>
                      </a:lnTo>
                      <a:lnTo>
                        <a:pt x="97409" y="27799"/>
                      </a:lnTo>
                      <a:lnTo>
                        <a:pt x="66421" y="27799"/>
                      </a:lnTo>
                      <a:lnTo>
                        <a:pt x="66421" y="126555"/>
                      </a:lnTo>
                      <a:lnTo>
                        <a:pt x="32893" y="126555"/>
                      </a:lnTo>
                      <a:lnTo>
                        <a:pt x="32893" y="27799"/>
                      </a:lnTo>
                      <a:lnTo>
                        <a:pt x="0" y="2779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68" name="Freeform 79">
                  <a:extLst>
                    <a:ext uri="{FF2B5EF4-FFF2-40B4-BE49-F238E27FC236}">
                      <a16:creationId xmlns:a16="http://schemas.microsoft.com/office/drawing/2014/main" id="{C020841A-5FF3-96F6-090B-23D3F82E90FB}"/>
                    </a:ext>
                  </a:extLst>
                </p:cNvPr>
                <p:cNvSpPr/>
                <p:nvPr/>
              </p:nvSpPr>
              <p:spPr>
                <a:xfrm>
                  <a:off x="12008739" y="9353802"/>
                  <a:ext cx="115569" cy="177708"/>
                </a:xfrm>
                <a:custGeom>
                  <a:avLst/>
                  <a:gdLst>
                    <a:gd name="connsiteX0" fmla="*/ 115570 w 115569"/>
                    <a:gd name="connsiteY0" fmla="*/ 177709 h 177708"/>
                    <a:gd name="connsiteX1" fmla="*/ 82042 w 115569"/>
                    <a:gd name="connsiteY1" fmla="*/ 177709 h 177708"/>
                    <a:gd name="connsiteX2" fmla="*/ 82042 w 115569"/>
                    <a:gd name="connsiteY2" fmla="*/ 64991 h 177708"/>
                    <a:gd name="connsiteX3" fmla="*/ 80645 w 115569"/>
                    <a:gd name="connsiteY3" fmla="*/ 41254 h 177708"/>
                    <a:gd name="connsiteX4" fmla="*/ 74168 w 115569"/>
                    <a:gd name="connsiteY4" fmla="*/ 30084 h 177708"/>
                    <a:gd name="connsiteX5" fmla="*/ 61214 w 115569"/>
                    <a:gd name="connsiteY5" fmla="*/ 25768 h 177708"/>
                    <a:gd name="connsiteX6" fmla="*/ 44704 w 115569"/>
                    <a:gd name="connsiteY6" fmla="*/ 31099 h 177708"/>
                    <a:gd name="connsiteX7" fmla="*/ 35560 w 115569"/>
                    <a:gd name="connsiteY7" fmla="*/ 44808 h 177708"/>
                    <a:gd name="connsiteX8" fmla="*/ 33528 w 115569"/>
                    <a:gd name="connsiteY8" fmla="*/ 72099 h 177708"/>
                    <a:gd name="connsiteX9" fmla="*/ 33528 w 115569"/>
                    <a:gd name="connsiteY9" fmla="*/ 129474 h 177708"/>
                    <a:gd name="connsiteX10" fmla="*/ 0 w 115569"/>
                    <a:gd name="connsiteY10" fmla="*/ 129474 h 177708"/>
                    <a:gd name="connsiteX11" fmla="*/ 0 w 115569"/>
                    <a:gd name="connsiteY11" fmla="*/ 2919 h 177708"/>
                    <a:gd name="connsiteX12" fmla="*/ 31115 w 115569"/>
                    <a:gd name="connsiteY12" fmla="*/ 2919 h 177708"/>
                    <a:gd name="connsiteX13" fmla="*/ 31115 w 115569"/>
                    <a:gd name="connsiteY13" fmla="*/ 21452 h 177708"/>
                    <a:gd name="connsiteX14" fmla="*/ 72898 w 115569"/>
                    <a:gd name="connsiteY14" fmla="*/ 0 h 177708"/>
                    <a:gd name="connsiteX15" fmla="*/ 97663 w 115569"/>
                    <a:gd name="connsiteY15" fmla="*/ 6347 h 177708"/>
                    <a:gd name="connsiteX16" fmla="*/ 111506 w 115569"/>
                    <a:gd name="connsiteY16" fmla="*/ 22468 h 177708"/>
                    <a:gd name="connsiteX17" fmla="*/ 115316 w 115569"/>
                    <a:gd name="connsiteY17" fmla="*/ 50774 h 177708"/>
                    <a:gd name="connsiteX18" fmla="*/ 115316 w 115569"/>
                    <a:gd name="connsiteY18" fmla="*/ 177709 h 177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5569" h="177708">
                      <a:moveTo>
                        <a:pt x="115570" y="177709"/>
                      </a:moveTo>
                      <a:lnTo>
                        <a:pt x="82042" y="177709"/>
                      </a:lnTo>
                      <a:lnTo>
                        <a:pt x="82042" y="64991"/>
                      </a:lnTo>
                      <a:cubicBezTo>
                        <a:pt x="82042" y="53693"/>
                        <a:pt x="81534" y="45823"/>
                        <a:pt x="80645" y="41254"/>
                      </a:cubicBezTo>
                      <a:cubicBezTo>
                        <a:pt x="79756" y="36684"/>
                        <a:pt x="77597" y="33004"/>
                        <a:pt x="74168" y="30084"/>
                      </a:cubicBezTo>
                      <a:cubicBezTo>
                        <a:pt x="70739" y="27164"/>
                        <a:pt x="66421" y="25768"/>
                        <a:pt x="61214" y="25768"/>
                      </a:cubicBezTo>
                      <a:cubicBezTo>
                        <a:pt x="54991" y="25768"/>
                        <a:pt x="49403" y="27545"/>
                        <a:pt x="44704" y="31099"/>
                      </a:cubicBezTo>
                      <a:cubicBezTo>
                        <a:pt x="40005" y="34653"/>
                        <a:pt x="36957" y="39223"/>
                        <a:pt x="35560" y="44808"/>
                      </a:cubicBezTo>
                      <a:cubicBezTo>
                        <a:pt x="34163" y="50394"/>
                        <a:pt x="33528" y="59533"/>
                        <a:pt x="33528" y="72099"/>
                      </a:cubicBezTo>
                      <a:lnTo>
                        <a:pt x="33528" y="129474"/>
                      </a:lnTo>
                      <a:lnTo>
                        <a:pt x="0" y="129474"/>
                      </a:lnTo>
                      <a:lnTo>
                        <a:pt x="0" y="2919"/>
                      </a:lnTo>
                      <a:lnTo>
                        <a:pt x="31115" y="2919"/>
                      </a:lnTo>
                      <a:lnTo>
                        <a:pt x="31115" y="21452"/>
                      </a:lnTo>
                      <a:cubicBezTo>
                        <a:pt x="42164" y="7108"/>
                        <a:pt x="56134" y="0"/>
                        <a:pt x="72898" y="0"/>
                      </a:cubicBezTo>
                      <a:cubicBezTo>
                        <a:pt x="82677" y="0"/>
                        <a:pt x="90932" y="2158"/>
                        <a:pt x="97663" y="6347"/>
                      </a:cubicBezTo>
                      <a:cubicBezTo>
                        <a:pt x="104394" y="10536"/>
                        <a:pt x="109093" y="15867"/>
                        <a:pt x="111506" y="22468"/>
                      </a:cubicBezTo>
                      <a:cubicBezTo>
                        <a:pt x="114046" y="28942"/>
                        <a:pt x="115316" y="38462"/>
                        <a:pt x="115316" y="50774"/>
                      </a:cubicBezTo>
                      <a:lnTo>
                        <a:pt x="115316" y="177709"/>
                      </a:ln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69" name="Freeform 80">
                  <a:extLst>
                    <a:ext uri="{FF2B5EF4-FFF2-40B4-BE49-F238E27FC236}">
                      <a16:creationId xmlns:a16="http://schemas.microsoft.com/office/drawing/2014/main" id="{52FF17B8-4F9D-E514-CE2B-CE2647CF5E8E}"/>
                    </a:ext>
                  </a:extLst>
                </p:cNvPr>
                <p:cNvSpPr/>
                <p:nvPr/>
              </p:nvSpPr>
              <p:spPr>
                <a:xfrm>
                  <a:off x="12210922" y="9356721"/>
                  <a:ext cx="136779" cy="174789"/>
                </a:xfrm>
                <a:custGeom>
                  <a:avLst/>
                  <a:gdLst>
                    <a:gd name="connsiteX0" fmla="*/ 2794 w 136779"/>
                    <a:gd name="connsiteY0" fmla="*/ 0 h 174789"/>
                    <a:gd name="connsiteX1" fmla="*/ 39751 w 136779"/>
                    <a:gd name="connsiteY1" fmla="*/ 0 h 174789"/>
                    <a:gd name="connsiteX2" fmla="*/ 67945 w 136779"/>
                    <a:gd name="connsiteY2" fmla="*/ 58518 h 174789"/>
                    <a:gd name="connsiteX3" fmla="*/ 98425 w 136779"/>
                    <a:gd name="connsiteY3" fmla="*/ 0 h 174789"/>
                    <a:gd name="connsiteX4" fmla="*/ 133477 w 136779"/>
                    <a:gd name="connsiteY4" fmla="*/ 0 h 174789"/>
                    <a:gd name="connsiteX5" fmla="*/ 88138 w 136779"/>
                    <a:gd name="connsiteY5" fmla="*/ 86570 h 174789"/>
                    <a:gd name="connsiteX6" fmla="*/ 136779 w 136779"/>
                    <a:gd name="connsiteY6" fmla="*/ 174790 h 174789"/>
                    <a:gd name="connsiteX7" fmla="*/ 98425 w 136779"/>
                    <a:gd name="connsiteY7" fmla="*/ 174790 h 174789"/>
                    <a:gd name="connsiteX8" fmla="*/ 67945 w 136779"/>
                    <a:gd name="connsiteY8" fmla="*/ 114623 h 174789"/>
                    <a:gd name="connsiteX9" fmla="*/ 36322 w 136779"/>
                    <a:gd name="connsiteY9" fmla="*/ 174790 h 174789"/>
                    <a:gd name="connsiteX10" fmla="*/ 0 w 136779"/>
                    <a:gd name="connsiteY10" fmla="*/ 174790 h 174789"/>
                    <a:gd name="connsiteX11" fmla="*/ 48387 w 136779"/>
                    <a:gd name="connsiteY11" fmla="*/ 86570 h 174789"/>
                    <a:gd name="connsiteX12" fmla="*/ 2794 w 136779"/>
                    <a:gd name="connsiteY12" fmla="*/ 0 h 174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6779" h="174789">
                      <a:moveTo>
                        <a:pt x="2794" y="0"/>
                      </a:moveTo>
                      <a:lnTo>
                        <a:pt x="39751" y="0"/>
                      </a:lnTo>
                      <a:lnTo>
                        <a:pt x="67945" y="58518"/>
                      </a:lnTo>
                      <a:lnTo>
                        <a:pt x="98425" y="0"/>
                      </a:lnTo>
                      <a:lnTo>
                        <a:pt x="133477" y="0"/>
                      </a:lnTo>
                      <a:lnTo>
                        <a:pt x="88138" y="86570"/>
                      </a:lnTo>
                      <a:lnTo>
                        <a:pt x="136779" y="174790"/>
                      </a:lnTo>
                      <a:lnTo>
                        <a:pt x="98425" y="174790"/>
                      </a:lnTo>
                      <a:lnTo>
                        <a:pt x="67945" y="114623"/>
                      </a:lnTo>
                      <a:lnTo>
                        <a:pt x="36322" y="174790"/>
                      </a:lnTo>
                      <a:lnTo>
                        <a:pt x="0" y="174790"/>
                      </a:lnTo>
                      <a:lnTo>
                        <a:pt x="48387" y="86570"/>
                      </a:lnTo>
                      <a:lnTo>
                        <a:pt x="2794" y="0"/>
                      </a:ln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70" name="Freeform 81">
                  <a:extLst>
                    <a:ext uri="{FF2B5EF4-FFF2-40B4-BE49-F238E27FC236}">
                      <a16:creationId xmlns:a16="http://schemas.microsoft.com/office/drawing/2014/main" id="{5E593D05-329A-E427-4455-967BAFD1D380}"/>
                    </a:ext>
                  </a:extLst>
                </p:cNvPr>
                <p:cNvSpPr/>
                <p:nvPr/>
              </p:nvSpPr>
              <p:spPr>
                <a:xfrm>
                  <a:off x="12363450" y="9353802"/>
                  <a:ext cx="127761" cy="177581"/>
                </a:xfrm>
                <a:custGeom>
                  <a:avLst/>
                  <a:gdLst>
                    <a:gd name="connsiteX0" fmla="*/ 33528 w 127761"/>
                    <a:gd name="connsiteY0" fmla="*/ 121731 h 177581"/>
                    <a:gd name="connsiteX1" fmla="*/ 33528 w 127761"/>
                    <a:gd name="connsiteY1" fmla="*/ 177582 h 177581"/>
                    <a:gd name="connsiteX2" fmla="*/ 0 w 127761"/>
                    <a:gd name="connsiteY2" fmla="*/ 177582 h 177581"/>
                    <a:gd name="connsiteX3" fmla="*/ 0 w 127761"/>
                    <a:gd name="connsiteY3" fmla="*/ 77938 h 177581"/>
                    <a:gd name="connsiteX4" fmla="*/ 5588 w 127761"/>
                    <a:gd name="connsiteY4" fmla="*/ 35161 h 177581"/>
                    <a:gd name="connsiteX5" fmla="*/ 25654 w 127761"/>
                    <a:gd name="connsiteY5" fmla="*/ 9647 h 177581"/>
                    <a:gd name="connsiteX6" fmla="*/ 60833 w 127761"/>
                    <a:gd name="connsiteY6" fmla="*/ 0 h 177581"/>
                    <a:gd name="connsiteX7" fmla="*/ 109601 w 127761"/>
                    <a:gd name="connsiteY7" fmla="*/ 19802 h 177581"/>
                    <a:gd name="connsiteX8" fmla="*/ 127762 w 127761"/>
                    <a:gd name="connsiteY8" fmla="*/ 67402 h 177581"/>
                    <a:gd name="connsiteX9" fmla="*/ 110236 w 127761"/>
                    <a:gd name="connsiteY9" fmla="*/ 113480 h 177581"/>
                    <a:gd name="connsiteX10" fmla="*/ 67437 w 127761"/>
                    <a:gd name="connsiteY10" fmla="*/ 132393 h 177581"/>
                    <a:gd name="connsiteX11" fmla="*/ 33528 w 127761"/>
                    <a:gd name="connsiteY11" fmla="*/ 121731 h 177581"/>
                    <a:gd name="connsiteX12" fmla="*/ 33528 w 127761"/>
                    <a:gd name="connsiteY12" fmla="*/ 70068 h 177581"/>
                    <a:gd name="connsiteX13" fmla="*/ 41529 w 127761"/>
                    <a:gd name="connsiteY13" fmla="*/ 95455 h 177581"/>
                    <a:gd name="connsiteX14" fmla="*/ 63246 w 127761"/>
                    <a:gd name="connsiteY14" fmla="*/ 105103 h 177581"/>
                    <a:gd name="connsiteX15" fmla="*/ 85090 w 127761"/>
                    <a:gd name="connsiteY15" fmla="*/ 94313 h 177581"/>
                    <a:gd name="connsiteX16" fmla="*/ 93472 w 127761"/>
                    <a:gd name="connsiteY16" fmla="*/ 66006 h 177581"/>
                    <a:gd name="connsiteX17" fmla="*/ 85725 w 127761"/>
                    <a:gd name="connsiteY17" fmla="*/ 37826 h 177581"/>
                    <a:gd name="connsiteX18" fmla="*/ 63627 w 127761"/>
                    <a:gd name="connsiteY18" fmla="*/ 27418 h 177581"/>
                    <a:gd name="connsiteX19" fmla="*/ 42291 w 127761"/>
                    <a:gd name="connsiteY19" fmla="*/ 36811 h 177581"/>
                    <a:gd name="connsiteX20" fmla="*/ 33528 w 127761"/>
                    <a:gd name="connsiteY20" fmla="*/ 70068 h 1775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27761" h="177581">
                      <a:moveTo>
                        <a:pt x="33528" y="121731"/>
                      </a:moveTo>
                      <a:lnTo>
                        <a:pt x="33528" y="177582"/>
                      </a:lnTo>
                      <a:lnTo>
                        <a:pt x="0" y="177582"/>
                      </a:lnTo>
                      <a:lnTo>
                        <a:pt x="0" y="77938"/>
                      </a:lnTo>
                      <a:cubicBezTo>
                        <a:pt x="0" y="60040"/>
                        <a:pt x="1905" y="45697"/>
                        <a:pt x="5588" y="35161"/>
                      </a:cubicBezTo>
                      <a:cubicBezTo>
                        <a:pt x="9271" y="24625"/>
                        <a:pt x="16002" y="16121"/>
                        <a:pt x="25654" y="9647"/>
                      </a:cubicBezTo>
                      <a:cubicBezTo>
                        <a:pt x="35306" y="3173"/>
                        <a:pt x="47117" y="0"/>
                        <a:pt x="60833" y="0"/>
                      </a:cubicBezTo>
                      <a:cubicBezTo>
                        <a:pt x="81280" y="0"/>
                        <a:pt x="97536" y="6601"/>
                        <a:pt x="109601" y="19802"/>
                      </a:cubicBezTo>
                      <a:cubicBezTo>
                        <a:pt x="121666" y="33004"/>
                        <a:pt x="127762" y="48870"/>
                        <a:pt x="127762" y="67402"/>
                      </a:cubicBezTo>
                      <a:cubicBezTo>
                        <a:pt x="127762" y="85554"/>
                        <a:pt x="121920" y="100913"/>
                        <a:pt x="110236" y="113480"/>
                      </a:cubicBezTo>
                      <a:cubicBezTo>
                        <a:pt x="98552" y="126046"/>
                        <a:pt x="84328" y="132393"/>
                        <a:pt x="67437" y="132393"/>
                      </a:cubicBezTo>
                      <a:cubicBezTo>
                        <a:pt x="56261" y="132393"/>
                        <a:pt x="44958" y="128839"/>
                        <a:pt x="33528" y="121731"/>
                      </a:cubicBezTo>
                      <a:close/>
                      <a:moveTo>
                        <a:pt x="33528" y="70068"/>
                      </a:moveTo>
                      <a:cubicBezTo>
                        <a:pt x="33528" y="80604"/>
                        <a:pt x="36195" y="88982"/>
                        <a:pt x="41529" y="95455"/>
                      </a:cubicBezTo>
                      <a:cubicBezTo>
                        <a:pt x="46863" y="101929"/>
                        <a:pt x="54102" y="105103"/>
                        <a:pt x="63246" y="105103"/>
                      </a:cubicBezTo>
                      <a:cubicBezTo>
                        <a:pt x="72263" y="105103"/>
                        <a:pt x="79502" y="101548"/>
                        <a:pt x="85090" y="94313"/>
                      </a:cubicBezTo>
                      <a:cubicBezTo>
                        <a:pt x="90678" y="87077"/>
                        <a:pt x="93472" y="77684"/>
                        <a:pt x="93472" y="66006"/>
                      </a:cubicBezTo>
                      <a:cubicBezTo>
                        <a:pt x="93472" y="54074"/>
                        <a:pt x="90932" y="44681"/>
                        <a:pt x="85725" y="37826"/>
                      </a:cubicBezTo>
                      <a:cubicBezTo>
                        <a:pt x="80645" y="30972"/>
                        <a:pt x="73279" y="27418"/>
                        <a:pt x="63627" y="27418"/>
                      </a:cubicBezTo>
                      <a:cubicBezTo>
                        <a:pt x="55245" y="27418"/>
                        <a:pt x="48133" y="30592"/>
                        <a:pt x="42291" y="36811"/>
                      </a:cubicBezTo>
                      <a:cubicBezTo>
                        <a:pt x="36449" y="43031"/>
                        <a:pt x="33528" y="54074"/>
                        <a:pt x="33528" y="70068"/>
                      </a:cubicBez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71" name="Freeform 82">
                  <a:extLst>
                    <a:ext uri="{FF2B5EF4-FFF2-40B4-BE49-F238E27FC236}">
                      <a16:creationId xmlns:a16="http://schemas.microsoft.com/office/drawing/2014/main" id="{BC26644E-67FE-CF32-9D8D-9F69F6D90DAF}"/>
                    </a:ext>
                  </a:extLst>
                </p:cNvPr>
                <p:cNvSpPr/>
                <p:nvPr/>
              </p:nvSpPr>
              <p:spPr>
                <a:xfrm>
                  <a:off x="12517246" y="9353802"/>
                  <a:ext cx="115570" cy="177708"/>
                </a:xfrm>
                <a:custGeom>
                  <a:avLst/>
                  <a:gdLst>
                    <a:gd name="connsiteX0" fmla="*/ 115570 w 115570"/>
                    <a:gd name="connsiteY0" fmla="*/ 177709 h 177708"/>
                    <a:gd name="connsiteX1" fmla="*/ 82042 w 115570"/>
                    <a:gd name="connsiteY1" fmla="*/ 177709 h 177708"/>
                    <a:gd name="connsiteX2" fmla="*/ 82042 w 115570"/>
                    <a:gd name="connsiteY2" fmla="*/ 64991 h 177708"/>
                    <a:gd name="connsiteX3" fmla="*/ 80645 w 115570"/>
                    <a:gd name="connsiteY3" fmla="*/ 41254 h 177708"/>
                    <a:gd name="connsiteX4" fmla="*/ 74168 w 115570"/>
                    <a:gd name="connsiteY4" fmla="*/ 30084 h 177708"/>
                    <a:gd name="connsiteX5" fmla="*/ 61214 w 115570"/>
                    <a:gd name="connsiteY5" fmla="*/ 25768 h 177708"/>
                    <a:gd name="connsiteX6" fmla="*/ 44704 w 115570"/>
                    <a:gd name="connsiteY6" fmla="*/ 31099 h 177708"/>
                    <a:gd name="connsiteX7" fmla="*/ 35560 w 115570"/>
                    <a:gd name="connsiteY7" fmla="*/ 44808 h 177708"/>
                    <a:gd name="connsiteX8" fmla="*/ 33528 w 115570"/>
                    <a:gd name="connsiteY8" fmla="*/ 72099 h 177708"/>
                    <a:gd name="connsiteX9" fmla="*/ 33528 w 115570"/>
                    <a:gd name="connsiteY9" fmla="*/ 129474 h 177708"/>
                    <a:gd name="connsiteX10" fmla="*/ 0 w 115570"/>
                    <a:gd name="connsiteY10" fmla="*/ 129474 h 177708"/>
                    <a:gd name="connsiteX11" fmla="*/ 0 w 115570"/>
                    <a:gd name="connsiteY11" fmla="*/ 2919 h 177708"/>
                    <a:gd name="connsiteX12" fmla="*/ 31115 w 115570"/>
                    <a:gd name="connsiteY12" fmla="*/ 2919 h 177708"/>
                    <a:gd name="connsiteX13" fmla="*/ 31115 w 115570"/>
                    <a:gd name="connsiteY13" fmla="*/ 21452 h 177708"/>
                    <a:gd name="connsiteX14" fmla="*/ 72898 w 115570"/>
                    <a:gd name="connsiteY14" fmla="*/ 0 h 177708"/>
                    <a:gd name="connsiteX15" fmla="*/ 97663 w 115570"/>
                    <a:gd name="connsiteY15" fmla="*/ 6347 h 177708"/>
                    <a:gd name="connsiteX16" fmla="*/ 111506 w 115570"/>
                    <a:gd name="connsiteY16" fmla="*/ 22468 h 177708"/>
                    <a:gd name="connsiteX17" fmla="*/ 115316 w 115570"/>
                    <a:gd name="connsiteY17" fmla="*/ 50774 h 177708"/>
                    <a:gd name="connsiteX18" fmla="*/ 115316 w 115570"/>
                    <a:gd name="connsiteY18" fmla="*/ 177709 h 177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5570" h="177708">
                      <a:moveTo>
                        <a:pt x="115570" y="177709"/>
                      </a:moveTo>
                      <a:lnTo>
                        <a:pt x="82042" y="177709"/>
                      </a:lnTo>
                      <a:lnTo>
                        <a:pt x="82042" y="64991"/>
                      </a:lnTo>
                      <a:cubicBezTo>
                        <a:pt x="82042" y="53693"/>
                        <a:pt x="81535" y="45823"/>
                        <a:pt x="80645" y="41254"/>
                      </a:cubicBezTo>
                      <a:cubicBezTo>
                        <a:pt x="79756" y="36684"/>
                        <a:pt x="77597" y="33004"/>
                        <a:pt x="74168" y="30084"/>
                      </a:cubicBezTo>
                      <a:cubicBezTo>
                        <a:pt x="70739" y="27164"/>
                        <a:pt x="66422" y="25768"/>
                        <a:pt x="61214" y="25768"/>
                      </a:cubicBezTo>
                      <a:cubicBezTo>
                        <a:pt x="54991" y="25768"/>
                        <a:pt x="49403" y="27545"/>
                        <a:pt x="44704" y="31099"/>
                      </a:cubicBezTo>
                      <a:cubicBezTo>
                        <a:pt x="40005" y="34653"/>
                        <a:pt x="36957" y="39223"/>
                        <a:pt x="35560" y="44808"/>
                      </a:cubicBezTo>
                      <a:cubicBezTo>
                        <a:pt x="34163" y="50394"/>
                        <a:pt x="33528" y="59533"/>
                        <a:pt x="33528" y="72099"/>
                      </a:cubicBezTo>
                      <a:lnTo>
                        <a:pt x="33528" y="129474"/>
                      </a:lnTo>
                      <a:lnTo>
                        <a:pt x="0" y="129474"/>
                      </a:lnTo>
                      <a:lnTo>
                        <a:pt x="0" y="2919"/>
                      </a:lnTo>
                      <a:lnTo>
                        <a:pt x="31115" y="2919"/>
                      </a:lnTo>
                      <a:lnTo>
                        <a:pt x="31115" y="21452"/>
                      </a:lnTo>
                      <a:cubicBezTo>
                        <a:pt x="42164" y="7108"/>
                        <a:pt x="56135" y="0"/>
                        <a:pt x="72898" y="0"/>
                      </a:cubicBezTo>
                      <a:cubicBezTo>
                        <a:pt x="82677" y="0"/>
                        <a:pt x="90932" y="2158"/>
                        <a:pt x="97663" y="6347"/>
                      </a:cubicBezTo>
                      <a:cubicBezTo>
                        <a:pt x="104394" y="10536"/>
                        <a:pt x="109093" y="15867"/>
                        <a:pt x="111506" y="22468"/>
                      </a:cubicBezTo>
                      <a:cubicBezTo>
                        <a:pt x="114047" y="28942"/>
                        <a:pt x="115316" y="38462"/>
                        <a:pt x="115316" y="50774"/>
                      </a:cubicBezTo>
                      <a:lnTo>
                        <a:pt x="115316" y="177709"/>
                      </a:ln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72" name="Freeform 83">
                  <a:extLst>
                    <a:ext uri="{FF2B5EF4-FFF2-40B4-BE49-F238E27FC236}">
                      <a16:creationId xmlns:a16="http://schemas.microsoft.com/office/drawing/2014/main" id="{17E6FDAD-01C2-7918-DEBD-6BAB7B6ABF8D}"/>
                    </a:ext>
                  </a:extLst>
                </p:cNvPr>
                <p:cNvSpPr/>
                <p:nvPr/>
              </p:nvSpPr>
              <p:spPr>
                <a:xfrm>
                  <a:off x="12666853" y="9356595"/>
                  <a:ext cx="115061" cy="174661"/>
                </a:xfrm>
                <a:custGeom>
                  <a:avLst/>
                  <a:gdLst>
                    <a:gd name="connsiteX0" fmla="*/ 0 w 115061"/>
                    <a:gd name="connsiteY0" fmla="*/ 126 h 174661"/>
                    <a:gd name="connsiteX1" fmla="*/ 33528 w 115061"/>
                    <a:gd name="connsiteY1" fmla="*/ 126 h 174661"/>
                    <a:gd name="connsiteX2" fmla="*/ 33528 w 115061"/>
                    <a:gd name="connsiteY2" fmla="*/ 57628 h 174661"/>
                    <a:gd name="connsiteX3" fmla="*/ 35178 w 115061"/>
                    <a:gd name="connsiteY3" fmla="*/ 82761 h 174661"/>
                    <a:gd name="connsiteX4" fmla="*/ 42799 w 115061"/>
                    <a:gd name="connsiteY4" fmla="*/ 97359 h 174661"/>
                    <a:gd name="connsiteX5" fmla="*/ 56896 w 115061"/>
                    <a:gd name="connsiteY5" fmla="*/ 102944 h 174661"/>
                    <a:gd name="connsiteX6" fmla="*/ 71755 w 115061"/>
                    <a:gd name="connsiteY6" fmla="*/ 97105 h 174661"/>
                    <a:gd name="connsiteX7" fmla="*/ 79756 w 115061"/>
                    <a:gd name="connsiteY7" fmla="*/ 82888 h 174661"/>
                    <a:gd name="connsiteX8" fmla="*/ 81534 w 115061"/>
                    <a:gd name="connsiteY8" fmla="*/ 57882 h 174661"/>
                    <a:gd name="connsiteX9" fmla="*/ 81534 w 115061"/>
                    <a:gd name="connsiteY9" fmla="*/ 0 h 174661"/>
                    <a:gd name="connsiteX10" fmla="*/ 115062 w 115061"/>
                    <a:gd name="connsiteY10" fmla="*/ 0 h 174661"/>
                    <a:gd name="connsiteX11" fmla="*/ 115062 w 115061"/>
                    <a:gd name="connsiteY11" fmla="*/ 126554 h 174661"/>
                    <a:gd name="connsiteX12" fmla="*/ 84201 w 115061"/>
                    <a:gd name="connsiteY12" fmla="*/ 126554 h 174661"/>
                    <a:gd name="connsiteX13" fmla="*/ 84201 w 115061"/>
                    <a:gd name="connsiteY13" fmla="*/ 111321 h 174661"/>
                    <a:gd name="connsiteX14" fmla="*/ 58674 w 115061"/>
                    <a:gd name="connsiteY14" fmla="*/ 129473 h 174661"/>
                    <a:gd name="connsiteX15" fmla="*/ 33528 w 115061"/>
                    <a:gd name="connsiteY15" fmla="*/ 111321 h 174661"/>
                    <a:gd name="connsiteX16" fmla="*/ 33528 w 115061"/>
                    <a:gd name="connsiteY16" fmla="*/ 174662 h 174661"/>
                    <a:gd name="connsiteX17" fmla="*/ 0 w 115061"/>
                    <a:gd name="connsiteY17" fmla="*/ 174662 h 174661"/>
                    <a:gd name="connsiteX18" fmla="*/ 0 w 115061"/>
                    <a:gd name="connsiteY18" fmla="*/ 126 h 174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5061" h="174661">
                      <a:moveTo>
                        <a:pt x="0" y="126"/>
                      </a:moveTo>
                      <a:lnTo>
                        <a:pt x="33528" y="126"/>
                      </a:lnTo>
                      <a:lnTo>
                        <a:pt x="33528" y="57628"/>
                      </a:lnTo>
                      <a:cubicBezTo>
                        <a:pt x="33528" y="68291"/>
                        <a:pt x="34036" y="76795"/>
                        <a:pt x="35178" y="82761"/>
                      </a:cubicBezTo>
                      <a:cubicBezTo>
                        <a:pt x="36322" y="88854"/>
                        <a:pt x="38862" y="93678"/>
                        <a:pt x="42799" y="97359"/>
                      </a:cubicBezTo>
                      <a:cubicBezTo>
                        <a:pt x="46736" y="101040"/>
                        <a:pt x="51435" y="102944"/>
                        <a:pt x="56896" y="102944"/>
                      </a:cubicBezTo>
                      <a:cubicBezTo>
                        <a:pt x="62611" y="102944"/>
                        <a:pt x="67564" y="101040"/>
                        <a:pt x="71755" y="97105"/>
                      </a:cubicBezTo>
                      <a:cubicBezTo>
                        <a:pt x="75946" y="93170"/>
                        <a:pt x="78613" y="88473"/>
                        <a:pt x="79756" y="82888"/>
                      </a:cubicBezTo>
                      <a:cubicBezTo>
                        <a:pt x="80899" y="77303"/>
                        <a:pt x="81534" y="68926"/>
                        <a:pt x="81534" y="57882"/>
                      </a:cubicBezTo>
                      <a:lnTo>
                        <a:pt x="81534" y="0"/>
                      </a:lnTo>
                      <a:lnTo>
                        <a:pt x="115062" y="0"/>
                      </a:lnTo>
                      <a:lnTo>
                        <a:pt x="115062" y="126554"/>
                      </a:lnTo>
                      <a:lnTo>
                        <a:pt x="84201" y="126554"/>
                      </a:lnTo>
                      <a:lnTo>
                        <a:pt x="84201" y="111321"/>
                      </a:lnTo>
                      <a:cubicBezTo>
                        <a:pt x="77978" y="123380"/>
                        <a:pt x="69469" y="129473"/>
                        <a:pt x="58674" y="129473"/>
                      </a:cubicBezTo>
                      <a:cubicBezTo>
                        <a:pt x="47244" y="129473"/>
                        <a:pt x="38862" y="123380"/>
                        <a:pt x="33528" y="111321"/>
                      </a:cubicBezTo>
                      <a:lnTo>
                        <a:pt x="33528" y="174662"/>
                      </a:lnTo>
                      <a:lnTo>
                        <a:pt x="0" y="174662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73" name="Freeform 84">
                  <a:extLst>
                    <a:ext uri="{FF2B5EF4-FFF2-40B4-BE49-F238E27FC236}">
                      <a16:creationId xmlns:a16="http://schemas.microsoft.com/office/drawing/2014/main" id="{2591F482-5C15-BB04-E2E3-E6470B17652F}"/>
                    </a:ext>
                  </a:extLst>
                </p:cNvPr>
                <p:cNvSpPr/>
                <p:nvPr/>
              </p:nvSpPr>
              <p:spPr>
                <a:xfrm>
                  <a:off x="12808204" y="9353548"/>
                  <a:ext cx="132841" cy="132393"/>
                </a:xfrm>
                <a:custGeom>
                  <a:avLst/>
                  <a:gdLst>
                    <a:gd name="connsiteX0" fmla="*/ 104139 w 132841"/>
                    <a:gd name="connsiteY0" fmla="*/ 3173 h 132393"/>
                    <a:gd name="connsiteX1" fmla="*/ 132842 w 132841"/>
                    <a:gd name="connsiteY1" fmla="*/ 3173 h 132393"/>
                    <a:gd name="connsiteX2" fmla="*/ 121412 w 132841"/>
                    <a:gd name="connsiteY2" fmla="*/ 38462 h 132393"/>
                    <a:gd name="connsiteX3" fmla="*/ 116839 w 132841"/>
                    <a:gd name="connsiteY3" fmla="*/ 68545 h 132393"/>
                    <a:gd name="connsiteX4" fmla="*/ 121031 w 132841"/>
                    <a:gd name="connsiteY4" fmla="*/ 97487 h 132393"/>
                    <a:gd name="connsiteX5" fmla="*/ 131572 w 132841"/>
                    <a:gd name="connsiteY5" fmla="*/ 129601 h 132393"/>
                    <a:gd name="connsiteX6" fmla="*/ 103377 w 132841"/>
                    <a:gd name="connsiteY6" fmla="*/ 129601 h 132393"/>
                    <a:gd name="connsiteX7" fmla="*/ 101219 w 132841"/>
                    <a:gd name="connsiteY7" fmla="*/ 122874 h 132393"/>
                    <a:gd name="connsiteX8" fmla="*/ 96901 w 132841"/>
                    <a:gd name="connsiteY8" fmla="*/ 108530 h 132393"/>
                    <a:gd name="connsiteX9" fmla="*/ 55118 w 132841"/>
                    <a:gd name="connsiteY9" fmla="*/ 132394 h 132393"/>
                    <a:gd name="connsiteX10" fmla="*/ 14732 w 132841"/>
                    <a:gd name="connsiteY10" fmla="*/ 111576 h 132393"/>
                    <a:gd name="connsiteX11" fmla="*/ 0 w 132841"/>
                    <a:gd name="connsiteY11" fmla="*/ 62960 h 132393"/>
                    <a:gd name="connsiteX12" fmla="*/ 14605 w 132841"/>
                    <a:gd name="connsiteY12" fmla="*/ 18406 h 132393"/>
                    <a:gd name="connsiteX13" fmla="*/ 55372 w 132841"/>
                    <a:gd name="connsiteY13" fmla="*/ 0 h 132393"/>
                    <a:gd name="connsiteX14" fmla="*/ 97027 w 132841"/>
                    <a:gd name="connsiteY14" fmla="*/ 24625 h 132393"/>
                    <a:gd name="connsiteX15" fmla="*/ 104139 w 132841"/>
                    <a:gd name="connsiteY15" fmla="*/ 3173 h 132393"/>
                    <a:gd name="connsiteX16" fmla="*/ 34417 w 132841"/>
                    <a:gd name="connsiteY16" fmla="*/ 66895 h 132393"/>
                    <a:gd name="connsiteX17" fmla="*/ 41910 w 132841"/>
                    <a:gd name="connsiteY17" fmla="*/ 95328 h 132393"/>
                    <a:gd name="connsiteX18" fmla="*/ 61340 w 132841"/>
                    <a:gd name="connsiteY18" fmla="*/ 106245 h 132393"/>
                    <a:gd name="connsiteX19" fmla="*/ 80010 w 132841"/>
                    <a:gd name="connsiteY19" fmla="*/ 96598 h 132393"/>
                    <a:gd name="connsiteX20" fmla="*/ 87249 w 132841"/>
                    <a:gd name="connsiteY20" fmla="*/ 66895 h 132393"/>
                    <a:gd name="connsiteX21" fmla="*/ 79502 w 132841"/>
                    <a:gd name="connsiteY21" fmla="*/ 37066 h 132393"/>
                    <a:gd name="connsiteX22" fmla="*/ 60833 w 132841"/>
                    <a:gd name="connsiteY22" fmla="*/ 26911 h 132393"/>
                    <a:gd name="connsiteX23" fmla="*/ 41910 w 132841"/>
                    <a:gd name="connsiteY23" fmla="*/ 37446 h 132393"/>
                    <a:gd name="connsiteX24" fmla="*/ 34417 w 132841"/>
                    <a:gd name="connsiteY24" fmla="*/ 66895 h 132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2841" h="132393">
                      <a:moveTo>
                        <a:pt x="104139" y="3173"/>
                      </a:moveTo>
                      <a:lnTo>
                        <a:pt x="132842" y="3173"/>
                      </a:lnTo>
                      <a:cubicBezTo>
                        <a:pt x="128270" y="12440"/>
                        <a:pt x="124460" y="24118"/>
                        <a:pt x="121412" y="38462"/>
                      </a:cubicBezTo>
                      <a:cubicBezTo>
                        <a:pt x="118364" y="52805"/>
                        <a:pt x="116839" y="62833"/>
                        <a:pt x="116839" y="68545"/>
                      </a:cubicBezTo>
                      <a:cubicBezTo>
                        <a:pt x="116839" y="75908"/>
                        <a:pt x="118237" y="85555"/>
                        <a:pt x="121031" y="97487"/>
                      </a:cubicBezTo>
                      <a:cubicBezTo>
                        <a:pt x="123825" y="109419"/>
                        <a:pt x="127253" y="120081"/>
                        <a:pt x="131572" y="129601"/>
                      </a:cubicBezTo>
                      <a:lnTo>
                        <a:pt x="103377" y="129601"/>
                      </a:lnTo>
                      <a:cubicBezTo>
                        <a:pt x="102997" y="127951"/>
                        <a:pt x="102235" y="125793"/>
                        <a:pt x="101219" y="122874"/>
                      </a:cubicBezTo>
                      <a:cubicBezTo>
                        <a:pt x="99568" y="118050"/>
                        <a:pt x="98171" y="113354"/>
                        <a:pt x="96901" y="108530"/>
                      </a:cubicBezTo>
                      <a:cubicBezTo>
                        <a:pt x="87122" y="124397"/>
                        <a:pt x="73152" y="132394"/>
                        <a:pt x="55118" y="132394"/>
                      </a:cubicBezTo>
                      <a:cubicBezTo>
                        <a:pt x="37973" y="132394"/>
                        <a:pt x="24638" y="125412"/>
                        <a:pt x="14732" y="111576"/>
                      </a:cubicBezTo>
                      <a:cubicBezTo>
                        <a:pt x="4952" y="97740"/>
                        <a:pt x="0" y="81493"/>
                        <a:pt x="0" y="62960"/>
                      </a:cubicBezTo>
                      <a:cubicBezTo>
                        <a:pt x="0" y="45443"/>
                        <a:pt x="4826" y="30592"/>
                        <a:pt x="14605" y="18406"/>
                      </a:cubicBezTo>
                      <a:cubicBezTo>
                        <a:pt x="24384" y="6220"/>
                        <a:pt x="37973" y="0"/>
                        <a:pt x="55372" y="0"/>
                      </a:cubicBezTo>
                      <a:cubicBezTo>
                        <a:pt x="72517" y="0"/>
                        <a:pt x="86360" y="8251"/>
                        <a:pt x="97027" y="24625"/>
                      </a:cubicBezTo>
                      <a:cubicBezTo>
                        <a:pt x="98552" y="19294"/>
                        <a:pt x="100964" y="11932"/>
                        <a:pt x="104139" y="3173"/>
                      </a:cubicBezTo>
                      <a:close/>
                      <a:moveTo>
                        <a:pt x="34417" y="66895"/>
                      </a:moveTo>
                      <a:cubicBezTo>
                        <a:pt x="34417" y="78573"/>
                        <a:pt x="36957" y="88093"/>
                        <a:pt x="41910" y="95328"/>
                      </a:cubicBezTo>
                      <a:cubicBezTo>
                        <a:pt x="46863" y="102564"/>
                        <a:pt x="53339" y="106245"/>
                        <a:pt x="61340" y="106245"/>
                      </a:cubicBezTo>
                      <a:cubicBezTo>
                        <a:pt x="68961" y="106245"/>
                        <a:pt x="75184" y="103072"/>
                        <a:pt x="80010" y="96598"/>
                      </a:cubicBezTo>
                      <a:cubicBezTo>
                        <a:pt x="84836" y="90124"/>
                        <a:pt x="87249" y="80223"/>
                        <a:pt x="87249" y="66895"/>
                      </a:cubicBezTo>
                      <a:cubicBezTo>
                        <a:pt x="87249" y="53821"/>
                        <a:pt x="84709" y="43920"/>
                        <a:pt x="79502" y="37066"/>
                      </a:cubicBezTo>
                      <a:cubicBezTo>
                        <a:pt x="74295" y="30338"/>
                        <a:pt x="68072" y="26911"/>
                        <a:pt x="60833" y="26911"/>
                      </a:cubicBezTo>
                      <a:cubicBezTo>
                        <a:pt x="53213" y="26911"/>
                        <a:pt x="46863" y="30465"/>
                        <a:pt x="41910" y="37446"/>
                      </a:cubicBezTo>
                      <a:cubicBezTo>
                        <a:pt x="36957" y="44427"/>
                        <a:pt x="34417" y="54201"/>
                        <a:pt x="34417" y="66895"/>
                      </a:cubicBez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74" name="Freeform 85">
                  <a:extLst>
                    <a:ext uri="{FF2B5EF4-FFF2-40B4-BE49-F238E27FC236}">
                      <a16:creationId xmlns:a16="http://schemas.microsoft.com/office/drawing/2014/main" id="{49F6A9B6-5789-B509-B1E7-7E715D57D54B}"/>
                    </a:ext>
                  </a:extLst>
                </p:cNvPr>
                <p:cNvSpPr/>
                <p:nvPr/>
              </p:nvSpPr>
              <p:spPr>
                <a:xfrm>
                  <a:off x="12954761" y="9356721"/>
                  <a:ext cx="97408" cy="126554"/>
                </a:xfrm>
                <a:custGeom>
                  <a:avLst/>
                  <a:gdLst>
                    <a:gd name="connsiteX0" fmla="*/ 0 w 97408"/>
                    <a:gd name="connsiteY0" fmla="*/ 0 h 126554"/>
                    <a:gd name="connsiteX1" fmla="*/ 97409 w 97408"/>
                    <a:gd name="connsiteY1" fmla="*/ 0 h 126554"/>
                    <a:gd name="connsiteX2" fmla="*/ 97409 w 97408"/>
                    <a:gd name="connsiteY2" fmla="*/ 27799 h 126554"/>
                    <a:gd name="connsiteX3" fmla="*/ 66422 w 97408"/>
                    <a:gd name="connsiteY3" fmla="*/ 27799 h 126554"/>
                    <a:gd name="connsiteX4" fmla="*/ 66422 w 97408"/>
                    <a:gd name="connsiteY4" fmla="*/ 126555 h 126554"/>
                    <a:gd name="connsiteX5" fmla="*/ 32893 w 97408"/>
                    <a:gd name="connsiteY5" fmla="*/ 126555 h 126554"/>
                    <a:gd name="connsiteX6" fmla="*/ 32893 w 97408"/>
                    <a:gd name="connsiteY6" fmla="*/ 27799 h 126554"/>
                    <a:gd name="connsiteX7" fmla="*/ 0 w 97408"/>
                    <a:gd name="connsiteY7" fmla="*/ 27799 h 126554"/>
                    <a:gd name="connsiteX8" fmla="*/ 0 w 97408"/>
                    <a:gd name="connsiteY8" fmla="*/ 0 h 126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7408" h="126554">
                      <a:moveTo>
                        <a:pt x="0" y="0"/>
                      </a:moveTo>
                      <a:lnTo>
                        <a:pt x="97409" y="0"/>
                      </a:lnTo>
                      <a:lnTo>
                        <a:pt x="97409" y="27799"/>
                      </a:lnTo>
                      <a:lnTo>
                        <a:pt x="66422" y="27799"/>
                      </a:lnTo>
                      <a:lnTo>
                        <a:pt x="66422" y="126555"/>
                      </a:lnTo>
                      <a:lnTo>
                        <a:pt x="32893" y="126555"/>
                      </a:lnTo>
                      <a:lnTo>
                        <a:pt x="32893" y="27799"/>
                      </a:lnTo>
                      <a:lnTo>
                        <a:pt x="0" y="2779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75" name="Freeform 86">
                  <a:extLst>
                    <a:ext uri="{FF2B5EF4-FFF2-40B4-BE49-F238E27FC236}">
                      <a16:creationId xmlns:a16="http://schemas.microsoft.com/office/drawing/2014/main" id="{5EF1C7DF-48A5-EDE9-319B-F70226752987}"/>
                    </a:ext>
                  </a:extLst>
                </p:cNvPr>
                <p:cNvSpPr/>
                <p:nvPr/>
              </p:nvSpPr>
              <p:spPr>
                <a:xfrm>
                  <a:off x="13061061" y="9353929"/>
                  <a:ext cx="130809" cy="132266"/>
                </a:xfrm>
                <a:custGeom>
                  <a:avLst/>
                  <a:gdLst>
                    <a:gd name="connsiteX0" fmla="*/ 0 w 130809"/>
                    <a:gd name="connsiteY0" fmla="*/ 64356 h 132266"/>
                    <a:gd name="connsiteX1" fmla="*/ 8254 w 130809"/>
                    <a:gd name="connsiteY1" fmla="*/ 32115 h 132266"/>
                    <a:gd name="connsiteX2" fmla="*/ 31623 w 130809"/>
                    <a:gd name="connsiteY2" fmla="*/ 8251 h 132266"/>
                    <a:gd name="connsiteX3" fmla="*/ 65277 w 130809"/>
                    <a:gd name="connsiteY3" fmla="*/ 0 h 132266"/>
                    <a:gd name="connsiteX4" fmla="*/ 112395 w 130809"/>
                    <a:gd name="connsiteY4" fmla="*/ 18659 h 132266"/>
                    <a:gd name="connsiteX5" fmla="*/ 130809 w 130809"/>
                    <a:gd name="connsiteY5" fmla="*/ 65752 h 132266"/>
                    <a:gd name="connsiteX6" fmla="*/ 112268 w 130809"/>
                    <a:gd name="connsiteY6" fmla="*/ 113353 h 132266"/>
                    <a:gd name="connsiteX7" fmla="*/ 65531 w 130809"/>
                    <a:gd name="connsiteY7" fmla="*/ 132266 h 132266"/>
                    <a:gd name="connsiteX8" fmla="*/ 32384 w 130809"/>
                    <a:gd name="connsiteY8" fmla="*/ 124396 h 132266"/>
                    <a:gd name="connsiteX9" fmla="*/ 8381 w 130809"/>
                    <a:gd name="connsiteY9" fmla="*/ 101294 h 132266"/>
                    <a:gd name="connsiteX10" fmla="*/ 0 w 130809"/>
                    <a:gd name="connsiteY10" fmla="*/ 64356 h 132266"/>
                    <a:gd name="connsiteX11" fmla="*/ 34289 w 130809"/>
                    <a:gd name="connsiteY11" fmla="*/ 66133 h 132266"/>
                    <a:gd name="connsiteX12" fmla="*/ 43179 w 130809"/>
                    <a:gd name="connsiteY12" fmla="*/ 94947 h 132266"/>
                    <a:gd name="connsiteX13" fmla="*/ 65277 w 130809"/>
                    <a:gd name="connsiteY13" fmla="*/ 104975 h 132266"/>
                    <a:gd name="connsiteX14" fmla="*/ 87249 w 130809"/>
                    <a:gd name="connsiteY14" fmla="*/ 94947 h 132266"/>
                    <a:gd name="connsiteX15" fmla="*/ 96138 w 130809"/>
                    <a:gd name="connsiteY15" fmla="*/ 65879 h 132266"/>
                    <a:gd name="connsiteX16" fmla="*/ 87249 w 130809"/>
                    <a:gd name="connsiteY16" fmla="*/ 37319 h 132266"/>
                    <a:gd name="connsiteX17" fmla="*/ 65277 w 130809"/>
                    <a:gd name="connsiteY17" fmla="*/ 27291 h 132266"/>
                    <a:gd name="connsiteX18" fmla="*/ 43179 w 130809"/>
                    <a:gd name="connsiteY18" fmla="*/ 37319 h 132266"/>
                    <a:gd name="connsiteX19" fmla="*/ 34289 w 130809"/>
                    <a:gd name="connsiteY19" fmla="*/ 66133 h 1322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30809" h="132266">
                      <a:moveTo>
                        <a:pt x="0" y="64356"/>
                      </a:moveTo>
                      <a:cubicBezTo>
                        <a:pt x="0" y="53186"/>
                        <a:pt x="2794" y="42523"/>
                        <a:pt x="8254" y="32115"/>
                      </a:cubicBezTo>
                      <a:cubicBezTo>
                        <a:pt x="13715" y="21706"/>
                        <a:pt x="21462" y="13709"/>
                        <a:pt x="31623" y="8251"/>
                      </a:cubicBezTo>
                      <a:cubicBezTo>
                        <a:pt x="41655" y="2792"/>
                        <a:pt x="52958" y="0"/>
                        <a:pt x="65277" y="0"/>
                      </a:cubicBezTo>
                      <a:cubicBezTo>
                        <a:pt x="84454" y="0"/>
                        <a:pt x="100076" y="6220"/>
                        <a:pt x="112395" y="18659"/>
                      </a:cubicBezTo>
                      <a:cubicBezTo>
                        <a:pt x="124586" y="31099"/>
                        <a:pt x="130809" y="46839"/>
                        <a:pt x="130809" y="65752"/>
                      </a:cubicBezTo>
                      <a:cubicBezTo>
                        <a:pt x="130809" y="84920"/>
                        <a:pt x="124586" y="100786"/>
                        <a:pt x="112268" y="113353"/>
                      </a:cubicBezTo>
                      <a:cubicBezTo>
                        <a:pt x="99949" y="125919"/>
                        <a:pt x="84327" y="132266"/>
                        <a:pt x="65531" y="132266"/>
                      </a:cubicBezTo>
                      <a:cubicBezTo>
                        <a:pt x="53975" y="132266"/>
                        <a:pt x="42799" y="129601"/>
                        <a:pt x="32384" y="124396"/>
                      </a:cubicBezTo>
                      <a:cubicBezTo>
                        <a:pt x="21844" y="119192"/>
                        <a:pt x="13843" y="111449"/>
                        <a:pt x="8381" y="101294"/>
                      </a:cubicBezTo>
                      <a:cubicBezTo>
                        <a:pt x="2667" y="91139"/>
                        <a:pt x="0" y="78827"/>
                        <a:pt x="0" y="64356"/>
                      </a:cubicBezTo>
                      <a:close/>
                      <a:moveTo>
                        <a:pt x="34289" y="66133"/>
                      </a:moveTo>
                      <a:cubicBezTo>
                        <a:pt x="34289" y="78700"/>
                        <a:pt x="37210" y="88347"/>
                        <a:pt x="43179" y="94947"/>
                      </a:cubicBezTo>
                      <a:cubicBezTo>
                        <a:pt x="49149" y="101675"/>
                        <a:pt x="56514" y="104975"/>
                        <a:pt x="65277" y="104975"/>
                      </a:cubicBezTo>
                      <a:cubicBezTo>
                        <a:pt x="74040" y="104975"/>
                        <a:pt x="81406" y="101675"/>
                        <a:pt x="87249" y="94947"/>
                      </a:cubicBezTo>
                      <a:cubicBezTo>
                        <a:pt x="93218" y="88220"/>
                        <a:pt x="96138" y="78573"/>
                        <a:pt x="96138" y="65879"/>
                      </a:cubicBezTo>
                      <a:cubicBezTo>
                        <a:pt x="96138" y="53440"/>
                        <a:pt x="93218" y="43920"/>
                        <a:pt x="87249" y="37319"/>
                      </a:cubicBezTo>
                      <a:cubicBezTo>
                        <a:pt x="81279" y="30591"/>
                        <a:pt x="74040" y="27291"/>
                        <a:pt x="65277" y="27291"/>
                      </a:cubicBezTo>
                      <a:cubicBezTo>
                        <a:pt x="56514" y="27291"/>
                        <a:pt x="49149" y="30591"/>
                        <a:pt x="43179" y="37319"/>
                      </a:cubicBezTo>
                      <a:cubicBezTo>
                        <a:pt x="37337" y="43920"/>
                        <a:pt x="34289" y="53566"/>
                        <a:pt x="34289" y="66133"/>
                      </a:cubicBez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76" name="Freeform 87">
                  <a:extLst>
                    <a:ext uri="{FF2B5EF4-FFF2-40B4-BE49-F238E27FC236}">
                      <a16:creationId xmlns:a16="http://schemas.microsoft.com/office/drawing/2014/main" id="{FF0B6E88-F073-116C-0AF5-087FD1D7F341}"/>
                    </a:ext>
                  </a:extLst>
                </p:cNvPr>
                <p:cNvSpPr/>
                <p:nvPr/>
              </p:nvSpPr>
              <p:spPr>
                <a:xfrm>
                  <a:off x="13209778" y="9308613"/>
                  <a:ext cx="129539" cy="177581"/>
                </a:xfrm>
                <a:custGeom>
                  <a:avLst/>
                  <a:gdLst>
                    <a:gd name="connsiteX0" fmla="*/ 11685 w 129539"/>
                    <a:gd name="connsiteY0" fmla="*/ 0 h 177581"/>
                    <a:gd name="connsiteX1" fmla="*/ 118618 w 129539"/>
                    <a:gd name="connsiteY1" fmla="*/ 0 h 177581"/>
                    <a:gd name="connsiteX2" fmla="*/ 118618 w 129539"/>
                    <a:gd name="connsiteY2" fmla="*/ 27799 h 177581"/>
                    <a:gd name="connsiteX3" fmla="*/ 58928 w 129539"/>
                    <a:gd name="connsiteY3" fmla="*/ 27799 h 177581"/>
                    <a:gd name="connsiteX4" fmla="*/ 93090 w 129539"/>
                    <a:gd name="connsiteY4" fmla="*/ 53313 h 177581"/>
                    <a:gd name="connsiteX5" fmla="*/ 115061 w 129539"/>
                    <a:gd name="connsiteY5" fmla="*/ 70957 h 177581"/>
                    <a:gd name="connsiteX6" fmla="*/ 125603 w 129539"/>
                    <a:gd name="connsiteY6" fmla="*/ 89362 h 177581"/>
                    <a:gd name="connsiteX7" fmla="*/ 129539 w 129539"/>
                    <a:gd name="connsiteY7" fmla="*/ 112464 h 177581"/>
                    <a:gd name="connsiteX8" fmla="*/ 113030 w 129539"/>
                    <a:gd name="connsiteY8" fmla="*/ 158415 h 177581"/>
                    <a:gd name="connsiteX9" fmla="*/ 65024 w 129539"/>
                    <a:gd name="connsiteY9" fmla="*/ 177582 h 177581"/>
                    <a:gd name="connsiteX10" fmla="*/ 30607 w 129539"/>
                    <a:gd name="connsiteY10" fmla="*/ 169585 h 177581"/>
                    <a:gd name="connsiteX11" fmla="*/ 8889 w 129539"/>
                    <a:gd name="connsiteY11" fmla="*/ 146229 h 177581"/>
                    <a:gd name="connsiteX12" fmla="*/ 0 w 129539"/>
                    <a:gd name="connsiteY12" fmla="*/ 111195 h 177581"/>
                    <a:gd name="connsiteX13" fmla="*/ 13081 w 129539"/>
                    <a:gd name="connsiteY13" fmla="*/ 70957 h 177581"/>
                    <a:gd name="connsiteX14" fmla="*/ 46989 w 129539"/>
                    <a:gd name="connsiteY14" fmla="*/ 50139 h 177581"/>
                    <a:gd name="connsiteX15" fmla="*/ 28956 w 129539"/>
                    <a:gd name="connsiteY15" fmla="*/ 37065 h 177581"/>
                    <a:gd name="connsiteX16" fmla="*/ 11810 w 129539"/>
                    <a:gd name="connsiteY16" fmla="*/ 23737 h 177581"/>
                    <a:gd name="connsiteX17" fmla="*/ 11810 w 129539"/>
                    <a:gd name="connsiteY17" fmla="*/ 0 h 177581"/>
                    <a:gd name="connsiteX18" fmla="*/ 32258 w 129539"/>
                    <a:gd name="connsiteY18" fmla="*/ 114876 h 177581"/>
                    <a:gd name="connsiteX19" fmla="*/ 41656 w 129539"/>
                    <a:gd name="connsiteY19" fmla="*/ 142294 h 177581"/>
                    <a:gd name="connsiteX20" fmla="*/ 64515 w 129539"/>
                    <a:gd name="connsiteY20" fmla="*/ 151942 h 177581"/>
                    <a:gd name="connsiteX21" fmla="*/ 87630 w 129539"/>
                    <a:gd name="connsiteY21" fmla="*/ 141913 h 177581"/>
                    <a:gd name="connsiteX22" fmla="*/ 97282 w 129539"/>
                    <a:gd name="connsiteY22" fmla="*/ 113734 h 177581"/>
                    <a:gd name="connsiteX23" fmla="*/ 87885 w 129539"/>
                    <a:gd name="connsiteY23" fmla="*/ 85554 h 177581"/>
                    <a:gd name="connsiteX24" fmla="*/ 65405 w 129539"/>
                    <a:gd name="connsiteY24" fmla="*/ 75526 h 177581"/>
                    <a:gd name="connsiteX25" fmla="*/ 41275 w 129539"/>
                    <a:gd name="connsiteY25" fmla="*/ 86570 h 177581"/>
                    <a:gd name="connsiteX26" fmla="*/ 32258 w 129539"/>
                    <a:gd name="connsiteY26" fmla="*/ 114876 h 1775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29539" h="177581">
                      <a:moveTo>
                        <a:pt x="11685" y="0"/>
                      </a:moveTo>
                      <a:lnTo>
                        <a:pt x="118618" y="0"/>
                      </a:lnTo>
                      <a:lnTo>
                        <a:pt x="118618" y="27799"/>
                      </a:lnTo>
                      <a:lnTo>
                        <a:pt x="58928" y="27799"/>
                      </a:lnTo>
                      <a:cubicBezTo>
                        <a:pt x="65660" y="34018"/>
                        <a:pt x="77088" y="42524"/>
                        <a:pt x="93090" y="53313"/>
                      </a:cubicBezTo>
                      <a:cubicBezTo>
                        <a:pt x="103378" y="60167"/>
                        <a:pt x="110617" y="66133"/>
                        <a:pt x="115061" y="70957"/>
                      </a:cubicBezTo>
                      <a:cubicBezTo>
                        <a:pt x="119380" y="75907"/>
                        <a:pt x="122935" y="82000"/>
                        <a:pt x="125603" y="89362"/>
                      </a:cubicBezTo>
                      <a:cubicBezTo>
                        <a:pt x="128270" y="96724"/>
                        <a:pt x="129539" y="104341"/>
                        <a:pt x="129539" y="112464"/>
                      </a:cubicBezTo>
                      <a:cubicBezTo>
                        <a:pt x="129539" y="130362"/>
                        <a:pt x="124079" y="145721"/>
                        <a:pt x="113030" y="158415"/>
                      </a:cubicBezTo>
                      <a:cubicBezTo>
                        <a:pt x="102109" y="171235"/>
                        <a:pt x="86106" y="177582"/>
                        <a:pt x="65024" y="177582"/>
                      </a:cubicBezTo>
                      <a:cubicBezTo>
                        <a:pt x="50673" y="177582"/>
                        <a:pt x="39115" y="174917"/>
                        <a:pt x="30607" y="169585"/>
                      </a:cubicBezTo>
                      <a:cubicBezTo>
                        <a:pt x="21971" y="164254"/>
                        <a:pt x="14732" y="156511"/>
                        <a:pt x="8889" y="146229"/>
                      </a:cubicBezTo>
                      <a:cubicBezTo>
                        <a:pt x="2921" y="135948"/>
                        <a:pt x="0" y="124269"/>
                        <a:pt x="0" y="111195"/>
                      </a:cubicBezTo>
                      <a:cubicBezTo>
                        <a:pt x="0" y="95963"/>
                        <a:pt x="4318" y="82508"/>
                        <a:pt x="13081" y="70957"/>
                      </a:cubicBezTo>
                      <a:cubicBezTo>
                        <a:pt x="21844" y="59405"/>
                        <a:pt x="33147" y="52424"/>
                        <a:pt x="46989" y="50139"/>
                      </a:cubicBezTo>
                      <a:cubicBezTo>
                        <a:pt x="38100" y="43920"/>
                        <a:pt x="32131" y="39477"/>
                        <a:pt x="28956" y="37065"/>
                      </a:cubicBezTo>
                      <a:lnTo>
                        <a:pt x="11810" y="23737"/>
                      </a:lnTo>
                      <a:lnTo>
                        <a:pt x="11810" y="0"/>
                      </a:lnTo>
                      <a:close/>
                      <a:moveTo>
                        <a:pt x="32258" y="114876"/>
                      </a:moveTo>
                      <a:cubicBezTo>
                        <a:pt x="32258" y="126808"/>
                        <a:pt x="35433" y="135948"/>
                        <a:pt x="41656" y="142294"/>
                      </a:cubicBezTo>
                      <a:cubicBezTo>
                        <a:pt x="47879" y="148641"/>
                        <a:pt x="55499" y="151942"/>
                        <a:pt x="64515" y="151942"/>
                      </a:cubicBezTo>
                      <a:cubicBezTo>
                        <a:pt x="73534" y="151942"/>
                        <a:pt x="81153" y="148641"/>
                        <a:pt x="87630" y="141913"/>
                      </a:cubicBezTo>
                      <a:cubicBezTo>
                        <a:pt x="94107" y="135186"/>
                        <a:pt x="97282" y="125793"/>
                        <a:pt x="97282" y="113734"/>
                      </a:cubicBezTo>
                      <a:cubicBezTo>
                        <a:pt x="97282" y="101548"/>
                        <a:pt x="94107" y="92155"/>
                        <a:pt x="87885" y="85554"/>
                      </a:cubicBezTo>
                      <a:cubicBezTo>
                        <a:pt x="81660" y="78827"/>
                        <a:pt x="74040" y="75526"/>
                        <a:pt x="65405" y="75526"/>
                      </a:cubicBezTo>
                      <a:cubicBezTo>
                        <a:pt x="55245" y="75526"/>
                        <a:pt x="47244" y="79207"/>
                        <a:pt x="41275" y="86570"/>
                      </a:cubicBezTo>
                      <a:cubicBezTo>
                        <a:pt x="35179" y="93805"/>
                        <a:pt x="32258" y="103325"/>
                        <a:pt x="32258" y="114876"/>
                      </a:cubicBez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77" name="Freeform 88">
                  <a:extLst>
                    <a:ext uri="{FF2B5EF4-FFF2-40B4-BE49-F238E27FC236}">
                      <a16:creationId xmlns:a16="http://schemas.microsoft.com/office/drawing/2014/main" id="{6B713DA8-F905-B07F-2321-17FD97AADB94}"/>
                    </a:ext>
                  </a:extLst>
                </p:cNvPr>
                <p:cNvSpPr/>
                <p:nvPr/>
              </p:nvSpPr>
              <p:spPr>
                <a:xfrm>
                  <a:off x="13358240" y="9305567"/>
                  <a:ext cx="130810" cy="180628"/>
                </a:xfrm>
                <a:custGeom>
                  <a:avLst/>
                  <a:gdLst>
                    <a:gd name="connsiteX0" fmla="*/ 0 w 130810"/>
                    <a:gd name="connsiteY0" fmla="*/ 112718 h 180628"/>
                    <a:gd name="connsiteX1" fmla="*/ 8255 w 130810"/>
                    <a:gd name="connsiteY1" fmla="*/ 80477 h 180628"/>
                    <a:gd name="connsiteX2" fmla="*/ 31623 w 130810"/>
                    <a:gd name="connsiteY2" fmla="*/ 56613 h 180628"/>
                    <a:gd name="connsiteX3" fmla="*/ 65278 w 130810"/>
                    <a:gd name="connsiteY3" fmla="*/ 48362 h 180628"/>
                    <a:gd name="connsiteX4" fmla="*/ 112396 w 130810"/>
                    <a:gd name="connsiteY4" fmla="*/ 67021 h 180628"/>
                    <a:gd name="connsiteX5" fmla="*/ 130811 w 130810"/>
                    <a:gd name="connsiteY5" fmla="*/ 114114 h 180628"/>
                    <a:gd name="connsiteX6" fmla="*/ 112269 w 130810"/>
                    <a:gd name="connsiteY6" fmla="*/ 161715 h 180628"/>
                    <a:gd name="connsiteX7" fmla="*/ 65532 w 130810"/>
                    <a:gd name="connsiteY7" fmla="*/ 180628 h 180628"/>
                    <a:gd name="connsiteX8" fmla="*/ 32386 w 130810"/>
                    <a:gd name="connsiteY8" fmla="*/ 172758 h 180628"/>
                    <a:gd name="connsiteX9" fmla="*/ 8382 w 130810"/>
                    <a:gd name="connsiteY9" fmla="*/ 149656 h 180628"/>
                    <a:gd name="connsiteX10" fmla="*/ 0 w 130810"/>
                    <a:gd name="connsiteY10" fmla="*/ 112718 h 180628"/>
                    <a:gd name="connsiteX11" fmla="*/ 34291 w 130810"/>
                    <a:gd name="connsiteY11" fmla="*/ 114496 h 180628"/>
                    <a:gd name="connsiteX12" fmla="*/ 43180 w 130810"/>
                    <a:gd name="connsiteY12" fmla="*/ 143309 h 180628"/>
                    <a:gd name="connsiteX13" fmla="*/ 65278 w 130810"/>
                    <a:gd name="connsiteY13" fmla="*/ 153338 h 180628"/>
                    <a:gd name="connsiteX14" fmla="*/ 87249 w 130810"/>
                    <a:gd name="connsiteY14" fmla="*/ 143309 h 180628"/>
                    <a:gd name="connsiteX15" fmla="*/ 96140 w 130810"/>
                    <a:gd name="connsiteY15" fmla="*/ 114241 h 180628"/>
                    <a:gd name="connsiteX16" fmla="*/ 87249 w 130810"/>
                    <a:gd name="connsiteY16" fmla="*/ 85681 h 180628"/>
                    <a:gd name="connsiteX17" fmla="*/ 65278 w 130810"/>
                    <a:gd name="connsiteY17" fmla="*/ 75654 h 180628"/>
                    <a:gd name="connsiteX18" fmla="*/ 43180 w 130810"/>
                    <a:gd name="connsiteY18" fmla="*/ 85681 h 180628"/>
                    <a:gd name="connsiteX19" fmla="*/ 34291 w 130810"/>
                    <a:gd name="connsiteY19" fmla="*/ 114496 h 180628"/>
                    <a:gd name="connsiteX20" fmla="*/ 46482 w 130810"/>
                    <a:gd name="connsiteY20" fmla="*/ 35669 h 180628"/>
                    <a:gd name="connsiteX21" fmla="*/ 62993 w 130810"/>
                    <a:gd name="connsiteY21" fmla="*/ 0 h 180628"/>
                    <a:gd name="connsiteX22" fmla="*/ 100585 w 130810"/>
                    <a:gd name="connsiteY22" fmla="*/ 0 h 180628"/>
                    <a:gd name="connsiteX23" fmla="*/ 67819 w 130810"/>
                    <a:gd name="connsiteY23" fmla="*/ 35669 h 180628"/>
                    <a:gd name="connsiteX24" fmla="*/ 46482 w 130810"/>
                    <a:gd name="connsiteY24" fmla="*/ 35669 h 180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10" h="180628">
                      <a:moveTo>
                        <a:pt x="0" y="112718"/>
                      </a:moveTo>
                      <a:cubicBezTo>
                        <a:pt x="0" y="101548"/>
                        <a:pt x="2795" y="90885"/>
                        <a:pt x="8255" y="80477"/>
                      </a:cubicBezTo>
                      <a:cubicBezTo>
                        <a:pt x="13717" y="70068"/>
                        <a:pt x="21464" y="62071"/>
                        <a:pt x="31623" y="56613"/>
                      </a:cubicBezTo>
                      <a:cubicBezTo>
                        <a:pt x="41656" y="51154"/>
                        <a:pt x="52960" y="48362"/>
                        <a:pt x="65278" y="48362"/>
                      </a:cubicBezTo>
                      <a:cubicBezTo>
                        <a:pt x="84455" y="48362"/>
                        <a:pt x="100076" y="54582"/>
                        <a:pt x="112396" y="67021"/>
                      </a:cubicBezTo>
                      <a:cubicBezTo>
                        <a:pt x="124588" y="79461"/>
                        <a:pt x="130811" y="95201"/>
                        <a:pt x="130811" y="114114"/>
                      </a:cubicBezTo>
                      <a:cubicBezTo>
                        <a:pt x="130811" y="133282"/>
                        <a:pt x="124588" y="149149"/>
                        <a:pt x="112269" y="161715"/>
                      </a:cubicBezTo>
                      <a:cubicBezTo>
                        <a:pt x="99949" y="174281"/>
                        <a:pt x="84328" y="180628"/>
                        <a:pt x="65532" y="180628"/>
                      </a:cubicBezTo>
                      <a:cubicBezTo>
                        <a:pt x="53975" y="180628"/>
                        <a:pt x="42799" y="177963"/>
                        <a:pt x="32386" y="172758"/>
                      </a:cubicBezTo>
                      <a:cubicBezTo>
                        <a:pt x="21845" y="167554"/>
                        <a:pt x="13844" y="159811"/>
                        <a:pt x="8382" y="149656"/>
                      </a:cubicBezTo>
                      <a:cubicBezTo>
                        <a:pt x="2795" y="139501"/>
                        <a:pt x="0" y="127189"/>
                        <a:pt x="0" y="112718"/>
                      </a:cubicBezTo>
                      <a:close/>
                      <a:moveTo>
                        <a:pt x="34291" y="114496"/>
                      </a:moveTo>
                      <a:cubicBezTo>
                        <a:pt x="34291" y="127062"/>
                        <a:pt x="37212" y="136709"/>
                        <a:pt x="43180" y="143309"/>
                      </a:cubicBezTo>
                      <a:cubicBezTo>
                        <a:pt x="49149" y="150037"/>
                        <a:pt x="56516" y="153338"/>
                        <a:pt x="65278" y="153338"/>
                      </a:cubicBezTo>
                      <a:cubicBezTo>
                        <a:pt x="74042" y="153338"/>
                        <a:pt x="81407" y="150037"/>
                        <a:pt x="87249" y="143309"/>
                      </a:cubicBezTo>
                      <a:cubicBezTo>
                        <a:pt x="93219" y="136582"/>
                        <a:pt x="96140" y="126935"/>
                        <a:pt x="96140" y="114241"/>
                      </a:cubicBezTo>
                      <a:cubicBezTo>
                        <a:pt x="96140" y="101802"/>
                        <a:pt x="93219" y="92282"/>
                        <a:pt x="87249" y="85681"/>
                      </a:cubicBezTo>
                      <a:cubicBezTo>
                        <a:pt x="81280" y="78953"/>
                        <a:pt x="74042" y="75654"/>
                        <a:pt x="65278" y="75654"/>
                      </a:cubicBezTo>
                      <a:cubicBezTo>
                        <a:pt x="56516" y="75654"/>
                        <a:pt x="49149" y="78953"/>
                        <a:pt x="43180" y="85681"/>
                      </a:cubicBezTo>
                      <a:cubicBezTo>
                        <a:pt x="37339" y="92282"/>
                        <a:pt x="34291" y="101928"/>
                        <a:pt x="34291" y="114496"/>
                      </a:cubicBezTo>
                      <a:close/>
                      <a:moveTo>
                        <a:pt x="46482" y="35669"/>
                      </a:moveTo>
                      <a:lnTo>
                        <a:pt x="62993" y="0"/>
                      </a:lnTo>
                      <a:lnTo>
                        <a:pt x="100585" y="0"/>
                      </a:lnTo>
                      <a:lnTo>
                        <a:pt x="67819" y="35669"/>
                      </a:lnTo>
                      <a:lnTo>
                        <a:pt x="46482" y="35669"/>
                      </a:ln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78" name="Freeform 89">
                  <a:extLst>
                    <a:ext uri="{FF2B5EF4-FFF2-40B4-BE49-F238E27FC236}">
                      <a16:creationId xmlns:a16="http://schemas.microsoft.com/office/drawing/2014/main" id="{D24CD5C7-C1CC-1B53-24E3-D9B69DCA101D}"/>
                    </a:ext>
                  </a:extLst>
                </p:cNvPr>
                <p:cNvSpPr/>
                <p:nvPr/>
              </p:nvSpPr>
              <p:spPr>
                <a:xfrm>
                  <a:off x="13496543" y="9356721"/>
                  <a:ext cx="97409" cy="126554"/>
                </a:xfrm>
                <a:custGeom>
                  <a:avLst/>
                  <a:gdLst>
                    <a:gd name="connsiteX0" fmla="*/ 0 w 97409"/>
                    <a:gd name="connsiteY0" fmla="*/ 0 h 126554"/>
                    <a:gd name="connsiteX1" fmla="*/ 97410 w 97409"/>
                    <a:gd name="connsiteY1" fmla="*/ 0 h 126554"/>
                    <a:gd name="connsiteX2" fmla="*/ 97410 w 97409"/>
                    <a:gd name="connsiteY2" fmla="*/ 27799 h 126554"/>
                    <a:gd name="connsiteX3" fmla="*/ 66421 w 97409"/>
                    <a:gd name="connsiteY3" fmla="*/ 27799 h 126554"/>
                    <a:gd name="connsiteX4" fmla="*/ 66421 w 97409"/>
                    <a:gd name="connsiteY4" fmla="*/ 126555 h 126554"/>
                    <a:gd name="connsiteX5" fmla="*/ 32894 w 97409"/>
                    <a:gd name="connsiteY5" fmla="*/ 126555 h 126554"/>
                    <a:gd name="connsiteX6" fmla="*/ 32894 w 97409"/>
                    <a:gd name="connsiteY6" fmla="*/ 27799 h 126554"/>
                    <a:gd name="connsiteX7" fmla="*/ 0 w 97409"/>
                    <a:gd name="connsiteY7" fmla="*/ 27799 h 126554"/>
                    <a:gd name="connsiteX8" fmla="*/ 0 w 97409"/>
                    <a:gd name="connsiteY8" fmla="*/ 0 h 126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7409" h="126554">
                      <a:moveTo>
                        <a:pt x="0" y="0"/>
                      </a:moveTo>
                      <a:lnTo>
                        <a:pt x="97410" y="0"/>
                      </a:lnTo>
                      <a:lnTo>
                        <a:pt x="97410" y="27799"/>
                      </a:lnTo>
                      <a:lnTo>
                        <a:pt x="66421" y="27799"/>
                      </a:lnTo>
                      <a:lnTo>
                        <a:pt x="66421" y="126555"/>
                      </a:lnTo>
                      <a:lnTo>
                        <a:pt x="32894" y="126555"/>
                      </a:lnTo>
                      <a:lnTo>
                        <a:pt x="32894" y="27799"/>
                      </a:lnTo>
                      <a:lnTo>
                        <a:pt x="0" y="2779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79" name="Freeform 90">
                  <a:extLst>
                    <a:ext uri="{FF2B5EF4-FFF2-40B4-BE49-F238E27FC236}">
                      <a16:creationId xmlns:a16="http://schemas.microsoft.com/office/drawing/2014/main" id="{7F4F2878-7D99-3730-FA88-C048A521F58A}"/>
                    </a:ext>
                  </a:extLst>
                </p:cNvPr>
                <p:cNvSpPr/>
                <p:nvPr/>
              </p:nvSpPr>
              <p:spPr>
                <a:xfrm>
                  <a:off x="13616559" y="9353802"/>
                  <a:ext cx="115569" cy="177708"/>
                </a:xfrm>
                <a:custGeom>
                  <a:avLst/>
                  <a:gdLst>
                    <a:gd name="connsiteX0" fmla="*/ 115570 w 115569"/>
                    <a:gd name="connsiteY0" fmla="*/ 177709 h 177708"/>
                    <a:gd name="connsiteX1" fmla="*/ 82042 w 115569"/>
                    <a:gd name="connsiteY1" fmla="*/ 177709 h 177708"/>
                    <a:gd name="connsiteX2" fmla="*/ 82042 w 115569"/>
                    <a:gd name="connsiteY2" fmla="*/ 64991 h 177708"/>
                    <a:gd name="connsiteX3" fmla="*/ 80645 w 115569"/>
                    <a:gd name="connsiteY3" fmla="*/ 41254 h 177708"/>
                    <a:gd name="connsiteX4" fmla="*/ 74168 w 115569"/>
                    <a:gd name="connsiteY4" fmla="*/ 30084 h 177708"/>
                    <a:gd name="connsiteX5" fmla="*/ 61213 w 115569"/>
                    <a:gd name="connsiteY5" fmla="*/ 25768 h 177708"/>
                    <a:gd name="connsiteX6" fmla="*/ 44703 w 115569"/>
                    <a:gd name="connsiteY6" fmla="*/ 31099 h 177708"/>
                    <a:gd name="connsiteX7" fmla="*/ 35559 w 115569"/>
                    <a:gd name="connsiteY7" fmla="*/ 44808 h 177708"/>
                    <a:gd name="connsiteX8" fmla="*/ 33528 w 115569"/>
                    <a:gd name="connsiteY8" fmla="*/ 72099 h 177708"/>
                    <a:gd name="connsiteX9" fmla="*/ 33528 w 115569"/>
                    <a:gd name="connsiteY9" fmla="*/ 129474 h 177708"/>
                    <a:gd name="connsiteX10" fmla="*/ 0 w 115569"/>
                    <a:gd name="connsiteY10" fmla="*/ 129474 h 177708"/>
                    <a:gd name="connsiteX11" fmla="*/ 0 w 115569"/>
                    <a:gd name="connsiteY11" fmla="*/ 2919 h 177708"/>
                    <a:gd name="connsiteX12" fmla="*/ 31114 w 115569"/>
                    <a:gd name="connsiteY12" fmla="*/ 2919 h 177708"/>
                    <a:gd name="connsiteX13" fmla="*/ 31114 w 115569"/>
                    <a:gd name="connsiteY13" fmla="*/ 21452 h 177708"/>
                    <a:gd name="connsiteX14" fmla="*/ 73025 w 115569"/>
                    <a:gd name="connsiteY14" fmla="*/ 0 h 177708"/>
                    <a:gd name="connsiteX15" fmla="*/ 97789 w 115569"/>
                    <a:gd name="connsiteY15" fmla="*/ 6347 h 177708"/>
                    <a:gd name="connsiteX16" fmla="*/ 111632 w 115569"/>
                    <a:gd name="connsiteY16" fmla="*/ 22468 h 177708"/>
                    <a:gd name="connsiteX17" fmla="*/ 115443 w 115569"/>
                    <a:gd name="connsiteY17" fmla="*/ 50774 h 177708"/>
                    <a:gd name="connsiteX18" fmla="*/ 115443 w 115569"/>
                    <a:gd name="connsiteY18" fmla="*/ 177709 h 177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5569" h="177708">
                      <a:moveTo>
                        <a:pt x="115570" y="177709"/>
                      </a:moveTo>
                      <a:lnTo>
                        <a:pt x="82042" y="177709"/>
                      </a:lnTo>
                      <a:lnTo>
                        <a:pt x="82042" y="64991"/>
                      </a:lnTo>
                      <a:cubicBezTo>
                        <a:pt x="82042" y="53693"/>
                        <a:pt x="81533" y="45823"/>
                        <a:pt x="80645" y="41254"/>
                      </a:cubicBezTo>
                      <a:cubicBezTo>
                        <a:pt x="79755" y="36684"/>
                        <a:pt x="77597" y="33004"/>
                        <a:pt x="74168" y="30084"/>
                      </a:cubicBezTo>
                      <a:cubicBezTo>
                        <a:pt x="70738" y="27164"/>
                        <a:pt x="66421" y="25768"/>
                        <a:pt x="61213" y="25768"/>
                      </a:cubicBezTo>
                      <a:cubicBezTo>
                        <a:pt x="54990" y="25768"/>
                        <a:pt x="49403" y="27545"/>
                        <a:pt x="44703" y="31099"/>
                      </a:cubicBezTo>
                      <a:cubicBezTo>
                        <a:pt x="40004" y="34653"/>
                        <a:pt x="36956" y="39223"/>
                        <a:pt x="35559" y="44808"/>
                      </a:cubicBezTo>
                      <a:cubicBezTo>
                        <a:pt x="34162" y="50394"/>
                        <a:pt x="33528" y="59533"/>
                        <a:pt x="33528" y="72099"/>
                      </a:cubicBezTo>
                      <a:lnTo>
                        <a:pt x="33528" y="129474"/>
                      </a:lnTo>
                      <a:lnTo>
                        <a:pt x="0" y="129474"/>
                      </a:lnTo>
                      <a:lnTo>
                        <a:pt x="0" y="2919"/>
                      </a:lnTo>
                      <a:lnTo>
                        <a:pt x="31114" y="2919"/>
                      </a:lnTo>
                      <a:lnTo>
                        <a:pt x="31114" y="21452"/>
                      </a:lnTo>
                      <a:cubicBezTo>
                        <a:pt x="42163" y="7108"/>
                        <a:pt x="56133" y="0"/>
                        <a:pt x="73025" y="0"/>
                      </a:cubicBezTo>
                      <a:cubicBezTo>
                        <a:pt x="82803" y="0"/>
                        <a:pt x="91058" y="2158"/>
                        <a:pt x="97789" y="6347"/>
                      </a:cubicBezTo>
                      <a:cubicBezTo>
                        <a:pt x="104521" y="10536"/>
                        <a:pt x="109220" y="15867"/>
                        <a:pt x="111632" y="22468"/>
                      </a:cubicBezTo>
                      <a:cubicBezTo>
                        <a:pt x="114173" y="28942"/>
                        <a:pt x="115443" y="38462"/>
                        <a:pt x="115443" y="50774"/>
                      </a:cubicBezTo>
                      <a:lnTo>
                        <a:pt x="115443" y="177709"/>
                      </a:ln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80" name="Freeform 91">
                  <a:extLst>
                    <a:ext uri="{FF2B5EF4-FFF2-40B4-BE49-F238E27FC236}">
                      <a16:creationId xmlns:a16="http://schemas.microsoft.com/office/drawing/2014/main" id="{6A32E3E4-F89B-76C8-6E23-5A3B1FDBD6FD}"/>
                    </a:ext>
                  </a:extLst>
                </p:cNvPr>
                <p:cNvSpPr/>
                <p:nvPr/>
              </p:nvSpPr>
              <p:spPr>
                <a:xfrm>
                  <a:off x="13758290" y="9353802"/>
                  <a:ext cx="151893" cy="132266"/>
                </a:xfrm>
                <a:custGeom>
                  <a:avLst/>
                  <a:gdLst>
                    <a:gd name="connsiteX0" fmla="*/ 151893 w 151893"/>
                    <a:gd name="connsiteY0" fmla="*/ 2919 h 132266"/>
                    <a:gd name="connsiteX1" fmla="*/ 151893 w 151893"/>
                    <a:gd name="connsiteY1" fmla="*/ 30718 h 132266"/>
                    <a:gd name="connsiteX2" fmla="*/ 121286 w 151893"/>
                    <a:gd name="connsiteY2" fmla="*/ 30718 h 132266"/>
                    <a:gd name="connsiteX3" fmla="*/ 130556 w 151893"/>
                    <a:gd name="connsiteY3" fmla="*/ 65752 h 132266"/>
                    <a:gd name="connsiteX4" fmla="*/ 112522 w 151893"/>
                    <a:gd name="connsiteY4" fmla="*/ 112845 h 132266"/>
                    <a:gd name="connsiteX5" fmla="*/ 64771 w 151893"/>
                    <a:gd name="connsiteY5" fmla="*/ 132266 h 132266"/>
                    <a:gd name="connsiteX6" fmla="*/ 17907 w 151893"/>
                    <a:gd name="connsiteY6" fmla="*/ 114114 h 132266"/>
                    <a:gd name="connsiteX7" fmla="*/ 0 w 151893"/>
                    <a:gd name="connsiteY7" fmla="*/ 66641 h 132266"/>
                    <a:gd name="connsiteX8" fmla="*/ 17526 w 151893"/>
                    <a:gd name="connsiteY8" fmla="*/ 18786 h 132266"/>
                    <a:gd name="connsiteX9" fmla="*/ 65787 w 151893"/>
                    <a:gd name="connsiteY9" fmla="*/ 0 h 132266"/>
                    <a:gd name="connsiteX10" fmla="*/ 86361 w 151893"/>
                    <a:gd name="connsiteY10" fmla="*/ 2919 h 132266"/>
                    <a:gd name="connsiteX11" fmla="*/ 151893 w 151893"/>
                    <a:gd name="connsiteY11" fmla="*/ 2919 h 132266"/>
                    <a:gd name="connsiteX12" fmla="*/ 34291 w 151893"/>
                    <a:gd name="connsiteY12" fmla="*/ 66260 h 132266"/>
                    <a:gd name="connsiteX13" fmla="*/ 43053 w 151893"/>
                    <a:gd name="connsiteY13" fmla="*/ 94694 h 132266"/>
                    <a:gd name="connsiteX14" fmla="*/ 65405 w 151893"/>
                    <a:gd name="connsiteY14" fmla="*/ 105103 h 132266"/>
                    <a:gd name="connsiteX15" fmla="*/ 87376 w 151893"/>
                    <a:gd name="connsiteY15" fmla="*/ 95074 h 132266"/>
                    <a:gd name="connsiteX16" fmla="*/ 96267 w 151893"/>
                    <a:gd name="connsiteY16" fmla="*/ 65625 h 132266"/>
                    <a:gd name="connsiteX17" fmla="*/ 87757 w 151893"/>
                    <a:gd name="connsiteY17" fmla="*/ 37953 h 132266"/>
                    <a:gd name="connsiteX18" fmla="*/ 65405 w 151893"/>
                    <a:gd name="connsiteY18" fmla="*/ 27418 h 132266"/>
                    <a:gd name="connsiteX19" fmla="*/ 43053 w 151893"/>
                    <a:gd name="connsiteY19" fmla="*/ 37826 h 132266"/>
                    <a:gd name="connsiteX20" fmla="*/ 34291 w 151893"/>
                    <a:gd name="connsiteY20" fmla="*/ 66260 h 1322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51893" h="132266">
                      <a:moveTo>
                        <a:pt x="151893" y="2919"/>
                      </a:moveTo>
                      <a:lnTo>
                        <a:pt x="151893" y="30718"/>
                      </a:lnTo>
                      <a:lnTo>
                        <a:pt x="121286" y="30718"/>
                      </a:lnTo>
                      <a:cubicBezTo>
                        <a:pt x="127509" y="41254"/>
                        <a:pt x="130556" y="52932"/>
                        <a:pt x="130556" y="65752"/>
                      </a:cubicBezTo>
                      <a:cubicBezTo>
                        <a:pt x="130556" y="84158"/>
                        <a:pt x="124588" y="99898"/>
                        <a:pt x="112522" y="112845"/>
                      </a:cubicBezTo>
                      <a:cubicBezTo>
                        <a:pt x="100457" y="125793"/>
                        <a:pt x="84582" y="132266"/>
                        <a:pt x="64771" y="132266"/>
                      </a:cubicBezTo>
                      <a:cubicBezTo>
                        <a:pt x="45467" y="132266"/>
                        <a:pt x="29846" y="126173"/>
                        <a:pt x="17907" y="114114"/>
                      </a:cubicBezTo>
                      <a:cubicBezTo>
                        <a:pt x="5970" y="102056"/>
                        <a:pt x="0" y="86189"/>
                        <a:pt x="0" y="66641"/>
                      </a:cubicBezTo>
                      <a:cubicBezTo>
                        <a:pt x="0" y="47220"/>
                        <a:pt x="5843" y="31353"/>
                        <a:pt x="17526" y="18786"/>
                      </a:cubicBezTo>
                      <a:cubicBezTo>
                        <a:pt x="29211" y="6220"/>
                        <a:pt x="45340" y="0"/>
                        <a:pt x="65787" y="0"/>
                      </a:cubicBezTo>
                      <a:cubicBezTo>
                        <a:pt x="71755" y="0"/>
                        <a:pt x="78614" y="1016"/>
                        <a:pt x="86361" y="2919"/>
                      </a:cubicBezTo>
                      <a:lnTo>
                        <a:pt x="151893" y="2919"/>
                      </a:lnTo>
                      <a:close/>
                      <a:moveTo>
                        <a:pt x="34291" y="66260"/>
                      </a:moveTo>
                      <a:cubicBezTo>
                        <a:pt x="34291" y="78319"/>
                        <a:pt x="37212" y="87839"/>
                        <a:pt x="43053" y="94694"/>
                      </a:cubicBezTo>
                      <a:cubicBezTo>
                        <a:pt x="48896" y="101548"/>
                        <a:pt x="56262" y="105103"/>
                        <a:pt x="65405" y="105103"/>
                      </a:cubicBezTo>
                      <a:cubicBezTo>
                        <a:pt x="74169" y="105103"/>
                        <a:pt x="81535" y="101802"/>
                        <a:pt x="87376" y="95074"/>
                      </a:cubicBezTo>
                      <a:cubicBezTo>
                        <a:pt x="93346" y="88347"/>
                        <a:pt x="96267" y="78573"/>
                        <a:pt x="96267" y="65625"/>
                      </a:cubicBezTo>
                      <a:cubicBezTo>
                        <a:pt x="96267" y="54201"/>
                        <a:pt x="93472" y="44935"/>
                        <a:pt x="87757" y="37953"/>
                      </a:cubicBezTo>
                      <a:cubicBezTo>
                        <a:pt x="82170" y="30972"/>
                        <a:pt x="74676" y="27418"/>
                        <a:pt x="65405" y="27418"/>
                      </a:cubicBezTo>
                      <a:cubicBezTo>
                        <a:pt x="56262" y="27418"/>
                        <a:pt x="48769" y="30845"/>
                        <a:pt x="43053" y="37826"/>
                      </a:cubicBezTo>
                      <a:cubicBezTo>
                        <a:pt x="37085" y="44681"/>
                        <a:pt x="34291" y="54201"/>
                        <a:pt x="34291" y="66260"/>
                      </a:cubicBez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81" name="Freeform 92">
                  <a:extLst>
                    <a:ext uri="{FF2B5EF4-FFF2-40B4-BE49-F238E27FC236}">
                      <a16:creationId xmlns:a16="http://schemas.microsoft.com/office/drawing/2014/main" id="{66F27BE4-6E9B-5789-92B6-72263DDA1FC3}"/>
                    </a:ext>
                  </a:extLst>
                </p:cNvPr>
                <p:cNvSpPr/>
                <p:nvPr/>
              </p:nvSpPr>
              <p:spPr>
                <a:xfrm>
                  <a:off x="13932662" y="9353802"/>
                  <a:ext cx="115569" cy="177708"/>
                </a:xfrm>
                <a:custGeom>
                  <a:avLst/>
                  <a:gdLst>
                    <a:gd name="connsiteX0" fmla="*/ 115570 w 115569"/>
                    <a:gd name="connsiteY0" fmla="*/ 177709 h 177708"/>
                    <a:gd name="connsiteX1" fmla="*/ 82042 w 115569"/>
                    <a:gd name="connsiteY1" fmla="*/ 177709 h 177708"/>
                    <a:gd name="connsiteX2" fmla="*/ 82042 w 115569"/>
                    <a:gd name="connsiteY2" fmla="*/ 64991 h 177708"/>
                    <a:gd name="connsiteX3" fmla="*/ 80645 w 115569"/>
                    <a:gd name="connsiteY3" fmla="*/ 41254 h 177708"/>
                    <a:gd name="connsiteX4" fmla="*/ 74168 w 115569"/>
                    <a:gd name="connsiteY4" fmla="*/ 30084 h 177708"/>
                    <a:gd name="connsiteX5" fmla="*/ 61213 w 115569"/>
                    <a:gd name="connsiteY5" fmla="*/ 25768 h 177708"/>
                    <a:gd name="connsiteX6" fmla="*/ 44703 w 115569"/>
                    <a:gd name="connsiteY6" fmla="*/ 31099 h 177708"/>
                    <a:gd name="connsiteX7" fmla="*/ 35559 w 115569"/>
                    <a:gd name="connsiteY7" fmla="*/ 44808 h 177708"/>
                    <a:gd name="connsiteX8" fmla="*/ 33527 w 115569"/>
                    <a:gd name="connsiteY8" fmla="*/ 72099 h 177708"/>
                    <a:gd name="connsiteX9" fmla="*/ 33527 w 115569"/>
                    <a:gd name="connsiteY9" fmla="*/ 129474 h 177708"/>
                    <a:gd name="connsiteX10" fmla="*/ 0 w 115569"/>
                    <a:gd name="connsiteY10" fmla="*/ 129474 h 177708"/>
                    <a:gd name="connsiteX11" fmla="*/ 0 w 115569"/>
                    <a:gd name="connsiteY11" fmla="*/ 2919 h 177708"/>
                    <a:gd name="connsiteX12" fmla="*/ 31114 w 115569"/>
                    <a:gd name="connsiteY12" fmla="*/ 2919 h 177708"/>
                    <a:gd name="connsiteX13" fmla="*/ 31114 w 115569"/>
                    <a:gd name="connsiteY13" fmla="*/ 21452 h 177708"/>
                    <a:gd name="connsiteX14" fmla="*/ 73025 w 115569"/>
                    <a:gd name="connsiteY14" fmla="*/ 0 h 177708"/>
                    <a:gd name="connsiteX15" fmla="*/ 97789 w 115569"/>
                    <a:gd name="connsiteY15" fmla="*/ 6347 h 177708"/>
                    <a:gd name="connsiteX16" fmla="*/ 111632 w 115569"/>
                    <a:gd name="connsiteY16" fmla="*/ 22468 h 177708"/>
                    <a:gd name="connsiteX17" fmla="*/ 115443 w 115569"/>
                    <a:gd name="connsiteY17" fmla="*/ 50774 h 177708"/>
                    <a:gd name="connsiteX18" fmla="*/ 115443 w 115569"/>
                    <a:gd name="connsiteY18" fmla="*/ 177709 h 177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5569" h="177708">
                      <a:moveTo>
                        <a:pt x="115570" y="177709"/>
                      </a:moveTo>
                      <a:lnTo>
                        <a:pt x="82042" y="177709"/>
                      </a:lnTo>
                      <a:lnTo>
                        <a:pt x="82042" y="64991"/>
                      </a:lnTo>
                      <a:cubicBezTo>
                        <a:pt x="82042" y="53693"/>
                        <a:pt x="81533" y="45823"/>
                        <a:pt x="80645" y="41254"/>
                      </a:cubicBezTo>
                      <a:cubicBezTo>
                        <a:pt x="79755" y="36684"/>
                        <a:pt x="77597" y="33004"/>
                        <a:pt x="74168" y="30084"/>
                      </a:cubicBezTo>
                      <a:cubicBezTo>
                        <a:pt x="70738" y="27164"/>
                        <a:pt x="66421" y="25768"/>
                        <a:pt x="61213" y="25768"/>
                      </a:cubicBezTo>
                      <a:cubicBezTo>
                        <a:pt x="54990" y="25768"/>
                        <a:pt x="49402" y="27545"/>
                        <a:pt x="44703" y="31099"/>
                      </a:cubicBezTo>
                      <a:cubicBezTo>
                        <a:pt x="40004" y="34653"/>
                        <a:pt x="36956" y="39223"/>
                        <a:pt x="35559" y="44808"/>
                      </a:cubicBezTo>
                      <a:cubicBezTo>
                        <a:pt x="34162" y="50394"/>
                        <a:pt x="33527" y="59533"/>
                        <a:pt x="33527" y="72099"/>
                      </a:cubicBezTo>
                      <a:lnTo>
                        <a:pt x="33527" y="129474"/>
                      </a:lnTo>
                      <a:lnTo>
                        <a:pt x="0" y="129474"/>
                      </a:lnTo>
                      <a:lnTo>
                        <a:pt x="0" y="2919"/>
                      </a:lnTo>
                      <a:lnTo>
                        <a:pt x="31114" y="2919"/>
                      </a:lnTo>
                      <a:lnTo>
                        <a:pt x="31114" y="21452"/>
                      </a:lnTo>
                      <a:cubicBezTo>
                        <a:pt x="42163" y="7108"/>
                        <a:pt x="56133" y="0"/>
                        <a:pt x="73025" y="0"/>
                      </a:cubicBezTo>
                      <a:cubicBezTo>
                        <a:pt x="82803" y="0"/>
                        <a:pt x="91058" y="2158"/>
                        <a:pt x="97789" y="6347"/>
                      </a:cubicBezTo>
                      <a:cubicBezTo>
                        <a:pt x="104521" y="10536"/>
                        <a:pt x="109220" y="15867"/>
                        <a:pt x="111632" y="22468"/>
                      </a:cubicBezTo>
                      <a:cubicBezTo>
                        <a:pt x="114173" y="28942"/>
                        <a:pt x="115443" y="38462"/>
                        <a:pt x="115443" y="50774"/>
                      </a:cubicBezTo>
                      <a:lnTo>
                        <a:pt x="115443" y="177709"/>
                      </a:ln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82" name="Freeform 93">
                  <a:extLst>
                    <a:ext uri="{FF2B5EF4-FFF2-40B4-BE49-F238E27FC236}">
                      <a16:creationId xmlns:a16="http://schemas.microsoft.com/office/drawing/2014/main" id="{BE209815-7C93-6D5D-7EF8-3A9A37C4E7BF}"/>
                    </a:ext>
                  </a:extLst>
                </p:cNvPr>
                <p:cNvSpPr/>
                <p:nvPr/>
              </p:nvSpPr>
              <p:spPr>
                <a:xfrm>
                  <a:off x="11501628" y="9649560"/>
                  <a:ext cx="97408" cy="126554"/>
                </a:xfrm>
                <a:custGeom>
                  <a:avLst/>
                  <a:gdLst>
                    <a:gd name="connsiteX0" fmla="*/ 0 w 97408"/>
                    <a:gd name="connsiteY0" fmla="*/ 0 h 126554"/>
                    <a:gd name="connsiteX1" fmla="*/ 97409 w 97408"/>
                    <a:gd name="connsiteY1" fmla="*/ 0 h 126554"/>
                    <a:gd name="connsiteX2" fmla="*/ 97409 w 97408"/>
                    <a:gd name="connsiteY2" fmla="*/ 27799 h 126554"/>
                    <a:gd name="connsiteX3" fmla="*/ 66421 w 97408"/>
                    <a:gd name="connsiteY3" fmla="*/ 27799 h 126554"/>
                    <a:gd name="connsiteX4" fmla="*/ 66421 w 97408"/>
                    <a:gd name="connsiteY4" fmla="*/ 126555 h 126554"/>
                    <a:gd name="connsiteX5" fmla="*/ 32893 w 97408"/>
                    <a:gd name="connsiteY5" fmla="*/ 126555 h 126554"/>
                    <a:gd name="connsiteX6" fmla="*/ 32893 w 97408"/>
                    <a:gd name="connsiteY6" fmla="*/ 27799 h 126554"/>
                    <a:gd name="connsiteX7" fmla="*/ 0 w 97408"/>
                    <a:gd name="connsiteY7" fmla="*/ 27799 h 126554"/>
                    <a:gd name="connsiteX8" fmla="*/ 0 w 97408"/>
                    <a:gd name="connsiteY8" fmla="*/ 0 h 126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7408" h="126554">
                      <a:moveTo>
                        <a:pt x="0" y="0"/>
                      </a:moveTo>
                      <a:lnTo>
                        <a:pt x="97409" y="0"/>
                      </a:lnTo>
                      <a:lnTo>
                        <a:pt x="97409" y="27799"/>
                      </a:lnTo>
                      <a:lnTo>
                        <a:pt x="66421" y="27799"/>
                      </a:lnTo>
                      <a:lnTo>
                        <a:pt x="66421" y="126555"/>
                      </a:lnTo>
                      <a:lnTo>
                        <a:pt x="32893" y="126555"/>
                      </a:lnTo>
                      <a:lnTo>
                        <a:pt x="32893" y="27799"/>
                      </a:lnTo>
                      <a:lnTo>
                        <a:pt x="0" y="2779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83" name="Freeform 94">
                  <a:extLst>
                    <a:ext uri="{FF2B5EF4-FFF2-40B4-BE49-F238E27FC236}">
                      <a16:creationId xmlns:a16="http://schemas.microsoft.com/office/drawing/2014/main" id="{810BEB29-92CB-0997-CBDB-9593A6D86013}"/>
                    </a:ext>
                  </a:extLst>
                </p:cNvPr>
                <p:cNvSpPr/>
                <p:nvPr/>
              </p:nvSpPr>
              <p:spPr>
                <a:xfrm>
                  <a:off x="11621643" y="9646641"/>
                  <a:ext cx="115569" cy="177708"/>
                </a:xfrm>
                <a:custGeom>
                  <a:avLst/>
                  <a:gdLst>
                    <a:gd name="connsiteX0" fmla="*/ 115570 w 115569"/>
                    <a:gd name="connsiteY0" fmla="*/ 177709 h 177708"/>
                    <a:gd name="connsiteX1" fmla="*/ 82042 w 115569"/>
                    <a:gd name="connsiteY1" fmla="*/ 177709 h 177708"/>
                    <a:gd name="connsiteX2" fmla="*/ 82042 w 115569"/>
                    <a:gd name="connsiteY2" fmla="*/ 64991 h 177708"/>
                    <a:gd name="connsiteX3" fmla="*/ 80645 w 115569"/>
                    <a:gd name="connsiteY3" fmla="*/ 41254 h 177708"/>
                    <a:gd name="connsiteX4" fmla="*/ 74168 w 115569"/>
                    <a:gd name="connsiteY4" fmla="*/ 30084 h 177708"/>
                    <a:gd name="connsiteX5" fmla="*/ 61213 w 115569"/>
                    <a:gd name="connsiteY5" fmla="*/ 25768 h 177708"/>
                    <a:gd name="connsiteX6" fmla="*/ 44703 w 115569"/>
                    <a:gd name="connsiteY6" fmla="*/ 31099 h 177708"/>
                    <a:gd name="connsiteX7" fmla="*/ 35560 w 115569"/>
                    <a:gd name="connsiteY7" fmla="*/ 44808 h 177708"/>
                    <a:gd name="connsiteX8" fmla="*/ 33527 w 115569"/>
                    <a:gd name="connsiteY8" fmla="*/ 72099 h 177708"/>
                    <a:gd name="connsiteX9" fmla="*/ 33527 w 115569"/>
                    <a:gd name="connsiteY9" fmla="*/ 129474 h 177708"/>
                    <a:gd name="connsiteX10" fmla="*/ 0 w 115569"/>
                    <a:gd name="connsiteY10" fmla="*/ 129474 h 177708"/>
                    <a:gd name="connsiteX11" fmla="*/ 0 w 115569"/>
                    <a:gd name="connsiteY11" fmla="*/ 2919 h 177708"/>
                    <a:gd name="connsiteX12" fmla="*/ 31114 w 115569"/>
                    <a:gd name="connsiteY12" fmla="*/ 2919 h 177708"/>
                    <a:gd name="connsiteX13" fmla="*/ 31114 w 115569"/>
                    <a:gd name="connsiteY13" fmla="*/ 21452 h 177708"/>
                    <a:gd name="connsiteX14" fmla="*/ 72898 w 115569"/>
                    <a:gd name="connsiteY14" fmla="*/ 0 h 177708"/>
                    <a:gd name="connsiteX15" fmla="*/ 97663 w 115569"/>
                    <a:gd name="connsiteY15" fmla="*/ 6347 h 177708"/>
                    <a:gd name="connsiteX16" fmla="*/ 111506 w 115569"/>
                    <a:gd name="connsiteY16" fmla="*/ 22468 h 177708"/>
                    <a:gd name="connsiteX17" fmla="*/ 115315 w 115569"/>
                    <a:gd name="connsiteY17" fmla="*/ 50774 h 177708"/>
                    <a:gd name="connsiteX18" fmla="*/ 115315 w 115569"/>
                    <a:gd name="connsiteY18" fmla="*/ 177709 h 177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5569" h="177708">
                      <a:moveTo>
                        <a:pt x="115570" y="177709"/>
                      </a:moveTo>
                      <a:lnTo>
                        <a:pt x="82042" y="177709"/>
                      </a:lnTo>
                      <a:lnTo>
                        <a:pt x="82042" y="64991"/>
                      </a:lnTo>
                      <a:cubicBezTo>
                        <a:pt x="82042" y="53693"/>
                        <a:pt x="81534" y="45823"/>
                        <a:pt x="80645" y="41254"/>
                      </a:cubicBezTo>
                      <a:cubicBezTo>
                        <a:pt x="79756" y="36684"/>
                        <a:pt x="77597" y="33003"/>
                        <a:pt x="74168" y="30084"/>
                      </a:cubicBezTo>
                      <a:cubicBezTo>
                        <a:pt x="70738" y="27164"/>
                        <a:pt x="66421" y="25768"/>
                        <a:pt x="61213" y="25768"/>
                      </a:cubicBezTo>
                      <a:cubicBezTo>
                        <a:pt x="54990" y="25768"/>
                        <a:pt x="49402" y="27545"/>
                        <a:pt x="44703" y="31099"/>
                      </a:cubicBezTo>
                      <a:cubicBezTo>
                        <a:pt x="40005" y="34653"/>
                        <a:pt x="36957" y="39223"/>
                        <a:pt x="35560" y="44808"/>
                      </a:cubicBezTo>
                      <a:cubicBezTo>
                        <a:pt x="34163" y="50394"/>
                        <a:pt x="33527" y="59533"/>
                        <a:pt x="33527" y="72099"/>
                      </a:cubicBezTo>
                      <a:lnTo>
                        <a:pt x="33527" y="129474"/>
                      </a:lnTo>
                      <a:lnTo>
                        <a:pt x="0" y="129474"/>
                      </a:lnTo>
                      <a:lnTo>
                        <a:pt x="0" y="2919"/>
                      </a:lnTo>
                      <a:lnTo>
                        <a:pt x="31114" y="2919"/>
                      </a:lnTo>
                      <a:lnTo>
                        <a:pt x="31114" y="21452"/>
                      </a:lnTo>
                      <a:cubicBezTo>
                        <a:pt x="42163" y="7108"/>
                        <a:pt x="56134" y="0"/>
                        <a:pt x="72898" y="0"/>
                      </a:cubicBezTo>
                      <a:cubicBezTo>
                        <a:pt x="82676" y="0"/>
                        <a:pt x="90932" y="2158"/>
                        <a:pt x="97663" y="6347"/>
                      </a:cubicBezTo>
                      <a:cubicBezTo>
                        <a:pt x="104394" y="10536"/>
                        <a:pt x="109093" y="15867"/>
                        <a:pt x="111506" y="22468"/>
                      </a:cubicBezTo>
                      <a:cubicBezTo>
                        <a:pt x="114046" y="28942"/>
                        <a:pt x="115315" y="38462"/>
                        <a:pt x="115315" y="50774"/>
                      </a:cubicBezTo>
                      <a:lnTo>
                        <a:pt x="115315" y="177709"/>
                      </a:ln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84" name="Freeform 95">
                  <a:extLst>
                    <a:ext uri="{FF2B5EF4-FFF2-40B4-BE49-F238E27FC236}">
                      <a16:creationId xmlns:a16="http://schemas.microsoft.com/office/drawing/2014/main" id="{268F30EB-C337-D513-25EC-7B2C0D60EAAE}"/>
                    </a:ext>
                  </a:extLst>
                </p:cNvPr>
                <p:cNvSpPr/>
                <p:nvPr/>
              </p:nvSpPr>
              <p:spPr>
                <a:xfrm>
                  <a:off x="11763375" y="9646641"/>
                  <a:ext cx="113410" cy="180882"/>
                </a:xfrm>
                <a:custGeom>
                  <a:avLst/>
                  <a:gdLst>
                    <a:gd name="connsiteX0" fmla="*/ 113411 w 113410"/>
                    <a:gd name="connsiteY0" fmla="*/ 5839 h 180882"/>
                    <a:gd name="connsiteX1" fmla="*/ 106553 w 113410"/>
                    <a:gd name="connsiteY1" fmla="*/ 34018 h 180882"/>
                    <a:gd name="connsiteX2" fmla="*/ 81534 w 113410"/>
                    <a:gd name="connsiteY2" fmla="*/ 29703 h 180882"/>
                    <a:gd name="connsiteX3" fmla="*/ 45212 w 113410"/>
                    <a:gd name="connsiteY3" fmla="*/ 41888 h 180882"/>
                    <a:gd name="connsiteX4" fmla="*/ 30734 w 113410"/>
                    <a:gd name="connsiteY4" fmla="*/ 70703 h 180882"/>
                    <a:gd name="connsiteX5" fmla="*/ 38354 w 113410"/>
                    <a:gd name="connsiteY5" fmla="*/ 87839 h 180882"/>
                    <a:gd name="connsiteX6" fmla="*/ 65659 w 113410"/>
                    <a:gd name="connsiteY6" fmla="*/ 99136 h 180882"/>
                    <a:gd name="connsiteX7" fmla="*/ 99949 w 113410"/>
                    <a:gd name="connsiteY7" fmla="*/ 114749 h 180882"/>
                    <a:gd name="connsiteX8" fmla="*/ 110617 w 113410"/>
                    <a:gd name="connsiteY8" fmla="*/ 141025 h 180882"/>
                    <a:gd name="connsiteX9" fmla="*/ 96139 w 113410"/>
                    <a:gd name="connsiteY9" fmla="*/ 170219 h 180882"/>
                    <a:gd name="connsiteX10" fmla="*/ 58166 w 113410"/>
                    <a:gd name="connsiteY10" fmla="*/ 180882 h 180882"/>
                    <a:gd name="connsiteX11" fmla="*/ 35814 w 113410"/>
                    <a:gd name="connsiteY11" fmla="*/ 179232 h 180882"/>
                    <a:gd name="connsiteX12" fmla="*/ 42672 w 113410"/>
                    <a:gd name="connsiteY12" fmla="*/ 150418 h 180882"/>
                    <a:gd name="connsiteX13" fmla="*/ 59309 w 113410"/>
                    <a:gd name="connsiteY13" fmla="*/ 152956 h 180882"/>
                    <a:gd name="connsiteX14" fmla="*/ 71882 w 113410"/>
                    <a:gd name="connsiteY14" fmla="*/ 149783 h 180882"/>
                    <a:gd name="connsiteX15" fmla="*/ 76962 w 113410"/>
                    <a:gd name="connsiteY15" fmla="*/ 140771 h 180882"/>
                    <a:gd name="connsiteX16" fmla="*/ 72517 w 113410"/>
                    <a:gd name="connsiteY16" fmla="*/ 132139 h 180882"/>
                    <a:gd name="connsiteX17" fmla="*/ 55626 w 113410"/>
                    <a:gd name="connsiteY17" fmla="*/ 126427 h 180882"/>
                    <a:gd name="connsiteX18" fmla="*/ 13081 w 113410"/>
                    <a:gd name="connsiteY18" fmla="*/ 105737 h 180882"/>
                    <a:gd name="connsiteX19" fmla="*/ 0 w 113410"/>
                    <a:gd name="connsiteY19" fmla="*/ 72099 h 180882"/>
                    <a:gd name="connsiteX20" fmla="*/ 10033 w 113410"/>
                    <a:gd name="connsiteY20" fmla="*/ 36684 h 180882"/>
                    <a:gd name="connsiteX21" fmla="*/ 38227 w 113410"/>
                    <a:gd name="connsiteY21" fmla="*/ 9774 h 180882"/>
                    <a:gd name="connsiteX22" fmla="*/ 79248 w 113410"/>
                    <a:gd name="connsiteY22" fmla="*/ 0 h 180882"/>
                    <a:gd name="connsiteX23" fmla="*/ 113411 w 113410"/>
                    <a:gd name="connsiteY23" fmla="*/ 5839 h 1808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13410" h="180882">
                      <a:moveTo>
                        <a:pt x="113411" y="5839"/>
                      </a:moveTo>
                      <a:lnTo>
                        <a:pt x="106553" y="34018"/>
                      </a:lnTo>
                      <a:cubicBezTo>
                        <a:pt x="97536" y="31099"/>
                        <a:pt x="89281" y="29703"/>
                        <a:pt x="81534" y="29703"/>
                      </a:cubicBezTo>
                      <a:cubicBezTo>
                        <a:pt x="66929" y="29703"/>
                        <a:pt x="54737" y="33764"/>
                        <a:pt x="45212" y="41888"/>
                      </a:cubicBezTo>
                      <a:cubicBezTo>
                        <a:pt x="35560" y="50012"/>
                        <a:pt x="30734" y="59660"/>
                        <a:pt x="30734" y="70703"/>
                      </a:cubicBezTo>
                      <a:cubicBezTo>
                        <a:pt x="30734" y="77938"/>
                        <a:pt x="33274" y="83650"/>
                        <a:pt x="38354" y="87839"/>
                      </a:cubicBezTo>
                      <a:cubicBezTo>
                        <a:pt x="43434" y="92028"/>
                        <a:pt x="52578" y="95709"/>
                        <a:pt x="65659" y="99136"/>
                      </a:cubicBezTo>
                      <a:cubicBezTo>
                        <a:pt x="81534" y="103198"/>
                        <a:pt x="92964" y="108402"/>
                        <a:pt x="99949" y="114749"/>
                      </a:cubicBezTo>
                      <a:cubicBezTo>
                        <a:pt x="107061" y="121096"/>
                        <a:pt x="110617" y="129854"/>
                        <a:pt x="110617" y="141025"/>
                      </a:cubicBezTo>
                      <a:cubicBezTo>
                        <a:pt x="110617" y="153338"/>
                        <a:pt x="105791" y="163111"/>
                        <a:pt x="96139" y="170219"/>
                      </a:cubicBezTo>
                      <a:cubicBezTo>
                        <a:pt x="86487" y="177329"/>
                        <a:pt x="73787" y="180882"/>
                        <a:pt x="58166" y="180882"/>
                      </a:cubicBezTo>
                      <a:cubicBezTo>
                        <a:pt x="53467" y="180882"/>
                        <a:pt x="45974" y="180375"/>
                        <a:pt x="35814" y="179232"/>
                      </a:cubicBezTo>
                      <a:lnTo>
                        <a:pt x="42672" y="150418"/>
                      </a:lnTo>
                      <a:cubicBezTo>
                        <a:pt x="49403" y="152068"/>
                        <a:pt x="54864" y="152956"/>
                        <a:pt x="59309" y="152956"/>
                      </a:cubicBezTo>
                      <a:cubicBezTo>
                        <a:pt x="64262" y="152956"/>
                        <a:pt x="68453" y="151942"/>
                        <a:pt x="71882" y="149783"/>
                      </a:cubicBezTo>
                      <a:cubicBezTo>
                        <a:pt x="75311" y="147625"/>
                        <a:pt x="76962" y="144706"/>
                        <a:pt x="76962" y="140771"/>
                      </a:cubicBezTo>
                      <a:cubicBezTo>
                        <a:pt x="76962" y="137090"/>
                        <a:pt x="75438" y="134297"/>
                        <a:pt x="72517" y="132139"/>
                      </a:cubicBezTo>
                      <a:cubicBezTo>
                        <a:pt x="69596" y="129981"/>
                        <a:pt x="63881" y="128204"/>
                        <a:pt x="55626" y="126427"/>
                      </a:cubicBezTo>
                      <a:cubicBezTo>
                        <a:pt x="35941" y="122238"/>
                        <a:pt x="21844" y="115384"/>
                        <a:pt x="13081" y="105737"/>
                      </a:cubicBezTo>
                      <a:cubicBezTo>
                        <a:pt x="4318" y="96090"/>
                        <a:pt x="0" y="84920"/>
                        <a:pt x="0" y="72099"/>
                      </a:cubicBezTo>
                      <a:cubicBezTo>
                        <a:pt x="0" y="59914"/>
                        <a:pt x="3302" y="48108"/>
                        <a:pt x="10033" y="36684"/>
                      </a:cubicBezTo>
                      <a:cubicBezTo>
                        <a:pt x="16764" y="25260"/>
                        <a:pt x="26162" y="16248"/>
                        <a:pt x="38227" y="9774"/>
                      </a:cubicBezTo>
                      <a:cubicBezTo>
                        <a:pt x="50292" y="3300"/>
                        <a:pt x="64008" y="0"/>
                        <a:pt x="79248" y="0"/>
                      </a:cubicBezTo>
                      <a:cubicBezTo>
                        <a:pt x="92075" y="127"/>
                        <a:pt x="103505" y="2031"/>
                        <a:pt x="113411" y="5839"/>
                      </a:cubicBez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85" name="Freeform 96">
                  <a:extLst>
                    <a:ext uri="{FF2B5EF4-FFF2-40B4-BE49-F238E27FC236}">
                      <a16:creationId xmlns:a16="http://schemas.microsoft.com/office/drawing/2014/main" id="{A9F8FEFC-C38E-6C49-D57F-FDB14B50F009}"/>
                    </a:ext>
                  </a:extLst>
                </p:cNvPr>
                <p:cNvSpPr/>
                <p:nvPr/>
              </p:nvSpPr>
              <p:spPr>
                <a:xfrm>
                  <a:off x="11966575" y="9601452"/>
                  <a:ext cx="132968" cy="174789"/>
                </a:xfrm>
                <a:custGeom>
                  <a:avLst/>
                  <a:gdLst>
                    <a:gd name="connsiteX0" fmla="*/ 0 w 132968"/>
                    <a:gd name="connsiteY0" fmla="*/ 174663 h 174789"/>
                    <a:gd name="connsiteX1" fmla="*/ 0 w 132968"/>
                    <a:gd name="connsiteY1" fmla="*/ 0 h 174789"/>
                    <a:gd name="connsiteX2" fmla="*/ 129540 w 132968"/>
                    <a:gd name="connsiteY2" fmla="*/ 0 h 174789"/>
                    <a:gd name="connsiteX3" fmla="*/ 129540 w 132968"/>
                    <a:gd name="connsiteY3" fmla="*/ 29576 h 174789"/>
                    <a:gd name="connsiteX4" fmla="*/ 35306 w 132968"/>
                    <a:gd name="connsiteY4" fmla="*/ 29576 h 174789"/>
                    <a:gd name="connsiteX5" fmla="*/ 35306 w 132968"/>
                    <a:gd name="connsiteY5" fmla="*/ 68291 h 174789"/>
                    <a:gd name="connsiteX6" fmla="*/ 123063 w 132968"/>
                    <a:gd name="connsiteY6" fmla="*/ 68291 h 174789"/>
                    <a:gd name="connsiteX7" fmla="*/ 123063 w 132968"/>
                    <a:gd name="connsiteY7" fmla="*/ 97740 h 174789"/>
                    <a:gd name="connsiteX8" fmla="*/ 35306 w 132968"/>
                    <a:gd name="connsiteY8" fmla="*/ 97740 h 174789"/>
                    <a:gd name="connsiteX9" fmla="*/ 35306 w 132968"/>
                    <a:gd name="connsiteY9" fmla="*/ 145341 h 174789"/>
                    <a:gd name="connsiteX10" fmla="*/ 132969 w 132968"/>
                    <a:gd name="connsiteY10" fmla="*/ 145341 h 174789"/>
                    <a:gd name="connsiteX11" fmla="*/ 132969 w 132968"/>
                    <a:gd name="connsiteY11" fmla="*/ 174790 h 174789"/>
                    <a:gd name="connsiteX12" fmla="*/ 0 w 132968"/>
                    <a:gd name="connsiteY12" fmla="*/ 174790 h 174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2968" h="174789">
                      <a:moveTo>
                        <a:pt x="0" y="174663"/>
                      </a:moveTo>
                      <a:lnTo>
                        <a:pt x="0" y="0"/>
                      </a:lnTo>
                      <a:lnTo>
                        <a:pt x="129540" y="0"/>
                      </a:lnTo>
                      <a:lnTo>
                        <a:pt x="129540" y="29576"/>
                      </a:lnTo>
                      <a:lnTo>
                        <a:pt x="35306" y="29576"/>
                      </a:lnTo>
                      <a:lnTo>
                        <a:pt x="35306" y="68291"/>
                      </a:lnTo>
                      <a:lnTo>
                        <a:pt x="123063" y="68291"/>
                      </a:lnTo>
                      <a:lnTo>
                        <a:pt x="123063" y="97740"/>
                      </a:lnTo>
                      <a:lnTo>
                        <a:pt x="35306" y="97740"/>
                      </a:lnTo>
                      <a:lnTo>
                        <a:pt x="35306" y="145341"/>
                      </a:lnTo>
                      <a:lnTo>
                        <a:pt x="132969" y="145341"/>
                      </a:lnTo>
                      <a:lnTo>
                        <a:pt x="132969" y="174790"/>
                      </a:lnTo>
                      <a:lnTo>
                        <a:pt x="0" y="174790"/>
                      </a:ln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86" name="Freeform 97">
                  <a:extLst>
                    <a:ext uri="{FF2B5EF4-FFF2-40B4-BE49-F238E27FC236}">
                      <a16:creationId xmlns:a16="http://schemas.microsoft.com/office/drawing/2014/main" id="{B8A1F744-E07F-CDF9-3612-C6274EF9BE1D}"/>
                    </a:ext>
                  </a:extLst>
                </p:cNvPr>
                <p:cNvSpPr/>
                <p:nvPr/>
              </p:nvSpPr>
              <p:spPr>
                <a:xfrm>
                  <a:off x="12125706" y="9649434"/>
                  <a:ext cx="114045" cy="129345"/>
                </a:xfrm>
                <a:custGeom>
                  <a:avLst/>
                  <a:gdLst>
                    <a:gd name="connsiteX0" fmla="*/ 0 w 114045"/>
                    <a:gd name="connsiteY0" fmla="*/ 126 h 129345"/>
                    <a:gd name="connsiteX1" fmla="*/ 33527 w 114045"/>
                    <a:gd name="connsiteY1" fmla="*/ 126 h 129345"/>
                    <a:gd name="connsiteX2" fmla="*/ 33527 w 114045"/>
                    <a:gd name="connsiteY2" fmla="*/ 64991 h 129345"/>
                    <a:gd name="connsiteX3" fmla="*/ 40132 w 114045"/>
                    <a:gd name="connsiteY3" fmla="*/ 95201 h 129345"/>
                    <a:gd name="connsiteX4" fmla="*/ 57023 w 114045"/>
                    <a:gd name="connsiteY4" fmla="*/ 102182 h 129345"/>
                    <a:gd name="connsiteX5" fmla="*/ 74802 w 114045"/>
                    <a:gd name="connsiteY5" fmla="*/ 94058 h 129345"/>
                    <a:gd name="connsiteX6" fmla="*/ 80518 w 114045"/>
                    <a:gd name="connsiteY6" fmla="*/ 64864 h 129345"/>
                    <a:gd name="connsiteX7" fmla="*/ 80518 w 114045"/>
                    <a:gd name="connsiteY7" fmla="*/ 0 h 129345"/>
                    <a:gd name="connsiteX8" fmla="*/ 114046 w 114045"/>
                    <a:gd name="connsiteY8" fmla="*/ 0 h 129345"/>
                    <a:gd name="connsiteX9" fmla="*/ 114046 w 114045"/>
                    <a:gd name="connsiteY9" fmla="*/ 59405 h 129345"/>
                    <a:gd name="connsiteX10" fmla="*/ 108458 w 114045"/>
                    <a:gd name="connsiteY10" fmla="*/ 99009 h 129345"/>
                    <a:gd name="connsiteX11" fmla="*/ 89408 w 114045"/>
                    <a:gd name="connsiteY11" fmla="*/ 121223 h 129345"/>
                    <a:gd name="connsiteX12" fmla="*/ 57531 w 114045"/>
                    <a:gd name="connsiteY12" fmla="*/ 129346 h 129345"/>
                    <a:gd name="connsiteX13" fmla="*/ 24257 w 114045"/>
                    <a:gd name="connsiteY13" fmla="*/ 120842 h 129345"/>
                    <a:gd name="connsiteX14" fmla="*/ 5461 w 114045"/>
                    <a:gd name="connsiteY14" fmla="*/ 98375 h 129345"/>
                    <a:gd name="connsiteX15" fmla="*/ 126 w 114045"/>
                    <a:gd name="connsiteY15" fmla="*/ 59405 h 129345"/>
                    <a:gd name="connsiteX16" fmla="*/ 126 w 114045"/>
                    <a:gd name="connsiteY16" fmla="*/ 126 h 1293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4045" h="129345">
                      <a:moveTo>
                        <a:pt x="0" y="126"/>
                      </a:moveTo>
                      <a:lnTo>
                        <a:pt x="33527" y="126"/>
                      </a:lnTo>
                      <a:lnTo>
                        <a:pt x="33527" y="64991"/>
                      </a:lnTo>
                      <a:cubicBezTo>
                        <a:pt x="33527" y="80476"/>
                        <a:pt x="35687" y="90631"/>
                        <a:pt x="40132" y="95201"/>
                      </a:cubicBezTo>
                      <a:cubicBezTo>
                        <a:pt x="44450" y="99898"/>
                        <a:pt x="50164" y="102182"/>
                        <a:pt x="57023" y="102182"/>
                      </a:cubicBezTo>
                      <a:cubicBezTo>
                        <a:pt x="65024" y="102182"/>
                        <a:pt x="70993" y="99517"/>
                        <a:pt x="74802" y="94058"/>
                      </a:cubicBezTo>
                      <a:cubicBezTo>
                        <a:pt x="78612" y="88600"/>
                        <a:pt x="80518" y="78953"/>
                        <a:pt x="80518" y="64864"/>
                      </a:cubicBezTo>
                      <a:lnTo>
                        <a:pt x="80518" y="0"/>
                      </a:lnTo>
                      <a:lnTo>
                        <a:pt x="114046" y="0"/>
                      </a:lnTo>
                      <a:lnTo>
                        <a:pt x="114046" y="59405"/>
                      </a:lnTo>
                      <a:cubicBezTo>
                        <a:pt x="114046" y="76414"/>
                        <a:pt x="112140" y="89616"/>
                        <a:pt x="108458" y="99009"/>
                      </a:cubicBezTo>
                      <a:cubicBezTo>
                        <a:pt x="104775" y="108402"/>
                        <a:pt x="98425" y="115891"/>
                        <a:pt x="89408" y="121223"/>
                      </a:cubicBezTo>
                      <a:cubicBezTo>
                        <a:pt x="80390" y="126681"/>
                        <a:pt x="69850" y="129346"/>
                        <a:pt x="57531" y="129346"/>
                      </a:cubicBezTo>
                      <a:cubicBezTo>
                        <a:pt x="44323" y="129346"/>
                        <a:pt x="33274" y="126554"/>
                        <a:pt x="24257" y="120842"/>
                      </a:cubicBezTo>
                      <a:cubicBezTo>
                        <a:pt x="15239" y="115256"/>
                        <a:pt x="9017" y="107641"/>
                        <a:pt x="5461" y="98375"/>
                      </a:cubicBezTo>
                      <a:cubicBezTo>
                        <a:pt x="1905" y="88981"/>
                        <a:pt x="126" y="76034"/>
                        <a:pt x="126" y="59405"/>
                      </a:cubicBezTo>
                      <a:lnTo>
                        <a:pt x="126" y="126"/>
                      </a:ln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87" name="Freeform 98">
                  <a:extLst>
                    <a:ext uri="{FF2B5EF4-FFF2-40B4-BE49-F238E27FC236}">
                      <a16:creationId xmlns:a16="http://schemas.microsoft.com/office/drawing/2014/main" id="{9D146E45-76E8-D91B-ACCC-B89540CFB5A4}"/>
                    </a:ext>
                  </a:extLst>
                </p:cNvPr>
                <p:cNvSpPr/>
                <p:nvPr/>
              </p:nvSpPr>
              <p:spPr>
                <a:xfrm>
                  <a:off x="12267692" y="9646514"/>
                  <a:ext cx="127761" cy="177708"/>
                </a:xfrm>
                <a:custGeom>
                  <a:avLst/>
                  <a:gdLst>
                    <a:gd name="connsiteX0" fmla="*/ 33527 w 127761"/>
                    <a:gd name="connsiteY0" fmla="*/ 121858 h 177708"/>
                    <a:gd name="connsiteX1" fmla="*/ 33527 w 127761"/>
                    <a:gd name="connsiteY1" fmla="*/ 177709 h 177708"/>
                    <a:gd name="connsiteX2" fmla="*/ 0 w 127761"/>
                    <a:gd name="connsiteY2" fmla="*/ 177709 h 177708"/>
                    <a:gd name="connsiteX3" fmla="*/ 0 w 127761"/>
                    <a:gd name="connsiteY3" fmla="*/ 78065 h 177708"/>
                    <a:gd name="connsiteX4" fmla="*/ 5588 w 127761"/>
                    <a:gd name="connsiteY4" fmla="*/ 35288 h 177708"/>
                    <a:gd name="connsiteX5" fmla="*/ 25653 w 127761"/>
                    <a:gd name="connsiteY5" fmla="*/ 9774 h 177708"/>
                    <a:gd name="connsiteX6" fmla="*/ 60833 w 127761"/>
                    <a:gd name="connsiteY6" fmla="*/ 0 h 177708"/>
                    <a:gd name="connsiteX7" fmla="*/ 109601 w 127761"/>
                    <a:gd name="connsiteY7" fmla="*/ 19802 h 177708"/>
                    <a:gd name="connsiteX8" fmla="*/ 127762 w 127761"/>
                    <a:gd name="connsiteY8" fmla="*/ 67402 h 177708"/>
                    <a:gd name="connsiteX9" fmla="*/ 110236 w 127761"/>
                    <a:gd name="connsiteY9" fmla="*/ 113480 h 177708"/>
                    <a:gd name="connsiteX10" fmla="*/ 67437 w 127761"/>
                    <a:gd name="connsiteY10" fmla="*/ 132393 h 177708"/>
                    <a:gd name="connsiteX11" fmla="*/ 33527 w 127761"/>
                    <a:gd name="connsiteY11" fmla="*/ 121858 h 177708"/>
                    <a:gd name="connsiteX12" fmla="*/ 33527 w 127761"/>
                    <a:gd name="connsiteY12" fmla="*/ 70195 h 177708"/>
                    <a:gd name="connsiteX13" fmla="*/ 41528 w 127761"/>
                    <a:gd name="connsiteY13" fmla="*/ 95582 h 177708"/>
                    <a:gd name="connsiteX14" fmla="*/ 63246 w 127761"/>
                    <a:gd name="connsiteY14" fmla="*/ 105230 h 177708"/>
                    <a:gd name="connsiteX15" fmla="*/ 85089 w 127761"/>
                    <a:gd name="connsiteY15" fmla="*/ 94440 h 177708"/>
                    <a:gd name="connsiteX16" fmla="*/ 93472 w 127761"/>
                    <a:gd name="connsiteY16" fmla="*/ 66133 h 177708"/>
                    <a:gd name="connsiteX17" fmla="*/ 85725 w 127761"/>
                    <a:gd name="connsiteY17" fmla="*/ 37953 h 177708"/>
                    <a:gd name="connsiteX18" fmla="*/ 63626 w 127761"/>
                    <a:gd name="connsiteY18" fmla="*/ 27545 h 177708"/>
                    <a:gd name="connsiteX19" fmla="*/ 42290 w 127761"/>
                    <a:gd name="connsiteY19" fmla="*/ 36939 h 177708"/>
                    <a:gd name="connsiteX20" fmla="*/ 33527 w 127761"/>
                    <a:gd name="connsiteY20" fmla="*/ 70195 h 177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27761" h="177708">
                      <a:moveTo>
                        <a:pt x="33527" y="121858"/>
                      </a:moveTo>
                      <a:lnTo>
                        <a:pt x="33527" y="177709"/>
                      </a:lnTo>
                      <a:lnTo>
                        <a:pt x="0" y="177709"/>
                      </a:lnTo>
                      <a:lnTo>
                        <a:pt x="0" y="78065"/>
                      </a:lnTo>
                      <a:cubicBezTo>
                        <a:pt x="0" y="60167"/>
                        <a:pt x="1905" y="45823"/>
                        <a:pt x="5588" y="35288"/>
                      </a:cubicBezTo>
                      <a:cubicBezTo>
                        <a:pt x="9271" y="24752"/>
                        <a:pt x="16001" y="16248"/>
                        <a:pt x="25653" y="9774"/>
                      </a:cubicBezTo>
                      <a:cubicBezTo>
                        <a:pt x="35306" y="3300"/>
                        <a:pt x="47117" y="0"/>
                        <a:pt x="60833" y="0"/>
                      </a:cubicBezTo>
                      <a:cubicBezTo>
                        <a:pt x="81280" y="0"/>
                        <a:pt x="97536" y="6601"/>
                        <a:pt x="109601" y="19802"/>
                      </a:cubicBezTo>
                      <a:cubicBezTo>
                        <a:pt x="121665" y="33004"/>
                        <a:pt x="127762" y="48870"/>
                        <a:pt x="127762" y="67402"/>
                      </a:cubicBezTo>
                      <a:cubicBezTo>
                        <a:pt x="127762" y="85554"/>
                        <a:pt x="121920" y="100913"/>
                        <a:pt x="110236" y="113480"/>
                      </a:cubicBezTo>
                      <a:cubicBezTo>
                        <a:pt x="98551" y="126046"/>
                        <a:pt x="84327" y="132393"/>
                        <a:pt x="67437" y="132393"/>
                      </a:cubicBezTo>
                      <a:cubicBezTo>
                        <a:pt x="56261" y="132520"/>
                        <a:pt x="44958" y="128966"/>
                        <a:pt x="33527" y="121858"/>
                      </a:cubicBezTo>
                      <a:close/>
                      <a:moveTo>
                        <a:pt x="33527" y="70195"/>
                      </a:moveTo>
                      <a:cubicBezTo>
                        <a:pt x="33527" y="80730"/>
                        <a:pt x="36195" y="89109"/>
                        <a:pt x="41528" y="95582"/>
                      </a:cubicBezTo>
                      <a:cubicBezTo>
                        <a:pt x="46863" y="102056"/>
                        <a:pt x="54101" y="105230"/>
                        <a:pt x="63246" y="105230"/>
                      </a:cubicBezTo>
                      <a:cubicBezTo>
                        <a:pt x="72263" y="105230"/>
                        <a:pt x="79501" y="101675"/>
                        <a:pt x="85089" y="94440"/>
                      </a:cubicBezTo>
                      <a:cubicBezTo>
                        <a:pt x="90677" y="87204"/>
                        <a:pt x="93472" y="77811"/>
                        <a:pt x="93472" y="66133"/>
                      </a:cubicBezTo>
                      <a:cubicBezTo>
                        <a:pt x="93472" y="54201"/>
                        <a:pt x="90932" y="44808"/>
                        <a:pt x="85725" y="37953"/>
                      </a:cubicBezTo>
                      <a:cubicBezTo>
                        <a:pt x="80645" y="31099"/>
                        <a:pt x="73278" y="27545"/>
                        <a:pt x="63626" y="27545"/>
                      </a:cubicBezTo>
                      <a:cubicBezTo>
                        <a:pt x="55245" y="27545"/>
                        <a:pt x="48133" y="30718"/>
                        <a:pt x="42290" y="36939"/>
                      </a:cubicBezTo>
                      <a:cubicBezTo>
                        <a:pt x="36449" y="43158"/>
                        <a:pt x="33527" y="54201"/>
                        <a:pt x="33527" y="70195"/>
                      </a:cubicBez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88" name="Freeform 99">
                  <a:extLst>
                    <a:ext uri="{FF2B5EF4-FFF2-40B4-BE49-F238E27FC236}">
                      <a16:creationId xmlns:a16="http://schemas.microsoft.com/office/drawing/2014/main" id="{1FEEE573-CC78-46F7-0084-9B826339DC9A}"/>
                    </a:ext>
                  </a:extLst>
                </p:cNvPr>
                <p:cNvSpPr/>
                <p:nvPr/>
              </p:nvSpPr>
              <p:spPr>
                <a:xfrm>
                  <a:off x="12414504" y="9649560"/>
                  <a:ext cx="187578" cy="129346"/>
                </a:xfrm>
                <a:custGeom>
                  <a:avLst/>
                  <a:gdLst>
                    <a:gd name="connsiteX0" fmla="*/ 17526 w 187578"/>
                    <a:gd name="connsiteY0" fmla="*/ 0 h 129346"/>
                    <a:gd name="connsiteX1" fmla="*/ 49530 w 187578"/>
                    <a:gd name="connsiteY1" fmla="*/ 0 h 129346"/>
                    <a:gd name="connsiteX2" fmla="*/ 33909 w 187578"/>
                    <a:gd name="connsiteY2" fmla="*/ 66768 h 129346"/>
                    <a:gd name="connsiteX3" fmla="*/ 40894 w 187578"/>
                    <a:gd name="connsiteY3" fmla="*/ 94694 h 129346"/>
                    <a:gd name="connsiteX4" fmla="*/ 57403 w 187578"/>
                    <a:gd name="connsiteY4" fmla="*/ 103071 h 129346"/>
                    <a:gd name="connsiteX5" fmla="*/ 68961 w 187578"/>
                    <a:gd name="connsiteY5" fmla="*/ 99010 h 129346"/>
                    <a:gd name="connsiteX6" fmla="*/ 75311 w 187578"/>
                    <a:gd name="connsiteY6" fmla="*/ 88982 h 129346"/>
                    <a:gd name="connsiteX7" fmla="*/ 76708 w 187578"/>
                    <a:gd name="connsiteY7" fmla="*/ 70703 h 129346"/>
                    <a:gd name="connsiteX8" fmla="*/ 76708 w 187578"/>
                    <a:gd name="connsiteY8" fmla="*/ 32369 h 129346"/>
                    <a:gd name="connsiteX9" fmla="*/ 110236 w 187578"/>
                    <a:gd name="connsiteY9" fmla="*/ 32369 h 129346"/>
                    <a:gd name="connsiteX10" fmla="*/ 110236 w 187578"/>
                    <a:gd name="connsiteY10" fmla="*/ 70703 h 129346"/>
                    <a:gd name="connsiteX11" fmla="*/ 111633 w 187578"/>
                    <a:gd name="connsiteY11" fmla="*/ 88728 h 129346"/>
                    <a:gd name="connsiteX12" fmla="*/ 118110 w 187578"/>
                    <a:gd name="connsiteY12" fmla="*/ 99010 h 129346"/>
                    <a:gd name="connsiteX13" fmla="*/ 129667 w 187578"/>
                    <a:gd name="connsiteY13" fmla="*/ 103071 h 129346"/>
                    <a:gd name="connsiteX14" fmla="*/ 146431 w 187578"/>
                    <a:gd name="connsiteY14" fmla="*/ 94313 h 129346"/>
                    <a:gd name="connsiteX15" fmla="*/ 153162 w 187578"/>
                    <a:gd name="connsiteY15" fmla="*/ 65499 h 129346"/>
                    <a:gd name="connsiteX16" fmla="*/ 149098 w 187578"/>
                    <a:gd name="connsiteY16" fmla="*/ 33638 h 129346"/>
                    <a:gd name="connsiteX17" fmla="*/ 137540 w 187578"/>
                    <a:gd name="connsiteY17" fmla="*/ 0 h 129346"/>
                    <a:gd name="connsiteX18" fmla="*/ 169545 w 187578"/>
                    <a:gd name="connsiteY18" fmla="*/ 0 h 129346"/>
                    <a:gd name="connsiteX19" fmla="*/ 181864 w 187578"/>
                    <a:gd name="connsiteY19" fmla="*/ 30338 h 129346"/>
                    <a:gd name="connsiteX20" fmla="*/ 187578 w 187578"/>
                    <a:gd name="connsiteY20" fmla="*/ 65626 h 129346"/>
                    <a:gd name="connsiteX21" fmla="*/ 172847 w 187578"/>
                    <a:gd name="connsiteY21" fmla="*/ 111449 h 129346"/>
                    <a:gd name="connsiteX22" fmla="*/ 133985 w 187578"/>
                    <a:gd name="connsiteY22" fmla="*/ 129347 h 129346"/>
                    <a:gd name="connsiteX23" fmla="*/ 93852 w 187578"/>
                    <a:gd name="connsiteY23" fmla="*/ 102818 h 129346"/>
                    <a:gd name="connsiteX24" fmla="*/ 53594 w 187578"/>
                    <a:gd name="connsiteY24" fmla="*/ 129347 h 129346"/>
                    <a:gd name="connsiteX25" fmla="*/ 14732 w 187578"/>
                    <a:gd name="connsiteY25" fmla="*/ 111322 h 129346"/>
                    <a:gd name="connsiteX26" fmla="*/ 0 w 187578"/>
                    <a:gd name="connsiteY26" fmla="*/ 65626 h 129346"/>
                    <a:gd name="connsiteX27" fmla="*/ 5714 w 187578"/>
                    <a:gd name="connsiteY27" fmla="*/ 30338 h 129346"/>
                    <a:gd name="connsiteX28" fmla="*/ 17526 w 187578"/>
                    <a:gd name="connsiteY28" fmla="*/ 0 h 1293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87578" h="129346">
                      <a:moveTo>
                        <a:pt x="17526" y="0"/>
                      </a:moveTo>
                      <a:lnTo>
                        <a:pt x="49530" y="0"/>
                      </a:lnTo>
                      <a:cubicBezTo>
                        <a:pt x="39115" y="21706"/>
                        <a:pt x="33909" y="43920"/>
                        <a:pt x="33909" y="66768"/>
                      </a:cubicBezTo>
                      <a:cubicBezTo>
                        <a:pt x="33909" y="79843"/>
                        <a:pt x="36195" y="89109"/>
                        <a:pt x="40894" y="94694"/>
                      </a:cubicBezTo>
                      <a:cubicBezTo>
                        <a:pt x="45593" y="100279"/>
                        <a:pt x="51053" y="103071"/>
                        <a:pt x="57403" y="103071"/>
                      </a:cubicBezTo>
                      <a:cubicBezTo>
                        <a:pt x="61722" y="103071"/>
                        <a:pt x="65659" y="101675"/>
                        <a:pt x="68961" y="99010"/>
                      </a:cubicBezTo>
                      <a:cubicBezTo>
                        <a:pt x="72263" y="96344"/>
                        <a:pt x="74422" y="92916"/>
                        <a:pt x="75311" y="88982"/>
                      </a:cubicBezTo>
                      <a:cubicBezTo>
                        <a:pt x="76200" y="85047"/>
                        <a:pt x="76708" y="78954"/>
                        <a:pt x="76708" y="70703"/>
                      </a:cubicBezTo>
                      <a:lnTo>
                        <a:pt x="76708" y="32369"/>
                      </a:lnTo>
                      <a:lnTo>
                        <a:pt x="110236" y="32369"/>
                      </a:lnTo>
                      <a:lnTo>
                        <a:pt x="110236" y="70703"/>
                      </a:lnTo>
                      <a:cubicBezTo>
                        <a:pt x="110236" y="78573"/>
                        <a:pt x="110744" y="84539"/>
                        <a:pt x="111633" y="88728"/>
                      </a:cubicBezTo>
                      <a:cubicBezTo>
                        <a:pt x="112522" y="92916"/>
                        <a:pt x="114681" y="96217"/>
                        <a:pt x="118110" y="99010"/>
                      </a:cubicBezTo>
                      <a:cubicBezTo>
                        <a:pt x="121539" y="101675"/>
                        <a:pt x="125349" y="103071"/>
                        <a:pt x="129667" y="103071"/>
                      </a:cubicBezTo>
                      <a:cubicBezTo>
                        <a:pt x="136398" y="103071"/>
                        <a:pt x="141986" y="100152"/>
                        <a:pt x="146431" y="94313"/>
                      </a:cubicBezTo>
                      <a:cubicBezTo>
                        <a:pt x="150876" y="88474"/>
                        <a:pt x="153162" y="78954"/>
                        <a:pt x="153162" y="65499"/>
                      </a:cubicBezTo>
                      <a:cubicBezTo>
                        <a:pt x="153162" y="56486"/>
                        <a:pt x="151764" y="45824"/>
                        <a:pt x="149098" y="33638"/>
                      </a:cubicBezTo>
                      <a:cubicBezTo>
                        <a:pt x="146431" y="21452"/>
                        <a:pt x="142494" y="10282"/>
                        <a:pt x="137540" y="0"/>
                      </a:cubicBezTo>
                      <a:lnTo>
                        <a:pt x="169545" y="0"/>
                      </a:lnTo>
                      <a:cubicBezTo>
                        <a:pt x="173989" y="7362"/>
                        <a:pt x="178053" y="17517"/>
                        <a:pt x="181864" y="30338"/>
                      </a:cubicBezTo>
                      <a:cubicBezTo>
                        <a:pt x="185674" y="43158"/>
                        <a:pt x="187578" y="54963"/>
                        <a:pt x="187578" y="65626"/>
                      </a:cubicBezTo>
                      <a:cubicBezTo>
                        <a:pt x="187578" y="84158"/>
                        <a:pt x="182626" y="99517"/>
                        <a:pt x="172847" y="111449"/>
                      </a:cubicBezTo>
                      <a:cubicBezTo>
                        <a:pt x="162940" y="123381"/>
                        <a:pt x="149987" y="129347"/>
                        <a:pt x="133985" y="129347"/>
                      </a:cubicBezTo>
                      <a:cubicBezTo>
                        <a:pt x="114808" y="129347"/>
                        <a:pt x="101346" y="120462"/>
                        <a:pt x="93852" y="102818"/>
                      </a:cubicBezTo>
                      <a:cubicBezTo>
                        <a:pt x="86233" y="120588"/>
                        <a:pt x="72771" y="129347"/>
                        <a:pt x="53594" y="129347"/>
                      </a:cubicBezTo>
                      <a:cubicBezTo>
                        <a:pt x="37464" y="129347"/>
                        <a:pt x="24511" y="123381"/>
                        <a:pt x="14732" y="111322"/>
                      </a:cubicBezTo>
                      <a:cubicBezTo>
                        <a:pt x="4952" y="99390"/>
                        <a:pt x="0" y="84031"/>
                        <a:pt x="0" y="65626"/>
                      </a:cubicBezTo>
                      <a:cubicBezTo>
                        <a:pt x="0" y="54963"/>
                        <a:pt x="1905" y="43158"/>
                        <a:pt x="5714" y="30338"/>
                      </a:cubicBezTo>
                      <a:cubicBezTo>
                        <a:pt x="9017" y="17517"/>
                        <a:pt x="13081" y="7490"/>
                        <a:pt x="17526" y="0"/>
                      </a:cubicBez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89" name="Freeform 100">
                  <a:extLst>
                    <a:ext uri="{FF2B5EF4-FFF2-40B4-BE49-F238E27FC236}">
                      <a16:creationId xmlns:a16="http://schemas.microsoft.com/office/drawing/2014/main" id="{DEDADB0E-E694-1725-DA18-C1C851F6B20D}"/>
                    </a:ext>
                  </a:extLst>
                </p:cNvPr>
                <p:cNvSpPr/>
                <p:nvPr/>
              </p:nvSpPr>
              <p:spPr>
                <a:xfrm>
                  <a:off x="12609830" y="9649560"/>
                  <a:ext cx="175513" cy="126554"/>
                </a:xfrm>
                <a:custGeom>
                  <a:avLst/>
                  <a:gdLst>
                    <a:gd name="connsiteX0" fmla="*/ 126 w 175513"/>
                    <a:gd name="connsiteY0" fmla="*/ 0 h 126554"/>
                    <a:gd name="connsiteX1" fmla="*/ 175513 w 175513"/>
                    <a:gd name="connsiteY1" fmla="*/ 0 h 126554"/>
                    <a:gd name="connsiteX2" fmla="*/ 175513 w 175513"/>
                    <a:gd name="connsiteY2" fmla="*/ 27799 h 126554"/>
                    <a:gd name="connsiteX3" fmla="*/ 141859 w 175513"/>
                    <a:gd name="connsiteY3" fmla="*/ 27799 h 126554"/>
                    <a:gd name="connsiteX4" fmla="*/ 141859 w 175513"/>
                    <a:gd name="connsiteY4" fmla="*/ 126555 h 126554"/>
                    <a:gd name="connsiteX5" fmla="*/ 108331 w 175513"/>
                    <a:gd name="connsiteY5" fmla="*/ 126555 h 126554"/>
                    <a:gd name="connsiteX6" fmla="*/ 108331 w 175513"/>
                    <a:gd name="connsiteY6" fmla="*/ 27799 h 126554"/>
                    <a:gd name="connsiteX7" fmla="*/ 67183 w 175513"/>
                    <a:gd name="connsiteY7" fmla="*/ 27799 h 126554"/>
                    <a:gd name="connsiteX8" fmla="*/ 67183 w 175513"/>
                    <a:gd name="connsiteY8" fmla="*/ 126555 h 126554"/>
                    <a:gd name="connsiteX9" fmla="*/ 33655 w 175513"/>
                    <a:gd name="connsiteY9" fmla="*/ 126555 h 126554"/>
                    <a:gd name="connsiteX10" fmla="*/ 33655 w 175513"/>
                    <a:gd name="connsiteY10" fmla="*/ 27799 h 126554"/>
                    <a:gd name="connsiteX11" fmla="*/ 0 w 175513"/>
                    <a:gd name="connsiteY11" fmla="*/ 27799 h 126554"/>
                    <a:gd name="connsiteX12" fmla="*/ 0 w 175513"/>
                    <a:gd name="connsiteY12" fmla="*/ 0 h 126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5513" h="126554">
                      <a:moveTo>
                        <a:pt x="126" y="0"/>
                      </a:moveTo>
                      <a:lnTo>
                        <a:pt x="175513" y="0"/>
                      </a:lnTo>
                      <a:lnTo>
                        <a:pt x="175513" y="27799"/>
                      </a:lnTo>
                      <a:lnTo>
                        <a:pt x="141859" y="27799"/>
                      </a:lnTo>
                      <a:lnTo>
                        <a:pt x="141859" y="126555"/>
                      </a:lnTo>
                      <a:lnTo>
                        <a:pt x="108331" y="126555"/>
                      </a:lnTo>
                      <a:lnTo>
                        <a:pt x="108331" y="27799"/>
                      </a:lnTo>
                      <a:lnTo>
                        <a:pt x="67183" y="27799"/>
                      </a:lnTo>
                      <a:lnTo>
                        <a:pt x="67183" y="126555"/>
                      </a:lnTo>
                      <a:lnTo>
                        <a:pt x="33655" y="126555"/>
                      </a:lnTo>
                      <a:lnTo>
                        <a:pt x="33655" y="27799"/>
                      </a:lnTo>
                      <a:lnTo>
                        <a:pt x="0" y="2779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90" name="Freeform 101">
                  <a:extLst>
                    <a:ext uri="{FF2B5EF4-FFF2-40B4-BE49-F238E27FC236}">
                      <a16:creationId xmlns:a16="http://schemas.microsoft.com/office/drawing/2014/main" id="{892B7179-7066-E5CF-4A0C-B8E6AD6C9D3D}"/>
                    </a:ext>
                  </a:extLst>
                </p:cNvPr>
                <p:cNvSpPr/>
                <p:nvPr/>
              </p:nvSpPr>
              <p:spPr>
                <a:xfrm>
                  <a:off x="12793598" y="9646387"/>
                  <a:ext cx="132842" cy="132393"/>
                </a:xfrm>
                <a:custGeom>
                  <a:avLst/>
                  <a:gdLst>
                    <a:gd name="connsiteX0" fmla="*/ 104140 w 132842"/>
                    <a:gd name="connsiteY0" fmla="*/ 3173 h 132393"/>
                    <a:gd name="connsiteX1" fmla="*/ 132842 w 132842"/>
                    <a:gd name="connsiteY1" fmla="*/ 3173 h 132393"/>
                    <a:gd name="connsiteX2" fmla="*/ 121412 w 132842"/>
                    <a:gd name="connsiteY2" fmla="*/ 38462 h 132393"/>
                    <a:gd name="connsiteX3" fmla="*/ 116840 w 132842"/>
                    <a:gd name="connsiteY3" fmla="*/ 68545 h 132393"/>
                    <a:gd name="connsiteX4" fmla="*/ 121031 w 132842"/>
                    <a:gd name="connsiteY4" fmla="*/ 97486 h 132393"/>
                    <a:gd name="connsiteX5" fmla="*/ 131572 w 132842"/>
                    <a:gd name="connsiteY5" fmla="*/ 129601 h 132393"/>
                    <a:gd name="connsiteX6" fmla="*/ 103378 w 132842"/>
                    <a:gd name="connsiteY6" fmla="*/ 129601 h 132393"/>
                    <a:gd name="connsiteX7" fmla="*/ 101219 w 132842"/>
                    <a:gd name="connsiteY7" fmla="*/ 122873 h 132393"/>
                    <a:gd name="connsiteX8" fmla="*/ 96901 w 132842"/>
                    <a:gd name="connsiteY8" fmla="*/ 108530 h 132393"/>
                    <a:gd name="connsiteX9" fmla="*/ 55118 w 132842"/>
                    <a:gd name="connsiteY9" fmla="*/ 132393 h 132393"/>
                    <a:gd name="connsiteX10" fmla="*/ 14732 w 132842"/>
                    <a:gd name="connsiteY10" fmla="*/ 111576 h 132393"/>
                    <a:gd name="connsiteX11" fmla="*/ 0 w 132842"/>
                    <a:gd name="connsiteY11" fmla="*/ 62960 h 132393"/>
                    <a:gd name="connsiteX12" fmla="*/ 14605 w 132842"/>
                    <a:gd name="connsiteY12" fmla="*/ 18406 h 132393"/>
                    <a:gd name="connsiteX13" fmla="*/ 55372 w 132842"/>
                    <a:gd name="connsiteY13" fmla="*/ 0 h 132393"/>
                    <a:gd name="connsiteX14" fmla="*/ 97028 w 132842"/>
                    <a:gd name="connsiteY14" fmla="*/ 24625 h 132393"/>
                    <a:gd name="connsiteX15" fmla="*/ 104140 w 132842"/>
                    <a:gd name="connsiteY15" fmla="*/ 3173 h 132393"/>
                    <a:gd name="connsiteX16" fmla="*/ 34417 w 132842"/>
                    <a:gd name="connsiteY16" fmla="*/ 66895 h 132393"/>
                    <a:gd name="connsiteX17" fmla="*/ 41910 w 132842"/>
                    <a:gd name="connsiteY17" fmla="*/ 95328 h 132393"/>
                    <a:gd name="connsiteX18" fmla="*/ 61341 w 132842"/>
                    <a:gd name="connsiteY18" fmla="*/ 106244 h 132393"/>
                    <a:gd name="connsiteX19" fmla="*/ 80010 w 132842"/>
                    <a:gd name="connsiteY19" fmla="*/ 96598 h 132393"/>
                    <a:gd name="connsiteX20" fmla="*/ 87249 w 132842"/>
                    <a:gd name="connsiteY20" fmla="*/ 66895 h 132393"/>
                    <a:gd name="connsiteX21" fmla="*/ 79502 w 132842"/>
                    <a:gd name="connsiteY21" fmla="*/ 37066 h 132393"/>
                    <a:gd name="connsiteX22" fmla="*/ 60833 w 132842"/>
                    <a:gd name="connsiteY22" fmla="*/ 26910 h 132393"/>
                    <a:gd name="connsiteX23" fmla="*/ 41910 w 132842"/>
                    <a:gd name="connsiteY23" fmla="*/ 37446 h 132393"/>
                    <a:gd name="connsiteX24" fmla="*/ 34417 w 132842"/>
                    <a:gd name="connsiteY24" fmla="*/ 66895 h 132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2842" h="132393">
                      <a:moveTo>
                        <a:pt x="104140" y="3173"/>
                      </a:moveTo>
                      <a:lnTo>
                        <a:pt x="132842" y="3173"/>
                      </a:lnTo>
                      <a:cubicBezTo>
                        <a:pt x="128270" y="12440"/>
                        <a:pt x="124460" y="24118"/>
                        <a:pt x="121412" y="38462"/>
                      </a:cubicBezTo>
                      <a:cubicBezTo>
                        <a:pt x="118364" y="52805"/>
                        <a:pt x="116840" y="62833"/>
                        <a:pt x="116840" y="68545"/>
                      </a:cubicBezTo>
                      <a:cubicBezTo>
                        <a:pt x="116840" y="75908"/>
                        <a:pt x="118237" y="85555"/>
                        <a:pt x="121031" y="97486"/>
                      </a:cubicBezTo>
                      <a:cubicBezTo>
                        <a:pt x="123825" y="109418"/>
                        <a:pt x="127254" y="120081"/>
                        <a:pt x="131572" y="129601"/>
                      </a:cubicBezTo>
                      <a:lnTo>
                        <a:pt x="103378" y="129601"/>
                      </a:lnTo>
                      <a:cubicBezTo>
                        <a:pt x="102997" y="127951"/>
                        <a:pt x="102235" y="125793"/>
                        <a:pt x="101219" y="122873"/>
                      </a:cubicBezTo>
                      <a:cubicBezTo>
                        <a:pt x="99568" y="118050"/>
                        <a:pt x="98171" y="113353"/>
                        <a:pt x="96901" y="108530"/>
                      </a:cubicBezTo>
                      <a:cubicBezTo>
                        <a:pt x="87122" y="124397"/>
                        <a:pt x="73152" y="132393"/>
                        <a:pt x="55118" y="132393"/>
                      </a:cubicBezTo>
                      <a:cubicBezTo>
                        <a:pt x="37973" y="132393"/>
                        <a:pt x="24638" y="125412"/>
                        <a:pt x="14732" y="111576"/>
                      </a:cubicBezTo>
                      <a:cubicBezTo>
                        <a:pt x="4953" y="97740"/>
                        <a:pt x="0" y="81493"/>
                        <a:pt x="0" y="62960"/>
                      </a:cubicBezTo>
                      <a:cubicBezTo>
                        <a:pt x="0" y="45443"/>
                        <a:pt x="4826" y="30592"/>
                        <a:pt x="14605" y="18406"/>
                      </a:cubicBezTo>
                      <a:cubicBezTo>
                        <a:pt x="24384" y="6220"/>
                        <a:pt x="37973" y="0"/>
                        <a:pt x="55372" y="0"/>
                      </a:cubicBezTo>
                      <a:cubicBezTo>
                        <a:pt x="72517" y="0"/>
                        <a:pt x="86360" y="8251"/>
                        <a:pt x="97028" y="24625"/>
                      </a:cubicBezTo>
                      <a:cubicBezTo>
                        <a:pt x="98552" y="19294"/>
                        <a:pt x="100838" y="11932"/>
                        <a:pt x="104140" y="3173"/>
                      </a:cubicBezTo>
                      <a:close/>
                      <a:moveTo>
                        <a:pt x="34417" y="66895"/>
                      </a:moveTo>
                      <a:cubicBezTo>
                        <a:pt x="34417" y="78573"/>
                        <a:pt x="36957" y="88093"/>
                        <a:pt x="41910" y="95328"/>
                      </a:cubicBezTo>
                      <a:cubicBezTo>
                        <a:pt x="46863" y="102564"/>
                        <a:pt x="53340" y="106244"/>
                        <a:pt x="61341" y="106244"/>
                      </a:cubicBezTo>
                      <a:cubicBezTo>
                        <a:pt x="68961" y="106244"/>
                        <a:pt x="75184" y="103071"/>
                        <a:pt x="80010" y="96598"/>
                      </a:cubicBezTo>
                      <a:cubicBezTo>
                        <a:pt x="84836" y="90124"/>
                        <a:pt x="87249" y="80223"/>
                        <a:pt x="87249" y="66895"/>
                      </a:cubicBezTo>
                      <a:cubicBezTo>
                        <a:pt x="87249" y="53821"/>
                        <a:pt x="84709" y="43920"/>
                        <a:pt x="79502" y="37066"/>
                      </a:cubicBezTo>
                      <a:cubicBezTo>
                        <a:pt x="74295" y="30338"/>
                        <a:pt x="68072" y="26910"/>
                        <a:pt x="60833" y="26910"/>
                      </a:cubicBezTo>
                      <a:cubicBezTo>
                        <a:pt x="53213" y="26910"/>
                        <a:pt x="46863" y="30465"/>
                        <a:pt x="41910" y="37446"/>
                      </a:cubicBezTo>
                      <a:cubicBezTo>
                        <a:pt x="36830" y="44427"/>
                        <a:pt x="34417" y="54201"/>
                        <a:pt x="34417" y="66895"/>
                      </a:cubicBez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91" name="Freeform 102">
                  <a:extLst>
                    <a:ext uri="{FF2B5EF4-FFF2-40B4-BE49-F238E27FC236}">
                      <a16:creationId xmlns:a16="http://schemas.microsoft.com/office/drawing/2014/main" id="{EFE9EC60-B1E1-6086-D570-CA9D43EC757D}"/>
                    </a:ext>
                  </a:extLst>
                </p:cNvPr>
                <p:cNvSpPr/>
                <p:nvPr/>
              </p:nvSpPr>
              <p:spPr>
                <a:xfrm>
                  <a:off x="12928345" y="9598533"/>
                  <a:ext cx="80137" cy="177581"/>
                </a:xfrm>
                <a:custGeom>
                  <a:avLst/>
                  <a:gdLst>
                    <a:gd name="connsiteX0" fmla="*/ 0 w 80137"/>
                    <a:gd name="connsiteY0" fmla="*/ 28687 h 177581"/>
                    <a:gd name="connsiteX1" fmla="*/ 0 w 80137"/>
                    <a:gd name="connsiteY1" fmla="*/ 0 h 177581"/>
                    <a:gd name="connsiteX2" fmla="*/ 28702 w 80137"/>
                    <a:gd name="connsiteY2" fmla="*/ 0 h 177581"/>
                    <a:gd name="connsiteX3" fmla="*/ 28702 w 80137"/>
                    <a:gd name="connsiteY3" fmla="*/ 28687 h 177581"/>
                    <a:gd name="connsiteX4" fmla="*/ 0 w 80137"/>
                    <a:gd name="connsiteY4" fmla="*/ 28687 h 177581"/>
                    <a:gd name="connsiteX5" fmla="*/ 23623 w 80137"/>
                    <a:gd name="connsiteY5" fmla="*/ 177582 h 177581"/>
                    <a:gd name="connsiteX6" fmla="*/ 23623 w 80137"/>
                    <a:gd name="connsiteY6" fmla="*/ 51027 h 177581"/>
                    <a:gd name="connsiteX7" fmla="*/ 57150 w 80137"/>
                    <a:gd name="connsiteY7" fmla="*/ 51027 h 177581"/>
                    <a:gd name="connsiteX8" fmla="*/ 57150 w 80137"/>
                    <a:gd name="connsiteY8" fmla="*/ 177582 h 177581"/>
                    <a:gd name="connsiteX9" fmla="*/ 23623 w 80137"/>
                    <a:gd name="connsiteY9" fmla="*/ 177582 h 177581"/>
                    <a:gd name="connsiteX10" fmla="*/ 51308 w 80137"/>
                    <a:gd name="connsiteY10" fmla="*/ 28687 h 177581"/>
                    <a:gd name="connsiteX11" fmla="*/ 51308 w 80137"/>
                    <a:gd name="connsiteY11" fmla="*/ 0 h 177581"/>
                    <a:gd name="connsiteX12" fmla="*/ 80138 w 80137"/>
                    <a:gd name="connsiteY12" fmla="*/ 0 h 177581"/>
                    <a:gd name="connsiteX13" fmla="*/ 80138 w 80137"/>
                    <a:gd name="connsiteY13" fmla="*/ 28687 h 177581"/>
                    <a:gd name="connsiteX14" fmla="*/ 51308 w 80137"/>
                    <a:gd name="connsiteY14" fmla="*/ 28687 h 1775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0137" h="177581">
                      <a:moveTo>
                        <a:pt x="0" y="28687"/>
                      </a:moveTo>
                      <a:lnTo>
                        <a:pt x="0" y="0"/>
                      </a:lnTo>
                      <a:lnTo>
                        <a:pt x="28702" y="0"/>
                      </a:lnTo>
                      <a:lnTo>
                        <a:pt x="28702" y="28687"/>
                      </a:lnTo>
                      <a:lnTo>
                        <a:pt x="0" y="28687"/>
                      </a:lnTo>
                      <a:close/>
                      <a:moveTo>
                        <a:pt x="23623" y="177582"/>
                      </a:moveTo>
                      <a:lnTo>
                        <a:pt x="23623" y="51027"/>
                      </a:lnTo>
                      <a:lnTo>
                        <a:pt x="57150" y="51027"/>
                      </a:lnTo>
                      <a:lnTo>
                        <a:pt x="57150" y="177582"/>
                      </a:lnTo>
                      <a:lnTo>
                        <a:pt x="23623" y="177582"/>
                      </a:lnTo>
                      <a:close/>
                      <a:moveTo>
                        <a:pt x="51308" y="28687"/>
                      </a:moveTo>
                      <a:lnTo>
                        <a:pt x="51308" y="0"/>
                      </a:lnTo>
                      <a:lnTo>
                        <a:pt x="80138" y="0"/>
                      </a:lnTo>
                      <a:lnTo>
                        <a:pt x="80138" y="28687"/>
                      </a:lnTo>
                      <a:lnTo>
                        <a:pt x="51308" y="28687"/>
                      </a:ln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92" name="Freeform 103">
                  <a:extLst>
                    <a:ext uri="{FF2B5EF4-FFF2-40B4-BE49-F238E27FC236}">
                      <a16:creationId xmlns:a16="http://schemas.microsoft.com/office/drawing/2014/main" id="{8094896E-2AB5-091C-E3D4-90CC60335723}"/>
                    </a:ext>
                  </a:extLst>
                </p:cNvPr>
                <p:cNvSpPr/>
                <p:nvPr/>
              </p:nvSpPr>
              <p:spPr>
                <a:xfrm>
                  <a:off x="13019151" y="9649560"/>
                  <a:ext cx="117475" cy="126554"/>
                </a:xfrm>
                <a:custGeom>
                  <a:avLst/>
                  <a:gdLst>
                    <a:gd name="connsiteX0" fmla="*/ 0 w 117475"/>
                    <a:gd name="connsiteY0" fmla="*/ 0 h 126554"/>
                    <a:gd name="connsiteX1" fmla="*/ 33528 w 117475"/>
                    <a:gd name="connsiteY1" fmla="*/ 0 h 126554"/>
                    <a:gd name="connsiteX2" fmla="*/ 33528 w 117475"/>
                    <a:gd name="connsiteY2" fmla="*/ 43920 h 126554"/>
                    <a:gd name="connsiteX3" fmla="*/ 72644 w 117475"/>
                    <a:gd name="connsiteY3" fmla="*/ 127 h 126554"/>
                    <a:gd name="connsiteX4" fmla="*/ 113537 w 117475"/>
                    <a:gd name="connsiteY4" fmla="*/ 127 h 126554"/>
                    <a:gd name="connsiteX5" fmla="*/ 62612 w 117475"/>
                    <a:gd name="connsiteY5" fmla="*/ 53694 h 126554"/>
                    <a:gd name="connsiteX6" fmla="*/ 117475 w 117475"/>
                    <a:gd name="connsiteY6" fmla="*/ 126555 h 126554"/>
                    <a:gd name="connsiteX7" fmla="*/ 78232 w 117475"/>
                    <a:gd name="connsiteY7" fmla="*/ 126555 h 126554"/>
                    <a:gd name="connsiteX8" fmla="*/ 41148 w 117475"/>
                    <a:gd name="connsiteY8" fmla="*/ 76035 h 126554"/>
                    <a:gd name="connsiteX9" fmla="*/ 33528 w 117475"/>
                    <a:gd name="connsiteY9" fmla="*/ 84158 h 126554"/>
                    <a:gd name="connsiteX10" fmla="*/ 33528 w 117475"/>
                    <a:gd name="connsiteY10" fmla="*/ 126555 h 126554"/>
                    <a:gd name="connsiteX11" fmla="*/ 0 w 117475"/>
                    <a:gd name="connsiteY11" fmla="*/ 126555 h 126554"/>
                    <a:gd name="connsiteX12" fmla="*/ 0 w 117475"/>
                    <a:gd name="connsiteY12" fmla="*/ 0 h 126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7475" h="126554">
                      <a:moveTo>
                        <a:pt x="0" y="0"/>
                      </a:moveTo>
                      <a:lnTo>
                        <a:pt x="33528" y="0"/>
                      </a:lnTo>
                      <a:lnTo>
                        <a:pt x="33528" y="43920"/>
                      </a:lnTo>
                      <a:lnTo>
                        <a:pt x="72644" y="127"/>
                      </a:lnTo>
                      <a:lnTo>
                        <a:pt x="113537" y="127"/>
                      </a:lnTo>
                      <a:lnTo>
                        <a:pt x="62612" y="53694"/>
                      </a:lnTo>
                      <a:lnTo>
                        <a:pt x="117475" y="126555"/>
                      </a:lnTo>
                      <a:lnTo>
                        <a:pt x="78232" y="126555"/>
                      </a:lnTo>
                      <a:lnTo>
                        <a:pt x="41148" y="76035"/>
                      </a:lnTo>
                      <a:lnTo>
                        <a:pt x="33528" y="84158"/>
                      </a:lnTo>
                      <a:lnTo>
                        <a:pt x="33528" y="126555"/>
                      </a:lnTo>
                      <a:lnTo>
                        <a:pt x="0" y="1265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93" name="Freeform 104">
                  <a:extLst>
                    <a:ext uri="{FF2B5EF4-FFF2-40B4-BE49-F238E27FC236}">
                      <a16:creationId xmlns:a16="http://schemas.microsoft.com/office/drawing/2014/main" id="{1BC04AB0-D146-EED5-2823-BA38E926D04F}"/>
                    </a:ext>
                  </a:extLst>
                </p:cNvPr>
                <p:cNvSpPr/>
                <p:nvPr/>
              </p:nvSpPr>
              <p:spPr>
                <a:xfrm>
                  <a:off x="13155167" y="9598406"/>
                  <a:ext cx="115569" cy="225944"/>
                </a:xfrm>
                <a:custGeom>
                  <a:avLst/>
                  <a:gdLst>
                    <a:gd name="connsiteX0" fmla="*/ 115570 w 115569"/>
                    <a:gd name="connsiteY0" fmla="*/ 225944 h 225944"/>
                    <a:gd name="connsiteX1" fmla="*/ 82043 w 115569"/>
                    <a:gd name="connsiteY1" fmla="*/ 225944 h 225944"/>
                    <a:gd name="connsiteX2" fmla="*/ 82043 w 115569"/>
                    <a:gd name="connsiteY2" fmla="*/ 113226 h 225944"/>
                    <a:gd name="connsiteX3" fmla="*/ 80645 w 115569"/>
                    <a:gd name="connsiteY3" fmla="*/ 89489 h 225944"/>
                    <a:gd name="connsiteX4" fmla="*/ 74169 w 115569"/>
                    <a:gd name="connsiteY4" fmla="*/ 78319 h 225944"/>
                    <a:gd name="connsiteX5" fmla="*/ 61215 w 115569"/>
                    <a:gd name="connsiteY5" fmla="*/ 74003 h 225944"/>
                    <a:gd name="connsiteX6" fmla="*/ 44704 w 115569"/>
                    <a:gd name="connsiteY6" fmla="*/ 79334 h 225944"/>
                    <a:gd name="connsiteX7" fmla="*/ 35561 w 115569"/>
                    <a:gd name="connsiteY7" fmla="*/ 93044 h 225944"/>
                    <a:gd name="connsiteX8" fmla="*/ 33528 w 115569"/>
                    <a:gd name="connsiteY8" fmla="*/ 120334 h 225944"/>
                    <a:gd name="connsiteX9" fmla="*/ 33528 w 115569"/>
                    <a:gd name="connsiteY9" fmla="*/ 177709 h 225944"/>
                    <a:gd name="connsiteX10" fmla="*/ 0 w 115569"/>
                    <a:gd name="connsiteY10" fmla="*/ 177709 h 225944"/>
                    <a:gd name="connsiteX11" fmla="*/ 0 w 115569"/>
                    <a:gd name="connsiteY11" fmla="*/ 51154 h 225944"/>
                    <a:gd name="connsiteX12" fmla="*/ 31116 w 115569"/>
                    <a:gd name="connsiteY12" fmla="*/ 51154 h 225944"/>
                    <a:gd name="connsiteX13" fmla="*/ 31116 w 115569"/>
                    <a:gd name="connsiteY13" fmla="*/ 69687 h 225944"/>
                    <a:gd name="connsiteX14" fmla="*/ 73025 w 115569"/>
                    <a:gd name="connsiteY14" fmla="*/ 48235 h 225944"/>
                    <a:gd name="connsiteX15" fmla="*/ 97791 w 115569"/>
                    <a:gd name="connsiteY15" fmla="*/ 54582 h 225944"/>
                    <a:gd name="connsiteX16" fmla="*/ 111634 w 115569"/>
                    <a:gd name="connsiteY16" fmla="*/ 70703 h 225944"/>
                    <a:gd name="connsiteX17" fmla="*/ 115444 w 115569"/>
                    <a:gd name="connsiteY17" fmla="*/ 99009 h 225944"/>
                    <a:gd name="connsiteX18" fmla="*/ 115444 w 115569"/>
                    <a:gd name="connsiteY18" fmla="*/ 225944 h 225944"/>
                    <a:gd name="connsiteX19" fmla="*/ 39497 w 115569"/>
                    <a:gd name="connsiteY19" fmla="*/ 35669 h 225944"/>
                    <a:gd name="connsiteX20" fmla="*/ 56007 w 115569"/>
                    <a:gd name="connsiteY20" fmla="*/ 0 h 225944"/>
                    <a:gd name="connsiteX21" fmla="*/ 93599 w 115569"/>
                    <a:gd name="connsiteY21" fmla="*/ 0 h 225944"/>
                    <a:gd name="connsiteX22" fmla="*/ 60833 w 115569"/>
                    <a:gd name="connsiteY22" fmla="*/ 35669 h 225944"/>
                    <a:gd name="connsiteX23" fmla="*/ 39497 w 115569"/>
                    <a:gd name="connsiteY23" fmla="*/ 35669 h 225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15569" h="225944">
                      <a:moveTo>
                        <a:pt x="115570" y="225944"/>
                      </a:moveTo>
                      <a:lnTo>
                        <a:pt x="82043" y="225944"/>
                      </a:lnTo>
                      <a:lnTo>
                        <a:pt x="82043" y="113226"/>
                      </a:lnTo>
                      <a:cubicBezTo>
                        <a:pt x="82043" y="101928"/>
                        <a:pt x="81535" y="94058"/>
                        <a:pt x="80645" y="89489"/>
                      </a:cubicBezTo>
                      <a:cubicBezTo>
                        <a:pt x="79756" y="84920"/>
                        <a:pt x="77597" y="81238"/>
                        <a:pt x="74169" y="78319"/>
                      </a:cubicBezTo>
                      <a:cubicBezTo>
                        <a:pt x="70740" y="75399"/>
                        <a:pt x="66421" y="74003"/>
                        <a:pt x="61215" y="74003"/>
                      </a:cubicBezTo>
                      <a:cubicBezTo>
                        <a:pt x="54992" y="74003"/>
                        <a:pt x="49403" y="75780"/>
                        <a:pt x="44704" y="79334"/>
                      </a:cubicBezTo>
                      <a:cubicBezTo>
                        <a:pt x="40005" y="82888"/>
                        <a:pt x="36957" y="87458"/>
                        <a:pt x="35561" y="93044"/>
                      </a:cubicBezTo>
                      <a:cubicBezTo>
                        <a:pt x="34164" y="98629"/>
                        <a:pt x="33528" y="107768"/>
                        <a:pt x="33528" y="120334"/>
                      </a:cubicBezTo>
                      <a:lnTo>
                        <a:pt x="33528" y="177709"/>
                      </a:lnTo>
                      <a:lnTo>
                        <a:pt x="0" y="177709"/>
                      </a:lnTo>
                      <a:lnTo>
                        <a:pt x="0" y="51154"/>
                      </a:lnTo>
                      <a:lnTo>
                        <a:pt x="31116" y="51154"/>
                      </a:lnTo>
                      <a:lnTo>
                        <a:pt x="31116" y="69687"/>
                      </a:lnTo>
                      <a:cubicBezTo>
                        <a:pt x="42165" y="55343"/>
                        <a:pt x="56135" y="48235"/>
                        <a:pt x="73025" y="48235"/>
                      </a:cubicBezTo>
                      <a:cubicBezTo>
                        <a:pt x="82804" y="48235"/>
                        <a:pt x="91060" y="50393"/>
                        <a:pt x="97791" y="54582"/>
                      </a:cubicBezTo>
                      <a:cubicBezTo>
                        <a:pt x="104521" y="58771"/>
                        <a:pt x="109220" y="64102"/>
                        <a:pt x="111634" y="70703"/>
                      </a:cubicBezTo>
                      <a:cubicBezTo>
                        <a:pt x="114173" y="77177"/>
                        <a:pt x="115444" y="86697"/>
                        <a:pt x="115444" y="99009"/>
                      </a:cubicBezTo>
                      <a:lnTo>
                        <a:pt x="115444" y="225944"/>
                      </a:lnTo>
                      <a:close/>
                      <a:moveTo>
                        <a:pt x="39497" y="35669"/>
                      </a:moveTo>
                      <a:lnTo>
                        <a:pt x="56007" y="0"/>
                      </a:lnTo>
                      <a:lnTo>
                        <a:pt x="93599" y="0"/>
                      </a:lnTo>
                      <a:lnTo>
                        <a:pt x="60833" y="35669"/>
                      </a:lnTo>
                      <a:lnTo>
                        <a:pt x="39497" y="35669"/>
                      </a:ln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94" name="Freeform 105">
                  <a:extLst>
                    <a:ext uri="{FF2B5EF4-FFF2-40B4-BE49-F238E27FC236}">
                      <a16:creationId xmlns:a16="http://schemas.microsoft.com/office/drawing/2014/main" id="{21313FE9-AA0A-D722-F46C-592C28520ED2}"/>
                    </a:ext>
                  </a:extLst>
                </p:cNvPr>
                <p:cNvSpPr/>
                <p:nvPr/>
              </p:nvSpPr>
              <p:spPr>
                <a:xfrm>
                  <a:off x="13296900" y="9646641"/>
                  <a:ext cx="113411" cy="180882"/>
                </a:xfrm>
                <a:custGeom>
                  <a:avLst/>
                  <a:gdLst>
                    <a:gd name="connsiteX0" fmla="*/ 113412 w 113411"/>
                    <a:gd name="connsiteY0" fmla="*/ 5839 h 180882"/>
                    <a:gd name="connsiteX1" fmla="*/ 106553 w 113411"/>
                    <a:gd name="connsiteY1" fmla="*/ 34018 h 180882"/>
                    <a:gd name="connsiteX2" fmla="*/ 81535 w 113411"/>
                    <a:gd name="connsiteY2" fmla="*/ 29703 h 180882"/>
                    <a:gd name="connsiteX3" fmla="*/ 45213 w 113411"/>
                    <a:gd name="connsiteY3" fmla="*/ 41888 h 180882"/>
                    <a:gd name="connsiteX4" fmla="*/ 30735 w 113411"/>
                    <a:gd name="connsiteY4" fmla="*/ 70703 h 180882"/>
                    <a:gd name="connsiteX5" fmla="*/ 38354 w 113411"/>
                    <a:gd name="connsiteY5" fmla="*/ 87839 h 180882"/>
                    <a:gd name="connsiteX6" fmla="*/ 65660 w 113411"/>
                    <a:gd name="connsiteY6" fmla="*/ 99136 h 180882"/>
                    <a:gd name="connsiteX7" fmla="*/ 99949 w 113411"/>
                    <a:gd name="connsiteY7" fmla="*/ 114749 h 180882"/>
                    <a:gd name="connsiteX8" fmla="*/ 110617 w 113411"/>
                    <a:gd name="connsiteY8" fmla="*/ 141025 h 180882"/>
                    <a:gd name="connsiteX9" fmla="*/ 96138 w 113411"/>
                    <a:gd name="connsiteY9" fmla="*/ 170219 h 180882"/>
                    <a:gd name="connsiteX10" fmla="*/ 58165 w 113411"/>
                    <a:gd name="connsiteY10" fmla="*/ 180882 h 180882"/>
                    <a:gd name="connsiteX11" fmla="*/ 35813 w 113411"/>
                    <a:gd name="connsiteY11" fmla="*/ 179232 h 180882"/>
                    <a:gd name="connsiteX12" fmla="*/ 42672 w 113411"/>
                    <a:gd name="connsiteY12" fmla="*/ 150418 h 180882"/>
                    <a:gd name="connsiteX13" fmla="*/ 59310 w 113411"/>
                    <a:gd name="connsiteY13" fmla="*/ 152956 h 180882"/>
                    <a:gd name="connsiteX14" fmla="*/ 71882 w 113411"/>
                    <a:gd name="connsiteY14" fmla="*/ 149783 h 180882"/>
                    <a:gd name="connsiteX15" fmla="*/ 76963 w 113411"/>
                    <a:gd name="connsiteY15" fmla="*/ 140771 h 180882"/>
                    <a:gd name="connsiteX16" fmla="*/ 72517 w 113411"/>
                    <a:gd name="connsiteY16" fmla="*/ 132139 h 180882"/>
                    <a:gd name="connsiteX17" fmla="*/ 55626 w 113411"/>
                    <a:gd name="connsiteY17" fmla="*/ 126427 h 180882"/>
                    <a:gd name="connsiteX18" fmla="*/ 13081 w 113411"/>
                    <a:gd name="connsiteY18" fmla="*/ 105737 h 180882"/>
                    <a:gd name="connsiteX19" fmla="*/ 0 w 113411"/>
                    <a:gd name="connsiteY19" fmla="*/ 72099 h 180882"/>
                    <a:gd name="connsiteX20" fmla="*/ 10033 w 113411"/>
                    <a:gd name="connsiteY20" fmla="*/ 36684 h 180882"/>
                    <a:gd name="connsiteX21" fmla="*/ 38227 w 113411"/>
                    <a:gd name="connsiteY21" fmla="*/ 9774 h 180882"/>
                    <a:gd name="connsiteX22" fmla="*/ 79248 w 113411"/>
                    <a:gd name="connsiteY22" fmla="*/ 0 h 180882"/>
                    <a:gd name="connsiteX23" fmla="*/ 113412 w 113411"/>
                    <a:gd name="connsiteY23" fmla="*/ 5839 h 1808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13411" h="180882">
                      <a:moveTo>
                        <a:pt x="113412" y="5839"/>
                      </a:moveTo>
                      <a:lnTo>
                        <a:pt x="106553" y="34018"/>
                      </a:lnTo>
                      <a:cubicBezTo>
                        <a:pt x="97537" y="31099"/>
                        <a:pt x="89281" y="29703"/>
                        <a:pt x="81535" y="29703"/>
                      </a:cubicBezTo>
                      <a:cubicBezTo>
                        <a:pt x="66929" y="29703"/>
                        <a:pt x="54738" y="33764"/>
                        <a:pt x="45213" y="41888"/>
                      </a:cubicBezTo>
                      <a:cubicBezTo>
                        <a:pt x="35561" y="50012"/>
                        <a:pt x="30735" y="59660"/>
                        <a:pt x="30735" y="70703"/>
                      </a:cubicBezTo>
                      <a:cubicBezTo>
                        <a:pt x="30735" y="77938"/>
                        <a:pt x="33274" y="83650"/>
                        <a:pt x="38354" y="87839"/>
                      </a:cubicBezTo>
                      <a:cubicBezTo>
                        <a:pt x="43435" y="92028"/>
                        <a:pt x="52578" y="95709"/>
                        <a:pt x="65660" y="99136"/>
                      </a:cubicBezTo>
                      <a:cubicBezTo>
                        <a:pt x="81535" y="103198"/>
                        <a:pt x="92963" y="108402"/>
                        <a:pt x="99949" y="114749"/>
                      </a:cubicBezTo>
                      <a:cubicBezTo>
                        <a:pt x="107062" y="121096"/>
                        <a:pt x="110617" y="129854"/>
                        <a:pt x="110617" y="141025"/>
                      </a:cubicBezTo>
                      <a:cubicBezTo>
                        <a:pt x="110617" y="153338"/>
                        <a:pt x="105790" y="163111"/>
                        <a:pt x="96138" y="170219"/>
                      </a:cubicBezTo>
                      <a:cubicBezTo>
                        <a:pt x="86488" y="177329"/>
                        <a:pt x="73788" y="180882"/>
                        <a:pt x="58165" y="180882"/>
                      </a:cubicBezTo>
                      <a:cubicBezTo>
                        <a:pt x="53467" y="180882"/>
                        <a:pt x="45974" y="180375"/>
                        <a:pt x="35813" y="179232"/>
                      </a:cubicBezTo>
                      <a:lnTo>
                        <a:pt x="42672" y="150418"/>
                      </a:lnTo>
                      <a:cubicBezTo>
                        <a:pt x="49403" y="152068"/>
                        <a:pt x="54863" y="152956"/>
                        <a:pt x="59310" y="152956"/>
                      </a:cubicBezTo>
                      <a:cubicBezTo>
                        <a:pt x="64263" y="152956"/>
                        <a:pt x="68453" y="151942"/>
                        <a:pt x="71882" y="149783"/>
                      </a:cubicBezTo>
                      <a:cubicBezTo>
                        <a:pt x="75312" y="147625"/>
                        <a:pt x="76963" y="144706"/>
                        <a:pt x="76963" y="140771"/>
                      </a:cubicBezTo>
                      <a:cubicBezTo>
                        <a:pt x="76963" y="137090"/>
                        <a:pt x="75437" y="134297"/>
                        <a:pt x="72517" y="132139"/>
                      </a:cubicBezTo>
                      <a:cubicBezTo>
                        <a:pt x="69596" y="129981"/>
                        <a:pt x="63881" y="128204"/>
                        <a:pt x="55626" y="126427"/>
                      </a:cubicBezTo>
                      <a:cubicBezTo>
                        <a:pt x="35940" y="122238"/>
                        <a:pt x="21844" y="115384"/>
                        <a:pt x="13081" y="105737"/>
                      </a:cubicBezTo>
                      <a:cubicBezTo>
                        <a:pt x="4318" y="96090"/>
                        <a:pt x="0" y="84920"/>
                        <a:pt x="0" y="72099"/>
                      </a:cubicBezTo>
                      <a:cubicBezTo>
                        <a:pt x="0" y="59914"/>
                        <a:pt x="3302" y="48108"/>
                        <a:pt x="10033" y="36684"/>
                      </a:cubicBezTo>
                      <a:cubicBezTo>
                        <a:pt x="16763" y="25260"/>
                        <a:pt x="26163" y="16248"/>
                        <a:pt x="38227" y="9774"/>
                      </a:cubicBezTo>
                      <a:cubicBezTo>
                        <a:pt x="50292" y="3300"/>
                        <a:pt x="64008" y="0"/>
                        <a:pt x="79248" y="0"/>
                      </a:cubicBezTo>
                      <a:cubicBezTo>
                        <a:pt x="92202" y="127"/>
                        <a:pt x="103632" y="2031"/>
                        <a:pt x="113412" y="5839"/>
                      </a:cubicBez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95" name="Freeform 106">
                  <a:extLst>
                    <a:ext uri="{FF2B5EF4-FFF2-40B4-BE49-F238E27FC236}">
                      <a16:creationId xmlns:a16="http://schemas.microsoft.com/office/drawing/2014/main" id="{C28638DD-5FB2-6E7E-4247-C4834107CE6E}"/>
                    </a:ext>
                  </a:extLst>
                </p:cNvPr>
                <p:cNvSpPr/>
                <p:nvPr/>
              </p:nvSpPr>
              <p:spPr>
                <a:xfrm>
                  <a:off x="13474064" y="9601452"/>
                  <a:ext cx="204471" cy="174789"/>
                </a:xfrm>
                <a:custGeom>
                  <a:avLst/>
                  <a:gdLst>
                    <a:gd name="connsiteX0" fmla="*/ 0 w 204471"/>
                    <a:gd name="connsiteY0" fmla="*/ 30972 h 174789"/>
                    <a:gd name="connsiteX1" fmla="*/ 19050 w 204471"/>
                    <a:gd name="connsiteY1" fmla="*/ 0 h 174789"/>
                    <a:gd name="connsiteX2" fmla="*/ 63500 w 204471"/>
                    <a:gd name="connsiteY2" fmla="*/ 0 h 174789"/>
                    <a:gd name="connsiteX3" fmla="*/ 24257 w 204471"/>
                    <a:gd name="connsiteY3" fmla="*/ 30972 h 174789"/>
                    <a:gd name="connsiteX4" fmla="*/ 0 w 204471"/>
                    <a:gd name="connsiteY4" fmla="*/ 30972 h 174789"/>
                    <a:gd name="connsiteX5" fmla="*/ 71501 w 204471"/>
                    <a:gd name="connsiteY5" fmla="*/ 174663 h 174789"/>
                    <a:gd name="connsiteX6" fmla="*/ 71501 w 204471"/>
                    <a:gd name="connsiteY6" fmla="*/ 0 h 174789"/>
                    <a:gd name="connsiteX7" fmla="*/ 201042 w 204471"/>
                    <a:gd name="connsiteY7" fmla="*/ 0 h 174789"/>
                    <a:gd name="connsiteX8" fmla="*/ 201042 w 204471"/>
                    <a:gd name="connsiteY8" fmla="*/ 29576 h 174789"/>
                    <a:gd name="connsiteX9" fmla="*/ 106680 w 204471"/>
                    <a:gd name="connsiteY9" fmla="*/ 29576 h 174789"/>
                    <a:gd name="connsiteX10" fmla="*/ 106680 w 204471"/>
                    <a:gd name="connsiteY10" fmla="*/ 68291 h 174789"/>
                    <a:gd name="connsiteX11" fmla="*/ 194565 w 204471"/>
                    <a:gd name="connsiteY11" fmla="*/ 68291 h 174789"/>
                    <a:gd name="connsiteX12" fmla="*/ 194565 w 204471"/>
                    <a:gd name="connsiteY12" fmla="*/ 97740 h 174789"/>
                    <a:gd name="connsiteX13" fmla="*/ 106680 w 204471"/>
                    <a:gd name="connsiteY13" fmla="*/ 97740 h 174789"/>
                    <a:gd name="connsiteX14" fmla="*/ 106680 w 204471"/>
                    <a:gd name="connsiteY14" fmla="*/ 145341 h 174789"/>
                    <a:gd name="connsiteX15" fmla="*/ 204471 w 204471"/>
                    <a:gd name="connsiteY15" fmla="*/ 145341 h 174789"/>
                    <a:gd name="connsiteX16" fmla="*/ 204471 w 204471"/>
                    <a:gd name="connsiteY16" fmla="*/ 174790 h 174789"/>
                    <a:gd name="connsiteX17" fmla="*/ 71501 w 204471"/>
                    <a:gd name="connsiteY17" fmla="*/ 174790 h 174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04471" h="174789">
                      <a:moveTo>
                        <a:pt x="0" y="30972"/>
                      </a:moveTo>
                      <a:lnTo>
                        <a:pt x="19050" y="0"/>
                      </a:lnTo>
                      <a:lnTo>
                        <a:pt x="63500" y="0"/>
                      </a:lnTo>
                      <a:lnTo>
                        <a:pt x="24257" y="30972"/>
                      </a:lnTo>
                      <a:lnTo>
                        <a:pt x="0" y="30972"/>
                      </a:lnTo>
                      <a:close/>
                      <a:moveTo>
                        <a:pt x="71501" y="174663"/>
                      </a:moveTo>
                      <a:lnTo>
                        <a:pt x="71501" y="0"/>
                      </a:lnTo>
                      <a:lnTo>
                        <a:pt x="201042" y="0"/>
                      </a:lnTo>
                      <a:lnTo>
                        <a:pt x="201042" y="29576"/>
                      </a:lnTo>
                      <a:lnTo>
                        <a:pt x="106680" y="29576"/>
                      </a:lnTo>
                      <a:lnTo>
                        <a:pt x="106680" y="68291"/>
                      </a:lnTo>
                      <a:lnTo>
                        <a:pt x="194565" y="68291"/>
                      </a:lnTo>
                      <a:lnTo>
                        <a:pt x="194565" y="97740"/>
                      </a:lnTo>
                      <a:lnTo>
                        <a:pt x="106680" y="97740"/>
                      </a:lnTo>
                      <a:lnTo>
                        <a:pt x="106680" y="145341"/>
                      </a:lnTo>
                      <a:lnTo>
                        <a:pt x="204471" y="145341"/>
                      </a:lnTo>
                      <a:lnTo>
                        <a:pt x="204471" y="174790"/>
                      </a:lnTo>
                      <a:lnTo>
                        <a:pt x="71501" y="174790"/>
                      </a:ln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96" name="Freeform 107">
                  <a:extLst>
                    <a:ext uri="{FF2B5EF4-FFF2-40B4-BE49-F238E27FC236}">
                      <a16:creationId xmlns:a16="http://schemas.microsoft.com/office/drawing/2014/main" id="{416BF9C0-5BE7-7A3C-2572-0F3E5548B11A}"/>
                    </a:ext>
                  </a:extLst>
                </p:cNvPr>
                <p:cNvSpPr/>
                <p:nvPr/>
              </p:nvSpPr>
              <p:spPr>
                <a:xfrm>
                  <a:off x="13691869" y="9649560"/>
                  <a:ext cx="131444" cy="126681"/>
                </a:xfrm>
                <a:custGeom>
                  <a:avLst/>
                  <a:gdLst>
                    <a:gd name="connsiteX0" fmla="*/ 51054 w 131444"/>
                    <a:gd name="connsiteY0" fmla="*/ 126555 h 126681"/>
                    <a:gd name="connsiteX1" fmla="*/ 0 w 131444"/>
                    <a:gd name="connsiteY1" fmla="*/ 0 h 126681"/>
                    <a:gd name="connsiteX2" fmla="*/ 35179 w 131444"/>
                    <a:gd name="connsiteY2" fmla="*/ 0 h 126681"/>
                    <a:gd name="connsiteX3" fmla="*/ 59055 w 131444"/>
                    <a:gd name="connsiteY3" fmla="*/ 64610 h 126681"/>
                    <a:gd name="connsiteX4" fmla="*/ 65914 w 131444"/>
                    <a:gd name="connsiteY4" fmla="*/ 86189 h 126681"/>
                    <a:gd name="connsiteX5" fmla="*/ 69343 w 131444"/>
                    <a:gd name="connsiteY5" fmla="*/ 75399 h 126681"/>
                    <a:gd name="connsiteX6" fmla="*/ 72898 w 131444"/>
                    <a:gd name="connsiteY6" fmla="*/ 64737 h 126681"/>
                    <a:gd name="connsiteX7" fmla="*/ 97028 w 131444"/>
                    <a:gd name="connsiteY7" fmla="*/ 127 h 126681"/>
                    <a:gd name="connsiteX8" fmla="*/ 131445 w 131444"/>
                    <a:gd name="connsiteY8" fmla="*/ 127 h 126681"/>
                    <a:gd name="connsiteX9" fmla="*/ 81153 w 131444"/>
                    <a:gd name="connsiteY9" fmla="*/ 126682 h 126681"/>
                    <a:gd name="connsiteX10" fmla="*/ 51054 w 131444"/>
                    <a:gd name="connsiteY10" fmla="*/ 126682 h 126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1444" h="126681">
                      <a:moveTo>
                        <a:pt x="51054" y="126555"/>
                      </a:moveTo>
                      <a:lnTo>
                        <a:pt x="0" y="0"/>
                      </a:lnTo>
                      <a:lnTo>
                        <a:pt x="35179" y="0"/>
                      </a:lnTo>
                      <a:lnTo>
                        <a:pt x="59055" y="64610"/>
                      </a:lnTo>
                      <a:lnTo>
                        <a:pt x="65914" y="86189"/>
                      </a:lnTo>
                      <a:cubicBezTo>
                        <a:pt x="67692" y="80731"/>
                        <a:pt x="68835" y="77050"/>
                        <a:pt x="69343" y="75399"/>
                      </a:cubicBezTo>
                      <a:cubicBezTo>
                        <a:pt x="70486" y="71846"/>
                        <a:pt x="71628" y="68291"/>
                        <a:pt x="72898" y="64737"/>
                      </a:cubicBezTo>
                      <a:lnTo>
                        <a:pt x="97028" y="127"/>
                      </a:lnTo>
                      <a:lnTo>
                        <a:pt x="131445" y="127"/>
                      </a:lnTo>
                      <a:lnTo>
                        <a:pt x="81153" y="126682"/>
                      </a:lnTo>
                      <a:lnTo>
                        <a:pt x="51054" y="126682"/>
                      </a:ln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97" name="Freeform 108">
                  <a:extLst>
                    <a:ext uri="{FF2B5EF4-FFF2-40B4-BE49-F238E27FC236}">
                      <a16:creationId xmlns:a16="http://schemas.microsoft.com/office/drawing/2014/main" id="{A64F6D28-F08B-731F-C6BF-F8A8EF744081}"/>
                    </a:ext>
                  </a:extLst>
                </p:cNvPr>
                <p:cNvSpPr/>
                <p:nvPr/>
              </p:nvSpPr>
              <p:spPr>
                <a:xfrm>
                  <a:off x="13836141" y="9649560"/>
                  <a:ext cx="187579" cy="129346"/>
                </a:xfrm>
                <a:custGeom>
                  <a:avLst/>
                  <a:gdLst>
                    <a:gd name="connsiteX0" fmla="*/ 17526 w 187579"/>
                    <a:gd name="connsiteY0" fmla="*/ 0 h 129346"/>
                    <a:gd name="connsiteX1" fmla="*/ 49530 w 187579"/>
                    <a:gd name="connsiteY1" fmla="*/ 0 h 129346"/>
                    <a:gd name="connsiteX2" fmla="*/ 33910 w 187579"/>
                    <a:gd name="connsiteY2" fmla="*/ 66768 h 129346"/>
                    <a:gd name="connsiteX3" fmla="*/ 40895 w 187579"/>
                    <a:gd name="connsiteY3" fmla="*/ 94694 h 129346"/>
                    <a:gd name="connsiteX4" fmla="*/ 57404 w 187579"/>
                    <a:gd name="connsiteY4" fmla="*/ 103071 h 129346"/>
                    <a:gd name="connsiteX5" fmla="*/ 68962 w 187579"/>
                    <a:gd name="connsiteY5" fmla="*/ 99010 h 129346"/>
                    <a:gd name="connsiteX6" fmla="*/ 75312 w 187579"/>
                    <a:gd name="connsiteY6" fmla="*/ 88982 h 129346"/>
                    <a:gd name="connsiteX7" fmla="*/ 76709 w 187579"/>
                    <a:gd name="connsiteY7" fmla="*/ 70703 h 129346"/>
                    <a:gd name="connsiteX8" fmla="*/ 76709 w 187579"/>
                    <a:gd name="connsiteY8" fmla="*/ 32369 h 129346"/>
                    <a:gd name="connsiteX9" fmla="*/ 110237 w 187579"/>
                    <a:gd name="connsiteY9" fmla="*/ 32369 h 129346"/>
                    <a:gd name="connsiteX10" fmla="*/ 110237 w 187579"/>
                    <a:gd name="connsiteY10" fmla="*/ 70703 h 129346"/>
                    <a:gd name="connsiteX11" fmla="*/ 111634 w 187579"/>
                    <a:gd name="connsiteY11" fmla="*/ 88728 h 129346"/>
                    <a:gd name="connsiteX12" fmla="*/ 118111 w 187579"/>
                    <a:gd name="connsiteY12" fmla="*/ 99010 h 129346"/>
                    <a:gd name="connsiteX13" fmla="*/ 129668 w 187579"/>
                    <a:gd name="connsiteY13" fmla="*/ 103071 h 129346"/>
                    <a:gd name="connsiteX14" fmla="*/ 146431 w 187579"/>
                    <a:gd name="connsiteY14" fmla="*/ 94313 h 129346"/>
                    <a:gd name="connsiteX15" fmla="*/ 153163 w 187579"/>
                    <a:gd name="connsiteY15" fmla="*/ 65499 h 129346"/>
                    <a:gd name="connsiteX16" fmla="*/ 149098 w 187579"/>
                    <a:gd name="connsiteY16" fmla="*/ 33638 h 129346"/>
                    <a:gd name="connsiteX17" fmla="*/ 137542 w 187579"/>
                    <a:gd name="connsiteY17" fmla="*/ 0 h 129346"/>
                    <a:gd name="connsiteX18" fmla="*/ 169546 w 187579"/>
                    <a:gd name="connsiteY18" fmla="*/ 0 h 129346"/>
                    <a:gd name="connsiteX19" fmla="*/ 181865 w 187579"/>
                    <a:gd name="connsiteY19" fmla="*/ 30338 h 129346"/>
                    <a:gd name="connsiteX20" fmla="*/ 187579 w 187579"/>
                    <a:gd name="connsiteY20" fmla="*/ 65626 h 129346"/>
                    <a:gd name="connsiteX21" fmla="*/ 172847 w 187579"/>
                    <a:gd name="connsiteY21" fmla="*/ 111449 h 129346"/>
                    <a:gd name="connsiteX22" fmla="*/ 133986 w 187579"/>
                    <a:gd name="connsiteY22" fmla="*/ 129347 h 129346"/>
                    <a:gd name="connsiteX23" fmla="*/ 93853 w 187579"/>
                    <a:gd name="connsiteY23" fmla="*/ 102818 h 129346"/>
                    <a:gd name="connsiteX24" fmla="*/ 53595 w 187579"/>
                    <a:gd name="connsiteY24" fmla="*/ 129347 h 129346"/>
                    <a:gd name="connsiteX25" fmla="*/ 14732 w 187579"/>
                    <a:gd name="connsiteY25" fmla="*/ 111322 h 129346"/>
                    <a:gd name="connsiteX26" fmla="*/ 0 w 187579"/>
                    <a:gd name="connsiteY26" fmla="*/ 65626 h 129346"/>
                    <a:gd name="connsiteX27" fmla="*/ 5716 w 187579"/>
                    <a:gd name="connsiteY27" fmla="*/ 30338 h 129346"/>
                    <a:gd name="connsiteX28" fmla="*/ 17526 w 187579"/>
                    <a:gd name="connsiteY28" fmla="*/ 0 h 1293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87579" h="129346">
                      <a:moveTo>
                        <a:pt x="17526" y="0"/>
                      </a:moveTo>
                      <a:lnTo>
                        <a:pt x="49530" y="0"/>
                      </a:lnTo>
                      <a:cubicBezTo>
                        <a:pt x="39117" y="21706"/>
                        <a:pt x="33910" y="43920"/>
                        <a:pt x="33910" y="66768"/>
                      </a:cubicBezTo>
                      <a:cubicBezTo>
                        <a:pt x="33910" y="79843"/>
                        <a:pt x="36196" y="89109"/>
                        <a:pt x="40895" y="94694"/>
                      </a:cubicBezTo>
                      <a:cubicBezTo>
                        <a:pt x="45594" y="100279"/>
                        <a:pt x="51054" y="103071"/>
                        <a:pt x="57404" y="103071"/>
                      </a:cubicBezTo>
                      <a:cubicBezTo>
                        <a:pt x="61722" y="103071"/>
                        <a:pt x="65660" y="101675"/>
                        <a:pt x="68962" y="99010"/>
                      </a:cubicBezTo>
                      <a:cubicBezTo>
                        <a:pt x="72264" y="96344"/>
                        <a:pt x="74422" y="92916"/>
                        <a:pt x="75312" y="88982"/>
                      </a:cubicBezTo>
                      <a:cubicBezTo>
                        <a:pt x="76200" y="85047"/>
                        <a:pt x="76709" y="78954"/>
                        <a:pt x="76709" y="70703"/>
                      </a:cubicBezTo>
                      <a:lnTo>
                        <a:pt x="76709" y="32369"/>
                      </a:lnTo>
                      <a:lnTo>
                        <a:pt x="110237" y="32369"/>
                      </a:lnTo>
                      <a:lnTo>
                        <a:pt x="110237" y="70703"/>
                      </a:lnTo>
                      <a:cubicBezTo>
                        <a:pt x="110237" y="78573"/>
                        <a:pt x="110745" y="84539"/>
                        <a:pt x="111634" y="88728"/>
                      </a:cubicBezTo>
                      <a:cubicBezTo>
                        <a:pt x="112522" y="92916"/>
                        <a:pt x="114681" y="96217"/>
                        <a:pt x="118111" y="99010"/>
                      </a:cubicBezTo>
                      <a:cubicBezTo>
                        <a:pt x="121540" y="101802"/>
                        <a:pt x="125349" y="103071"/>
                        <a:pt x="129668" y="103071"/>
                      </a:cubicBezTo>
                      <a:cubicBezTo>
                        <a:pt x="136398" y="103071"/>
                        <a:pt x="141987" y="100152"/>
                        <a:pt x="146431" y="94313"/>
                      </a:cubicBezTo>
                      <a:cubicBezTo>
                        <a:pt x="150876" y="88474"/>
                        <a:pt x="153163" y="78954"/>
                        <a:pt x="153163" y="65499"/>
                      </a:cubicBezTo>
                      <a:cubicBezTo>
                        <a:pt x="153163" y="56486"/>
                        <a:pt x="151766" y="45824"/>
                        <a:pt x="149098" y="33638"/>
                      </a:cubicBezTo>
                      <a:cubicBezTo>
                        <a:pt x="146431" y="21452"/>
                        <a:pt x="142495" y="10282"/>
                        <a:pt x="137542" y="0"/>
                      </a:cubicBezTo>
                      <a:lnTo>
                        <a:pt x="169546" y="0"/>
                      </a:lnTo>
                      <a:cubicBezTo>
                        <a:pt x="173991" y="7362"/>
                        <a:pt x="178054" y="17517"/>
                        <a:pt x="181865" y="30338"/>
                      </a:cubicBezTo>
                      <a:cubicBezTo>
                        <a:pt x="185674" y="43158"/>
                        <a:pt x="187579" y="54963"/>
                        <a:pt x="187579" y="65626"/>
                      </a:cubicBezTo>
                      <a:cubicBezTo>
                        <a:pt x="187579" y="84158"/>
                        <a:pt x="182626" y="99517"/>
                        <a:pt x="172847" y="111449"/>
                      </a:cubicBezTo>
                      <a:cubicBezTo>
                        <a:pt x="162942" y="123381"/>
                        <a:pt x="149988" y="129347"/>
                        <a:pt x="133986" y="129347"/>
                      </a:cubicBezTo>
                      <a:cubicBezTo>
                        <a:pt x="114809" y="129347"/>
                        <a:pt x="101346" y="120462"/>
                        <a:pt x="93853" y="102818"/>
                      </a:cubicBezTo>
                      <a:cubicBezTo>
                        <a:pt x="86234" y="120588"/>
                        <a:pt x="72771" y="129347"/>
                        <a:pt x="53595" y="129347"/>
                      </a:cubicBezTo>
                      <a:cubicBezTo>
                        <a:pt x="37466" y="129347"/>
                        <a:pt x="24512" y="123381"/>
                        <a:pt x="14732" y="111322"/>
                      </a:cubicBezTo>
                      <a:cubicBezTo>
                        <a:pt x="4953" y="99390"/>
                        <a:pt x="0" y="84031"/>
                        <a:pt x="0" y="65626"/>
                      </a:cubicBezTo>
                      <a:cubicBezTo>
                        <a:pt x="0" y="54963"/>
                        <a:pt x="1905" y="43158"/>
                        <a:pt x="5716" y="30338"/>
                      </a:cubicBezTo>
                      <a:cubicBezTo>
                        <a:pt x="9525" y="17517"/>
                        <a:pt x="13081" y="7490"/>
                        <a:pt x="17526" y="0"/>
                      </a:cubicBez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98" name="Freeform 109">
                  <a:extLst>
                    <a:ext uri="{FF2B5EF4-FFF2-40B4-BE49-F238E27FC236}">
                      <a16:creationId xmlns:a16="http://schemas.microsoft.com/office/drawing/2014/main" id="{23F2AC93-5EA6-4307-3248-EFDF0F9EE76B}"/>
                    </a:ext>
                  </a:extLst>
                </p:cNvPr>
                <p:cNvSpPr/>
                <p:nvPr/>
              </p:nvSpPr>
              <p:spPr>
                <a:xfrm>
                  <a:off x="14042009" y="9646641"/>
                  <a:ext cx="151891" cy="132266"/>
                </a:xfrm>
                <a:custGeom>
                  <a:avLst/>
                  <a:gdLst>
                    <a:gd name="connsiteX0" fmla="*/ 151892 w 151891"/>
                    <a:gd name="connsiteY0" fmla="*/ 2919 h 132266"/>
                    <a:gd name="connsiteX1" fmla="*/ 151892 w 151891"/>
                    <a:gd name="connsiteY1" fmla="*/ 30718 h 132266"/>
                    <a:gd name="connsiteX2" fmla="*/ 121284 w 151891"/>
                    <a:gd name="connsiteY2" fmla="*/ 30718 h 132266"/>
                    <a:gd name="connsiteX3" fmla="*/ 130555 w 151891"/>
                    <a:gd name="connsiteY3" fmla="*/ 65752 h 132266"/>
                    <a:gd name="connsiteX4" fmla="*/ 112522 w 151891"/>
                    <a:gd name="connsiteY4" fmla="*/ 112845 h 132266"/>
                    <a:gd name="connsiteX5" fmla="*/ 64770 w 151891"/>
                    <a:gd name="connsiteY5" fmla="*/ 132266 h 132266"/>
                    <a:gd name="connsiteX6" fmla="*/ 17906 w 151891"/>
                    <a:gd name="connsiteY6" fmla="*/ 114114 h 132266"/>
                    <a:gd name="connsiteX7" fmla="*/ 0 w 151891"/>
                    <a:gd name="connsiteY7" fmla="*/ 66641 h 132266"/>
                    <a:gd name="connsiteX8" fmla="*/ 17526 w 151891"/>
                    <a:gd name="connsiteY8" fmla="*/ 18786 h 132266"/>
                    <a:gd name="connsiteX9" fmla="*/ 65785 w 151891"/>
                    <a:gd name="connsiteY9" fmla="*/ 0 h 132266"/>
                    <a:gd name="connsiteX10" fmla="*/ 86359 w 151891"/>
                    <a:gd name="connsiteY10" fmla="*/ 2919 h 132266"/>
                    <a:gd name="connsiteX11" fmla="*/ 151892 w 151891"/>
                    <a:gd name="connsiteY11" fmla="*/ 2919 h 132266"/>
                    <a:gd name="connsiteX12" fmla="*/ 34289 w 151891"/>
                    <a:gd name="connsiteY12" fmla="*/ 66260 h 132266"/>
                    <a:gd name="connsiteX13" fmla="*/ 43053 w 151891"/>
                    <a:gd name="connsiteY13" fmla="*/ 94694 h 132266"/>
                    <a:gd name="connsiteX14" fmla="*/ 65404 w 151891"/>
                    <a:gd name="connsiteY14" fmla="*/ 105103 h 132266"/>
                    <a:gd name="connsiteX15" fmla="*/ 87376 w 151891"/>
                    <a:gd name="connsiteY15" fmla="*/ 95074 h 132266"/>
                    <a:gd name="connsiteX16" fmla="*/ 96265 w 151891"/>
                    <a:gd name="connsiteY16" fmla="*/ 65625 h 132266"/>
                    <a:gd name="connsiteX17" fmla="*/ 87756 w 151891"/>
                    <a:gd name="connsiteY17" fmla="*/ 37953 h 132266"/>
                    <a:gd name="connsiteX18" fmla="*/ 65404 w 151891"/>
                    <a:gd name="connsiteY18" fmla="*/ 27418 h 132266"/>
                    <a:gd name="connsiteX19" fmla="*/ 43053 w 151891"/>
                    <a:gd name="connsiteY19" fmla="*/ 37826 h 132266"/>
                    <a:gd name="connsiteX20" fmla="*/ 34289 w 151891"/>
                    <a:gd name="connsiteY20" fmla="*/ 66260 h 1322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51891" h="132266">
                      <a:moveTo>
                        <a:pt x="151892" y="2919"/>
                      </a:moveTo>
                      <a:lnTo>
                        <a:pt x="151892" y="30718"/>
                      </a:lnTo>
                      <a:lnTo>
                        <a:pt x="121284" y="30718"/>
                      </a:lnTo>
                      <a:cubicBezTo>
                        <a:pt x="127507" y="41254"/>
                        <a:pt x="130555" y="52932"/>
                        <a:pt x="130555" y="65752"/>
                      </a:cubicBezTo>
                      <a:cubicBezTo>
                        <a:pt x="130555" y="84158"/>
                        <a:pt x="124586" y="99898"/>
                        <a:pt x="112522" y="112845"/>
                      </a:cubicBezTo>
                      <a:cubicBezTo>
                        <a:pt x="100456" y="125792"/>
                        <a:pt x="84581" y="132266"/>
                        <a:pt x="64770" y="132266"/>
                      </a:cubicBezTo>
                      <a:cubicBezTo>
                        <a:pt x="45465" y="132266"/>
                        <a:pt x="29845" y="126173"/>
                        <a:pt x="17906" y="114114"/>
                      </a:cubicBezTo>
                      <a:cubicBezTo>
                        <a:pt x="5969" y="102055"/>
                        <a:pt x="0" y="86189"/>
                        <a:pt x="0" y="66641"/>
                      </a:cubicBezTo>
                      <a:cubicBezTo>
                        <a:pt x="0" y="47220"/>
                        <a:pt x="5842" y="31353"/>
                        <a:pt x="17526" y="18786"/>
                      </a:cubicBezTo>
                      <a:cubicBezTo>
                        <a:pt x="29209" y="6220"/>
                        <a:pt x="45338" y="0"/>
                        <a:pt x="65785" y="0"/>
                      </a:cubicBezTo>
                      <a:cubicBezTo>
                        <a:pt x="71754" y="0"/>
                        <a:pt x="78612" y="1016"/>
                        <a:pt x="86359" y="2919"/>
                      </a:cubicBezTo>
                      <a:lnTo>
                        <a:pt x="151892" y="2919"/>
                      </a:lnTo>
                      <a:close/>
                      <a:moveTo>
                        <a:pt x="34289" y="66260"/>
                      </a:moveTo>
                      <a:cubicBezTo>
                        <a:pt x="34289" y="78319"/>
                        <a:pt x="37210" y="87839"/>
                        <a:pt x="43053" y="94694"/>
                      </a:cubicBezTo>
                      <a:cubicBezTo>
                        <a:pt x="48895" y="101548"/>
                        <a:pt x="56260" y="105103"/>
                        <a:pt x="65404" y="105103"/>
                      </a:cubicBezTo>
                      <a:cubicBezTo>
                        <a:pt x="74168" y="105103"/>
                        <a:pt x="81533" y="101802"/>
                        <a:pt x="87376" y="95074"/>
                      </a:cubicBezTo>
                      <a:cubicBezTo>
                        <a:pt x="93345" y="88347"/>
                        <a:pt x="96265" y="78573"/>
                        <a:pt x="96265" y="65625"/>
                      </a:cubicBezTo>
                      <a:cubicBezTo>
                        <a:pt x="96265" y="54201"/>
                        <a:pt x="93472" y="44935"/>
                        <a:pt x="87756" y="37953"/>
                      </a:cubicBezTo>
                      <a:cubicBezTo>
                        <a:pt x="82169" y="30972"/>
                        <a:pt x="74676" y="27418"/>
                        <a:pt x="65404" y="27418"/>
                      </a:cubicBezTo>
                      <a:cubicBezTo>
                        <a:pt x="56260" y="27418"/>
                        <a:pt x="48768" y="30845"/>
                        <a:pt x="43053" y="37826"/>
                      </a:cubicBezTo>
                      <a:cubicBezTo>
                        <a:pt x="37083" y="44681"/>
                        <a:pt x="34289" y="54201"/>
                        <a:pt x="34289" y="66260"/>
                      </a:cubicBez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99" name="Freeform 110">
                  <a:extLst>
                    <a:ext uri="{FF2B5EF4-FFF2-40B4-BE49-F238E27FC236}">
                      <a16:creationId xmlns:a16="http://schemas.microsoft.com/office/drawing/2014/main" id="{1C812C73-9447-6D0E-EDBC-C578FE1D470B}"/>
                    </a:ext>
                  </a:extLst>
                </p:cNvPr>
                <p:cNvSpPr/>
                <p:nvPr/>
              </p:nvSpPr>
              <p:spPr>
                <a:xfrm>
                  <a:off x="14216380" y="9646641"/>
                  <a:ext cx="115569" cy="177708"/>
                </a:xfrm>
                <a:custGeom>
                  <a:avLst/>
                  <a:gdLst>
                    <a:gd name="connsiteX0" fmla="*/ 115570 w 115569"/>
                    <a:gd name="connsiteY0" fmla="*/ 177709 h 177708"/>
                    <a:gd name="connsiteX1" fmla="*/ 82042 w 115569"/>
                    <a:gd name="connsiteY1" fmla="*/ 177709 h 177708"/>
                    <a:gd name="connsiteX2" fmla="*/ 82042 w 115569"/>
                    <a:gd name="connsiteY2" fmla="*/ 64991 h 177708"/>
                    <a:gd name="connsiteX3" fmla="*/ 80645 w 115569"/>
                    <a:gd name="connsiteY3" fmla="*/ 41254 h 177708"/>
                    <a:gd name="connsiteX4" fmla="*/ 74168 w 115569"/>
                    <a:gd name="connsiteY4" fmla="*/ 30084 h 177708"/>
                    <a:gd name="connsiteX5" fmla="*/ 61213 w 115569"/>
                    <a:gd name="connsiteY5" fmla="*/ 25768 h 177708"/>
                    <a:gd name="connsiteX6" fmla="*/ 44704 w 115569"/>
                    <a:gd name="connsiteY6" fmla="*/ 31099 h 177708"/>
                    <a:gd name="connsiteX7" fmla="*/ 35559 w 115569"/>
                    <a:gd name="connsiteY7" fmla="*/ 44808 h 177708"/>
                    <a:gd name="connsiteX8" fmla="*/ 33528 w 115569"/>
                    <a:gd name="connsiteY8" fmla="*/ 72099 h 177708"/>
                    <a:gd name="connsiteX9" fmla="*/ 33528 w 115569"/>
                    <a:gd name="connsiteY9" fmla="*/ 129474 h 177708"/>
                    <a:gd name="connsiteX10" fmla="*/ 0 w 115569"/>
                    <a:gd name="connsiteY10" fmla="*/ 129474 h 177708"/>
                    <a:gd name="connsiteX11" fmla="*/ 0 w 115569"/>
                    <a:gd name="connsiteY11" fmla="*/ 2919 h 177708"/>
                    <a:gd name="connsiteX12" fmla="*/ 31114 w 115569"/>
                    <a:gd name="connsiteY12" fmla="*/ 2919 h 177708"/>
                    <a:gd name="connsiteX13" fmla="*/ 31114 w 115569"/>
                    <a:gd name="connsiteY13" fmla="*/ 21452 h 177708"/>
                    <a:gd name="connsiteX14" fmla="*/ 73025 w 115569"/>
                    <a:gd name="connsiteY14" fmla="*/ 0 h 177708"/>
                    <a:gd name="connsiteX15" fmla="*/ 97789 w 115569"/>
                    <a:gd name="connsiteY15" fmla="*/ 6347 h 177708"/>
                    <a:gd name="connsiteX16" fmla="*/ 111632 w 115569"/>
                    <a:gd name="connsiteY16" fmla="*/ 22468 h 177708"/>
                    <a:gd name="connsiteX17" fmla="*/ 115443 w 115569"/>
                    <a:gd name="connsiteY17" fmla="*/ 50774 h 177708"/>
                    <a:gd name="connsiteX18" fmla="*/ 115443 w 115569"/>
                    <a:gd name="connsiteY18" fmla="*/ 177709 h 177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5569" h="177708">
                      <a:moveTo>
                        <a:pt x="115570" y="177709"/>
                      </a:moveTo>
                      <a:lnTo>
                        <a:pt x="82042" y="177709"/>
                      </a:lnTo>
                      <a:lnTo>
                        <a:pt x="82042" y="64991"/>
                      </a:lnTo>
                      <a:cubicBezTo>
                        <a:pt x="82042" y="53693"/>
                        <a:pt x="81533" y="45823"/>
                        <a:pt x="80645" y="41254"/>
                      </a:cubicBezTo>
                      <a:cubicBezTo>
                        <a:pt x="79756" y="36684"/>
                        <a:pt x="77597" y="33003"/>
                        <a:pt x="74168" y="30084"/>
                      </a:cubicBezTo>
                      <a:cubicBezTo>
                        <a:pt x="70738" y="27164"/>
                        <a:pt x="66421" y="25768"/>
                        <a:pt x="61213" y="25768"/>
                      </a:cubicBezTo>
                      <a:cubicBezTo>
                        <a:pt x="54990" y="25768"/>
                        <a:pt x="49403" y="27545"/>
                        <a:pt x="44704" y="31099"/>
                      </a:cubicBezTo>
                      <a:cubicBezTo>
                        <a:pt x="40005" y="34653"/>
                        <a:pt x="36957" y="39223"/>
                        <a:pt x="35559" y="44808"/>
                      </a:cubicBezTo>
                      <a:cubicBezTo>
                        <a:pt x="34162" y="50394"/>
                        <a:pt x="33528" y="59533"/>
                        <a:pt x="33528" y="72099"/>
                      </a:cubicBezTo>
                      <a:lnTo>
                        <a:pt x="33528" y="129474"/>
                      </a:lnTo>
                      <a:lnTo>
                        <a:pt x="0" y="129474"/>
                      </a:lnTo>
                      <a:lnTo>
                        <a:pt x="0" y="2919"/>
                      </a:lnTo>
                      <a:lnTo>
                        <a:pt x="31114" y="2919"/>
                      </a:lnTo>
                      <a:lnTo>
                        <a:pt x="31114" y="21452"/>
                      </a:lnTo>
                      <a:cubicBezTo>
                        <a:pt x="42163" y="7108"/>
                        <a:pt x="56133" y="0"/>
                        <a:pt x="73025" y="0"/>
                      </a:cubicBezTo>
                      <a:cubicBezTo>
                        <a:pt x="82804" y="0"/>
                        <a:pt x="91058" y="2158"/>
                        <a:pt x="97789" y="6347"/>
                      </a:cubicBezTo>
                      <a:cubicBezTo>
                        <a:pt x="104521" y="10536"/>
                        <a:pt x="109220" y="15867"/>
                        <a:pt x="111632" y="22468"/>
                      </a:cubicBezTo>
                      <a:cubicBezTo>
                        <a:pt x="114173" y="28942"/>
                        <a:pt x="115443" y="38462"/>
                        <a:pt x="115443" y="50774"/>
                      </a:cubicBezTo>
                      <a:lnTo>
                        <a:pt x="115443" y="177709"/>
                      </a:ln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200" name="Freeform 111">
                  <a:extLst>
                    <a:ext uri="{FF2B5EF4-FFF2-40B4-BE49-F238E27FC236}">
                      <a16:creationId xmlns:a16="http://schemas.microsoft.com/office/drawing/2014/main" id="{51B45998-CF12-4D60-5DCE-33134238F919}"/>
                    </a:ext>
                  </a:extLst>
                </p:cNvPr>
                <p:cNvSpPr/>
                <p:nvPr/>
              </p:nvSpPr>
              <p:spPr>
                <a:xfrm>
                  <a:off x="14358238" y="9646641"/>
                  <a:ext cx="113411" cy="180882"/>
                </a:xfrm>
                <a:custGeom>
                  <a:avLst/>
                  <a:gdLst>
                    <a:gd name="connsiteX0" fmla="*/ 113412 w 113411"/>
                    <a:gd name="connsiteY0" fmla="*/ 5839 h 180882"/>
                    <a:gd name="connsiteX1" fmla="*/ 106553 w 113411"/>
                    <a:gd name="connsiteY1" fmla="*/ 34018 h 180882"/>
                    <a:gd name="connsiteX2" fmla="*/ 81535 w 113411"/>
                    <a:gd name="connsiteY2" fmla="*/ 29703 h 180882"/>
                    <a:gd name="connsiteX3" fmla="*/ 45213 w 113411"/>
                    <a:gd name="connsiteY3" fmla="*/ 41888 h 180882"/>
                    <a:gd name="connsiteX4" fmla="*/ 30735 w 113411"/>
                    <a:gd name="connsiteY4" fmla="*/ 70703 h 180882"/>
                    <a:gd name="connsiteX5" fmla="*/ 38354 w 113411"/>
                    <a:gd name="connsiteY5" fmla="*/ 87839 h 180882"/>
                    <a:gd name="connsiteX6" fmla="*/ 65660 w 113411"/>
                    <a:gd name="connsiteY6" fmla="*/ 99136 h 180882"/>
                    <a:gd name="connsiteX7" fmla="*/ 99949 w 113411"/>
                    <a:gd name="connsiteY7" fmla="*/ 114749 h 180882"/>
                    <a:gd name="connsiteX8" fmla="*/ 110618 w 113411"/>
                    <a:gd name="connsiteY8" fmla="*/ 141025 h 180882"/>
                    <a:gd name="connsiteX9" fmla="*/ 96140 w 113411"/>
                    <a:gd name="connsiteY9" fmla="*/ 170219 h 180882"/>
                    <a:gd name="connsiteX10" fmla="*/ 58167 w 113411"/>
                    <a:gd name="connsiteY10" fmla="*/ 180882 h 180882"/>
                    <a:gd name="connsiteX11" fmla="*/ 35815 w 113411"/>
                    <a:gd name="connsiteY11" fmla="*/ 179232 h 180882"/>
                    <a:gd name="connsiteX12" fmla="*/ 42673 w 113411"/>
                    <a:gd name="connsiteY12" fmla="*/ 150418 h 180882"/>
                    <a:gd name="connsiteX13" fmla="*/ 59310 w 113411"/>
                    <a:gd name="connsiteY13" fmla="*/ 152956 h 180882"/>
                    <a:gd name="connsiteX14" fmla="*/ 71882 w 113411"/>
                    <a:gd name="connsiteY14" fmla="*/ 149783 h 180882"/>
                    <a:gd name="connsiteX15" fmla="*/ 76963 w 113411"/>
                    <a:gd name="connsiteY15" fmla="*/ 140771 h 180882"/>
                    <a:gd name="connsiteX16" fmla="*/ 72518 w 113411"/>
                    <a:gd name="connsiteY16" fmla="*/ 132139 h 180882"/>
                    <a:gd name="connsiteX17" fmla="*/ 55626 w 113411"/>
                    <a:gd name="connsiteY17" fmla="*/ 126427 h 180882"/>
                    <a:gd name="connsiteX18" fmla="*/ 13081 w 113411"/>
                    <a:gd name="connsiteY18" fmla="*/ 105737 h 180882"/>
                    <a:gd name="connsiteX19" fmla="*/ 0 w 113411"/>
                    <a:gd name="connsiteY19" fmla="*/ 72099 h 180882"/>
                    <a:gd name="connsiteX20" fmla="*/ 10033 w 113411"/>
                    <a:gd name="connsiteY20" fmla="*/ 36684 h 180882"/>
                    <a:gd name="connsiteX21" fmla="*/ 38227 w 113411"/>
                    <a:gd name="connsiteY21" fmla="*/ 9774 h 180882"/>
                    <a:gd name="connsiteX22" fmla="*/ 79249 w 113411"/>
                    <a:gd name="connsiteY22" fmla="*/ 0 h 180882"/>
                    <a:gd name="connsiteX23" fmla="*/ 113412 w 113411"/>
                    <a:gd name="connsiteY23" fmla="*/ 5839 h 1808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13411" h="180882">
                      <a:moveTo>
                        <a:pt x="113412" y="5839"/>
                      </a:moveTo>
                      <a:lnTo>
                        <a:pt x="106553" y="34018"/>
                      </a:lnTo>
                      <a:cubicBezTo>
                        <a:pt x="97537" y="31099"/>
                        <a:pt x="89281" y="29703"/>
                        <a:pt x="81535" y="29703"/>
                      </a:cubicBezTo>
                      <a:cubicBezTo>
                        <a:pt x="66929" y="29703"/>
                        <a:pt x="54738" y="33764"/>
                        <a:pt x="45213" y="41888"/>
                      </a:cubicBezTo>
                      <a:cubicBezTo>
                        <a:pt x="35561" y="50012"/>
                        <a:pt x="30735" y="59660"/>
                        <a:pt x="30735" y="70703"/>
                      </a:cubicBezTo>
                      <a:cubicBezTo>
                        <a:pt x="30735" y="77938"/>
                        <a:pt x="33274" y="83650"/>
                        <a:pt x="38354" y="87839"/>
                      </a:cubicBezTo>
                      <a:cubicBezTo>
                        <a:pt x="43435" y="92028"/>
                        <a:pt x="52578" y="95709"/>
                        <a:pt x="65660" y="99136"/>
                      </a:cubicBezTo>
                      <a:cubicBezTo>
                        <a:pt x="81535" y="103198"/>
                        <a:pt x="92965" y="108402"/>
                        <a:pt x="99949" y="114749"/>
                      </a:cubicBezTo>
                      <a:cubicBezTo>
                        <a:pt x="107062" y="121096"/>
                        <a:pt x="110618" y="129854"/>
                        <a:pt x="110618" y="141025"/>
                      </a:cubicBezTo>
                      <a:cubicBezTo>
                        <a:pt x="110618" y="153338"/>
                        <a:pt x="105792" y="163111"/>
                        <a:pt x="96140" y="170219"/>
                      </a:cubicBezTo>
                      <a:cubicBezTo>
                        <a:pt x="86488" y="177329"/>
                        <a:pt x="73788" y="180882"/>
                        <a:pt x="58167" y="180882"/>
                      </a:cubicBezTo>
                      <a:cubicBezTo>
                        <a:pt x="53468" y="180882"/>
                        <a:pt x="45974" y="180375"/>
                        <a:pt x="35815" y="179232"/>
                      </a:cubicBezTo>
                      <a:lnTo>
                        <a:pt x="42673" y="150418"/>
                      </a:lnTo>
                      <a:cubicBezTo>
                        <a:pt x="49403" y="152068"/>
                        <a:pt x="54865" y="152956"/>
                        <a:pt x="59310" y="152956"/>
                      </a:cubicBezTo>
                      <a:cubicBezTo>
                        <a:pt x="64263" y="152956"/>
                        <a:pt x="68453" y="151942"/>
                        <a:pt x="71882" y="149783"/>
                      </a:cubicBezTo>
                      <a:cubicBezTo>
                        <a:pt x="75312" y="147625"/>
                        <a:pt x="76963" y="144706"/>
                        <a:pt x="76963" y="140771"/>
                      </a:cubicBezTo>
                      <a:cubicBezTo>
                        <a:pt x="76963" y="137090"/>
                        <a:pt x="75439" y="134297"/>
                        <a:pt x="72518" y="132139"/>
                      </a:cubicBezTo>
                      <a:cubicBezTo>
                        <a:pt x="69597" y="129981"/>
                        <a:pt x="63881" y="128204"/>
                        <a:pt x="55626" y="126427"/>
                      </a:cubicBezTo>
                      <a:cubicBezTo>
                        <a:pt x="35942" y="122238"/>
                        <a:pt x="21845" y="115384"/>
                        <a:pt x="13081" y="105737"/>
                      </a:cubicBezTo>
                      <a:cubicBezTo>
                        <a:pt x="4319" y="96090"/>
                        <a:pt x="0" y="84920"/>
                        <a:pt x="0" y="72099"/>
                      </a:cubicBezTo>
                      <a:cubicBezTo>
                        <a:pt x="0" y="59914"/>
                        <a:pt x="3302" y="48108"/>
                        <a:pt x="10033" y="36684"/>
                      </a:cubicBezTo>
                      <a:cubicBezTo>
                        <a:pt x="16765" y="25260"/>
                        <a:pt x="26163" y="16248"/>
                        <a:pt x="38227" y="9774"/>
                      </a:cubicBezTo>
                      <a:cubicBezTo>
                        <a:pt x="50293" y="3300"/>
                        <a:pt x="64008" y="0"/>
                        <a:pt x="79249" y="0"/>
                      </a:cubicBezTo>
                      <a:cubicBezTo>
                        <a:pt x="92075" y="127"/>
                        <a:pt x="103505" y="2031"/>
                        <a:pt x="113412" y="5839"/>
                      </a:cubicBezTo>
                      <a:close/>
                    </a:path>
                  </a:pathLst>
                </a:custGeom>
                <a:solidFill>
                  <a:srgbClr val="034EA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</p:grpSp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E9E40C8A-9069-B4AA-3377-09801E537570}"/>
                  </a:ext>
                </a:extLst>
              </p:cNvPr>
              <p:cNvSpPr txBox="1"/>
              <p:nvPr/>
            </p:nvSpPr>
            <p:spPr>
              <a:xfrm>
                <a:off x="11406124" y="9854245"/>
                <a:ext cx="1986280" cy="3326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R" sz="1275" spc="0" baseline="0">
                    <a:ln/>
                    <a:solidFill>
                      <a:srgbClr val="595A5C"/>
                    </a:solidFill>
                    <a:latin typeface="Arial"/>
                    <a:cs typeface="Arial"/>
                    <a:sym typeface="Arial"/>
                    <a:rtl val="0"/>
                  </a:rPr>
                  <a:t>NextGenerationEU</a:t>
                </a:r>
              </a:p>
            </p:txBody>
          </p:sp>
        </p:grpSp>
        <p:grpSp>
          <p:nvGrpSpPr>
            <p:cNvPr id="7" name="Graphic 56">
              <a:extLst>
                <a:ext uri="{FF2B5EF4-FFF2-40B4-BE49-F238E27FC236}">
                  <a16:creationId xmlns:a16="http://schemas.microsoft.com/office/drawing/2014/main" id="{F96CE1DA-E325-0A80-63F5-6A6DAE5832AB}"/>
                </a:ext>
              </a:extLst>
            </p:cNvPr>
            <p:cNvGrpSpPr/>
            <p:nvPr/>
          </p:nvGrpSpPr>
          <p:grpSpPr>
            <a:xfrm>
              <a:off x="7029068" y="9330700"/>
              <a:ext cx="2873883" cy="783315"/>
              <a:chOff x="7029068" y="9330700"/>
              <a:chExt cx="2873883" cy="783315"/>
            </a:xfrm>
          </p:grpSpPr>
          <p:grpSp>
            <p:nvGrpSpPr>
              <p:cNvPr id="101" name="Graphic 56">
                <a:extLst>
                  <a:ext uri="{FF2B5EF4-FFF2-40B4-BE49-F238E27FC236}">
                    <a16:creationId xmlns:a16="http://schemas.microsoft.com/office/drawing/2014/main" id="{9B131F6E-BE89-D9B3-D034-D22ACB3F06F6}"/>
                  </a:ext>
                </a:extLst>
              </p:cNvPr>
              <p:cNvGrpSpPr/>
              <p:nvPr/>
            </p:nvGrpSpPr>
            <p:grpSpPr>
              <a:xfrm>
                <a:off x="7590408" y="9895941"/>
                <a:ext cx="1751330" cy="218074"/>
                <a:chOff x="7590408" y="9895941"/>
                <a:chExt cx="1751330" cy="218074"/>
              </a:xfrm>
              <a:solidFill>
                <a:srgbClr val="144E8C"/>
              </a:solidFill>
            </p:grpSpPr>
            <p:sp>
              <p:nvSpPr>
                <p:cNvPr id="111" name="Freeform 115">
                  <a:extLst>
                    <a:ext uri="{FF2B5EF4-FFF2-40B4-BE49-F238E27FC236}">
                      <a16:creationId xmlns:a16="http://schemas.microsoft.com/office/drawing/2014/main" id="{E0EBDF88-143B-46F6-773E-9441585E8135}"/>
                    </a:ext>
                  </a:extLst>
                </p:cNvPr>
                <p:cNvSpPr/>
                <p:nvPr/>
              </p:nvSpPr>
              <p:spPr>
                <a:xfrm>
                  <a:off x="7590408" y="9898861"/>
                  <a:ext cx="58673" cy="84919"/>
                </a:xfrm>
                <a:custGeom>
                  <a:avLst/>
                  <a:gdLst>
                    <a:gd name="connsiteX0" fmla="*/ 57023 w 58673"/>
                    <a:gd name="connsiteY0" fmla="*/ 15740 h 84919"/>
                    <a:gd name="connsiteX1" fmla="*/ 17273 w 58673"/>
                    <a:gd name="connsiteY1" fmla="*/ 15740 h 84919"/>
                    <a:gd name="connsiteX2" fmla="*/ 17273 w 58673"/>
                    <a:gd name="connsiteY2" fmla="*/ 33130 h 84919"/>
                    <a:gd name="connsiteX3" fmla="*/ 46482 w 58673"/>
                    <a:gd name="connsiteY3" fmla="*/ 33130 h 84919"/>
                    <a:gd name="connsiteX4" fmla="*/ 46482 w 58673"/>
                    <a:gd name="connsiteY4" fmla="*/ 47728 h 84919"/>
                    <a:gd name="connsiteX5" fmla="*/ 17273 w 58673"/>
                    <a:gd name="connsiteY5" fmla="*/ 47728 h 84919"/>
                    <a:gd name="connsiteX6" fmla="*/ 17273 w 58673"/>
                    <a:gd name="connsiteY6" fmla="*/ 69307 h 84919"/>
                    <a:gd name="connsiteX7" fmla="*/ 58674 w 58673"/>
                    <a:gd name="connsiteY7" fmla="*/ 69307 h 84919"/>
                    <a:gd name="connsiteX8" fmla="*/ 58674 w 58673"/>
                    <a:gd name="connsiteY8" fmla="*/ 84920 h 84919"/>
                    <a:gd name="connsiteX9" fmla="*/ 0 w 58673"/>
                    <a:gd name="connsiteY9" fmla="*/ 84920 h 84919"/>
                    <a:gd name="connsiteX10" fmla="*/ 0 w 58673"/>
                    <a:gd name="connsiteY10" fmla="*/ 0 h 84919"/>
                    <a:gd name="connsiteX11" fmla="*/ 57023 w 58673"/>
                    <a:gd name="connsiteY11" fmla="*/ 0 h 84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673" h="84919">
                      <a:moveTo>
                        <a:pt x="57023" y="15740"/>
                      </a:moveTo>
                      <a:lnTo>
                        <a:pt x="17273" y="15740"/>
                      </a:lnTo>
                      <a:lnTo>
                        <a:pt x="17273" y="33130"/>
                      </a:lnTo>
                      <a:lnTo>
                        <a:pt x="46482" y="33130"/>
                      </a:lnTo>
                      <a:lnTo>
                        <a:pt x="46482" y="47728"/>
                      </a:lnTo>
                      <a:lnTo>
                        <a:pt x="17273" y="47728"/>
                      </a:lnTo>
                      <a:lnTo>
                        <a:pt x="17273" y="69307"/>
                      </a:lnTo>
                      <a:lnTo>
                        <a:pt x="58674" y="69307"/>
                      </a:lnTo>
                      <a:lnTo>
                        <a:pt x="58674" y="84920"/>
                      </a:lnTo>
                      <a:lnTo>
                        <a:pt x="0" y="84920"/>
                      </a:lnTo>
                      <a:lnTo>
                        <a:pt x="0" y="0"/>
                      </a:lnTo>
                      <a:lnTo>
                        <a:pt x="57023" y="0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12" name="Freeform 116">
                  <a:extLst>
                    <a:ext uri="{FF2B5EF4-FFF2-40B4-BE49-F238E27FC236}">
                      <a16:creationId xmlns:a16="http://schemas.microsoft.com/office/drawing/2014/main" id="{1291291D-C7DE-9B09-4E34-6D638A1F6DD1}"/>
                    </a:ext>
                  </a:extLst>
                </p:cNvPr>
                <p:cNvSpPr/>
                <p:nvPr/>
              </p:nvSpPr>
              <p:spPr>
                <a:xfrm>
                  <a:off x="7655306" y="9897337"/>
                  <a:ext cx="90296" cy="88092"/>
                </a:xfrm>
                <a:custGeom>
                  <a:avLst/>
                  <a:gdLst>
                    <a:gd name="connsiteX0" fmla="*/ 45085 w 90296"/>
                    <a:gd name="connsiteY0" fmla="*/ 0 h 88092"/>
                    <a:gd name="connsiteX1" fmla="*/ 77088 w 90296"/>
                    <a:gd name="connsiteY1" fmla="*/ 12693 h 88092"/>
                    <a:gd name="connsiteX2" fmla="*/ 90297 w 90296"/>
                    <a:gd name="connsiteY2" fmla="*/ 44047 h 88092"/>
                    <a:gd name="connsiteX3" fmla="*/ 77088 w 90296"/>
                    <a:gd name="connsiteY3" fmla="*/ 75399 h 88092"/>
                    <a:gd name="connsiteX4" fmla="*/ 45085 w 90296"/>
                    <a:gd name="connsiteY4" fmla="*/ 88093 h 88092"/>
                    <a:gd name="connsiteX5" fmla="*/ 13208 w 90296"/>
                    <a:gd name="connsiteY5" fmla="*/ 75399 h 88092"/>
                    <a:gd name="connsiteX6" fmla="*/ 0 w 90296"/>
                    <a:gd name="connsiteY6" fmla="*/ 44047 h 88092"/>
                    <a:gd name="connsiteX7" fmla="*/ 13208 w 90296"/>
                    <a:gd name="connsiteY7" fmla="*/ 12693 h 88092"/>
                    <a:gd name="connsiteX8" fmla="*/ 45085 w 90296"/>
                    <a:gd name="connsiteY8" fmla="*/ 0 h 88092"/>
                    <a:gd name="connsiteX9" fmla="*/ 45212 w 90296"/>
                    <a:gd name="connsiteY9" fmla="*/ 15105 h 88092"/>
                    <a:gd name="connsiteX10" fmla="*/ 25019 w 90296"/>
                    <a:gd name="connsiteY10" fmla="*/ 23229 h 88092"/>
                    <a:gd name="connsiteX11" fmla="*/ 17145 w 90296"/>
                    <a:gd name="connsiteY11" fmla="*/ 44047 h 88092"/>
                    <a:gd name="connsiteX12" fmla="*/ 25146 w 90296"/>
                    <a:gd name="connsiteY12" fmla="*/ 64737 h 88092"/>
                    <a:gd name="connsiteX13" fmla="*/ 45212 w 90296"/>
                    <a:gd name="connsiteY13" fmla="*/ 72861 h 88092"/>
                    <a:gd name="connsiteX14" fmla="*/ 65532 w 90296"/>
                    <a:gd name="connsiteY14" fmla="*/ 64737 h 88092"/>
                    <a:gd name="connsiteX15" fmla="*/ 73660 w 90296"/>
                    <a:gd name="connsiteY15" fmla="*/ 44047 h 88092"/>
                    <a:gd name="connsiteX16" fmla="*/ 65532 w 90296"/>
                    <a:gd name="connsiteY16" fmla="*/ 23229 h 88092"/>
                    <a:gd name="connsiteX17" fmla="*/ 45085 w 90296"/>
                    <a:gd name="connsiteY17" fmla="*/ 15105 h 88092"/>
                    <a:gd name="connsiteX18" fmla="*/ 45212 w 90296"/>
                    <a:gd name="connsiteY18" fmla="*/ 15105 h 88092"/>
                    <a:gd name="connsiteX19" fmla="*/ 60833 w 90296"/>
                    <a:gd name="connsiteY19" fmla="*/ 50267 h 88092"/>
                    <a:gd name="connsiteX20" fmla="*/ 29718 w 90296"/>
                    <a:gd name="connsiteY20" fmla="*/ 50267 h 88092"/>
                    <a:gd name="connsiteX21" fmla="*/ 29718 w 90296"/>
                    <a:gd name="connsiteY21" fmla="*/ 36050 h 88092"/>
                    <a:gd name="connsiteX22" fmla="*/ 60833 w 90296"/>
                    <a:gd name="connsiteY22" fmla="*/ 36050 h 88092"/>
                    <a:gd name="connsiteX23" fmla="*/ 60833 w 90296"/>
                    <a:gd name="connsiteY23" fmla="*/ 50267 h 88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90296" h="88092">
                      <a:moveTo>
                        <a:pt x="45085" y="0"/>
                      </a:moveTo>
                      <a:cubicBezTo>
                        <a:pt x="57531" y="0"/>
                        <a:pt x="68199" y="4189"/>
                        <a:pt x="77088" y="12693"/>
                      </a:cubicBezTo>
                      <a:cubicBezTo>
                        <a:pt x="85978" y="21198"/>
                        <a:pt x="90297" y="31607"/>
                        <a:pt x="90297" y="44047"/>
                      </a:cubicBezTo>
                      <a:cubicBezTo>
                        <a:pt x="90297" y="56486"/>
                        <a:pt x="85851" y="66895"/>
                        <a:pt x="77088" y="75399"/>
                      </a:cubicBezTo>
                      <a:cubicBezTo>
                        <a:pt x="68199" y="83904"/>
                        <a:pt x="57531" y="88093"/>
                        <a:pt x="45085" y="88093"/>
                      </a:cubicBezTo>
                      <a:cubicBezTo>
                        <a:pt x="32638" y="88093"/>
                        <a:pt x="21971" y="83904"/>
                        <a:pt x="13208" y="75399"/>
                      </a:cubicBezTo>
                      <a:cubicBezTo>
                        <a:pt x="4445" y="66895"/>
                        <a:pt x="0" y="56486"/>
                        <a:pt x="0" y="44047"/>
                      </a:cubicBezTo>
                      <a:cubicBezTo>
                        <a:pt x="0" y="31607"/>
                        <a:pt x="4445" y="21198"/>
                        <a:pt x="13208" y="12693"/>
                      </a:cubicBezTo>
                      <a:cubicBezTo>
                        <a:pt x="21844" y="4316"/>
                        <a:pt x="32512" y="0"/>
                        <a:pt x="45085" y="0"/>
                      </a:cubicBezTo>
                      <a:moveTo>
                        <a:pt x="45212" y="15105"/>
                      </a:moveTo>
                      <a:cubicBezTo>
                        <a:pt x="36957" y="15105"/>
                        <a:pt x="30225" y="17771"/>
                        <a:pt x="25019" y="23229"/>
                      </a:cubicBezTo>
                      <a:cubicBezTo>
                        <a:pt x="19812" y="28560"/>
                        <a:pt x="17145" y="35542"/>
                        <a:pt x="17145" y="44047"/>
                      </a:cubicBezTo>
                      <a:cubicBezTo>
                        <a:pt x="17145" y="52424"/>
                        <a:pt x="19812" y="59278"/>
                        <a:pt x="25146" y="64737"/>
                      </a:cubicBezTo>
                      <a:cubicBezTo>
                        <a:pt x="30352" y="70068"/>
                        <a:pt x="37084" y="72861"/>
                        <a:pt x="45212" y="72861"/>
                      </a:cubicBezTo>
                      <a:cubicBezTo>
                        <a:pt x="53339" y="72861"/>
                        <a:pt x="60198" y="70068"/>
                        <a:pt x="65532" y="64737"/>
                      </a:cubicBezTo>
                      <a:cubicBezTo>
                        <a:pt x="70865" y="59278"/>
                        <a:pt x="73660" y="52424"/>
                        <a:pt x="73660" y="44047"/>
                      </a:cubicBezTo>
                      <a:cubicBezTo>
                        <a:pt x="73660" y="35542"/>
                        <a:pt x="70993" y="28560"/>
                        <a:pt x="65532" y="23229"/>
                      </a:cubicBezTo>
                      <a:cubicBezTo>
                        <a:pt x="60071" y="17771"/>
                        <a:pt x="53339" y="15105"/>
                        <a:pt x="45085" y="15105"/>
                      </a:cubicBezTo>
                      <a:lnTo>
                        <a:pt x="45212" y="15105"/>
                      </a:lnTo>
                      <a:close/>
                      <a:moveTo>
                        <a:pt x="60833" y="50267"/>
                      </a:moveTo>
                      <a:lnTo>
                        <a:pt x="29718" y="50267"/>
                      </a:lnTo>
                      <a:lnTo>
                        <a:pt x="29718" y="36050"/>
                      </a:lnTo>
                      <a:lnTo>
                        <a:pt x="60833" y="36050"/>
                      </a:lnTo>
                      <a:lnTo>
                        <a:pt x="60833" y="50267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13" name="Freeform 117">
                  <a:extLst>
                    <a:ext uri="{FF2B5EF4-FFF2-40B4-BE49-F238E27FC236}">
                      <a16:creationId xmlns:a16="http://schemas.microsoft.com/office/drawing/2014/main" id="{CAAB7165-80BD-2103-8B02-31A0885739CF}"/>
                    </a:ext>
                  </a:extLst>
                </p:cNvPr>
                <p:cNvSpPr/>
                <p:nvPr/>
              </p:nvSpPr>
              <p:spPr>
                <a:xfrm>
                  <a:off x="7759065" y="9897337"/>
                  <a:ext cx="72263" cy="87965"/>
                </a:xfrm>
                <a:custGeom>
                  <a:avLst/>
                  <a:gdLst>
                    <a:gd name="connsiteX0" fmla="*/ 72263 w 72263"/>
                    <a:gd name="connsiteY0" fmla="*/ 1523 h 87965"/>
                    <a:gd name="connsiteX1" fmla="*/ 72263 w 72263"/>
                    <a:gd name="connsiteY1" fmla="*/ 87966 h 87965"/>
                    <a:gd name="connsiteX2" fmla="*/ 66548 w 72263"/>
                    <a:gd name="connsiteY2" fmla="*/ 87966 h 87965"/>
                    <a:gd name="connsiteX3" fmla="*/ 17272 w 72263"/>
                    <a:gd name="connsiteY3" fmla="*/ 35542 h 87965"/>
                    <a:gd name="connsiteX4" fmla="*/ 17272 w 72263"/>
                    <a:gd name="connsiteY4" fmla="*/ 86443 h 87965"/>
                    <a:gd name="connsiteX5" fmla="*/ 0 w 72263"/>
                    <a:gd name="connsiteY5" fmla="*/ 86443 h 87965"/>
                    <a:gd name="connsiteX6" fmla="*/ 0 w 72263"/>
                    <a:gd name="connsiteY6" fmla="*/ 0 h 87965"/>
                    <a:gd name="connsiteX7" fmla="*/ 5588 w 72263"/>
                    <a:gd name="connsiteY7" fmla="*/ 0 h 87965"/>
                    <a:gd name="connsiteX8" fmla="*/ 54864 w 72263"/>
                    <a:gd name="connsiteY8" fmla="*/ 52170 h 87965"/>
                    <a:gd name="connsiteX9" fmla="*/ 54864 w 72263"/>
                    <a:gd name="connsiteY9" fmla="*/ 1523 h 879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2263" h="87965">
                      <a:moveTo>
                        <a:pt x="72263" y="1523"/>
                      </a:moveTo>
                      <a:lnTo>
                        <a:pt x="72263" y="87966"/>
                      </a:lnTo>
                      <a:lnTo>
                        <a:pt x="66548" y="87966"/>
                      </a:lnTo>
                      <a:lnTo>
                        <a:pt x="17272" y="35542"/>
                      </a:lnTo>
                      <a:lnTo>
                        <a:pt x="17272" y="86443"/>
                      </a:lnTo>
                      <a:lnTo>
                        <a:pt x="0" y="86443"/>
                      </a:lnTo>
                      <a:lnTo>
                        <a:pt x="0" y="0"/>
                      </a:lnTo>
                      <a:lnTo>
                        <a:pt x="5588" y="0"/>
                      </a:lnTo>
                      <a:lnTo>
                        <a:pt x="54864" y="52170"/>
                      </a:lnTo>
                      <a:lnTo>
                        <a:pt x="54864" y="1523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14" name="Freeform 118">
                  <a:extLst>
                    <a:ext uri="{FF2B5EF4-FFF2-40B4-BE49-F238E27FC236}">
                      <a16:creationId xmlns:a16="http://schemas.microsoft.com/office/drawing/2014/main" id="{48EE4703-F484-B49A-619B-673CD6284014}"/>
                    </a:ext>
                  </a:extLst>
                </p:cNvPr>
                <p:cNvSpPr/>
                <p:nvPr/>
              </p:nvSpPr>
              <p:spPr>
                <a:xfrm>
                  <a:off x="7849489" y="9898861"/>
                  <a:ext cx="17399" cy="84919"/>
                </a:xfrm>
                <a:custGeom>
                  <a:avLst/>
                  <a:gdLst>
                    <a:gd name="connsiteX0" fmla="*/ 0 w 17399"/>
                    <a:gd name="connsiteY0" fmla="*/ 0 h 84919"/>
                    <a:gd name="connsiteX1" fmla="*/ 17399 w 17399"/>
                    <a:gd name="connsiteY1" fmla="*/ 0 h 84919"/>
                    <a:gd name="connsiteX2" fmla="*/ 17399 w 17399"/>
                    <a:gd name="connsiteY2" fmla="*/ 84919 h 84919"/>
                    <a:gd name="connsiteX3" fmla="*/ 0 w 17399"/>
                    <a:gd name="connsiteY3" fmla="*/ 84919 h 84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399" h="84919">
                      <a:moveTo>
                        <a:pt x="0" y="0"/>
                      </a:moveTo>
                      <a:lnTo>
                        <a:pt x="17399" y="0"/>
                      </a:lnTo>
                      <a:lnTo>
                        <a:pt x="17399" y="84919"/>
                      </a:lnTo>
                      <a:lnTo>
                        <a:pt x="0" y="84919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15" name="Freeform 119">
                  <a:extLst>
                    <a:ext uri="{FF2B5EF4-FFF2-40B4-BE49-F238E27FC236}">
                      <a16:creationId xmlns:a16="http://schemas.microsoft.com/office/drawing/2014/main" id="{9529B679-FD56-6417-CABC-DBE6E0B45011}"/>
                    </a:ext>
                  </a:extLst>
                </p:cNvPr>
                <p:cNvSpPr/>
                <p:nvPr/>
              </p:nvSpPr>
              <p:spPr>
                <a:xfrm>
                  <a:off x="7884921" y="9898861"/>
                  <a:ext cx="74803" cy="84919"/>
                </a:xfrm>
                <a:custGeom>
                  <a:avLst/>
                  <a:gdLst>
                    <a:gd name="connsiteX0" fmla="*/ 53848 w 74803"/>
                    <a:gd name="connsiteY0" fmla="*/ 84920 h 84919"/>
                    <a:gd name="connsiteX1" fmla="*/ 17399 w 74803"/>
                    <a:gd name="connsiteY1" fmla="*/ 40746 h 84919"/>
                    <a:gd name="connsiteX2" fmla="*/ 17399 w 74803"/>
                    <a:gd name="connsiteY2" fmla="*/ 84920 h 84919"/>
                    <a:gd name="connsiteX3" fmla="*/ 0 w 74803"/>
                    <a:gd name="connsiteY3" fmla="*/ 84920 h 84919"/>
                    <a:gd name="connsiteX4" fmla="*/ 0 w 74803"/>
                    <a:gd name="connsiteY4" fmla="*/ 0 h 84919"/>
                    <a:gd name="connsiteX5" fmla="*/ 17399 w 74803"/>
                    <a:gd name="connsiteY5" fmla="*/ 0 h 84919"/>
                    <a:gd name="connsiteX6" fmla="*/ 17399 w 74803"/>
                    <a:gd name="connsiteY6" fmla="*/ 39604 h 84919"/>
                    <a:gd name="connsiteX7" fmla="*/ 49785 w 74803"/>
                    <a:gd name="connsiteY7" fmla="*/ 0 h 84919"/>
                    <a:gd name="connsiteX8" fmla="*/ 70612 w 74803"/>
                    <a:gd name="connsiteY8" fmla="*/ 0 h 84919"/>
                    <a:gd name="connsiteX9" fmla="*/ 37973 w 74803"/>
                    <a:gd name="connsiteY9" fmla="*/ 40112 h 84919"/>
                    <a:gd name="connsiteX10" fmla="*/ 74803 w 74803"/>
                    <a:gd name="connsiteY10" fmla="*/ 84920 h 84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803" h="84919">
                      <a:moveTo>
                        <a:pt x="53848" y="84920"/>
                      </a:moveTo>
                      <a:lnTo>
                        <a:pt x="17399" y="40746"/>
                      </a:lnTo>
                      <a:lnTo>
                        <a:pt x="17399" y="84920"/>
                      </a:lnTo>
                      <a:lnTo>
                        <a:pt x="0" y="84920"/>
                      </a:lnTo>
                      <a:lnTo>
                        <a:pt x="0" y="0"/>
                      </a:lnTo>
                      <a:lnTo>
                        <a:pt x="17399" y="0"/>
                      </a:lnTo>
                      <a:lnTo>
                        <a:pt x="17399" y="39604"/>
                      </a:lnTo>
                      <a:lnTo>
                        <a:pt x="49785" y="0"/>
                      </a:lnTo>
                      <a:lnTo>
                        <a:pt x="70612" y="0"/>
                      </a:lnTo>
                      <a:lnTo>
                        <a:pt x="37973" y="40112"/>
                      </a:lnTo>
                      <a:lnTo>
                        <a:pt x="74803" y="84920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16" name="Freeform 120">
                  <a:extLst>
                    <a:ext uri="{FF2B5EF4-FFF2-40B4-BE49-F238E27FC236}">
                      <a16:creationId xmlns:a16="http://schemas.microsoft.com/office/drawing/2014/main" id="{11482672-5816-50B4-08FE-E5892B89F941}"/>
                    </a:ext>
                  </a:extLst>
                </p:cNvPr>
                <p:cNvSpPr/>
                <p:nvPr/>
              </p:nvSpPr>
              <p:spPr>
                <a:xfrm>
                  <a:off x="7958708" y="9897337"/>
                  <a:ext cx="90170" cy="88092"/>
                </a:xfrm>
                <a:custGeom>
                  <a:avLst/>
                  <a:gdLst>
                    <a:gd name="connsiteX0" fmla="*/ 44958 w 90170"/>
                    <a:gd name="connsiteY0" fmla="*/ 0 h 88092"/>
                    <a:gd name="connsiteX1" fmla="*/ 76962 w 90170"/>
                    <a:gd name="connsiteY1" fmla="*/ 12693 h 88092"/>
                    <a:gd name="connsiteX2" fmla="*/ 90170 w 90170"/>
                    <a:gd name="connsiteY2" fmla="*/ 44047 h 88092"/>
                    <a:gd name="connsiteX3" fmla="*/ 76962 w 90170"/>
                    <a:gd name="connsiteY3" fmla="*/ 75399 h 88092"/>
                    <a:gd name="connsiteX4" fmla="*/ 44958 w 90170"/>
                    <a:gd name="connsiteY4" fmla="*/ 88093 h 88092"/>
                    <a:gd name="connsiteX5" fmla="*/ 13081 w 90170"/>
                    <a:gd name="connsiteY5" fmla="*/ 75399 h 88092"/>
                    <a:gd name="connsiteX6" fmla="*/ 0 w 90170"/>
                    <a:gd name="connsiteY6" fmla="*/ 44047 h 88092"/>
                    <a:gd name="connsiteX7" fmla="*/ 13081 w 90170"/>
                    <a:gd name="connsiteY7" fmla="*/ 12693 h 88092"/>
                    <a:gd name="connsiteX8" fmla="*/ 44958 w 90170"/>
                    <a:gd name="connsiteY8" fmla="*/ 0 h 88092"/>
                    <a:gd name="connsiteX9" fmla="*/ 44831 w 90170"/>
                    <a:gd name="connsiteY9" fmla="*/ 16248 h 88092"/>
                    <a:gd name="connsiteX10" fmla="*/ 25273 w 90170"/>
                    <a:gd name="connsiteY10" fmla="*/ 24118 h 88092"/>
                    <a:gd name="connsiteX11" fmla="*/ 17526 w 90170"/>
                    <a:gd name="connsiteY11" fmla="*/ 44173 h 88092"/>
                    <a:gd name="connsiteX12" fmla="*/ 25273 w 90170"/>
                    <a:gd name="connsiteY12" fmla="*/ 64229 h 88092"/>
                    <a:gd name="connsiteX13" fmla="*/ 44958 w 90170"/>
                    <a:gd name="connsiteY13" fmla="*/ 71972 h 88092"/>
                    <a:gd name="connsiteX14" fmla="*/ 64516 w 90170"/>
                    <a:gd name="connsiteY14" fmla="*/ 64102 h 88092"/>
                    <a:gd name="connsiteX15" fmla="*/ 72263 w 90170"/>
                    <a:gd name="connsiteY15" fmla="*/ 44047 h 88092"/>
                    <a:gd name="connsiteX16" fmla="*/ 64516 w 90170"/>
                    <a:gd name="connsiteY16" fmla="*/ 23991 h 88092"/>
                    <a:gd name="connsiteX17" fmla="*/ 45085 w 90170"/>
                    <a:gd name="connsiteY17" fmla="*/ 16121 h 88092"/>
                    <a:gd name="connsiteX18" fmla="*/ 44831 w 90170"/>
                    <a:gd name="connsiteY18" fmla="*/ 16248 h 88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0170" h="88092">
                      <a:moveTo>
                        <a:pt x="44958" y="0"/>
                      </a:moveTo>
                      <a:cubicBezTo>
                        <a:pt x="57404" y="0"/>
                        <a:pt x="68073" y="4189"/>
                        <a:pt x="76962" y="12693"/>
                      </a:cubicBezTo>
                      <a:cubicBezTo>
                        <a:pt x="85852" y="21198"/>
                        <a:pt x="90170" y="31607"/>
                        <a:pt x="90170" y="44047"/>
                      </a:cubicBezTo>
                      <a:cubicBezTo>
                        <a:pt x="90170" y="56486"/>
                        <a:pt x="85725" y="66895"/>
                        <a:pt x="76962" y="75399"/>
                      </a:cubicBezTo>
                      <a:cubicBezTo>
                        <a:pt x="68073" y="83904"/>
                        <a:pt x="57404" y="88093"/>
                        <a:pt x="44958" y="88093"/>
                      </a:cubicBezTo>
                      <a:cubicBezTo>
                        <a:pt x="32385" y="88093"/>
                        <a:pt x="21844" y="83904"/>
                        <a:pt x="13081" y="75399"/>
                      </a:cubicBezTo>
                      <a:cubicBezTo>
                        <a:pt x="4318" y="66895"/>
                        <a:pt x="0" y="56486"/>
                        <a:pt x="0" y="44047"/>
                      </a:cubicBezTo>
                      <a:cubicBezTo>
                        <a:pt x="0" y="31607"/>
                        <a:pt x="4318" y="21198"/>
                        <a:pt x="13081" y="12693"/>
                      </a:cubicBezTo>
                      <a:cubicBezTo>
                        <a:pt x="21717" y="4316"/>
                        <a:pt x="32385" y="0"/>
                        <a:pt x="44958" y="0"/>
                      </a:cubicBezTo>
                      <a:moveTo>
                        <a:pt x="44831" y="16248"/>
                      </a:moveTo>
                      <a:cubicBezTo>
                        <a:pt x="36957" y="16248"/>
                        <a:pt x="30353" y="18913"/>
                        <a:pt x="25273" y="24118"/>
                      </a:cubicBezTo>
                      <a:cubicBezTo>
                        <a:pt x="20066" y="29449"/>
                        <a:pt x="17526" y="36176"/>
                        <a:pt x="17526" y="44173"/>
                      </a:cubicBezTo>
                      <a:cubicBezTo>
                        <a:pt x="17526" y="52424"/>
                        <a:pt x="20066" y="59025"/>
                        <a:pt x="25273" y="64229"/>
                      </a:cubicBezTo>
                      <a:cubicBezTo>
                        <a:pt x="30353" y="69434"/>
                        <a:pt x="36957" y="71972"/>
                        <a:pt x="44958" y="71972"/>
                      </a:cubicBezTo>
                      <a:cubicBezTo>
                        <a:pt x="52832" y="71972"/>
                        <a:pt x="59310" y="69434"/>
                        <a:pt x="64516" y="64102"/>
                      </a:cubicBezTo>
                      <a:cubicBezTo>
                        <a:pt x="69723" y="58898"/>
                        <a:pt x="72263" y="52170"/>
                        <a:pt x="72263" y="44047"/>
                      </a:cubicBezTo>
                      <a:cubicBezTo>
                        <a:pt x="72263" y="36050"/>
                        <a:pt x="69723" y="29322"/>
                        <a:pt x="64516" y="23991"/>
                      </a:cubicBezTo>
                      <a:cubicBezTo>
                        <a:pt x="59436" y="18786"/>
                        <a:pt x="52832" y="16121"/>
                        <a:pt x="45085" y="16121"/>
                      </a:cubicBezTo>
                      <a:lnTo>
                        <a:pt x="44831" y="16248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17" name="Freeform 121">
                  <a:extLst>
                    <a:ext uri="{FF2B5EF4-FFF2-40B4-BE49-F238E27FC236}">
                      <a16:creationId xmlns:a16="http://schemas.microsoft.com/office/drawing/2014/main" id="{B1A5955F-912D-AB3A-75F3-31F010B6CDCD}"/>
                    </a:ext>
                  </a:extLst>
                </p:cNvPr>
                <p:cNvSpPr/>
                <p:nvPr/>
              </p:nvSpPr>
              <p:spPr>
                <a:xfrm>
                  <a:off x="8087868" y="9898861"/>
                  <a:ext cx="63626" cy="84919"/>
                </a:xfrm>
                <a:custGeom>
                  <a:avLst/>
                  <a:gdLst>
                    <a:gd name="connsiteX0" fmla="*/ 63626 w 63626"/>
                    <a:gd name="connsiteY0" fmla="*/ 69307 h 84919"/>
                    <a:gd name="connsiteX1" fmla="*/ 63626 w 63626"/>
                    <a:gd name="connsiteY1" fmla="*/ 84920 h 84919"/>
                    <a:gd name="connsiteX2" fmla="*/ 0 w 63626"/>
                    <a:gd name="connsiteY2" fmla="*/ 84920 h 84919"/>
                    <a:gd name="connsiteX3" fmla="*/ 0 w 63626"/>
                    <a:gd name="connsiteY3" fmla="*/ 81239 h 84919"/>
                    <a:gd name="connsiteX4" fmla="*/ 25653 w 63626"/>
                    <a:gd name="connsiteY4" fmla="*/ 41508 h 84919"/>
                    <a:gd name="connsiteX5" fmla="*/ 0 w 63626"/>
                    <a:gd name="connsiteY5" fmla="*/ 3808 h 84919"/>
                    <a:gd name="connsiteX6" fmla="*/ 0 w 63626"/>
                    <a:gd name="connsiteY6" fmla="*/ 0 h 84919"/>
                    <a:gd name="connsiteX7" fmla="*/ 61975 w 63626"/>
                    <a:gd name="connsiteY7" fmla="*/ 0 h 84919"/>
                    <a:gd name="connsiteX8" fmla="*/ 61975 w 63626"/>
                    <a:gd name="connsiteY8" fmla="*/ 15740 h 84919"/>
                    <a:gd name="connsiteX9" fmla="*/ 28321 w 63626"/>
                    <a:gd name="connsiteY9" fmla="*/ 15740 h 84919"/>
                    <a:gd name="connsiteX10" fmla="*/ 45085 w 63626"/>
                    <a:gd name="connsiteY10" fmla="*/ 39604 h 84919"/>
                    <a:gd name="connsiteX11" fmla="*/ 45085 w 63626"/>
                    <a:gd name="connsiteY11" fmla="*/ 43285 h 84919"/>
                    <a:gd name="connsiteX12" fmla="*/ 27813 w 63626"/>
                    <a:gd name="connsiteY12" fmla="*/ 69307 h 84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3626" h="84919">
                      <a:moveTo>
                        <a:pt x="63626" y="69307"/>
                      </a:moveTo>
                      <a:lnTo>
                        <a:pt x="63626" y="84920"/>
                      </a:lnTo>
                      <a:lnTo>
                        <a:pt x="0" y="84920"/>
                      </a:lnTo>
                      <a:lnTo>
                        <a:pt x="0" y="81239"/>
                      </a:lnTo>
                      <a:lnTo>
                        <a:pt x="25653" y="41508"/>
                      </a:lnTo>
                      <a:lnTo>
                        <a:pt x="0" y="3808"/>
                      </a:lnTo>
                      <a:lnTo>
                        <a:pt x="0" y="0"/>
                      </a:lnTo>
                      <a:lnTo>
                        <a:pt x="61975" y="0"/>
                      </a:lnTo>
                      <a:lnTo>
                        <a:pt x="61975" y="15740"/>
                      </a:lnTo>
                      <a:lnTo>
                        <a:pt x="28321" y="15740"/>
                      </a:lnTo>
                      <a:lnTo>
                        <a:pt x="45085" y="39604"/>
                      </a:lnTo>
                      <a:lnTo>
                        <a:pt x="45085" y="43285"/>
                      </a:lnTo>
                      <a:lnTo>
                        <a:pt x="27813" y="69307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18" name="Freeform 122">
                  <a:extLst>
                    <a:ext uri="{FF2B5EF4-FFF2-40B4-BE49-F238E27FC236}">
                      <a16:creationId xmlns:a16="http://schemas.microsoft.com/office/drawing/2014/main" id="{B445495D-C832-6E06-FDC9-86D2341932F6}"/>
                    </a:ext>
                  </a:extLst>
                </p:cNvPr>
                <p:cNvSpPr/>
                <p:nvPr/>
              </p:nvSpPr>
              <p:spPr>
                <a:xfrm>
                  <a:off x="8157082" y="9898861"/>
                  <a:ext cx="75565" cy="84919"/>
                </a:xfrm>
                <a:custGeom>
                  <a:avLst/>
                  <a:gdLst>
                    <a:gd name="connsiteX0" fmla="*/ 55880 w 75565"/>
                    <a:gd name="connsiteY0" fmla="*/ 84920 h 84919"/>
                    <a:gd name="connsiteX1" fmla="*/ 37847 w 75565"/>
                    <a:gd name="connsiteY1" fmla="*/ 56740 h 84919"/>
                    <a:gd name="connsiteX2" fmla="*/ 19812 w 75565"/>
                    <a:gd name="connsiteY2" fmla="*/ 84920 h 84919"/>
                    <a:gd name="connsiteX3" fmla="*/ 0 w 75565"/>
                    <a:gd name="connsiteY3" fmla="*/ 84920 h 84919"/>
                    <a:gd name="connsiteX4" fmla="*/ 28194 w 75565"/>
                    <a:gd name="connsiteY4" fmla="*/ 41761 h 84919"/>
                    <a:gd name="connsiteX5" fmla="*/ 1651 w 75565"/>
                    <a:gd name="connsiteY5" fmla="*/ 0 h 84919"/>
                    <a:gd name="connsiteX6" fmla="*/ 21463 w 75565"/>
                    <a:gd name="connsiteY6" fmla="*/ 0 h 84919"/>
                    <a:gd name="connsiteX7" fmla="*/ 37847 w 75565"/>
                    <a:gd name="connsiteY7" fmla="*/ 26910 h 84919"/>
                    <a:gd name="connsiteX8" fmla="*/ 54102 w 75565"/>
                    <a:gd name="connsiteY8" fmla="*/ 0 h 84919"/>
                    <a:gd name="connsiteX9" fmla="*/ 73787 w 75565"/>
                    <a:gd name="connsiteY9" fmla="*/ 0 h 84919"/>
                    <a:gd name="connsiteX10" fmla="*/ 47752 w 75565"/>
                    <a:gd name="connsiteY10" fmla="*/ 41761 h 84919"/>
                    <a:gd name="connsiteX11" fmla="*/ 75565 w 75565"/>
                    <a:gd name="connsiteY11" fmla="*/ 84920 h 84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5565" h="84919">
                      <a:moveTo>
                        <a:pt x="55880" y="84920"/>
                      </a:moveTo>
                      <a:lnTo>
                        <a:pt x="37847" y="56740"/>
                      </a:lnTo>
                      <a:lnTo>
                        <a:pt x="19812" y="84920"/>
                      </a:lnTo>
                      <a:lnTo>
                        <a:pt x="0" y="84920"/>
                      </a:lnTo>
                      <a:lnTo>
                        <a:pt x="28194" y="41761"/>
                      </a:lnTo>
                      <a:lnTo>
                        <a:pt x="1651" y="0"/>
                      </a:lnTo>
                      <a:lnTo>
                        <a:pt x="21463" y="0"/>
                      </a:lnTo>
                      <a:lnTo>
                        <a:pt x="37847" y="26910"/>
                      </a:lnTo>
                      <a:lnTo>
                        <a:pt x="54102" y="0"/>
                      </a:lnTo>
                      <a:lnTo>
                        <a:pt x="73787" y="0"/>
                      </a:lnTo>
                      <a:lnTo>
                        <a:pt x="47752" y="41761"/>
                      </a:lnTo>
                      <a:lnTo>
                        <a:pt x="75565" y="84920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19" name="Freeform 123">
                  <a:extLst>
                    <a:ext uri="{FF2B5EF4-FFF2-40B4-BE49-F238E27FC236}">
                      <a16:creationId xmlns:a16="http://schemas.microsoft.com/office/drawing/2014/main" id="{D7E14536-2CD0-140B-D3D2-F7692652A59E}"/>
                    </a:ext>
                  </a:extLst>
                </p:cNvPr>
                <p:cNvSpPr/>
                <p:nvPr/>
              </p:nvSpPr>
              <p:spPr>
                <a:xfrm>
                  <a:off x="8242934" y="9898861"/>
                  <a:ext cx="58673" cy="84919"/>
                </a:xfrm>
                <a:custGeom>
                  <a:avLst/>
                  <a:gdLst>
                    <a:gd name="connsiteX0" fmla="*/ 57150 w 58673"/>
                    <a:gd name="connsiteY0" fmla="*/ 15740 h 84919"/>
                    <a:gd name="connsiteX1" fmla="*/ 17399 w 58673"/>
                    <a:gd name="connsiteY1" fmla="*/ 15740 h 84919"/>
                    <a:gd name="connsiteX2" fmla="*/ 17399 w 58673"/>
                    <a:gd name="connsiteY2" fmla="*/ 33130 h 84919"/>
                    <a:gd name="connsiteX3" fmla="*/ 46609 w 58673"/>
                    <a:gd name="connsiteY3" fmla="*/ 33130 h 84919"/>
                    <a:gd name="connsiteX4" fmla="*/ 46609 w 58673"/>
                    <a:gd name="connsiteY4" fmla="*/ 47728 h 84919"/>
                    <a:gd name="connsiteX5" fmla="*/ 17399 w 58673"/>
                    <a:gd name="connsiteY5" fmla="*/ 47728 h 84919"/>
                    <a:gd name="connsiteX6" fmla="*/ 17399 w 58673"/>
                    <a:gd name="connsiteY6" fmla="*/ 69307 h 84919"/>
                    <a:gd name="connsiteX7" fmla="*/ 58674 w 58673"/>
                    <a:gd name="connsiteY7" fmla="*/ 69307 h 84919"/>
                    <a:gd name="connsiteX8" fmla="*/ 58674 w 58673"/>
                    <a:gd name="connsiteY8" fmla="*/ 84920 h 84919"/>
                    <a:gd name="connsiteX9" fmla="*/ 0 w 58673"/>
                    <a:gd name="connsiteY9" fmla="*/ 84920 h 84919"/>
                    <a:gd name="connsiteX10" fmla="*/ 0 w 58673"/>
                    <a:gd name="connsiteY10" fmla="*/ 0 h 84919"/>
                    <a:gd name="connsiteX11" fmla="*/ 57150 w 58673"/>
                    <a:gd name="connsiteY11" fmla="*/ 0 h 84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673" h="84919">
                      <a:moveTo>
                        <a:pt x="57150" y="15740"/>
                      </a:moveTo>
                      <a:lnTo>
                        <a:pt x="17399" y="15740"/>
                      </a:lnTo>
                      <a:lnTo>
                        <a:pt x="17399" y="33130"/>
                      </a:lnTo>
                      <a:lnTo>
                        <a:pt x="46609" y="33130"/>
                      </a:lnTo>
                      <a:lnTo>
                        <a:pt x="46609" y="47728"/>
                      </a:lnTo>
                      <a:lnTo>
                        <a:pt x="17399" y="47728"/>
                      </a:lnTo>
                      <a:lnTo>
                        <a:pt x="17399" y="69307"/>
                      </a:lnTo>
                      <a:lnTo>
                        <a:pt x="58674" y="69307"/>
                      </a:lnTo>
                      <a:lnTo>
                        <a:pt x="58674" y="84920"/>
                      </a:lnTo>
                      <a:lnTo>
                        <a:pt x="0" y="84920"/>
                      </a:lnTo>
                      <a:lnTo>
                        <a:pt x="0" y="0"/>
                      </a:lnTo>
                      <a:lnTo>
                        <a:pt x="57150" y="0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20" name="Freeform 124">
                  <a:extLst>
                    <a:ext uri="{FF2B5EF4-FFF2-40B4-BE49-F238E27FC236}">
                      <a16:creationId xmlns:a16="http://schemas.microsoft.com/office/drawing/2014/main" id="{96C3C8DE-77E9-9DDA-EE35-31CFFE884EE5}"/>
                    </a:ext>
                  </a:extLst>
                </p:cNvPr>
                <p:cNvSpPr/>
                <p:nvPr/>
              </p:nvSpPr>
              <p:spPr>
                <a:xfrm>
                  <a:off x="8307196" y="9897337"/>
                  <a:ext cx="81534" cy="86442"/>
                </a:xfrm>
                <a:custGeom>
                  <a:avLst/>
                  <a:gdLst>
                    <a:gd name="connsiteX0" fmla="*/ 81535 w 81534"/>
                    <a:gd name="connsiteY0" fmla="*/ 86443 h 86442"/>
                    <a:gd name="connsiteX1" fmla="*/ 0 w 81534"/>
                    <a:gd name="connsiteY1" fmla="*/ 86443 h 86442"/>
                    <a:gd name="connsiteX2" fmla="*/ 37973 w 81534"/>
                    <a:gd name="connsiteY2" fmla="*/ 0 h 86442"/>
                    <a:gd name="connsiteX3" fmla="*/ 43815 w 81534"/>
                    <a:gd name="connsiteY3" fmla="*/ 0 h 86442"/>
                    <a:gd name="connsiteX4" fmla="*/ 81535 w 81534"/>
                    <a:gd name="connsiteY4" fmla="*/ 86443 h 86442"/>
                    <a:gd name="connsiteX5" fmla="*/ 40894 w 81534"/>
                    <a:gd name="connsiteY5" fmla="*/ 35034 h 86442"/>
                    <a:gd name="connsiteX6" fmla="*/ 25527 w 81534"/>
                    <a:gd name="connsiteY6" fmla="*/ 70830 h 86442"/>
                    <a:gd name="connsiteX7" fmla="*/ 56261 w 81534"/>
                    <a:gd name="connsiteY7" fmla="*/ 70830 h 86442"/>
                    <a:gd name="connsiteX8" fmla="*/ 40894 w 81534"/>
                    <a:gd name="connsiteY8" fmla="*/ 35034 h 8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1534" h="86442">
                      <a:moveTo>
                        <a:pt x="81535" y="86443"/>
                      </a:moveTo>
                      <a:lnTo>
                        <a:pt x="0" y="86443"/>
                      </a:lnTo>
                      <a:lnTo>
                        <a:pt x="37973" y="0"/>
                      </a:lnTo>
                      <a:lnTo>
                        <a:pt x="43815" y="0"/>
                      </a:lnTo>
                      <a:lnTo>
                        <a:pt x="81535" y="86443"/>
                      </a:lnTo>
                      <a:close/>
                      <a:moveTo>
                        <a:pt x="40894" y="35034"/>
                      </a:moveTo>
                      <a:lnTo>
                        <a:pt x="25527" y="70830"/>
                      </a:lnTo>
                      <a:lnTo>
                        <a:pt x="56261" y="70830"/>
                      </a:lnTo>
                      <a:lnTo>
                        <a:pt x="40894" y="35034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21" name="Freeform 125">
                  <a:extLst>
                    <a:ext uri="{FF2B5EF4-FFF2-40B4-BE49-F238E27FC236}">
                      <a16:creationId xmlns:a16="http://schemas.microsoft.com/office/drawing/2014/main" id="{0D90D7FE-D1B1-E8A0-ADAC-1204E16CF3DC}"/>
                    </a:ext>
                  </a:extLst>
                </p:cNvPr>
                <p:cNvSpPr/>
                <p:nvPr/>
              </p:nvSpPr>
              <p:spPr>
                <a:xfrm>
                  <a:off x="8399145" y="9898861"/>
                  <a:ext cx="17399" cy="84919"/>
                </a:xfrm>
                <a:custGeom>
                  <a:avLst/>
                  <a:gdLst>
                    <a:gd name="connsiteX0" fmla="*/ 0 w 17399"/>
                    <a:gd name="connsiteY0" fmla="*/ 0 h 84919"/>
                    <a:gd name="connsiteX1" fmla="*/ 17399 w 17399"/>
                    <a:gd name="connsiteY1" fmla="*/ 0 h 84919"/>
                    <a:gd name="connsiteX2" fmla="*/ 17399 w 17399"/>
                    <a:gd name="connsiteY2" fmla="*/ 84919 h 84919"/>
                    <a:gd name="connsiteX3" fmla="*/ 0 w 17399"/>
                    <a:gd name="connsiteY3" fmla="*/ 84919 h 84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399" h="84919">
                      <a:moveTo>
                        <a:pt x="0" y="0"/>
                      </a:moveTo>
                      <a:lnTo>
                        <a:pt x="17399" y="0"/>
                      </a:lnTo>
                      <a:lnTo>
                        <a:pt x="17399" y="84919"/>
                      </a:lnTo>
                      <a:lnTo>
                        <a:pt x="0" y="84919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22" name="Freeform 126">
                  <a:extLst>
                    <a:ext uri="{FF2B5EF4-FFF2-40B4-BE49-F238E27FC236}">
                      <a16:creationId xmlns:a16="http://schemas.microsoft.com/office/drawing/2014/main" id="{C6BE46EA-604D-2B36-9975-10EF068377A0}"/>
                    </a:ext>
                  </a:extLst>
                </p:cNvPr>
                <p:cNvSpPr/>
                <p:nvPr/>
              </p:nvSpPr>
              <p:spPr>
                <a:xfrm>
                  <a:off x="8429752" y="9897337"/>
                  <a:ext cx="90169" cy="88092"/>
                </a:xfrm>
                <a:custGeom>
                  <a:avLst/>
                  <a:gdLst>
                    <a:gd name="connsiteX0" fmla="*/ 44958 w 90169"/>
                    <a:gd name="connsiteY0" fmla="*/ 0 h 88092"/>
                    <a:gd name="connsiteX1" fmla="*/ 76962 w 90169"/>
                    <a:gd name="connsiteY1" fmla="*/ 12693 h 88092"/>
                    <a:gd name="connsiteX2" fmla="*/ 90170 w 90169"/>
                    <a:gd name="connsiteY2" fmla="*/ 44047 h 88092"/>
                    <a:gd name="connsiteX3" fmla="*/ 76962 w 90169"/>
                    <a:gd name="connsiteY3" fmla="*/ 75399 h 88092"/>
                    <a:gd name="connsiteX4" fmla="*/ 44958 w 90169"/>
                    <a:gd name="connsiteY4" fmla="*/ 88093 h 88092"/>
                    <a:gd name="connsiteX5" fmla="*/ 13081 w 90169"/>
                    <a:gd name="connsiteY5" fmla="*/ 75399 h 88092"/>
                    <a:gd name="connsiteX6" fmla="*/ 0 w 90169"/>
                    <a:gd name="connsiteY6" fmla="*/ 44047 h 88092"/>
                    <a:gd name="connsiteX7" fmla="*/ 13081 w 90169"/>
                    <a:gd name="connsiteY7" fmla="*/ 12693 h 88092"/>
                    <a:gd name="connsiteX8" fmla="*/ 44958 w 90169"/>
                    <a:gd name="connsiteY8" fmla="*/ 0 h 88092"/>
                    <a:gd name="connsiteX9" fmla="*/ 44831 w 90169"/>
                    <a:gd name="connsiteY9" fmla="*/ 16248 h 88092"/>
                    <a:gd name="connsiteX10" fmla="*/ 25273 w 90169"/>
                    <a:gd name="connsiteY10" fmla="*/ 24118 h 88092"/>
                    <a:gd name="connsiteX11" fmla="*/ 17526 w 90169"/>
                    <a:gd name="connsiteY11" fmla="*/ 44173 h 88092"/>
                    <a:gd name="connsiteX12" fmla="*/ 25273 w 90169"/>
                    <a:gd name="connsiteY12" fmla="*/ 64229 h 88092"/>
                    <a:gd name="connsiteX13" fmla="*/ 44958 w 90169"/>
                    <a:gd name="connsiteY13" fmla="*/ 71972 h 88092"/>
                    <a:gd name="connsiteX14" fmla="*/ 64516 w 90169"/>
                    <a:gd name="connsiteY14" fmla="*/ 64102 h 88092"/>
                    <a:gd name="connsiteX15" fmla="*/ 72263 w 90169"/>
                    <a:gd name="connsiteY15" fmla="*/ 44047 h 88092"/>
                    <a:gd name="connsiteX16" fmla="*/ 64516 w 90169"/>
                    <a:gd name="connsiteY16" fmla="*/ 23991 h 88092"/>
                    <a:gd name="connsiteX17" fmla="*/ 45085 w 90169"/>
                    <a:gd name="connsiteY17" fmla="*/ 16121 h 88092"/>
                    <a:gd name="connsiteX18" fmla="*/ 44831 w 90169"/>
                    <a:gd name="connsiteY18" fmla="*/ 16248 h 88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0169" h="88092">
                      <a:moveTo>
                        <a:pt x="44958" y="0"/>
                      </a:moveTo>
                      <a:cubicBezTo>
                        <a:pt x="57404" y="0"/>
                        <a:pt x="68072" y="4189"/>
                        <a:pt x="76962" y="12693"/>
                      </a:cubicBezTo>
                      <a:cubicBezTo>
                        <a:pt x="85852" y="21198"/>
                        <a:pt x="90170" y="31607"/>
                        <a:pt x="90170" y="44047"/>
                      </a:cubicBezTo>
                      <a:cubicBezTo>
                        <a:pt x="90170" y="56486"/>
                        <a:pt x="85725" y="66895"/>
                        <a:pt x="76962" y="75399"/>
                      </a:cubicBezTo>
                      <a:cubicBezTo>
                        <a:pt x="68072" y="83904"/>
                        <a:pt x="57404" y="88093"/>
                        <a:pt x="44958" y="88093"/>
                      </a:cubicBezTo>
                      <a:cubicBezTo>
                        <a:pt x="32385" y="88093"/>
                        <a:pt x="21844" y="83904"/>
                        <a:pt x="13081" y="75399"/>
                      </a:cubicBezTo>
                      <a:cubicBezTo>
                        <a:pt x="4318" y="66895"/>
                        <a:pt x="0" y="56486"/>
                        <a:pt x="0" y="44047"/>
                      </a:cubicBezTo>
                      <a:cubicBezTo>
                        <a:pt x="0" y="31607"/>
                        <a:pt x="4318" y="21198"/>
                        <a:pt x="13081" y="12693"/>
                      </a:cubicBezTo>
                      <a:cubicBezTo>
                        <a:pt x="21844" y="4316"/>
                        <a:pt x="32512" y="0"/>
                        <a:pt x="44958" y="0"/>
                      </a:cubicBezTo>
                      <a:moveTo>
                        <a:pt x="44831" y="16248"/>
                      </a:moveTo>
                      <a:cubicBezTo>
                        <a:pt x="36957" y="16248"/>
                        <a:pt x="30480" y="18913"/>
                        <a:pt x="25273" y="24118"/>
                      </a:cubicBezTo>
                      <a:cubicBezTo>
                        <a:pt x="20066" y="29449"/>
                        <a:pt x="17526" y="36176"/>
                        <a:pt x="17526" y="44173"/>
                      </a:cubicBezTo>
                      <a:cubicBezTo>
                        <a:pt x="17526" y="52424"/>
                        <a:pt x="20066" y="59025"/>
                        <a:pt x="25273" y="64229"/>
                      </a:cubicBezTo>
                      <a:cubicBezTo>
                        <a:pt x="30353" y="69434"/>
                        <a:pt x="36957" y="71972"/>
                        <a:pt x="44958" y="71972"/>
                      </a:cubicBezTo>
                      <a:cubicBezTo>
                        <a:pt x="52832" y="71972"/>
                        <a:pt x="59309" y="69434"/>
                        <a:pt x="64516" y="64102"/>
                      </a:cubicBezTo>
                      <a:cubicBezTo>
                        <a:pt x="69723" y="58898"/>
                        <a:pt x="72263" y="52170"/>
                        <a:pt x="72263" y="44047"/>
                      </a:cubicBezTo>
                      <a:cubicBezTo>
                        <a:pt x="72263" y="36050"/>
                        <a:pt x="69723" y="29322"/>
                        <a:pt x="64516" y="23991"/>
                      </a:cubicBezTo>
                      <a:cubicBezTo>
                        <a:pt x="59309" y="18786"/>
                        <a:pt x="52959" y="16121"/>
                        <a:pt x="45085" y="16121"/>
                      </a:cubicBezTo>
                      <a:lnTo>
                        <a:pt x="44831" y="16248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23" name="Freeform 127">
                  <a:extLst>
                    <a:ext uri="{FF2B5EF4-FFF2-40B4-BE49-F238E27FC236}">
                      <a16:creationId xmlns:a16="http://schemas.microsoft.com/office/drawing/2014/main" id="{B5F16C2C-47A4-94F0-9C5C-043BEFE18686}"/>
                    </a:ext>
                  </a:extLst>
                </p:cNvPr>
                <p:cNvSpPr/>
                <p:nvPr/>
              </p:nvSpPr>
              <p:spPr>
                <a:xfrm>
                  <a:off x="8549767" y="9897337"/>
                  <a:ext cx="81660" cy="86442"/>
                </a:xfrm>
                <a:custGeom>
                  <a:avLst/>
                  <a:gdLst>
                    <a:gd name="connsiteX0" fmla="*/ 58165 w 81660"/>
                    <a:gd name="connsiteY0" fmla="*/ 75399 h 86442"/>
                    <a:gd name="connsiteX1" fmla="*/ 23368 w 81660"/>
                    <a:gd name="connsiteY1" fmla="*/ 75399 h 86442"/>
                    <a:gd name="connsiteX2" fmla="*/ 18669 w 81660"/>
                    <a:gd name="connsiteY2" fmla="*/ 86443 h 86442"/>
                    <a:gd name="connsiteX3" fmla="*/ 0 w 81660"/>
                    <a:gd name="connsiteY3" fmla="*/ 86443 h 86442"/>
                    <a:gd name="connsiteX4" fmla="*/ 37973 w 81660"/>
                    <a:gd name="connsiteY4" fmla="*/ 0 h 86442"/>
                    <a:gd name="connsiteX5" fmla="*/ 43814 w 81660"/>
                    <a:gd name="connsiteY5" fmla="*/ 0 h 86442"/>
                    <a:gd name="connsiteX6" fmla="*/ 81661 w 81660"/>
                    <a:gd name="connsiteY6" fmla="*/ 86443 h 86442"/>
                    <a:gd name="connsiteX7" fmla="*/ 62992 w 81660"/>
                    <a:gd name="connsiteY7" fmla="*/ 86443 h 86442"/>
                    <a:gd name="connsiteX8" fmla="*/ 58165 w 81660"/>
                    <a:gd name="connsiteY8" fmla="*/ 75399 h 86442"/>
                    <a:gd name="connsiteX9" fmla="*/ 40767 w 81660"/>
                    <a:gd name="connsiteY9" fmla="*/ 32622 h 86442"/>
                    <a:gd name="connsiteX10" fmla="*/ 29590 w 81660"/>
                    <a:gd name="connsiteY10" fmla="*/ 61183 h 86442"/>
                    <a:gd name="connsiteX11" fmla="*/ 51943 w 81660"/>
                    <a:gd name="connsiteY11" fmla="*/ 61183 h 86442"/>
                    <a:gd name="connsiteX12" fmla="*/ 40767 w 81660"/>
                    <a:gd name="connsiteY12" fmla="*/ 32622 h 8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1660" h="86442">
                      <a:moveTo>
                        <a:pt x="58165" y="75399"/>
                      </a:moveTo>
                      <a:lnTo>
                        <a:pt x="23368" y="75399"/>
                      </a:lnTo>
                      <a:lnTo>
                        <a:pt x="18669" y="86443"/>
                      </a:lnTo>
                      <a:lnTo>
                        <a:pt x="0" y="86443"/>
                      </a:lnTo>
                      <a:lnTo>
                        <a:pt x="37973" y="0"/>
                      </a:lnTo>
                      <a:lnTo>
                        <a:pt x="43814" y="0"/>
                      </a:lnTo>
                      <a:lnTo>
                        <a:pt x="81661" y="86443"/>
                      </a:lnTo>
                      <a:lnTo>
                        <a:pt x="62992" y="86443"/>
                      </a:lnTo>
                      <a:lnTo>
                        <a:pt x="58165" y="75399"/>
                      </a:lnTo>
                      <a:close/>
                      <a:moveTo>
                        <a:pt x="40767" y="32622"/>
                      </a:moveTo>
                      <a:lnTo>
                        <a:pt x="29590" y="61183"/>
                      </a:lnTo>
                      <a:lnTo>
                        <a:pt x="51943" y="61183"/>
                      </a:lnTo>
                      <a:lnTo>
                        <a:pt x="40767" y="32622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24" name="Freeform 128">
                  <a:extLst>
                    <a:ext uri="{FF2B5EF4-FFF2-40B4-BE49-F238E27FC236}">
                      <a16:creationId xmlns:a16="http://schemas.microsoft.com/office/drawing/2014/main" id="{56CF2C25-113C-C7DA-C0CD-49A33D6787EC}"/>
                    </a:ext>
                  </a:extLst>
                </p:cNvPr>
                <p:cNvSpPr/>
                <p:nvPr/>
              </p:nvSpPr>
              <p:spPr>
                <a:xfrm>
                  <a:off x="8641588" y="9897337"/>
                  <a:ext cx="72390" cy="87965"/>
                </a:xfrm>
                <a:custGeom>
                  <a:avLst/>
                  <a:gdLst>
                    <a:gd name="connsiteX0" fmla="*/ 72390 w 72390"/>
                    <a:gd name="connsiteY0" fmla="*/ 1523 h 87965"/>
                    <a:gd name="connsiteX1" fmla="*/ 72390 w 72390"/>
                    <a:gd name="connsiteY1" fmla="*/ 87966 h 87965"/>
                    <a:gd name="connsiteX2" fmla="*/ 66548 w 72390"/>
                    <a:gd name="connsiteY2" fmla="*/ 87966 h 87965"/>
                    <a:gd name="connsiteX3" fmla="*/ 17399 w 72390"/>
                    <a:gd name="connsiteY3" fmla="*/ 35542 h 87965"/>
                    <a:gd name="connsiteX4" fmla="*/ 17399 w 72390"/>
                    <a:gd name="connsiteY4" fmla="*/ 86443 h 87965"/>
                    <a:gd name="connsiteX5" fmla="*/ 0 w 72390"/>
                    <a:gd name="connsiteY5" fmla="*/ 86443 h 87965"/>
                    <a:gd name="connsiteX6" fmla="*/ 0 w 72390"/>
                    <a:gd name="connsiteY6" fmla="*/ 0 h 87965"/>
                    <a:gd name="connsiteX7" fmla="*/ 5715 w 72390"/>
                    <a:gd name="connsiteY7" fmla="*/ 0 h 87965"/>
                    <a:gd name="connsiteX8" fmla="*/ 54991 w 72390"/>
                    <a:gd name="connsiteY8" fmla="*/ 52170 h 87965"/>
                    <a:gd name="connsiteX9" fmla="*/ 54991 w 72390"/>
                    <a:gd name="connsiteY9" fmla="*/ 1523 h 879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2390" h="87965">
                      <a:moveTo>
                        <a:pt x="72390" y="1523"/>
                      </a:moveTo>
                      <a:lnTo>
                        <a:pt x="72390" y="87966"/>
                      </a:lnTo>
                      <a:lnTo>
                        <a:pt x="66548" y="87966"/>
                      </a:lnTo>
                      <a:lnTo>
                        <a:pt x="17399" y="35542"/>
                      </a:lnTo>
                      <a:lnTo>
                        <a:pt x="17399" y="86443"/>
                      </a:lnTo>
                      <a:lnTo>
                        <a:pt x="0" y="86443"/>
                      </a:lnTo>
                      <a:lnTo>
                        <a:pt x="0" y="0"/>
                      </a:lnTo>
                      <a:lnTo>
                        <a:pt x="5715" y="0"/>
                      </a:lnTo>
                      <a:lnTo>
                        <a:pt x="54991" y="52170"/>
                      </a:lnTo>
                      <a:lnTo>
                        <a:pt x="54991" y="1523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25" name="Freeform 129">
                  <a:extLst>
                    <a:ext uri="{FF2B5EF4-FFF2-40B4-BE49-F238E27FC236}">
                      <a16:creationId xmlns:a16="http://schemas.microsoft.com/office/drawing/2014/main" id="{1FF4ED0B-01B6-FF19-AC3E-D7DD98DCC117}"/>
                    </a:ext>
                  </a:extLst>
                </p:cNvPr>
                <p:cNvSpPr/>
                <p:nvPr/>
              </p:nvSpPr>
              <p:spPr>
                <a:xfrm>
                  <a:off x="8724010" y="9897337"/>
                  <a:ext cx="81660" cy="86442"/>
                </a:xfrm>
                <a:custGeom>
                  <a:avLst/>
                  <a:gdLst>
                    <a:gd name="connsiteX0" fmla="*/ 58166 w 81660"/>
                    <a:gd name="connsiteY0" fmla="*/ 75399 h 86442"/>
                    <a:gd name="connsiteX1" fmla="*/ 23368 w 81660"/>
                    <a:gd name="connsiteY1" fmla="*/ 75399 h 86442"/>
                    <a:gd name="connsiteX2" fmla="*/ 18669 w 81660"/>
                    <a:gd name="connsiteY2" fmla="*/ 86443 h 86442"/>
                    <a:gd name="connsiteX3" fmla="*/ 0 w 81660"/>
                    <a:gd name="connsiteY3" fmla="*/ 86443 h 86442"/>
                    <a:gd name="connsiteX4" fmla="*/ 37973 w 81660"/>
                    <a:gd name="connsiteY4" fmla="*/ 0 h 86442"/>
                    <a:gd name="connsiteX5" fmla="*/ 43815 w 81660"/>
                    <a:gd name="connsiteY5" fmla="*/ 0 h 86442"/>
                    <a:gd name="connsiteX6" fmla="*/ 81661 w 81660"/>
                    <a:gd name="connsiteY6" fmla="*/ 86443 h 86442"/>
                    <a:gd name="connsiteX7" fmla="*/ 62992 w 81660"/>
                    <a:gd name="connsiteY7" fmla="*/ 86443 h 86442"/>
                    <a:gd name="connsiteX8" fmla="*/ 58166 w 81660"/>
                    <a:gd name="connsiteY8" fmla="*/ 75399 h 86442"/>
                    <a:gd name="connsiteX9" fmla="*/ 40767 w 81660"/>
                    <a:gd name="connsiteY9" fmla="*/ 32622 h 86442"/>
                    <a:gd name="connsiteX10" fmla="*/ 29591 w 81660"/>
                    <a:gd name="connsiteY10" fmla="*/ 61183 h 86442"/>
                    <a:gd name="connsiteX11" fmla="*/ 51943 w 81660"/>
                    <a:gd name="connsiteY11" fmla="*/ 61183 h 86442"/>
                    <a:gd name="connsiteX12" fmla="*/ 40767 w 81660"/>
                    <a:gd name="connsiteY12" fmla="*/ 32622 h 8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1660" h="86442">
                      <a:moveTo>
                        <a:pt x="58166" y="75399"/>
                      </a:moveTo>
                      <a:lnTo>
                        <a:pt x="23368" y="75399"/>
                      </a:lnTo>
                      <a:lnTo>
                        <a:pt x="18669" y="86443"/>
                      </a:lnTo>
                      <a:lnTo>
                        <a:pt x="0" y="86443"/>
                      </a:lnTo>
                      <a:lnTo>
                        <a:pt x="37973" y="0"/>
                      </a:lnTo>
                      <a:lnTo>
                        <a:pt x="43815" y="0"/>
                      </a:lnTo>
                      <a:lnTo>
                        <a:pt x="81661" y="86443"/>
                      </a:lnTo>
                      <a:lnTo>
                        <a:pt x="62992" y="86443"/>
                      </a:lnTo>
                      <a:lnTo>
                        <a:pt x="58166" y="75399"/>
                      </a:lnTo>
                      <a:close/>
                      <a:moveTo>
                        <a:pt x="40767" y="32622"/>
                      </a:moveTo>
                      <a:lnTo>
                        <a:pt x="29591" y="61183"/>
                      </a:lnTo>
                      <a:lnTo>
                        <a:pt x="51943" y="61183"/>
                      </a:lnTo>
                      <a:lnTo>
                        <a:pt x="40767" y="32622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26" name="Freeform 130">
                  <a:extLst>
                    <a:ext uri="{FF2B5EF4-FFF2-40B4-BE49-F238E27FC236}">
                      <a16:creationId xmlns:a16="http://schemas.microsoft.com/office/drawing/2014/main" id="{22ABED29-50D4-F7B6-C2A3-E5205A94083E}"/>
                    </a:ext>
                  </a:extLst>
                </p:cNvPr>
                <p:cNvSpPr/>
                <p:nvPr/>
              </p:nvSpPr>
              <p:spPr>
                <a:xfrm>
                  <a:off x="8815831" y="9898861"/>
                  <a:ext cx="74803" cy="84919"/>
                </a:xfrm>
                <a:custGeom>
                  <a:avLst/>
                  <a:gdLst>
                    <a:gd name="connsiteX0" fmla="*/ 53722 w 74803"/>
                    <a:gd name="connsiteY0" fmla="*/ 84920 h 84919"/>
                    <a:gd name="connsiteX1" fmla="*/ 17400 w 74803"/>
                    <a:gd name="connsiteY1" fmla="*/ 40746 h 84919"/>
                    <a:gd name="connsiteX2" fmla="*/ 17400 w 74803"/>
                    <a:gd name="connsiteY2" fmla="*/ 84920 h 84919"/>
                    <a:gd name="connsiteX3" fmla="*/ 0 w 74803"/>
                    <a:gd name="connsiteY3" fmla="*/ 84920 h 84919"/>
                    <a:gd name="connsiteX4" fmla="*/ 0 w 74803"/>
                    <a:gd name="connsiteY4" fmla="*/ 0 h 84919"/>
                    <a:gd name="connsiteX5" fmla="*/ 17400 w 74803"/>
                    <a:gd name="connsiteY5" fmla="*/ 0 h 84919"/>
                    <a:gd name="connsiteX6" fmla="*/ 17400 w 74803"/>
                    <a:gd name="connsiteY6" fmla="*/ 39604 h 84919"/>
                    <a:gd name="connsiteX7" fmla="*/ 49785 w 74803"/>
                    <a:gd name="connsiteY7" fmla="*/ 0 h 84919"/>
                    <a:gd name="connsiteX8" fmla="*/ 70486 w 74803"/>
                    <a:gd name="connsiteY8" fmla="*/ 0 h 84919"/>
                    <a:gd name="connsiteX9" fmla="*/ 37974 w 74803"/>
                    <a:gd name="connsiteY9" fmla="*/ 40112 h 84919"/>
                    <a:gd name="connsiteX10" fmla="*/ 74803 w 74803"/>
                    <a:gd name="connsiteY10" fmla="*/ 84920 h 84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803" h="84919">
                      <a:moveTo>
                        <a:pt x="53722" y="84920"/>
                      </a:moveTo>
                      <a:lnTo>
                        <a:pt x="17400" y="40746"/>
                      </a:lnTo>
                      <a:lnTo>
                        <a:pt x="17400" y="84920"/>
                      </a:lnTo>
                      <a:lnTo>
                        <a:pt x="0" y="84920"/>
                      </a:lnTo>
                      <a:lnTo>
                        <a:pt x="0" y="0"/>
                      </a:lnTo>
                      <a:lnTo>
                        <a:pt x="17400" y="0"/>
                      </a:lnTo>
                      <a:lnTo>
                        <a:pt x="17400" y="39604"/>
                      </a:lnTo>
                      <a:lnTo>
                        <a:pt x="49785" y="0"/>
                      </a:lnTo>
                      <a:lnTo>
                        <a:pt x="70486" y="0"/>
                      </a:lnTo>
                      <a:lnTo>
                        <a:pt x="37974" y="40112"/>
                      </a:lnTo>
                      <a:lnTo>
                        <a:pt x="74803" y="84920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27" name="Freeform 131">
                  <a:extLst>
                    <a:ext uri="{FF2B5EF4-FFF2-40B4-BE49-F238E27FC236}">
                      <a16:creationId xmlns:a16="http://schemas.microsoft.com/office/drawing/2014/main" id="{8DBEE6E3-8529-A7A2-1B09-93221742B699}"/>
                    </a:ext>
                  </a:extLst>
                </p:cNvPr>
                <p:cNvSpPr/>
                <p:nvPr/>
              </p:nvSpPr>
              <p:spPr>
                <a:xfrm>
                  <a:off x="8892667" y="9897337"/>
                  <a:ext cx="81660" cy="86442"/>
                </a:xfrm>
                <a:custGeom>
                  <a:avLst/>
                  <a:gdLst>
                    <a:gd name="connsiteX0" fmla="*/ 58165 w 81660"/>
                    <a:gd name="connsiteY0" fmla="*/ 75399 h 86442"/>
                    <a:gd name="connsiteX1" fmla="*/ 23368 w 81660"/>
                    <a:gd name="connsiteY1" fmla="*/ 75399 h 86442"/>
                    <a:gd name="connsiteX2" fmla="*/ 18669 w 81660"/>
                    <a:gd name="connsiteY2" fmla="*/ 86443 h 86442"/>
                    <a:gd name="connsiteX3" fmla="*/ 0 w 81660"/>
                    <a:gd name="connsiteY3" fmla="*/ 86443 h 86442"/>
                    <a:gd name="connsiteX4" fmla="*/ 37973 w 81660"/>
                    <a:gd name="connsiteY4" fmla="*/ 0 h 86442"/>
                    <a:gd name="connsiteX5" fmla="*/ 43814 w 81660"/>
                    <a:gd name="connsiteY5" fmla="*/ 0 h 86442"/>
                    <a:gd name="connsiteX6" fmla="*/ 81661 w 81660"/>
                    <a:gd name="connsiteY6" fmla="*/ 86443 h 86442"/>
                    <a:gd name="connsiteX7" fmla="*/ 62992 w 81660"/>
                    <a:gd name="connsiteY7" fmla="*/ 86443 h 86442"/>
                    <a:gd name="connsiteX8" fmla="*/ 58165 w 81660"/>
                    <a:gd name="connsiteY8" fmla="*/ 75399 h 86442"/>
                    <a:gd name="connsiteX9" fmla="*/ 40767 w 81660"/>
                    <a:gd name="connsiteY9" fmla="*/ 32622 h 86442"/>
                    <a:gd name="connsiteX10" fmla="*/ 29590 w 81660"/>
                    <a:gd name="connsiteY10" fmla="*/ 61183 h 86442"/>
                    <a:gd name="connsiteX11" fmla="*/ 51943 w 81660"/>
                    <a:gd name="connsiteY11" fmla="*/ 61183 h 86442"/>
                    <a:gd name="connsiteX12" fmla="*/ 40767 w 81660"/>
                    <a:gd name="connsiteY12" fmla="*/ 32622 h 8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1660" h="86442">
                      <a:moveTo>
                        <a:pt x="58165" y="75399"/>
                      </a:moveTo>
                      <a:lnTo>
                        <a:pt x="23368" y="75399"/>
                      </a:lnTo>
                      <a:lnTo>
                        <a:pt x="18669" y="86443"/>
                      </a:lnTo>
                      <a:lnTo>
                        <a:pt x="0" y="86443"/>
                      </a:lnTo>
                      <a:lnTo>
                        <a:pt x="37973" y="0"/>
                      </a:lnTo>
                      <a:lnTo>
                        <a:pt x="43814" y="0"/>
                      </a:lnTo>
                      <a:lnTo>
                        <a:pt x="81661" y="86443"/>
                      </a:lnTo>
                      <a:lnTo>
                        <a:pt x="62992" y="86443"/>
                      </a:lnTo>
                      <a:lnTo>
                        <a:pt x="58165" y="75399"/>
                      </a:lnTo>
                      <a:close/>
                      <a:moveTo>
                        <a:pt x="40767" y="32622"/>
                      </a:moveTo>
                      <a:lnTo>
                        <a:pt x="29590" y="61183"/>
                      </a:lnTo>
                      <a:lnTo>
                        <a:pt x="51943" y="61183"/>
                      </a:lnTo>
                      <a:lnTo>
                        <a:pt x="40767" y="32622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28" name="Freeform 132">
                  <a:extLst>
                    <a:ext uri="{FF2B5EF4-FFF2-40B4-BE49-F238E27FC236}">
                      <a16:creationId xmlns:a16="http://schemas.microsoft.com/office/drawing/2014/main" id="{5B25623B-6196-2E05-64B7-A33763108D9A}"/>
                    </a:ext>
                  </a:extLst>
                </p:cNvPr>
                <p:cNvSpPr/>
                <p:nvPr/>
              </p:nvSpPr>
              <p:spPr>
                <a:xfrm>
                  <a:off x="8984488" y="9897337"/>
                  <a:ext cx="83184" cy="86442"/>
                </a:xfrm>
                <a:custGeom>
                  <a:avLst/>
                  <a:gdLst>
                    <a:gd name="connsiteX0" fmla="*/ 83185 w 83184"/>
                    <a:gd name="connsiteY0" fmla="*/ 0 h 86442"/>
                    <a:gd name="connsiteX1" fmla="*/ 83185 w 83184"/>
                    <a:gd name="connsiteY1" fmla="*/ 86443 h 86442"/>
                    <a:gd name="connsiteX2" fmla="*/ 65786 w 83184"/>
                    <a:gd name="connsiteY2" fmla="*/ 86443 h 86442"/>
                    <a:gd name="connsiteX3" fmla="*/ 65786 w 83184"/>
                    <a:gd name="connsiteY3" fmla="*/ 41127 h 86442"/>
                    <a:gd name="connsiteX4" fmla="*/ 44450 w 83184"/>
                    <a:gd name="connsiteY4" fmla="*/ 67910 h 86442"/>
                    <a:gd name="connsiteX5" fmla="*/ 38735 w 83184"/>
                    <a:gd name="connsiteY5" fmla="*/ 67910 h 86442"/>
                    <a:gd name="connsiteX6" fmla="*/ 17399 w 83184"/>
                    <a:gd name="connsiteY6" fmla="*/ 41127 h 86442"/>
                    <a:gd name="connsiteX7" fmla="*/ 17399 w 83184"/>
                    <a:gd name="connsiteY7" fmla="*/ 86443 h 86442"/>
                    <a:gd name="connsiteX8" fmla="*/ 0 w 83184"/>
                    <a:gd name="connsiteY8" fmla="*/ 86443 h 86442"/>
                    <a:gd name="connsiteX9" fmla="*/ 0 w 83184"/>
                    <a:gd name="connsiteY9" fmla="*/ 0 h 86442"/>
                    <a:gd name="connsiteX10" fmla="*/ 5715 w 83184"/>
                    <a:gd name="connsiteY10" fmla="*/ 0 h 86442"/>
                    <a:gd name="connsiteX11" fmla="*/ 41529 w 83184"/>
                    <a:gd name="connsiteY11" fmla="*/ 46077 h 86442"/>
                    <a:gd name="connsiteX12" fmla="*/ 77470 w 83184"/>
                    <a:gd name="connsiteY12" fmla="*/ 0 h 8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3184" h="86442">
                      <a:moveTo>
                        <a:pt x="83185" y="0"/>
                      </a:moveTo>
                      <a:lnTo>
                        <a:pt x="83185" y="86443"/>
                      </a:lnTo>
                      <a:lnTo>
                        <a:pt x="65786" y="86443"/>
                      </a:lnTo>
                      <a:lnTo>
                        <a:pt x="65786" y="41127"/>
                      </a:lnTo>
                      <a:lnTo>
                        <a:pt x="44450" y="67910"/>
                      </a:lnTo>
                      <a:lnTo>
                        <a:pt x="38735" y="67910"/>
                      </a:lnTo>
                      <a:lnTo>
                        <a:pt x="17399" y="41127"/>
                      </a:lnTo>
                      <a:lnTo>
                        <a:pt x="17399" y="86443"/>
                      </a:lnTo>
                      <a:lnTo>
                        <a:pt x="0" y="86443"/>
                      </a:lnTo>
                      <a:lnTo>
                        <a:pt x="0" y="0"/>
                      </a:lnTo>
                      <a:lnTo>
                        <a:pt x="5715" y="0"/>
                      </a:lnTo>
                      <a:lnTo>
                        <a:pt x="41529" y="46077"/>
                      </a:lnTo>
                      <a:lnTo>
                        <a:pt x="77470" y="0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29" name="Freeform 133">
                  <a:extLst>
                    <a:ext uri="{FF2B5EF4-FFF2-40B4-BE49-F238E27FC236}">
                      <a16:creationId xmlns:a16="http://schemas.microsoft.com/office/drawing/2014/main" id="{C44E435E-3621-97B9-8A5C-BFD5470CE75B}"/>
                    </a:ext>
                  </a:extLst>
                </p:cNvPr>
                <p:cNvSpPr/>
                <p:nvPr/>
              </p:nvSpPr>
              <p:spPr>
                <a:xfrm>
                  <a:off x="9082913" y="9895941"/>
                  <a:ext cx="94995" cy="87838"/>
                </a:xfrm>
                <a:custGeom>
                  <a:avLst/>
                  <a:gdLst>
                    <a:gd name="connsiteX0" fmla="*/ 56261 w 94995"/>
                    <a:gd name="connsiteY0" fmla="*/ 53693 h 87838"/>
                    <a:gd name="connsiteX1" fmla="*/ 71755 w 94995"/>
                    <a:gd name="connsiteY1" fmla="*/ 48743 h 87838"/>
                    <a:gd name="connsiteX2" fmla="*/ 77597 w 94995"/>
                    <a:gd name="connsiteY2" fmla="*/ 34526 h 87838"/>
                    <a:gd name="connsiteX3" fmla="*/ 77597 w 94995"/>
                    <a:gd name="connsiteY3" fmla="*/ 3046 h 87838"/>
                    <a:gd name="connsiteX4" fmla="*/ 94996 w 94995"/>
                    <a:gd name="connsiteY4" fmla="*/ 3046 h 87838"/>
                    <a:gd name="connsiteX5" fmla="*/ 94996 w 94995"/>
                    <a:gd name="connsiteY5" fmla="*/ 36049 h 87838"/>
                    <a:gd name="connsiteX6" fmla="*/ 84328 w 94995"/>
                    <a:gd name="connsiteY6" fmla="*/ 60675 h 87838"/>
                    <a:gd name="connsiteX7" fmla="*/ 56007 w 94995"/>
                    <a:gd name="connsiteY7" fmla="*/ 69180 h 87838"/>
                    <a:gd name="connsiteX8" fmla="*/ 56007 w 94995"/>
                    <a:gd name="connsiteY8" fmla="*/ 87839 h 87838"/>
                    <a:gd name="connsiteX9" fmla="*/ 38735 w 94995"/>
                    <a:gd name="connsiteY9" fmla="*/ 87839 h 87838"/>
                    <a:gd name="connsiteX10" fmla="*/ 38735 w 94995"/>
                    <a:gd name="connsiteY10" fmla="*/ 69180 h 87838"/>
                    <a:gd name="connsiteX11" fmla="*/ 10541 w 94995"/>
                    <a:gd name="connsiteY11" fmla="*/ 60675 h 87838"/>
                    <a:gd name="connsiteX12" fmla="*/ 0 w 94995"/>
                    <a:gd name="connsiteY12" fmla="*/ 36049 h 87838"/>
                    <a:gd name="connsiteX13" fmla="*/ 0 w 94995"/>
                    <a:gd name="connsiteY13" fmla="*/ 3046 h 87838"/>
                    <a:gd name="connsiteX14" fmla="*/ 17399 w 94995"/>
                    <a:gd name="connsiteY14" fmla="*/ 3046 h 87838"/>
                    <a:gd name="connsiteX15" fmla="*/ 17399 w 94995"/>
                    <a:gd name="connsiteY15" fmla="*/ 34526 h 87838"/>
                    <a:gd name="connsiteX16" fmla="*/ 23241 w 94995"/>
                    <a:gd name="connsiteY16" fmla="*/ 48743 h 87838"/>
                    <a:gd name="connsiteX17" fmla="*/ 38735 w 94995"/>
                    <a:gd name="connsiteY17" fmla="*/ 53566 h 87838"/>
                    <a:gd name="connsiteX18" fmla="*/ 38735 w 94995"/>
                    <a:gd name="connsiteY18" fmla="*/ 0 h 87838"/>
                    <a:gd name="connsiteX19" fmla="*/ 56007 w 94995"/>
                    <a:gd name="connsiteY19" fmla="*/ 0 h 87838"/>
                    <a:gd name="connsiteX20" fmla="*/ 56261 w 94995"/>
                    <a:gd name="connsiteY20" fmla="*/ 53693 h 87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94995" h="87838">
                      <a:moveTo>
                        <a:pt x="56261" y="53693"/>
                      </a:moveTo>
                      <a:cubicBezTo>
                        <a:pt x="62611" y="53693"/>
                        <a:pt x="67818" y="52043"/>
                        <a:pt x="71755" y="48743"/>
                      </a:cubicBezTo>
                      <a:cubicBezTo>
                        <a:pt x="75692" y="45569"/>
                        <a:pt x="77597" y="40873"/>
                        <a:pt x="77597" y="34526"/>
                      </a:cubicBezTo>
                      <a:lnTo>
                        <a:pt x="77597" y="3046"/>
                      </a:lnTo>
                      <a:lnTo>
                        <a:pt x="94996" y="3046"/>
                      </a:lnTo>
                      <a:lnTo>
                        <a:pt x="94996" y="36049"/>
                      </a:lnTo>
                      <a:cubicBezTo>
                        <a:pt x="94996" y="46712"/>
                        <a:pt x="91440" y="54963"/>
                        <a:pt x="84328" y="60675"/>
                      </a:cubicBezTo>
                      <a:cubicBezTo>
                        <a:pt x="77216" y="66387"/>
                        <a:pt x="67818" y="69180"/>
                        <a:pt x="56007" y="69180"/>
                      </a:cubicBezTo>
                      <a:lnTo>
                        <a:pt x="56007" y="87839"/>
                      </a:lnTo>
                      <a:lnTo>
                        <a:pt x="38735" y="87839"/>
                      </a:lnTo>
                      <a:lnTo>
                        <a:pt x="38735" y="69180"/>
                      </a:lnTo>
                      <a:cubicBezTo>
                        <a:pt x="26924" y="69180"/>
                        <a:pt x="17653" y="66260"/>
                        <a:pt x="10541" y="60675"/>
                      </a:cubicBezTo>
                      <a:cubicBezTo>
                        <a:pt x="3556" y="54963"/>
                        <a:pt x="0" y="46712"/>
                        <a:pt x="0" y="36049"/>
                      </a:cubicBezTo>
                      <a:lnTo>
                        <a:pt x="0" y="3046"/>
                      </a:lnTo>
                      <a:lnTo>
                        <a:pt x="17399" y="3046"/>
                      </a:lnTo>
                      <a:lnTo>
                        <a:pt x="17399" y="34526"/>
                      </a:lnTo>
                      <a:cubicBezTo>
                        <a:pt x="17399" y="40873"/>
                        <a:pt x="19304" y="45696"/>
                        <a:pt x="23241" y="48743"/>
                      </a:cubicBezTo>
                      <a:cubicBezTo>
                        <a:pt x="27051" y="51916"/>
                        <a:pt x="32131" y="53566"/>
                        <a:pt x="38735" y="53566"/>
                      </a:cubicBezTo>
                      <a:lnTo>
                        <a:pt x="38735" y="0"/>
                      </a:lnTo>
                      <a:lnTo>
                        <a:pt x="56007" y="0"/>
                      </a:lnTo>
                      <a:lnTo>
                        <a:pt x="56261" y="53693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30" name="Freeform 134">
                  <a:extLst>
                    <a:ext uri="{FF2B5EF4-FFF2-40B4-BE49-F238E27FC236}">
                      <a16:creationId xmlns:a16="http://schemas.microsoft.com/office/drawing/2014/main" id="{17293066-57E6-D278-E19F-224D2F91C1E8}"/>
                    </a:ext>
                  </a:extLst>
                </p:cNvPr>
                <p:cNvSpPr/>
                <p:nvPr/>
              </p:nvSpPr>
              <p:spPr>
                <a:xfrm>
                  <a:off x="9193021" y="9898861"/>
                  <a:ext cx="72390" cy="84919"/>
                </a:xfrm>
                <a:custGeom>
                  <a:avLst/>
                  <a:gdLst>
                    <a:gd name="connsiteX0" fmla="*/ 72390 w 72390"/>
                    <a:gd name="connsiteY0" fmla="*/ 84920 h 84919"/>
                    <a:gd name="connsiteX1" fmla="*/ 54991 w 72390"/>
                    <a:gd name="connsiteY1" fmla="*/ 84920 h 84919"/>
                    <a:gd name="connsiteX2" fmla="*/ 54991 w 72390"/>
                    <a:gd name="connsiteY2" fmla="*/ 48362 h 84919"/>
                    <a:gd name="connsiteX3" fmla="*/ 17399 w 72390"/>
                    <a:gd name="connsiteY3" fmla="*/ 48362 h 84919"/>
                    <a:gd name="connsiteX4" fmla="*/ 17399 w 72390"/>
                    <a:gd name="connsiteY4" fmla="*/ 84920 h 84919"/>
                    <a:gd name="connsiteX5" fmla="*/ 0 w 72390"/>
                    <a:gd name="connsiteY5" fmla="*/ 84920 h 84919"/>
                    <a:gd name="connsiteX6" fmla="*/ 0 w 72390"/>
                    <a:gd name="connsiteY6" fmla="*/ 0 h 84919"/>
                    <a:gd name="connsiteX7" fmla="*/ 17399 w 72390"/>
                    <a:gd name="connsiteY7" fmla="*/ 0 h 84919"/>
                    <a:gd name="connsiteX8" fmla="*/ 17399 w 72390"/>
                    <a:gd name="connsiteY8" fmla="*/ 32622 h 84919"/>
                    <a:gd name="connsiteX9" fmla="*/ 54991 w 72390"/>
                    <a:gd name="connsiteY9" fmla="*/ 32622 h 84919"/>
                    <a:gd name="connsiteX10" fmla="*/ 54991 w 72390"/>
                    <a:gd name="connsiteY10" fmla="*/ 0 h 84919"/>
                    <a:gd name="connsiteX11" fmla="*/ 72390 w 72390"/>
                    <a:gd name="connsiteY11" fmla="*/ 0 h 84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2390" h="84919">
                      <a:moveTo>
                        <a:pt x="72390" y="84920"/>
                      </a:moveTo>
                      <a:lnTo>
                        <a:pt x="54991" y="84920"/>
                      </a:lnTo>
                      <a:lnTo>
                        <a:pt x="54991" y="48362"/>
                      </a:lnTo>
                      <a:lnTo>
                        <a:pt x="17399" y="48362"/>
                      </a:lnTo>
                      <a:lnTo>
                        <a:pt x="17399" y="84920"/>
                      </a:lnTo>
                      <a:lnTo>
                        <a:pt x="0" y="84920"/>
                      </a:lnTo>
                      <a:lnTo>
                        <a:pt x="0" y="0"/>
                      </a:lnTo>
                      <a:lnTo>
                        <a:pt x="17399" y="0"/>
                      </a:lnTo>
                      <a:lnTo>
                        <a:pt x="17399" y="32622"/>
                      </a:lnTo>
                      <a:lnTo>
                        <a:pt x="54991" y="32622"/>
                      </a:lnTo>
                      <a:lnTo>
                        <a:pt x="54991" y="0"/>
                      </a:lnTo>
                      <a:lnTo>
                        <a:pt x="72390" y="0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31" name="Freeform 135">
                  <a:extLst>
                    <a:ext uri="{FF2B5EF4-FFF2-40B4-BE49-F238E27FC236}">
                      <a16:creationId xmlns:a16="http://schemas.microsoft.com/office/drawing/2014/main" id="{70FA1498-B10F-1C4D-478C-21553C31392F}"/>
                    </a:ext>
                  </a:extLst>
                </p:cNvPr>
                <p:cNvSpPr/>
                <p:nvPr/>
              </p:nvSpPr>
              <p:spPr>
                <a:xfrm>
                  <a:off x="9278239" y="9898861"/>
                  <a:ext cx="63500" cy="84919"/>
                </a:xfrm>
                <a:custGeom>
                  <a:avLst/>
                  <a:gdLst>
                    <a:gd name="connsiteX0" fmla="*/ 63500 w 63500"/>
                    <a:gd name="connsiteY0" fmla="*/ 69307 h 84919"/>
                    <a:gd name="connsiteX1" fmla="*/ 63500 w 63500"/>
                    <a:gd name="connsiteY1" fmla="*/ 84920 h 84919"/>
                    <a:gd name="connsiteX2" fmla="*/ 0 w 63500"/>
                    <a:gd name="connsiteY2" fmla="*/ 84920 h 84919"/>
                    <a:gd name="connsiteX3" fmla="*/ 0 w 63500"/>
                    <a:gd name="connsiteY3" fmla="*/ 81239 h 84919"/>
                    <a:gd name="connsiteX4" fmla="*/ 25527 w 63500"/>
                    <a:gd name="connsiteY4" fmla="*/ 41508 h 84919"/>
                    <a:gd name="connsiteX5" fmla="*/ 0 w 63500"/>
                    <a:gd name="connsiteY5" fmla="*/ 3808 h 84919"/>
                    <a:gd name="connsiteX6" fmla="*/ 0 w 63500"/>
                    <a:gd name="connsiteY6" fmla="*/ 0 h 84919"/>
                    <a:gd name="connsiteX7" fmla="*/ 61976 w 63500"/>
                    <a:gd name="connsiteY7" fmla="*/ 0 h 84919"/>
                    <a:gd name="connsiteX8" fmla="*/ 61976 w 63500"/>
                    <a:gd name="connsiteY8" fmla="*/ 15740 h 84919"/>
                    <a:gd name="connsiteX9" fmla="*/ 28321 w 63500"/>
                    <a:gd name="connsiteY9" fmla="*/ 15740 h 84919"/>
                    <a:gd name="connsiteX10" fmla="*/ 44958 w 63500"/>
                    <a:gd name="connsiteY10" fmla="*/ 39604 h 84919"/>
                    <a:gd name="connsiteX11" fmla="*/ 44958 w 63500"/>
                    <a:gd name="connsiteY11" fmla="*/ 43285 h 84919"/>
                    <a:gd name="connsiteX12" fmla="*/ 27813 w 63500"/>
                    <a:gd name="connsiteY12" fmla="*/ 69307 h 84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3500" h="84919">
                      <a:moveTo>
                        <a:pt x="63500" y="69307"/>
                      </a:moveTo>
                      <a:lnTo>
                        <a:pt x="63500" y="84920"/>
                      </a:lnTo>
                      <a:lnTo>
                        <a:pt x="0" y="84920"/>
                      </a:lnTo>
                      <a:lnTo>
                        <a:pt x="0" y="81239"/>
                      </a:lnTo>
                      <a:lnTo>
                        <a:pt x="25527" y="41508"/>
                      </a:lnTo>
                      <a:lnTo>
                        <a:pt x="0" y="3808"/>
                      </a:lnTo>
                      <a:lnTo>
                        <a:pt x="0" y="0"/>
                      </a:lnTo>
                      <a:lnTo>
                        <a:pt x="61976" y="0"/>
                      </a:lnTo>
                      <a:lnTo>
                        <a:pt x="61976" y="15740"/>
                      </a:lnTo>
                      <a:lnTo>
                        <a:pt x="28321" y="15740"/>
                      </a:lnTo>
                      <a:lnTo>
                        <a:pt x="44958" y="39604"/>
                      </a:lnTo>
                      <a:lnTo>
                        <a:pt x="44958" y="43285"/>
                      </a:lnTo>
                      <a:lnTo>
                        <a:pt x="27813" y="69307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32" name="Freeform 136">
                  <a:extLst>
                    <a:ext uri="{FF2B5EF4-FFF2-40B4-BE49-F238E27FC236}">
                      <a16:creationId xmlns:a16="http://schemas.microsoft.com/office/drawing/2014/main" id="{2A9A655D-1370-F4F4-DB04-D48A7851B90A}"/>
                    </a:ext>
                  </a:extLst>
                </p:cNvPr>
                <p:cNvSpPr/>
                <p:nvPr/>
              </p:nvSpPr>
              <p:spPr>
                <a:xfrm>
                  <a:off x="7807070" y="10027573"/>
                  <a:ext cx="74803" cy="84792"/>
                </a:xfrm>
                <a:custGeom>
                  <a:avLst/>
                  <a:gdLst>
                    <a:gd name="connsiteX0" fmla="*/ 53848 w 74803"/>
                    <a:gd name="connsiteY0" fmla="*/ 84792 h 84792"/>
                    <a:gd name="connsiteX1" fmla="*/ 17399 w 74803"/>
                    <a:gd name="connsiteY1" fmla="*/ 40619 h 84792"/>
                    <a:gd name="connsiteX2" fmla="*/ 17399 w 74803"/>
                    <a:gd name="connsiteY2" fmla="*/ 84792 h 84792"/>
                    <a:gd name="connsiteX3" fmla="*/ 0 w 74803"/>
                    <a:gd name="connsiteY3" fmla="*/ 84792 h 84792"/>
                    <a:gd name="connsiteX4" fmla="*/ 0 w 74803"/>
                    <a:gd name="connsiteY4" fmla="*/ 0 h 84792"/>
                    <a:gd name="connsiteX5" fmla="*/ 17399 w 74803"/>
                    <a:gd name="connsiteY5" fmla="*/ 0 h 84792"/>
                    <a:gd name="connsiteX6" fmla="*/ 17399 w 74803"/>
                    <a:gd name="connsiteY6" fmla="*/ 39477 h 84792"/>
                    <a:gd name="connsiteX7" fmla="*/ 49785 w 74803"/>
                    <a:gd name="connsiteY7" fmla="*/ 0 h 84792"/>
                    <a:gd name="connsiteX8" fmla="*/ 70486 w 74803"/>
                    <a:gd name="connsiteY8" fmla="*/ 0 h 84792"/>
                    <a:gd name="connsiteX9" fmla="*/ 37973 w 74803"/>
                    <a:gd name="connsiteY9" fmla="*/ 39984 h 84792"/>
                    <a:gd name="connsiteX10" fmla="*/ 74803 w 74803"/>
                    <a:gd name="connsiteY10" fmla="*/ 84792 h 84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803" h="84792">
                      <a:moveTo>
                        <a:pt x="53848" y="84792"/>
                      </a:moveTo>
                      <a:lnTo>
                        <a:pt x="17399" y="40619"/>
                      </a:lnTo>
                      <a:lnTo>
                        <a:pt x="17399" y="84792"/>
                      </a:lnTo>
                      <a:lnTo>
                        <a:pt x="0" y="84792"/>
                      </a:lnTo>
                      <a:lnTo>
                        <a:pt x="0" y="0"/>
                      </a:lnTo>
                      <a:lnTo>
                        <a:pt x="17399" y="0"/>
                      </a:lnTo>
                      <a:lnTo>
                        <a:pt x="17399" y="39477"/>
                      </a:lnTo>
                      <a:lnTo>
                        <a:pt x="49785" y="0"/>
                      </a:lnTo>
                      <a:lnTo>
                        <a:pt x="70486" y="0"/>
                      </a:lnTo>
                      <a:lnTo>
                        <a:pt x="37973" y="39984"/>
                      </a:lnTo>
                      <a:lnTo>
                        <a:pt x="74803" y="84792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33" name="Freeform 137">
                  <a:extLst>
                    <a:ext uri="{FF2B5EF4-FFF2-40B4-BE49-F238E27FC236}">
                      <a16:creationId xmlns:a16="http://schemas.microsoft.com/office/drawing/2014/main" id="{0BB812A7-14D1-3E47-D47E-FC6CE8FDFF21}"/>
                    </a:ext>
                  </a:extLst>
                </p:cNvPr>
                <p:cNvSpPr/>
                <p:nvPr/>
              </p:nvSpPr>
              <p:spPr>
                <a:xfrm>
                  <a:off x="7883906" y="10025923"/>
                  <a:ext cx="81660" cy="86442"/>
                </a:xfrm>
                <a:custGeom>
                  <a:avLst/>
                  <a:gdLst>
                    <a:gd name="connsiteX0" fmla="*/ 58165 w 81660"/>
                    <a:gd name="connsiteY0" fmla="*/ 75399 h 86442"/>
                    <a:gd name="connsiteX1" fmla="*/ 23368 w 81660"/>
                    <a:gd name="connsiteY1" fmla="*/ 75399 h 86442"/>
                    <a:gd name="connsiteX2" fmla="*/ 18669 w 81660"/>
                    <a:gd name="connsiteY2" fmla="*/ 86443 h 86442"/>
                    <a:gd name="connsiteX3" fmla="*/ 0 w 81660"/>
                    <a:gd name="connsiteY3" fmla="*/ 86443 h 86442"/>
                    <a:gd name="connsiteX4" fmla="*/ 37973 w 81660"/>
                    <a:gd name="connsiteY4" fmla="*/ 0 h 86442"/>
                    <a:gd name="connsiteX5" fmla="*/ 43814 w 81660"/>
                    <a:gd name="connsiteY5" fmla="*/ 0 h 86442"/>
                    <a:gd name="connsiteX6" fmla="*/ 81661 w 81660"/>
                    <a:gd name="connsiteY6" fmla="*/ 86443 h 86442"/>
                    <a:gd name="connsiteX7" fmla="*/ 62992 w 81660"/>
                    <a:gd name="connsiteY7" fmla="*/ 86443 h 86442"/>
                    <a:gd name="connsiteX8" fmla="*/ 58165 w 81660"/>
                    <a:gd name="connsiteY8" fmla="*/ 75399 h 86442"/>
                    <a:gd name="connsiteX9" fmla="*/ 40767 w 81660"/>
                    <a:gd name="connsiteY9" fmla="*/ 32622 h 86442"/>
                    <a:gd name="connsiteX10" fmla="*/ 29590 w 81660"/>
                    <a:gd name="connsiteY10" fmla="*/ 61183 h 86442"/>
                    <a:gd name="connsiteX11" fmla="*/ 51943 w 81660"/>
                    <a:gd name="connsiteY11" fmla="*/ 61183 h 86442"/>
                    <a:gd name="connsiteX12" fmla="*/ 40767 w 81660"/>
                    <a:gd name="connsiteY12" fmla="*/ 32622 h 8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1660" h="86442">
                      <a:moveTo>
                        <a:pt x="58165" y="75399"/>
                      </a:moveTo>
                      <a:lnTo>
                        <a:pt x="23368" y="75399"/>
                      </a:lnTo>
                      <a:lnTo>
                        <a:pt x="18669" y="86443"/>
                      </a:lnTo>
                      <a:lnTo>
                        <a:pt x="0" y="86443"/>
                      </a:lnTo>
                      <a:lnTo>
                        <a:pt x="37973" y="0"/>
                      </a:lnTo>
                      <a:lnTo>
                        <a:pt x="43814" y="0"/>
                      </a:lnTo>
                      <a:lnTo>
                        <a:pt x="81661" y="86443"/>
                      </a:lnTo>
                      <a:lnTo>
                        <a:pt x="62992" y="86443"/>
                      </a:lnTo>
                      <a:lnTo>
                        <a:pt x="58165" y="75399"/>
                      </a:lnTo>
                      <a:close/>
                      <a:moveTo>
                        <a:pt x="40767" y="32622"/>
                      </a:moveTo>
                      <a:lnTo>
                        <a:pt x="29590" y="61183"/>
                      </a:lnTo>
                      <a:lnTo>
                        <a:pt x="51943" y="61183"/>
                      </a:lnTo>
                      <a:lnTo>
                        <a:pt x="40767" y="32622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34" name="Freeform 138">
                  <a:extLst>
                    <a:ext uri="{FF2B5EF4-FFF2-40B4-BE49-F238E27FC236}">
                      <a16:creationId xmlns:a16="http://schemas.microsoft.com/office/drawing/2014/main" id="{0B88FA65-1180-558E-A3A9-C871830B1AC6}"/>
                    </a:ext>
                  </a:extLst>
                </p:cNvPr>
                <p:cNvSpPr/>
                <p:nvPr/>
              </p:nvSpPr>
              <p:spPr>
                <a:xfrm>
                  <a:off x="7975727" y="10027573"/>
                  <a:ext cx="17399" cy="84919"/>
                </a:xfrm>
                <a:custGeom>
                  <a:avLst/>
                  <a:gdLst>
                    <a:gd name="connsiteX0" fmla="*/ 0 w 17399"/>
                    <a:gd name="connsiteY0" fmla="*/ 0 h 84919"/>
                    <a:gd name="connsiteX1" fmla="*/ 17399 w 17399"/>
                    <a:gd name="connsiteY1" fmla="*/ 0 h 84919"/>
                    <a:gd name="connsiteX2" fmla="*/ 17399 w 17399"/>
                    <a:gd name="connsiteY2" fmla="*/ 84920 h 84919"/>
                    <a:gd name="connsiteX3" fmla="*/ 0 w 17399"/>
                    <a:gd name="connsiteY3" fmla="*/ 84920 h 84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399" h="84919">
                      <a:moveTo>
                        <a:pt x="0" y="0"/>
                      </a:moveTo>
                      <a:lnTo>
                        <a:pt x="17399" y="0"/>
                      </a:lnTo>
                      <a:lnTo>
                        <a:pt x="17399" y="84920"/>
                      </a:lnTo>
                      <a:lnTo>
                        <a:pt x="0" y="84920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35" name="Freeform 139">
                  <a:extLst>
                    <a:ext uri="{FF2B5EF4-FFF2-40B4-BE49-F238E27FC236}">
                      <a16:creationId xmlns:a16="http://schemas.microsoft.com/office/drawing/2014/main" id="{0C00175C-1769-8E63-399C-5B8EC65295D4}"/>
                    </a:ext>
                  </a:extLst>
                </p:cNvPr>
                <p:cNvSpPr/>
                <p:nvPr/>
              </p:nvSpPr>
              <p:spPr>
                <a:xfrm>
                  <a:off x="8031480" y="10025923"/>
                  <a:ext cx="81660" cy="86442"/>
                </a:xfrm>
                <a:custGeom>
                  <a:avLst/>
                  <a:gdLst>
                    <a:gd name="connsiteX0" fmla="*/ 58165 w 81660"/>
                    <a:gd name="connsiteY0" fmla="*/ 75399 h 86442"/>
                    <a:gd name="connsiteX1" fmla="*/ 23368 w 81660"/>
                    <a:gd name="connsiteY1" fmla="*/ 75399 h 86442"/>
                    <a:gd name="connsiteX2" fmla="*/ 18669 w 81660"/>
                    <a:gd name="connsiteY2" fmla="*/ 86443 h 86442"/>
                    <a:gd name="connsiteX3" fmla="*/ 0 w 81660"/>
                    <a:gd name="connsiteY3" fmla="*/ 86443 h 86442"/>
                    <a:gd name="connsiteX4" fmla="*/ 37973 w 81660"/>
                    <a:gd name="connsiteY4" fmla="*/ 0 h 86442"/>
                    <a:gd name="connsiteX5" fmla="*/ 43814 w 81660"/>
                    <a:gd name="connsiteY5" fmla="*/ 0 h 86442"/>
                    <a:gd name="connsiteX6" fmla="*/ 81661 w 81660"/>
                    <a:gd name="connsiteY6" fmla="*/ 86443 h 86442"/>
                    <a:gd name="connsiteX7" fmla="*/ 62992 w 81660"/>
                    <a:gd name="connsiteY7" fmla="*/ 86443 h 86442"/>
                    <a:gd name="connsiteX8" fmla="*/ 58165 w 81660"/>
                    <a:gd name="connsiteY8" fmla="*/ 75399 h 86442"/>
                    <a:gd name="connsiteX9" fmla="*/ 40767 w 81660"/>
                    <a:gd name="connsiteY9" fmla="*/ 32622 h 86442"/>
                    <a:gd name="connsiteX10" fmla="*/ 29590 w 81660"/>
                    <a:gd name="connsiteY10" fmla="*/ 61183 h 86442"/>
                    <a:gd name="connsiteX11" fmla="*/ 51943 w 81660"/>
                    <a:gd name="connsiteY11" fmla="*/ 61183 h 86442"/>
                    <a:gd name="connsiteX12" fmla="*/ 40767 w 81660"/>
                    <a:gd name="connsiteY12" fmla="*/ 32622 h 8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1660" h="86442">
                      <a:moveTo>
                        <a:pt x="58165" y="75399"/>
                      </a:moveTo>
                      <a:lnTo>
                        <a:pt x="23368" y="75399"/>
                      </a:lnTo>
                      <a:lnTo>
                        <a:pt x="18669" y="86443"/>
                      </a:lnTo>
                      <a:lnTo>
                        <a:pt x="0" y="86443"/>
                      </a:lnTo>
                      <a:lnTo>
                        <a:pt x="37973" y="0"/>
                      </a:lnTo>
                      <a:lnTo>
                        <a:pt x="43814" y="0"/>
                      </a:lnTo>
                      <a:lnTo>
                        <a:pt x="81661" y="86443"/>
                      </a:lnTo>
                      <a:lnTo>
                        <a:pt x="62992" y="86443"/>
                      </a:lnTo>
                      <a:lnTo>
                        <a:pt x="58165" y="75399"/>
                      </a:lnTo>
                      <a:close/>
                      <a:moveTo>
                        <a:pt x="40767" y="32622"/>
                      </a:moveTo>
                      <a:lnTo>
                        <a:pt x="29590" y="61183"/>
                      </a:lnTo>
                      <a:lnTo>
                        <a:pt x="51943" y="61183"/>
                      </a:lnTo>
                      <a:lnTo>
                        <a:pt x="40767" y="32622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36" name="Freeform 140">
                  <a:extLst>
                    <a:ext uri="{FF2B5EF4-FFF2-40B4-BE49-F238E27FC236}">
                      <a16:creationId xmlns:a16="http://schemas.microsoft.com/office/drawing/2014/main" id="{B9A4B5B7-6C25-2236-AB3B-0CE09EAF4F2A}"/>
                    </a:ext>
                  </a:extLst>
                </p:cNvPr>
                <p:cNvSpPr/>
                <p:nvPr/>
              </p:nvSpPr>
              <p:spPr>
                <a:xfrm>
                  <a:off x="8123301" y="10025923"/>
                  <a:ext cx="72390" cy="87965"/>
                </a:xfrm>
                <a:custGeom>
                  <a:avLst/>
                  <a:gdLst>
                    <a:gd name="connsiteX0" fmla="*/ 72390 w 72390"/>
                    <a:gd name="connsiteY0" fmla="*/ 1650 h 87965"/>
                    <a:gd name="connsiteX1" fmla="*/ 72390 w 72390"/>
                    <a:gd name="connsiteY1" fmla="*/ 87966 h 87965"/>
                    <a:gd name="connsiteX2" fmla="*/ 66548 w 72390"/>
                    <a:gd name="connsiteY2" fmla="*/ 87966 h 87965"/>
                    <a:gd name="connsiteX3" fmla="*/ 17399 w 72390"/>
                    <a:gd name="connsiteY3" fmla="*/ 35542 h 87965"/>
                    <a:gd name="connsiteX4" fmla="*/ 17399 w 72390"/>
                    <a:gd name="connsiteY4" fmla="*/ 86443 h 87965"/>
                    <a:gd name="connsiteX5" fmla="*/ 0 w 72390"/>
                    <a:gd name="connsiteY5" fmla="*/ 86443 h 87965"/>
                    <a:gd name="connsiteX6" fmla="*/ 0 w 72390"/>
                    <a:gd name="connsiteY6" fmla="*/ 0 h 87965"/>
                    <a:gd name="connsiteX7" fmla="*/ 5715 w 72390"/>
                    <a:gd name="connsiteY7" fmla="*/ 0 h 87965"/>
                    <a:gd name="connsiteX8" fmla="*/ 54991 w 72390"/>
                    <a:gd name="connsiteY8" fmla="*/ 52170 h 87965"/>
                    <a:gd name="connsiteX9" fmla="*/ 54991 w 72390"/>
                    <a:gd name="connsiteY9" fmla="*/ 1650 h 879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2390" h="87965">
                      <a:moveTo>
                        <a:pt x="72390" y="1650"/>
                      </a:moveTo>
                      <a:lnTo>
                        <a:pt x="72390" y="87966"/>
                      </a:lnTo>
                      <a:lnTo>
                        <a:pt x="66548" y="87966"/>
                      </a:lnTo>
                      <a:lnTo>
                        <a:pt x="17399" y="35542"/>
                      </a:lnTo>
                      <a:lnTo>
                        <a:pt x="17399" y="86443"/>
                      </a:lnTo>
                      <a:lnTo>
                        <a:pt x="0" y="86443"/>
                      </a:lnTo>
                      <a:lnTo>
                        <a:pt x="0" y="0"/>
                      </a:lnTo>
                      <a:lnTo>
                        <a:pt x="5715" y="0"/>
                      </a:lnTo>
                      <a:lnTo>
                        <a:pt x="54991" y="52170"/>
                      </a:lnTo>
                      <a:lnTo>
                        <a:pt x="54991" y="1650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37" name="Freeform 141">
                  <a:extLst>
                    <a:ext uri="{FF2B5EF4-FFF2-40B4-BE49-F238E27FC236}">
                      <a16:creationId xmlns:a16="http://schemas.microsoft.com/office/drawing/2014/main" id="{AFF26FEC-33F9-0105-5BC5-02BBF4AFA7FF}"/>
                    </a:ext>
                  </a:extLst>
                </p:cNvPr>
                <p:cNvSpPr/>
                <p:nvPr/>
              </p:nvSpPr>
              <p:spPr>
                <a:xfrm>
                  <a:off x="8208898" y="10025923"/>
                  <a:ext cx="90169" cy="88092"/>
                </a:xfrm>
                <a:custGeom>
                  <a:avLst/>
                  <a:gdLst>
                    <a:gd name="connsiteX0" fmla="*/ 44958 w 90169"/>
                    <a:gd name="connsiteY0" fmla="*/ 0 h 88092"/>
                    <a:gd name="connsiteX1" fmla="*/ 76962 w 90169"/>
                    <a:gd name="connsiteY1" fmla="*/ 12693 h 88092"/>
                    <a:gd name="connsiteX2" fmla="*/ 90170 w 90169"/>
                    <a:gd name="connsiteY2" fmla="*/ 44046 h 88092"/>
                    <a:gd name="connsiteX3" fmla="*/ 76962 w 90169"/>
                    <a:gd name="connsiteY3" fmla="*/ 75399 h 88092"/>
                    <a:gd name="connsiteX4" fmla="*/ 44958 w 90169"/>
                    <a:gd name="connsiteY4" fmla="*/ 88093 h 88092"/>
                    <a:gd name="connsiteX5" fmla="*/ 13081 w 90169"/>
                    <a:gd name="connsiteY5" fmla="*/ 75399 h 88092"/>
                    <a:gd name="connsiteX6" fmla="*/ 0 w 90169"/>
                    <a:gd name="connsiteY6" fmla="*/ 44046 h 88092"/>
                    <a:gd name="connsiteX7" fmla="*/ 13081 w 90169"/>
                    <a:gd name="connsiteY7" fmla="*/ 12693 h 88092"/>
                    <a:gd name="connsiteX8" fmla="*/ 44958 w 90169"/>
                    <a:gd name="connsiteY8" fmla="*/ 0 h 88092"/>
                    <a:gd name="connsiteX9" fmla="*/ 45085 w 90169"/>
                    <a:gd name="connsiteY9" fmla="*/ 15105 h 88092"/>
                    <a:gd name="connsiteX10" fmla="*/ 24892 w 90169"/>
                    <a:gd name="connsiteY10" fmla="*/ 23229 h 88092"/>
                    <a:gd name="connsiteX11" fmla="*/ 17018 w 90169"/>
                    <a:gd name="connsiteY11" fmla="*/ 44046 h 88092"/>
                    <a:gd name="connsiteX12" fmla="*/ 25019 w 90169"/>
                    <a:gd name="connsiteY12" fmla="*/ 64737 h 88092"/>
                    <a:gd name="connsiteX13" fmla="*/ 45085 w 90169"/>
                    <a:gd name="connsiteY13" fmla="*/ 72861 h 88092"/>
                    <a:gd name="connsiteX14" fmla="*/ 65405 w 90169"/>
                    <a:gd name="connsiteY14" fmla="*/ 64737 h 88092"/>
                    <a:gd name="connsiteX15" fmla="*/ 73533 w 90169"/>
                    <a:gd name="connsiteY15" fmla="*/ 44046 h 88092"/>
                    <a:gd name="connsiteX16" fmla="*/ 65405 w 90169"/>
                    <a:gd name="connsiteY16" fmla="*/ 23229 h 88092"/>
                    <a:gd name="connsiteX17" fmla="*/ 44958 w 90169"/>
                    <a:gd name="connsiteY17" fmla="*/ 15105 h 88092"/>
                    <a:gd name="connsiteX18" fmla="*/ 45085 w 90169"/>
                    <a:gd name="connsiteY18" fmla="*/ 15105 h 88092"/>
                    <a:gd name="connsiteX19" fmla="*/ 60833 w 90169"/>
                    <a:gd name="connsiteY19" fmla="*/ 50267 h 88092"/>
                    <a:gd name="connsiteX20" fmla="*/ 29718 w 90169"/>
                    <a:gd name="connsiteY20" fmla="*/ 50267 h 88092"/>
                    <a:gd name="connsiteX21" fmla="*/ 29718 w 90169"/>
                    <a:gd name="connsiteY21" fmla="*/ 36050 h 88092"/>
                    <a:gd name="connsiteX22" fmla="*/ 60833 w 90169"/>
                    <a:gd name="connsiteY22" fmla="*/ 36050 h 88092"/>
                    <a:gd name="connsiteX23" fmla="*/ 60833 w 90169"/>
                    <a:gd name="connsiteY23" fmla="*/ 50267 h 88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90169" h="88092">
                      <a:moveTo>
                        <a:pt x="44958" y="0"/>
                      </a:moveTo>
                      <a:cubicBezTo>
                        <a:pt x="57404" y="0"/>
                        <a:pt x="68072" y="4189"/>
                        <a:pt x="76962" y="12693"/>
                      </a:cubicBezTo>
                      <a:cubicBezTo>
                        <a:pt x="85852" y="21198"/>
                        <a:pt x="90170" y="31607"/>
                        <a:pt x="90170" y="44046"/>
                      </a:cubicBezTo>
                      <a:cubicBezTo>
                        <a:pt x="90170" y="56486"/>
                        <a:pt x="85725" y="66895"/>
                        <a:pt x="76962" y="75399"/>
                      </a:cubicBezTo>
                      <a:cubicBezTo>
                        <a:pt x="68072" y="83904"/>
                        <a:pt x="57404" y="88093"/>
                        <a:pt x="44958" y="88093"/>
                      </a:cubicBezTo>
                      <a:cubicBezTo>
                        <a:pt x="32385" y="88093"/>
                        <a:pt x="21844" y="83904"/>
                        <a:pt x="13081" y="75399"/>
                      </a:cubicBezTo>
                      <a:cubicBezTo>
                        <a:pt x="4318" y="66895"/>
                        <a:pt x="0" y="56486"/>
                        <a:pt x="0" y="44046"/>
                      </a:cubicBezTo>
                      <a:cubicBezTo>
                        <a:pt x="0" y="31607"/>
                        <a:pt x="4318" y="21198"/>
                        <a:pt x="13081" y="12693"/>
                      </a:cubicBezTo>
                      <a:cubicBezTo>
                        <a:pt x="21844" y="4316"/>
                        <a:pt x="32512" y="0"/>
                        <a:pt x="44958" y="0"/>
                      </a:cubicBezTo>
                      <a:moveTo>
                        <a:pt x="45085" y="15105"/>
                      </a:moveTo>
                      <a:cubicBezTo>
                        <a:pt x="36830" y="15105"/>
                        <a:pt x="30099" y="17771"/>
                        <a:pt x="24892" y="23229"/>
                      </a:cubicBezTo>
                      <a:cubicBezTo>
                        <a:pt x="19685" y="28560"/>
                        <a:pt x="17018" y="35542"/>
                        <a:pt x="17018" y="44046"/>
                      </a:cubicBezTo>
                      <a:cubicBezTo>
                        <a:pt x="17018" y="52424"/>
                        <a:pt x="19685" y="59278"/>
                        <a:pt x="25019" y="64737"/>
                      </a:cubicBezTo>
                      <a:cubicBezTo>
                        <a:pt x="30226" y="70068"/>
                        <a:pt x="36957" y="72861"/>
                        <a:pt x="45085" y="72861"/>
                      </a:cubicBezTo>
                      <a:cubicBezTo>
                        <a:pt x="53213" y="72861"/>
                        <a:pt x="59944" y="70195"/>
                        <a:pt x="65405" y="64737"/>
                      </a:cubicBezTo>
                      <a:cubicBezTo>
                        <a:pt x="70739" y="59278"/>
                        <a:pt x="73533" y="52424"/>
                        <a:pt x="73533" y="44046"/>
                      </a:cubicBezTo>
                      <a:cubicBezTo>
                        <a:pt x="73533" y="35542"/>
                        <a:pt x="70866" y="28560"/>
                        <a:pt x="65405" y="23229"/>
                      </a:cubicBezTo>
                      <a:cubicBezTo>
                        <a:pt x="59944" y="17897"/>
                        <a:pt x="53213" y="15105"/>
                        <a:pt x="44958" y="15105"/>
                      </a:cubicBezTo>
                      <a:lnTo>
                        <a:pt x="45085" y="15105"/>
                      </a:lnTo>
                      <a:close/>
                      <a:moveTo>
                        <a:pt x="60833" y="50267"/>
                      </a:moveTo>
                      <a:lnTo>
                        <a:pt x="29718" y="50267"/>
                      </a:lnTo>
                      <a:lnTo>
                        <a:pt x="29718" y="36050"/>
                      </a:lnTo>
                      <a:lnTo>
                        <a:pt x="60833" y="36050"/>
                      </a:lnTo>
                      <a:lnTo>
                        <a:pt x="60833" y="50267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38" name="Freeform 142">
                  <a:extLst>
                    <a:ext uri="{FF2B5EF4-FFF2-40B4-BE49-F238E27FC236}">
                      <a16:creationId xmlns:a16="http://schemas.microsoft.com/office/drawing/2014/main" id="{685CFF16-2D55-9BCB-73C5-6E793826EF5D}"/>
                    </a:ext>
                  </a:extLst>
                </p:cNvPr>
                <p:cNvSpPr/>
                <p:nvPr/>
              </p:nvSpPr>
              <p:spPr>
                <a:xfrm>
                  <a:off x="8312531" y="10027573"/>
                  <a:ext cx="58673" cy="84792"/>
                </a:xfrm>
                <a:custGeom>
                  <a:avLst/>
                  <a:gdLst>
                    <a:gd name="connsiteX0" fmla="*/ 57150 w 58673"/>
                    <a:gd name="connsiteY0" fmla="*/ 15613 h 84792"/>
                    <a:gd name="connsiteX1" fmla="*/ 17399 w 58673"/>
                    <a:gd name="connsiteY1" fmla="*/ 15613 h 84792"/>
                    <a:gd name="connsiteX2" fmla="*/ 17399 w 58673"/>
                    <a:gd name="connsiteY2" fmla="*/ 33003 h 84792"/>
                    <a:gd name="connsiteX3" fmla="*/ 46609 w 58673"/>
                    <a:gd name="connsiteY3" fmla="*/ 33003 h 84792"/>
                    <a:gd name="connsiteX4" fmla="*/ 46609 w 58673"/>
                    <a:gd name="connsiteY4" fmla="*/ 47601 h 84792"/>
                    <a:gd name="connsiteX5" fmla="*/ 17399 w 58673"/>
                    <a:gd name="connsiteY5" fmla="*/ 47601 h 84792"/>
                    <a:gd name="connsiteX6" fmla="*/ 17399 w 58673"/>
                    <a:gd name="connsiteY6" fmla="*/ 69053 h 84792"/>
                    <a:gd name="connsiteX7" fmla="*/ 58674 w 58673"/>
                    <a:gd name="connsiteY7" fmla="*/ 69053 h 84792"/>
                    <a:gd name="connsiteX8" fmla="*/ 58674 w 58673"/>
                    <a:gd name="connsiteY8" fmla="*/ 84792 h 84792"/>
                    <a:gd name="connsiteX9" fmla="*/ 0 w 58673"/>
                    <a:gd name="connsiteY9" fmla="*/ 84792 h 84792"/>
                    <a:gd name="connsiteX10" fmla="*/ 0 w 58673"/>
                    <a:gd name="connsiteY10" fmla="*/ 0 h 84792"/>
                    <a:gd name="connsiteX11" fmla="*/ 57150 w 58673"/>
                    <a:gd name="connsiteY11" fmla="*/ 0 h 84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673" h="84792">
                      <a:moveTo>
                        <a:pt x="57150" y="15613"/>
                      </a:moveTo>
                      <a:lnTo>
                        <a:pt x="17399" y="15613"/>
                      </a:lnTo>
                      <a:lnTo>
                        <a:pt x="17399" y="33003"/>
                      </a:lnTo>
                      <a:lnTo>
                        <a:pt x="46609" y="33003"/>
                      </a:lnTo>
                      <a:lnTo>
                        <a:pt x="46609" y="47601"/>
                      </a:lnTo>
                      <a:lnTo>
                        <a:pt x="17399" y="47601"/>
                      </a:lnTo>
                      <a:lnTo>
                        <a:pt x="17399" y="69053"/>
                      </a:lnTo>
                      <a:lnTo>
                        <a:pt x="58674" y="69053"/>
                      </a:lnTo>
                      <a:lnTo>
                        <a:pt x="58674" y="84792"/>
                      </a:lnTo>
                      <a:lnTo>
                        <a:pt x="0" y="84792"/>
                      </a:lnTo>
                      <a:lnTo>
                        <a:pt x="0" y="0"/>
                      </a:lnTo>
                      <a:lnTo>
                        <a:pt x="57150" y="0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39" name="Freeform 143">
                  <a:extLst>
                    <a:ext uri="{FF2B5EF4-FFF2-40B4-BE49-F238E27FC236}">
                      <a16:creationId xmlns:a16="http://schemas.microsoft.com/office/drawing/2014/main" id="{6E1AD0E8-5B5C-4BEA-9DB0-2F80C45ECDE3}"/>
                    </a:ext>
                  </a:extLst>
                </p:cNvPr>
                <p:cNvSpPr/>
                <p:nvPr/>
              </p:nvSpPr>
              <p:spPr>
                <a:xfrm>
                  <a:off x="8385047" y="10027573"/>
                  <a:ext cx="74676" cy="84792"/>
                </a:xfrm>
                <a:custGeom>
                  <a:avLst/>
                  <a:gdLst>
                    <a:gd name="connsiteX0" fmla="*/ 53721 w 74676"/>
                    <a:gd name="connsiteY0" fmla="*/ 84792 h 84792"/>
                    <a:gd name="connsiteX1" fmla="*/ 17272 w 74676"/>
                    <a:gd name="connsiteY1" fmla="*/ 40619 h 84792"/>
                    <a:gd name="connsiteX2" fmla="*/ 17272 w 74676"/>
                    <a:gd name="connsiteY2" fmla="*/ 84792 h 84792"/>
                    <a:gd name="connsiteX3" fmla="*/ 0 w 74676"/>
                    <a:gd name="connsiteY3" fmla="*/ 84792 h 84792"/>
                    <a:gd name="connsiteX4" fmla="*/ 0 w 74676"/>
                    <a:gd name="connsiteY4" fmla="*/ 0 h 84792"/>
                    <a:gd name="connsiteX5" fmla="*/ 17272 w 74676"/>
                    <a:gd name="connsiteY5" fmla="*/ 0 h 84792"/>
                    <a:gd name="connsiteX6" fmla="*/ 17272 w 74676"/>
                    <a:gd name="connsiteY6" fmla="*/ 39477 h 84792"/>
                    <a:gd name="connsiteX7" fmla="*/ 49784 w 74676"/>
                    <a:gd name="connsiteY7" fmla="*/ 0 h 84792"/>
                    <a:gd name="connsiteX8" fmla="*/ 70485 w 74676"/>
                    <a:gd name="connsiteY8" fmla="*/ 0 h 84792"/>
                    <a:gd name="connsiteX9" fmla="*/ 37973 w 74676"/>
                    <a:gd name="connsiteY9" fmla="*/ 39984 h 84792"/>
                    <a:gd name="connsiteX10" fmla="*/ 74676 w 74676"/>
                    <a:gd name="connsiteY10" fmla="*/ 84792 h 84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676" h="84792">
                      <a:moveTo>
                        <a:pt x="53721" y="84792"/>
                      </a:moveTo>
                      <a:lnTo>
                        <a:pt x="17272" y="40619"/>
                      </a:lnTo>
                      <a:lnTo>
                        <a:pt x="17272" y="84792"/>
                      </a:lnTo>
                      <a:lnTo>
                        <a:pt x="0" y="84792"/>
                      </a:lnTo>
                      <a:lnTo>
                        <a:pt x="0" y="0"/>
                      </a:lnTo>
                      <a:lnTo>
                        <a:pt x="17272" y="0"/>
                      </a:lnTo>
                      <a:lnTo>
                        <a:pt x="17272" y="39477"/>
                      </a:lnTo>
                      <a:lnTo>
                        <a:pt x="49784" y="0"/>
                      </a:lnTo>
                      <a:lnTo>
                        <a:pt x="70485" y="0"/>
                      </a:lnTo>
                      <a:lnTo>
                        <a:pt x="37973" y="39984"/>
                      </a:lnTo>
                      <a:lnTo>
                        <a:pt x="74676" y="84792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40" name="Freeform 144">
                  <a:extLst>
                    <a:ext uri="{FF2B5EF4-FFF2-40B4-BE49-F238E27FC236}">
                      <a16:creationId xmlns:a16="http://schemas.microsoft.com/office/drawing/2014/main" id="{432238F6-0535-16EC-97DA-4F7607F0EAB5}"/>
                    </a:ext>
                  </a:extLst>
                </p:cNvPr>
                <p:cNvSpPr/>
                <p:nvPr/>
              </p:nvSpPr>
              <p:spPr>
                <a:xfrm>
                  <a:off x="8462009" y="10027573"/>
                  <a:ext cx="71755" cy="84792"/>
                </a:xfrm>
                <a:custGeom>
                  <a:avLst/>
                  <a:gdLst>
                    <a:gd name="connsiteX0" fmla="*/ 71755 w 71755"/>
                    <a:gd name="connsiteY0" fmla="*/ 15613 h 84792"/>
                    <a:gd name="connsiteX1" fmla="*/ 44450 w 71755"/>
                    <a:gd name="connsiteY1" fmla="*/ 15613 h 84792"/>
                    <a:gd name="connsiteX2" fmla="*/ 44450 w 71755"/>
                    <a:gd name="connsiteY2" fmla="*/ 84792 h 84792"/>
                    <a:gd name="connsiteX3" fmla="*/ 27051 w 71755"/>
                    <a:gd name="connsiteY3" fmla="*/ 84792 h 84792"/>
                    <a:gd name="connsiteX4" fmla="*/ 27051 w 71755"/>
                    <a:gd name="connsiteY4" fmla="*/ 15613 h 84792"/>
                    <a:gd name="connsiteX5" fmla="*/ 0 w 71755"/>
                    <a:gd name="connsiteY5" fmla="*/ 15613 h 84792"/>
                    <a:gd name="connsiteX6" fmla="*/ 0 w 71755"/>
                    <a:gd name="connsiteY6" fmla="*/ 0 h 84792"/>
                    <a:gd name="connsiteX7" fmla="*/ 71755 w 71755"/>
                    <a:gd name="connsiteY7" fmla="*/ 0 h 84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1755" h="84792">
                      <a:moveTo>
                        <a:pt x="71755" y="15613"/>
                      </a:moveTo>
                      <a:lnTo>
                        <a:pt x="44450" y="15613"/>
                      </a:lnTo>
                      <a:lnTo>
                        <a:pt x="44450" y="84792"/>
                      </a:lnTo>
                      <a:lnTo>
                        <a:pt x="27051" y="84792"/>
                      </a:lnTo>
                      <a:lnTo>
                        <a:pt x="27051" y="15613"/>
                      </a:lnTo>
                      <a:lnTo>
                        <a:pt x="0" y="15613"/>
                      </a:lnTo>
                      <a:lnTo>
                        <a:pt x="0" y="0"/>
                      </a:lnTo>
                      <a:lnTo>
                        <a:pt x="71755" y="0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41" name="Freeform 145">
                  <a:extLst>
                    <a:ext uri="{FF2B5EF4-FFF2-40B4-BE49-F238E27FC236}">
                      <a16:creationId xmlns:a16="http://schemas.microsoft.com/office/drawing/2014/main" id="{63AD2D07-086A-33AB-FCE6-CD9A9842C61C}"/>
                    </a:ext>
                  </a:extLst>
                </p:cNvPr>
                <p:cNvSpPr/>
                <p:nvPr/>
              </p:nvSpPr>
              <p:spPr>
                <a:xfrm>
                  <a:off x="8543925" y="10027573"/>
                  <a:ext cx="17399" cy="84919"/>
                </a:xfrm>
                <a:custGeom>
                  <a:avLst/>
                  <a:gdLst>
                    <a:gd name="connsiteX0" fmla="*/ 0 w 17399"/>
                    <a:gd name="connsiteY0" fmla="*/ 0 h 84919"/>
                    <a:gd name="connsiteX1" fmla="*/ 17399 w 17399"/>
                    <a:gd name="connsiteY1" fmla="*/ 0 h 84919"/>
                    <a:gd name="connsiteX2" fmla="*/ 17399 w 17399"/>
                    <a:gd name="connsiteY2" fmla="*/ 84920 h 84919"/>
                    <a:gd name="connsiteX3" fmla="*/ 0 w 17399"/>
                    <a:gd name="connsiteY3" fmla="*/ 84920 h 84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399" h="84919">
                      <a:moveTo>
                        <a:pt x="0" y="0"/>
                      </a:moveTo>
                      <a:lnTo>
                        <a:pt x="17399" y="0"/>
                      </a:lnTo>
                      <a:lnTo>
                        <a:pt x="17399" y="84920"/>
                      </a:lnTo>
                      <a:lnTo>
                        <a:pt x="0" y="84920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42" name="Freeform 146">
                  <a:extLst>
                    <a:ext uri="{FF2B5EF4-FFF2-40B4-BE49-F238E27FC236}">
                      <a16:creationId xmlns:a16="http://schemas.microsoft.com/office/drawing/2014/main" id="{695A90F6-9DD7-CD9B-8F4F-592C8342CCEE}"/>
                    </a:ext>
                  </a:extLst>
                </p:cNvPr>
                <p:cNvSpPr/>
                <p:nvPr/>
              </p:nvSpPr>
              <p:spPr>
                <a:xfrm>
                  <a:off x="8579357" y="10027573"/>
                  <a:ext cx="74803" cy="84792"/>
                </a:xfrm>
                <a:custGeom>
                  <a:avLst/>
                  <a:gdLst>
                    <a:gd name="connsiteX0" fmla="*/ 53849 w 74803"/>
                    <a:gd name="connsiteY0" fmla="*/ 84792 h 84792"/>
                    <a:gd name="connsiteX1" fmla="*/ 17399 w 74803"/>
                    <a:gd name="connsiteY1" fmla="*/ 40619 h 84792"/>
                    <a:gd name="connsiteX2" fmla="*/ 17399 w 74803"/>
                    <a:gd name="connsiteY2" fmla="*/ 84792 h 84792"/>
                    <a:gd name="connsiteX3" fmla="*/ 0 w 74803"/>
                    <a:gd name="connsiteY3" fmla="*/ 84792 h 84792"/>
                    <a:gd name="connsiteX4" fmla="*/ 0 w 74803"/>
                    <a:gd name="connsiteY4" fmla="*/ 0 h 84792"/>
                    <a:gd name="connsiteX5" fmla="*/ 17399 w 74803"/>
                    <a:gd name="connsiteY5" fmla="*/ 0 h 84792"/>
                    <a:gd name="connsiteX6" fmla="*/ 17399 w 74803"/>
                    <a:gd name="connsiteY6" fmla="*/ 39477 h 84792"/>
                    <a:gd name="connsiteX7" fmla="*/ 49911 w 74803"/>
                    <a:gd name="connsiteY7" fmla="*/ 0 h 84792"/>
                    <a:gd name="connsiteX8" fmla="*/ 70612 w 74803"/>
                    <a:gd name="connsiteY8" fmla="*/ 0 h 84792"/>
                    <a:gd name="connsiteX9" fmla="*/ 37974 w 74803"/>
                    <a:gd name="connsiteY9" fmla="*/ 39984 h 84792"/>
                    <a:gd name="connsiteX10" fmla="*/ 74803 w 74803"/>
                    <a:gd name="connsiteY10" fmla="*/ 84792 h 84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803" h="84792">
                      <a:moveTo>
                        <a:pt x="53849" y="84792"/>
                      </a:moveTo>
                      <a:lnTo>
                        <a:pt x="17399" y="40619"/>
                      </a:lnTo>
                      <a:lnTo>
                        <a:pt x="17399" y="84792"/>
                      </a:lnTo>
                      <a:lnTo>
                        <a:pt x="0" y="84792"/>
                      </a:lnTo>
                      <a:lnTo>
                        <a:pt x="0" y="0"/>
                      </a:lnTo>
                      <a:lnTo>
                        <a:pt x="17399" y="0"/>
                      </a:lnTo>
                      <a:lnTo>
                        <a:pt x="17399" y="39477"/>
                      </a:lnTo>
                      <a:lnTo>
                        <a:pt x="49911" y="0"/>
                      </a:lnTo>
                      <a:lnTo>
                        <a:pt x="70612" y="0"/>
                      </a:lnTo>
                      <a:lnTo>
                        <a:pt x="37974" y="39984"/>
                      </a:lnTo>
                      <a:lnTo>
                        <a:pt x="74803" y="84792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43" name="Freeform 147">
                  <a:extLst>
                    <a:ext uri="{FF2B5EF4-FFF2-40B4-BE49-F238E27FC236}">
                      <a16:creationId xmlns:a16="http://schemas.microsoft.com/office/drawing/2014/main" id="{C52D7713-B1A5-DE22-D937-E6A8C82C3E3A}"/>
                    </a:ext>
                  </a:extLst>
                </p:cNvPr>
                <p:cNvSpPr/>
                <p:nvPr/>
              </p:nvSpPr>
              <p:spPr>
                <a:xfrm>
                  <a:off x="8653018" y="10025923"/>
                  <a:ext cx="90169" cy="88092"/>
                </a:xfrm>
                <a:custGeom>
                  <a:avLst/>
                  <a:gdLst>
                    <a:gd name="connsiteX0" fmla="*/ 44958 w 90169"/>
                    <a:gd name="connsiteY0" fmla="*/ 0 h 88092"/>
                    <a:gd name="connsiteX1" fmla="*/ 76962 w 90169"/>
                    <a:gd name="connsiteY1" fmla="*/ 12693 h 88092"/>
                    <a:gd name="connsiteX2" fmla="*/ 90170 w 90169"/>
                    <a:gd name="connsiteY2" fmla="*/ 44046 h 88092"/>
                    <a:gd name="connsiteX3" fmla="*/ 76962 w 90169"/>
                    <a:gd name="connsiteY3" fmla="*/ 75399 h 88092"/>
                    <a:gd name="connsiteX4" fmla="*/ 44958 w 90169"/>
                    <a:gd name="connsiteY4" fmla="*/ 88093 h 88092"/>
                    <a:gd name="connsiteX5" fmla="*/ 13081 w 90169"/>
                    <a:gd name="connsiteY5" fmla="*/ 75399 h 88092"/>
                    <a:gd name="connsiteX6" fmla="*/ 0 w 90169"/>
                    <a:gd name="connsiteY6" fmla="*/ 44046 h 88092"/>
                    <a:gd name="connsiteX7" fmla="*/ 13081 w 90169"/>
                    <a:gd name="connsiteY7" fmla="*/ 12693 h 88092"/>
                    <a:gd name="connsiteX8" fmla="*/ 44958 w 90169"/>
                    <a:gd name="connsiteY8" fmla="*/ 0 h 88092"/>
                    <a:gd name="connsiteX9" fmla="*/ 44831 w 90169"/>
                    <a:gd name="connsiteY9" fmla="*/ 16247 h 88092"/>
                    <a:gd name="connsiteX10" fmla="*/ 25273 w 90169"/>
                    <a:gd name="connsiteY10" fmla="*/ 24118 h 88092"/>
                    <a:gd name="connsiteX11" fmla="*/ 17525 w 90169"/>
                    <a:gd name="connsiteY11" fmla="*/ 44173 h 88092"/>
                    <a:gd name="connsiteX12" fmla="*/ 25273 w 90169"/>
                    <a:gd name="connsiteY12" fmla="*/ 64229 h 88092"/>
                    <a:gd name="connsiteX13" fmla="*/ 44958 w 90169"/>
                    <a:gd name="connsiteY13" fmla="*/ 71972 h 88092"/>
                    <a:gd name="connsiteX14" fmla="*/ 64515 w 90169"/>
                    <a:gd name="connsiteY14" fmla="*/ 64102 h 88092"/>
                    <a:gd name="connsiteX15" fmla="*/ 72263 w 90169"/>
                    <a:gd name="connsiteY15" fmla="*/ 44046 h 88092"/>
                    <a:gd name="connsiteX16" fmla="*/ 64515 w 90169"/>
                    <a:gd name="connsiteY16" fmla="*/ 23991 h 88092"/>
                    <a:gd name="connsiteX17" fmla="*/ 45085 w 90169"/>
                    <a:gd name="connsiteY17" fmla="*/ 16121 h 88092"/>
                    <a:gd name="connsiteX18" fmla="*/ 44831 w 90169"/>
                    <a:gd name="connsiteY18" fmla="*/ 16247 h 88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0169" h="88092">
                      <a:moveTo>
                        <a:pt x="44958" y="0"/>
                      </a:moveTo>
                      <a:cubicBezTo>
                        <a:pt x="57403" y="0"/>
                        <a:pt x="68072" y="4189"/>
                        <a:pt x="76962" y="12693"/>
                      </a:cubicBezTo>
                      <a:cubicBezTo>
                        <a:pt x="85851" y="21198"/>
                        <a:pt x="90170" y="31607"/>
                        <a:pt x="90170" y="44046"/>
                      </a:cubicBezTo>
                      <a:cubicBezTo>
                        <a:pt x="90170" y="56486"/>
                        <a:pt x="85725" y="66895"/>
                        <a:pt x="76962" y="75399"/>
                      </a:cubicBezTo>
                      <a:cubicBezTo>
                        <a:pt x="68072" y="83904"/>
                        <a:pt x="57403" y="88093"/>
                        <a:pt x="44958" y="88093"/>
                      </a:cubicBezTo>
                      <a:cubicBezTo>
                        <a:pt x="32512" y="88093"/>
                        <a:pt x="21844" y="83904"/>
                        <a:pt x="13081" y="75399"/>
                      </a:cubicBezTo>
                      <a:cubicBezTo>
                        <a:pt x="4318" y="66895"/>
                        <a:pt x="0" y="56486"/>
                        <a:pt x="0" y="44046"/>
                      </a:cubicBezTo>
                      <a:cubicBezTo>
                        <a:pt x="0" y="31607"/>
                        <a:pt x="4445" y="21198"/>
                        <a:pt x="13081" y="12693"/>
                      </a:cubicBezTo>
                      <a:cubicBezTo>
                        <a:pt x="21844" y="4316"/>
                        <a:pt x="32512" y="0"/>
                        <a:pt x="44958" y="0"/>
                      </a:cubicBezTo>
                      <a:moveTo>
                        <a:pt x="44831" y="16247"/>
                      </a:moveTo>
                      <a:cubicBezTo>
                        <a:pt x="36957" y="16247"/>
                        <a:pt x="30480" y="18913"/>
                        <a:pt x="25273" y="24118"/>
                      </a:cubicBezTo>
                      <a:cubicBezTo>
                        <a:pt x="20065" y="29449"/>
                        <a:pt x="17525" y="36176"/>
                        <a:pt x="17525" y="44173"/>
                      </a:cubicBezTo>
                      <a:cubicBezTo>
                        <a:pt x="17525" y="52424"/>
                        <a:pt x="20065" y="59025"/>
                        <a:pt x="25273" y="64229"/>
                      </a:cubicBezTo>
                      <a:cubicBezTo>
                        <a:pt x="30480" y="69433"/>
                        <a:pt x="36957" y="71972"/>
                        <a:pt x="44958" y="71972"/>
                      </a:cubicBezTo>
                      <a:cubicBezTo>
                        <a:pt x="52832" y="71972"/>
                        <a:pt x="59309" y="69307"/>
                        <a:pt x="64515" y="64102"/>
                      </a:cubicBezTo>
                      <a:cubicBezTo>
                        <a:pt x="69596" y="58898"/>
                        <a:pt x="72263" y="52170"/>
                        <a:pt x="72263" y="44046"/>
                      </a:cubicBezTo>
                      <a:cubicBezTo>
                        <a:pt x="72263" y="35923"/>
                        <a:pt x="69723" y="29322"/>
                        <a:pt x="64515" y="23991"/>
                      </a:cubicBezTo>
                      <a:cubicBezTo>
                        <a:pt x="59309" y="18786"/>
                        <a:pt x="52832" y="16121"/>
                        <a:pt x="45085" y="16121"/>
                      </a:cubicBezTo>
                      <a:lnTo>
                        <a:pt x="44831" y="16247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44" name="Freeform 148">
                  <a:extLst>
                    <a:ext uri="{FF2B5EF4-FFF2-40B4-BE49-F238E27FC236}">
                      <a16:creationId xmlns:a16="http://schemas.microsoft.com/office/drawing/2014/main" id="{269F7EB5-2522-A854-F6BE-DA4E7B986FA3}"/>
                    </a:ext>
                  </a:extLst>
                </p:cNvPr>
                <p:cNvSpPr/>
                <p:nvPr/>
              </p:nvSpPr>
              <p:spPr>
                <a:xfrm>
                  <a:off x="8746235" y="10027573"/>
                  <a:ext cx="71882" cy="84792"/>
                </a:xfrm>
                <a:custGeom>
                  <a:avLst/>
                  <a:gdLst>
                    <a:gd name="connsiteX0" fmla="*/ 71882 w 71882"/>
                    <a:gd name="connsiteY0" fmla="*/ 15613 h 84792"/>
                    <a:gd name="connsiteX1" fmla="*/ 44577 w 71882"/>
                    <a:gd name="connsiteY1" fmla="*/ 15613 h 84792"/>
                    <a:gd name="connsiteX2" fmla="*/ 44577 w 71882"/>
                    <a:gd name="connsiteY2" fmla="*/ 84792 h 84792"/>
                    <a:gd name="connsiteX3" fmla="*/ 27178 w 71882"/>
                    <a:gd name="connsiteY3" fmla="*/ 84792 h 84792"/>
                    <a:gd name="connsiteX4" fmla="*/ 27178 w 71882"/>
                    <a:gd name="connsiteY4" fmla="*/ 15613 h 84792"/>
                    <a:gd name="connsiteX5" fmla="*/ 0 w 71882"/>
                    <a:gd name="connsiteY5" fmla="*/ 15613 h 84792"/>
                    <a:gd name="connsiteX6" fmla="*/ 0 w 71882"/>
                    <a:gd name="connsiteY6" fmla="*/ 0 h 84792"/>
                    <a:gd name="connsiteX7" fmla="*/ 71882 w 71882"/>
                    <a:gd name="connsiteY7" fmla="*/ 0 h 84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1882" h="84792">
                      <a:moveTo>
                        <a:pt x="71882" y="15613"/>
                      </a:moveTo>
                      <a:lnTo>
                        <a:pt x="44577" y="15613"/>
                      </a:lnTo>
                      <a:lnTo>
                        <a:pt x="44577" y="84792"/>
                      </a:lnTo>
                      <a:lnTo>
                        <a:pt x="27178" y="84792"/>
                      </a:lnTo>
                      <a:lnTo>
                        <a:pt x="27178" y="15613"/>
                      </a:lnTo>
                      <a:lnTo>
                        <a:pt x="0" y="15613"/>
                      </a:lnTo>
                      <a:lnTo>
                        <a:pt x="0" y="0"/>
                      </a:lnTo>
                      <a:lnTo>
                        <a:pt x="71882" y="0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45" name="Freeform 149">
                  <a:extLst>
                    <a:ext uri="{FF2B5EF4-FFF2-40B4-BE49-F238E27FC236}">
                      <a16:creationId xmlns:a16="http://schemas.microsoft.com/office/drawing/2014/main" id="{DE5949FA-859D-3273-FFA8-A1B17E69FF71}"/>
                    </a:ext>
                  </a:extLst>
                </p:cNvPr>
                <p:cNvSpPr/>
                <p:nvPr/>
              </p:nvSpPr>
              <p:spPr>
                <a:xfrm>
                  <a:off x="8828278" y="10027573"/>
                  <a:ext cx="72263" cy="84792"/>
                </a:xfrm>
                <a:custGeom>
                  <a:avLst/>
                  <a:gdLst>
                    <a:gd name="connsiteX0" fmla="*/ 72263 w 72263"/>
                    <a:gd name="connsiteY0" fmla="*/ 84792 h 84792"/>
                    <a:gd name="connsiteX1" fmla="*/ 54864 w 72263"/>
                    <a:gd name="connsiteY1" fmla="*/ 84792 h 84792"/>
                    <a:gd name="connsiteX2" fmla="*/ 54864 w 72263"/>
                    <a:gd name="connsiteY2" fmla="*/ 48108 h 84792"/>
                    <a:gd name="connsiteX3" fmla="*/ 17272 w 72263"/>
                    <a:gd name="connsiteY3" fmla="*/ 48108 h 84792"/>
                    <a:gd name="connsiteX4" fmla="*/ 17272 w 72263"/>
                    <a:gd name="connsiteY4" fmla="*/ 84792 h 84792"/>
                    <a:gd name="connsiteX5" fmla="*/ 0 w 72263"/>
                    <a:gd name="connsiteY5" fmla="*/ 84792 h 84792"/>
                    <a:gd name="connsiteX6" fmla="*/ 0 w 72263"/>
                    <a:gd name="connsiteY6" fmla="*/ 0 h 84792"/>
                    <a:gd name="connsiteX7" fmla="*/ 17272 w 72263"/>
                    <a:gd name="connsiteY7" fmla="*/ 0 h 84792"/>
                    <a:gd name="connsiteX8" fmla="*/ 17272 w 72263"/>
                    <a:gd name="connsiteY8" fmla="*/ 32495 h 84792"/>
                    <a:gd name="connsiteX9" fmla="*/ 54864 w 72263"/>
                    <a:gd name="connsiteY9" fmla="*/ 32495 h 84792"/>
                    <a:gd name="connsiteX10" fmla="*/ 54864 w 72263"/>
                    <a:gd name="connsiteY10" fmla="*/ 0 h 84792"/>
                    <a:gd name="connsiteX11" fmla="*/ 72263 w 72263"/>
                    <a:gd name="connsiteY11" fmla="*/ 0 h 84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2263" h="84792">
                      <a:moveTo>
                        <a:pt x="72263" y="84792"/>
                      </a:moveTo>
                      <a:lnTo>
                        <a:pt x="54864" y="84792"/>
                      </a:lnTo>
                      <a:lnTo>
                        <a:pt x="54864" y="48108"/>
                      </a:lnTo>
                      <a:lnTo>
                        <a:pt x="17272" y="48108"/>
                      </a:lnTo>
                      <a:lnTo>
                        <a:pt x="17272" y="84792"/>
                      </a:lnTo>
                      <a:lnTo>
                        <a:pt x="0" y="84792"/>
                      </a:lnTo>
                      <a:lnTo>
                        <a:pt x="0" y="0"/>
                      </a:lnTo>
                      <a:lnTo>
                        <a:pt x="17272" y="0"/>
                      </a:lnTo>
                      <a:lnTo>
                        <a:pt x="17272" y="32495"/>
                      </a:lnTo>
                      <a:lnTo>
                        <a:pt x="54864" y="32495"/>
                      </a:lnTo>
                      <a:lnTo>
                        <a:pt x="54864" y="0"/>
                      </a:lnTo>
                      <a:lnTo>
                        <a:pt x="72263" y="0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46" name="Freeform 150">
                  <a:extLst>
                    <a:ext uri="{FF2B5EF4-FFF2-40B4-BE49-F238E27FC236}">
                      <a16:creationId xmlns:a16="http://schemas.microsoft.com/office/drawing/2014/main" id="{F950EAA5-7ED1-F074-ED16-FFE7F1A5FE9C}"/>
                    </a:ext>
                  </a:extLst>
                </p:cNvPr>
                <p:cNvSpPr/>
                <p:nvPr/>
              </p:nvSpPr>
              <p:spPr>
                <a:xfrm>
                  <a:off x="8910701" y="10027573"/>
                  <a:ext cx="71755" cy="84792"/>
                </a:xfrm>
                <a:custGeom>
                  <a:avLst/>
                  <a:gdLst>
                    <a:gd name="connsiteX0" fmla="*/ 71755 w 71755"/>
                    <a:gd name="connsiteY0" fmla="*/ 15613 h 84792"/>
                    <a:gd name="connsiteX1" fmla="*/ 44577 w 71755"/>
                    <a:gd name="connsiteY1" fmla="*/ 15613 h 84792"/>
                    <a:gd name="connsiteX2" fmla="*/ 44577 w 71755"/>
                    <a:gd name="connsiteY2" fmla="*/ 84792 h 84792"/>
                    <a:gd name="connsiteX3" fmla="*/ 27178 w 71755"/>
                    <a:gd name="connsiteY3" fmla="*/ 84792 h 84792"/>
                    <a:gd name="connsiteX4" fmla="*/ 27178 w 71755"/>
                    <a:gd name="connsiteY4" fmla="*/ 15613 h 84792"/>
                    <a:gd name="connsiteX5" fmla="*/ 0 w 71755"/>
                    <a:gd name="connsiteY5" fmla="*/ 15613 h 84792"/>
                    <a:gd name="connsiteX6" fmla="*/ 0 w 71755"/>
                    <a:gd name="connsiteY6" fmla="*/ 0 h 84792"/>
                    <a:gd name="connsiteX7" fmla="*/ 71755 w 71755"/>
                    <a:gd name="connsiteY7" fmla="*/ 0 h 84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1755" h="84792">
                      <a:moveTo>
                        <a:pt x="71755" y="15613"/>
                      </a:moveTo>
                      <a:lnTo>
                        <a:pt x="44577" y="15613"/>
                      </a:lnTo>
                      <a:lnTo>
                        <a:pt x="44577" y="84792"/>
                      </a:lnTo>
                      <a:lnTo>
                        <a:pt x="27178" y="84792"/>
                      </a:lnTo>
                      <a:lnTo>
                        <a:pt x="27178" y="15613"/>
                      </a:lnTo>
                      <a:lnTo>
                        <a:pt x="0" y="15613"/>
                      </a:lnTo>
                      <a:lnTo>
                        <a:pt x="0" y="0"/>
                      </a:lnTo>
                      <a:lnTo>
                        <a:pt x="71755" y="0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47" name="Freeform 151">
                  <a:extLst>
                    <a:ext uri="{FF2B5EF4-FFF2-40B4-BE49-F238E27FC236}">
                      <a16:creationId xmlns:a16="http://schemas.microsoft.com/office/drawing/2014/main" id="{DA26F460-F03B-2420-517B-FAD14443BF67}"/>
                    </a:ext>
                  </a:extLst>
                </p:cNvPr>
                <p:cNvSpPr/>
                <p:nvPr/>
              </p:nvSpPr>
              <p:spPr>
                <a:xfrm>
                  <a:off x="8974835" y="10025923"/>
                  <a:ext cx="81660" cy="86442"/>
                </a:xfrm>
                <a:custGeom>
                  <a:avLst/>
                  <a:gdLst>
                    <a:gd name="connsiteX0" fmla="*/ 58166 w 81660"/>
                    <a:gd name="connsiteY0" fmla="*/ 75399 h 86442"/>
                    <a:gd name="connsiteX1" fmla="*/ 23368 w 81660"/>
                    <a:gd name="connsiteY1" fmla="*/ 75399 h 86442"/>
                    <a:gd name="connsiteX2" fmla="*/ 18669 w 81660"/>
                    <a:gd name="connsiteY2" fmla="*/ 86443 h 86442"/>
                    <a:gd name="connsiteX3" fmla="*/ 0 w 81660"/>
                    <a:gd name="connsiteY3" fmla="*/ 86443 h 86442"/>
                    <a:gd name="connsiteX4" fmla="*/ 37973 w 81660"/>
                    <a:gd name="connsiteY4" fmla="*/ 0 h 86442"/>
                    <a:gd name="connsiteX5" fmla="*/ 43815 w 81660"/>
                    <a:gd name="connsiteY5" fmla="*/ 0 h 86442"/>
                    <a:gd name="connsiteX6" fmla="*/ 81661 w 81660"/>
                    <a:gd name="connsiteY6" fmla="*/ 86443 h 86442"/>
                    <a:gd name="connsiteX7" fmla="*/ 62992 w 81660"/>
                    <a:gd name="connsiteY7" fmla="*/ 86443 h 86442"/>
                    <a:gd name="connsiteX8" fmla="*/ 58166 w 81660"/>
                    <a:gd name="connsiteY8" fmla="*/ 75399 h 86442"/>
                    <a:gd name="connsiteX9" fmla="*/ 40894 w 81660"/>
                    <a:gd name="connsiteY9" fmla="*/ 32622 h 86442"/>
                    <a:gd name="connsiteX10" fmla="*/ 29718 w 81660"/>
                    <a:gd name="connsiteY10" fmla="*/ 61183 h 86442"/>
                    <a:gd name="connsiteX11" fmla="*/ 52070 w 81660"/>
                    <a:gd name="connsiteY11" fmla="*/ 61183 h 86442"/>
                    <a:gd name="connsiteX12" fmla="*/ 40894 w 81660"/>
                    <a:gd name="connsiteY12" fmla="*/ 32622 h 8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1660" h="86442">
                      <a:moveTo>
                        <a:pt x="58166" y="75399"/>
                      </a:moveTo>
                      <a:lnTo>
                        <a:pt x="23368" y="75399"/>
                      </a:lnTo>
                      <a:lnTo>
                        <a:pt x="18669" y="86443"/>
                      </a:lnTo>
                      <a:lnTo>
                        <a:pt x="0" y="86443"/>
                      </a:lnTo>
                      <a:lnTo>
                        <a:pt x="37973" y="0"/>
                      </a:lnTo>
                      <a:lnTo>
                        <a:pt x="43815" y="0"/>
                      </a:lnTo>
                      <a:lnTo>
                        <a:pt x="81661" y="86443"/>
                      </a:lnTo>
                      <a:lnTo>
                        <a:pt x="62992" y="86443"/>
                      </a:lnTo>
                      <a:lnTo>
                        <a:pt x="58166" y="75399"/>
                      </a:lnTo>
                      <a:close/>
                      <a:moveTo>
                        <a:pt x="40894" y="32622"/>
                      </a:moveTo>
                      <a:lnTo>
                        <a:pt x="29718" y="61183"/>
                      </a:lnTo>
                      <a:lnTo>
                        <a:pt x="52070" y="61183"/>
                      </a:lnTo>
                      <a:lnTo>
                        <a:pt x="40894" y="32622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48" name="Freeform 152">
                  <a:extLst>
                    <a:ext uri="{FF2B5EF4-FFF2-40B4-BE49-F238E27FC236}">
                      <a16:creationId xmlns:a16="http://schemas.microsoft.com/office/drawing/2014/main" id="{84803F17-33DC-2884-8CCE-EB3BF47C8289}"/>
                    </a:ext>
                  </a:extLst>
                </p:cNvPr>
                <p:cNvSpPr/>
                <p:nvPr/>
              </p:nvSpPr>
              <p:spPr>
                <a:xfrm>
                  <a:off x="9061450" y="10027573"/>
                  <a:ext cx="63627" cy="84792"/>
                </a:xfrm>
                <a:custGeom>
                  <a:avLst/>
                  <a:gdLst>
                    <a:gd name="connsiteX0" fmla="*/ 63627 w 63627"/>
                    <a:gd name="connsiteY0" fmla="*/ 69053 h 84792"/>
                    <a:gd name="connsiteX1" fmla="*/ 63627 w 63627"/>
                    <a:gd name="connsiteY1" fmla="*/ 84792 h 84792"/>
                    <a:gd name="connsiteX2" fmla="*/ 0 w 63627"/>
                    <a:gd name="connsiteY2" fmla="*/ 84792 h 84792"/>
                    <a:gd name="connsiteX3" fmla="*/ 0 w 63627"/>
                    <a:gd name="connsiteY3" fmla="*/ 81112 h 84792"/>
                    <a:gd name="connsiteX4" fmla="*/ 25654 w 63627"/>
                    <a:gd name="connsiteY4" fmla="*/ 41381 h 84792"/>
                    <a:gd name="connsiteX5" fmla="*/ 0 w 63627"/>
                    <a:gd name="connsiteY5" fmla="*/ 3681 h 84792"/>
                    <a:gd name="connsiteX6" fmla="*/ 0 w 63627"/>
                    <a:gd name="connsiteY6" fmla="*/ 0 h 84792"/>
                    <a:gd name="connsiteX7" fmla="*/ 62103 w 63627"/>
                    <a:gd name="connsiteY7" fmla="*/ 0 h 84792"/>
                    <a:gd name="connsiteX8" fmla="*/ 62103 w 63627"/>
                    <a:gd name="connsiteY8" fmla="*/ 15613 h 84792"/>
                    <a:gd name="connsiteX9" fmla="*/ 28321 w 63627"/>
                    <a:gd name="connsiteY9" fmla="*/ 15613 h 84792"/>
                    <a:gd name="connsiteX10" fmla="*/ 45085 w 63627"/>
                    <a:gd name="connsiteY10" fmla="*/ 39477 h 84792"/>
                    <a:gd name="connsiteX11" fmla="*/ 45085 w 63627"/>
                    <a:gd name="connsiteY11" fmla="*/ 43157 h 84792"/>
                    <a:gd name="connsiteX12" fmla="*/ 27813 w 63627"/>
                    <a:gd name="connsiteY12" fmla="*/ 69053 h 84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3627" h="84792">
                      <a:moveTo>
                        <a:pt x="63627" y="69053"/>
                      </a:moveTo>
                      <a:lnTo>
                        <a:pt x="63627" y="84792"/>
                      </a:lnTo>
                      <a:lnTo>
                        <a:pt x="0" y="84792"/>
                      </a:lnTo>
                      <a:lnTo>
                        <a:pt x="0" y="81112"/>
                      </a:lnTo>
                      <a:lnTo>
                        <a:pt x="25654" y="41381"/>
                      </a:lnTo>
                      <a:lnTo>
                        <a:pt x="0" y="3681"/>
                      </a:lnTo>
                      <a:lnTo>
                        <a:pt x="0" y="0"/>
                      </a:lnTo>
                      <a:lnTo>
                        <a:pt x="62103" y="0"/>
                      </a:lnTo>
                      <a:lnTo>
                        <a:pt x="62103" y="15613"/>
                      </a:lnTo>
                      <a:lnTo>
                        <a:pt x="28321" y="15613"/>
                      </a:lnTo>
                      <a:lnTo>
                        <a:pt x="45085" y="39477"/>
                      </a:lnTo>
                      <a:lnTo>
                        <a:pt x="45085" y="43157"/>
                      </a:lnTo>
                      <a:lnTo>
                        <a:pt x="27813" y="69053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</p:grpSp>
          <p:grpSp>
            <p:nvGrpSpPr>
              <p:cNvPr id="102" name="Graphic 56">
                <a:extLst>
                  <a:ext uri="{FF2B5EF4-FFF2-40B4-BE49-F238E27FC236}">
                    <a16:creationId xmlns:a16="http://schemas.microsoft.com/office/drawing/2014/main" id="{F6FC55C2-3AE4-CCF7-36D7-A7A98FC2679C}"/>
                  </a:ext>
                </a:extLst>
              </p:cNvPr>
              <p:cNvGrpSpPr/>
              <p:nvPr/>
            </p:nvGrpSpPr>
            <p:grpSpPr>
              <a:xfrm>
                <a:off x="7029068" y="9330700"/>
                <a:ext cx="2873883" cy="458488"/>
                <a:chOff x="7029068" y="9330700"/>
                <a:chExt cx="2873883" cy="458488"/>
              </a:xfrm>
            </p:grpSpPr>
            <p:sp>
              <p:nvSpPr>
                <p:cNvPr id="103" name="Freeform 154">
                  <a:extLst>
                    <a:ext uri="{FF2B5EF4-FFF2-40B4-BE49-F238E27FC236}">
                      <a16:creationId xmlns:a16="http://schemas.microsoft.com/office/drawing/2014/main" id="{70FFF891-23D1-8F0B-8276-33AAC5BFD1B0}"/>
                    </a:ext>
                  </a:extLst>
                </p:cNvPr>
                <p:cNvSpPr/>
                <p:nvPr/>
              </p:nvSpPr>
              <p:spPr>
                <a:xfrm>
                  <a:off x="7029068" y="9399879"/>
                  <a:ext cx="263144" cy="380550"/>
                </a:xfrm>
                <a:custGeom>
                  <a:avLst/>
                  <a:gdLst>
                    <a:gd name="connsiteX0" fmla="*/ 256160 w 263144"/>
                    <a:gd name="connsiteY0" fmla="*/ 70322 h 380550"/>
                    <a:gd name="connsiteX1" fmla="*/ 77978 w 263144"/>
                    <a:gd name="connsiteY1" fmla="*/ 70322 h 380550"/>
                    <a:gd name="connsiteX2" fmla="*/ 77978 w 263144"/>
                    <a:gd name="connsiteY2" fmla="*/ 148133 h 380550"/>
                    <a:gd name="connsiteX3" fmla="*/ 208915 w 263144"/>
                    <a:gd name="connsiteY3" fmla="*/ 148133 h 380550"/>
                    <a:gd name="connsiteX4" fmla="*/ 208915 w 263144"/>
                    <a:gd name="connsiteY4" fmla="*/ 213885 h 380550"/>
                    <a:gd name="connsiteX5" fmla="*/ 77978 w 263144"/>
                    <a:gd name="connsiteY5" fmla="*/ 213885 h 380550"/>
                    <a:gd name="connsiteX6" fmla="*/ 77978 w 263144"/>
                    <a:gd name="connsiteY6" fmla="*/ 310229 h 380550"/>
                    <a:gd name="connsiteX7" fmla="*/ 263144 w 263144"/>
                    <a:gd name="connsiteY7" fmla="*/ 310229 h 380550"/>
                    <a:gd name="connsiteX8" fmla="*/ 263144 w 263144"/>
                    <a:gd name="connsiteY8" fmla="*/ 380551 h 380550"/>
                    <a:gd name="connsiteX9" fmla="*/ 0 w 263144"/>
                    <a:gd name="connsiteY9" fmla="*/ 380551 h 380550"/>
                    <a:gd name="connsiteX10" fmla="*/ 0 w 263144"/>
                    <a:gd name="connsiteY10" fmla="*/ 0 h 380550"/>
                    <a:gd name="connsiteX11" fmla="*/ 256160 w 263144"/>
                    <a:gd name="connsiteY11" fmla="*/ 0 h 38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63144" h="380550">
                      <a:moveTo>
                        <a:pt x="256160" y="70322"/>
                      </a:moveTo>
                      <a:lnTo>
                        <a:pt x="77978" y="70322"/>
                      </a:lnTo>
                      <a:lnTo>
                        <a:pt x="77978" y="148133"/>
                      </a:lnTo>
                      <a:lnTo>
                        <a:pt x="208915" y="148133"/>
                      </a:lnTo>
                      <a:lnTo>
                        <a:pt x="208915" y="213885"/>
                      </a:lnTo>
                      <a:lnTo>
                        <a:pt x="77978" y="213885"/>
                      </a:lnTo>
                      <a:lnTo>
                        <a:pt x="77978" y="310229"/>
                      </a:lnTo>
                      <a:lnTo>
                        <a:pt x="263144" y="310229"/>
                      </a:lnTo>
                      <a:lnTo>
                        <a:pt x="263144" y="380551"/>
                      </a:lnTo>
                      <a:lnTo>
                        <a:pt x="0" y="380551"/>
                      </a:lnTo>
                      <a:lnTo>
                        <a:pt x="0" y="0"/>
                      </a:lnTo>
                      <a:lnTo>
                        <a:pt x="256160" y="0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04" name="Freeform 155">
                  <a:extLst>
                    <a:ext uri="{FF2B5EF4-FFF2-40B4-BE49-F238E27FC236}">
                      <a16:creationId xmlns:a16="http://schemas.microsoft.com/office/drawing/2014/main" id="{B204A5E2-37F7-BA60-10F1-99D2C1910EF5}"/>
                    </a:ext>
                  </a:extLst>
                </p:cNvPr>
                <p:cNvSpPr/>
                <p:nvPr/>
              </p:nvSpPr>
              <p:spPr>
                <a:xfrm>
                  <a:off x="7315707" y="9341108"/>
                  <a:ext cx="593217" cy="445288"/>
                </a:xfrm>
                <a:custGeom>
                  <a:avLst/>
                  <a:gdLst>
                    <a:gd name="connsiteX0" fmla="*/ 579501 w 593217"/>
                    <a:gd name="connsiteY0" fmla="*/ 374078 h 445288"/>
                    <a:gd name="connsiteX1" fmla="*/ 550673 w 593217"/>
                    <a:gd name="connsiteY1" fmla="*/ 350467 h 445288"/>
                    <a:gd name="connsiteX2" fmla="*/ 456565 w 593217"/>
                    <a:gd name="connsiteY2" fmla="*/ 86570 h 445288"/>
                    <a:gd name="connsiteX3" fmla="*/ 412115 w 593217"/>
                    <a:gd name="connsiteY3" fmla="*/ 19040 h 445288"/>
                    <a:gd name="connsiteX4" fmla="*/ 343409 w 593217"/>
                    <a:gd name="connsiteY4" fmla="*/ 0 h 445288"/>
                    <a:gd name="connsiteX5" fmla="*/ 300101 w 593217"/>
                    <a:gd name="connsiteY5" fmla="*/ 6347 h 445288"/>
                    <a:gd name="connsiteX6" fmla="*/ 300101 w 593217"/>
                    <a:gd name="connsiteY6" fmla="*/ 71972 h 445288"/>
                    <a:gd name="connsiteX7" fmla="*/ 330074 w 593217"/>
                    <a:gd name="connsiteY7" fmla="*/ 70322 h 445288"/>
                    <a:gd name="connsiteX8" fmla="*/ 365252 w 593217"/>
                    <a:gd name="connsiteY8" fmla="*/ 80096 h 445288"/>
                    <a:gd name="connsiteX9" fmla="*/ 387731 w 593217"/>
                    <a:gd name="connsiteY9" fmla="*/ 112972 h 445288"/>
                    <a:gd name="connsiteX10" fmla="*/ 398145 w 593217"/>
                    <a:gd name="connsiteY10" fmla="*/ 144072 h 445288"/>
                    <a:gd name="connsiteX11" fmla="*/ 304674 w 593217"/>
                    <a:gd name="connsiteY11" fmla="*/ 374078 h 445288"/>
                    <a:gd name="connsiteX12" fmla="*/ 301244 w 593217"/>
                    <a:gd name="connsiteY12" fmla="*/ 374078 h 445288"/>
                    <a:gd name="connsiteX13" fmla="*/ 272415 w 593217"/>
                    <a:gd name="connsiteY13" fmla="*/ 350467 h 445288"/>
                    <a:gd name="connsiteX14" fmla="*/ 178436 w 593217"/>
                    <a:gd name="connsiteY14" fmla="*/ 86570 h 445288"/>
                    <a:gd name="connsiteX15" fmla="*/ 133986 w 593217"/>
                    <a:gd name="connsiteY15" fmla="*/ 19040 h 445288"/>
                    <a:gd name="connsiteX16" fmla="*/ 65278 w 593217"/>
                    <a:gd name="connsiteY16" fmla="*/ 0 h 445288"/>
                    <a:gd name="connsiteX17" fmla="*/ 21972 w 593217"/>
                    <a:gd name="connsiteY17" fmla="*/ 6347 h 445288"/>
                    <a:gd name="connsiteX18" fmla="*/ 21972 w 593217"/>
                    <a:gd name="connsiteY18" fmla="*/ 71972 h 445288"/>
                    <a:gd name="connsiteX19" fmla="*/ 51943 w 593217"/>
                    <a:gd name="connsiteY19" fmla="*/ 70322 h 445288"/>
                    <a:gd name="connsiteX20" fmla="*/ 87123 w 593217"/>
                    <a:gd name="connsiteY20" fmla="*/ 80096 h 445288"/>
                    <a:gd name="connsiteX21" fmla="*/ 109601 w 593217"/>
                    <a:gd name="connsiteY21" fmla="*/ 112972 h 445288"/>
                    <a:gd name="connsiteX22" fmla="*/ 120015 w 593217"/>
                    <a:gd name="connsiteY22" fmla="*/ 144072 h 445288"/>
                    <a:gd name="connsiteX23" fmla="*/ 0 w 593217"/>
                    <a:gd name="connsiteY23" fmla="*/ 439322 h 445288"/>
                    <a:gd name="connsiteX24" fmla="*/ 81915 w 593217"/>
                    <a:gd name="connsiteY24" fmla="*/ 439322 h 445288"/>
                    <a:gd name="connsiteX25" fmla="*/ 158115 w 593217"/>
                    <a:gd name="connsiteY25" fmla="*/ 235211 h 445288"/>
                    <a:gd name="connsiteX26" fmla="*/ 207137 w 593217"/>
                    <a:gd name="connsiteY26" fmla="*/ 383471 h 445288"/>
                    <a:gd name="connsiteX27" fmla="*/ 234824 w 593217"/>
                    <a:gd name="connsiteY27" fmla="*/ 430183 h 445288"/>
                    <a:gd name="connsiteX28" fmla="*/ 280416 w 593217"/>
                    <a:gd name="connsiteY28" fmla="*/ 445161 h 445288"/>
                    <a:gd name="connsiteX29" fmla="*/ 360045 w 593217"/>
                    <a:gd name="connsiteY29" fmla="*/ 439449 h 445288"/>
                    <a:gd name="connsiteX30" fmla="*/ 436245 w 593217"/>
                    <a:gd name="connsiteY30" fmla="*/ 235338 h 445288"/>
                    <a:gd name="connsiteX31" fmla="*/ 485267 w 593217"/>
                    <a:gd name="connsiteY31" fmla="*/ 383598 h 445288"/>
                    <a:gd name="connsiteX32" fmla="*/ 512953 w 593217"/>
                    <a:gd name="connsiteY32" fmla="*/ 430310 h 445288"/>
                    <a:gd name="connsiteX33" fmla="*/ 558547 w 593217"/>
                    <a:gd name="connsiteY33" fmla="*/ 445288 h 445288"/>
                    <a:gd name="connsiteX34" fmla="*/ 593217 w 593217"/>
                    <a:gd name="connsiteY34" fmla="*/ 439576 h 445288"/>
                    <a:gd name="connsiteX35" fmla="*/ 593217 w 593217"/>
                    <a:gd name="connsiteY35" fmla="*/ 374331 h 445288"/>
                    <a:gd name="connsiteX36" fmla="*/ 579501 w 593217"/>
                    <a:gd name="connsiteY36" fmla="*/ 374331 h 445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593217" h="445288">
                      <a:moveTo>
                        <a:pt x="579501" y="374078"/>
                      </a:moveTo>
                      <a:cubicBezTo>
                        <a:pt x="566039" y="374078"/>
                        <a:pt x="556387" y="366208"/>
                        <a:pt x="550673" y="350467"/>
                      </a:cubicBezTo>
                      <a:lnTo>
                        <a:pt x="456565" y="86570"/>
                      </a:lnTo>
                      <a:cubicBezTo>
                        <a:pt x="445009" y="54201"/>
                        <a:pt x="430149" y="31734"/>
                        <a:pt x="412115" y="19040"/>
                      </a:cubicBezTo>
                      <a:cubicBezTo>
                        <a:pt x="394081" y="6347"/>
                        <a:pt x="371094" y="0"/>
                        <a:pt x="343409" y="0"/>
                      </a:cubicBezTo>
                      <a:cubicBezTo>
                        <a:pt x="328041" y="0"/>
                        <a:pt x="313563" y="2158"/>
                        <a:pt x="300101" y="6347"/>
                      </a:cubicBezTo>
                      <a:lnTo>
                        <a:pt x="300101" y="71972"/>
                      </a:lnTo>
                      <a:cubicBezTo>
                        <a:pt x="312801" y="70830"/>
                        <a:pt x="322835" y="70322"/>
                        <a:pt x="330074" y="70322"/>
                      </a:cubicBezTo>
                      <a:cubicBezTo>
                        <a:pt x="343916" y="70322"/>
                        <a:pt x="355600" y="73622"/>
                        <a:pt x="365252" y="80096"/>
                      </a:cubicBezTo>
                      <a:cubicBezTo>
                        <a:pt x="374524" y="86570"/>
                        <a:pt x="382016" y="97613"/>
                        <a:pt x="387731" y="112972"/>
                      </a:cubicBezTo>
                      <a:lnTo>
                        <a:pt x="398145" y="144072"/>
                      </a:lnTo>
                      <a:lnTo>
                        <a:pt x="304674" y="374078"/>
                      </a:lnTo>
                      <a:lnTo>
                        <a:pt x="301244" y="374078"/>
                      </a:lnTo>
                      <a:cubicBezTo>
                        <a:pt x="287782" y="374078"/>
                        <a:pt x="278130" y="366208"/>
                        <a:pt x="272415" y="350467"/>
                      </a:cubicBezTo>
                      <a:lnTo>
                        <a:pt x="178436" y="86570"/>
                      </a:lnTo>
                      <a:cubicBezTo>
                        <a:pt x="166878" y="54201"/>
                        <a:pt x="152019" y="31734"/>
                        <a:pt x="133986" y="19040"/>
                      </a:cubicBezTo>
                      <a:cubicBezTo>
                        <a:pt x="115951" y="6347"/>
                        <a:pt x="92964" y="0"/>
                        <a:pt x="65278" y="0"/>
                      </a:cubicBezTo>
                      <a:cubicBezTo>
                        <a:pt x="49911" y="0"/>
                        <a:pt x="35433" y="2158"/>
                        <a:pt x="21972" y="6347"/>
                      </a:cubicBezTo>
                      <a:lnTo>
                        <a:pt x="21972" y="71972"/>
                      </a:lnTo>
                      <a:cubicBezTo>
                        <a:pt x="34672" y="70830"/>
                        <a:pt x="44704" y="70322"/>
                        <a:pt x="51943" y="70322"/>
                      </a:cubicBezTo>
                      <a:cubicBezTo>
                        <a:pt x="65786" y="70322"/>
                        <a:pt x="77470" y="73622"/>
                        <a:pt x="87123" y="80096"/>
                      </a:cubicBezTo>
                      <a:cubicBezTo>
                        <a:pt x="96393" y="86570"/>
                        <a:pt x="103886" y="97613"/>
                        <a:pt x="109601" y="112972"/>
                      </a:cubicBezTo>
                      <a:lnTo>
                        <a:pt x="120015" y="144072"/>
                      </a:lnTo>
                      <a:lnTo>
                        <a:pt x="0" y="439322"/>
                      </a:lnTo>
                      <a:lnTo>
                        <a:pt x="81915" y="439322"/>
                      </a:lnTo>
                      <a:lnTo>
                        <a:pt x="158115" y="235211"/>
                      </a:lnTo>
                      <a:lnTo>
                        <a:pt x="207137" y="383471"/>
                      </a:lnTo>
                      <a:cubicBezTo>
                        <a:pt x="214123" y="405050"/>
                        <a:pt x="223266" y="420536"/>
                        <a:pt x="234824" y="430183"/>
                      </a:cubicBezTo>
                      <a:cubicBezTo>
                        <a:pt x="246761" y="440210"/>
                        <a:pt x="261874" y="445161"/>
                        <a:pt x="280416" y="445161"/>
                      </a:cubicBezTo>
                      <a:cubicBezTo>
                        <a:pt x="291974" y="445161"/>
                        <a:pt x="360045" y="439449"/>
                        <a:pt x="360045" y="439449"/>
                      </a:cubicBezTo>
                      <a:lnTo>
                        <a:pt x="436245" y="235338"/>
                      </a:lnTo>
                      <a:lnTo>
                        <a:pt x="485267" y="383598"/>
                      </a:lnTo>
                      <a:cubicBezTo>
                        <a:pt x="492252" y="405176"/>
                        <a:pt x="501397" y="420663"/>
                        <a:pt x="512953" y="430310"/>
                      </a:cubicBezTo>
                      <a:cubicBezTo>
                        <a:pt x="524891" y="440337"/>
                        <a:pt x="540131" y="445288"/>
                        <a:pt x="558547" y="445288"/>
                      </a:cubicBezTo>
                      <a:cubicBezTo>
                        <a:pt x="570103" y="445288"/>
                        <a:pt x="581661" y="443384"/>
                        <a:pt x="593217" y="439576"/>
                      </a:cubicBezTo>
                      <a:lnTo>
                        <a:pt x="593217" y="374331"/>
                      </a:lnTo>
                      <a:lnTo>
                        <a:pt x="579501" y="374331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05" name="Freeform 156">
                  <a:extLst>
                    <a:ext uri="{FF2B5EF4-FFF2-40B4-BE49-F238E27FC236}">
                      <a16:creationId xmlns:a16="http://schemas.microsoft.com/office/drawing/2014/main" id="{35A283D2-B3F2-FF14-6699-1423421E8140}"/>
                    </a:ext>
                  </a:extLst>
                </p:cNvPr>
                <p:cNvSpPr/>
                <p:nvPr/>
              </p:nvSpPr>
              <p:spPr>
                <a:xfrm>
                  <a:off x="7921243" y="9330700"/>
                  <a:ext cx="339217" cy="458488"/>
                </a:xfrm>
                <a:custGeom>
                  <a:avLst/>
                  <a:gdLst>
                    <a:gd name="connsiteX0" fmla="*/ 322453 w 339217"/>
                    <a:gd name="connsiteY0" fmla="*/ 388040 h 458488"/>
                    <a:gd name="connsiteX1" fmla="*/ 330581 w 339217"/>
                    <a:gd name="connsiteY1" fmla="*/ 388040 h 458488"/>
                    <a:gd name="connsiteX2" fmla="*/ 339217 w 339217"/>
                    <a:gd name="connsiteY2" fmla="*/ 387533 h 458488"/>
                    <a:gd name="connsiteX3" fmla="*/ 339217 w 339217"/>
                    <a:gd name="connsiteY3" fmla="*/ 451635 h 458488"/>
                    <a:gd name="connsiteX4" fmla="*/ 296545 w 339217"/>
                    <a:gd name="connsiteY4" fmla="*/ 457347 h 458488"/>
                    <a:gd name="connsiteX5" fmla="*/ 227965 w 339217"/>
                    <a:gd name="connsiteY5" fmla="*/ 413300 h 458488"/>
                    <a:gd name="connsiteX6" fmla="*/ 135001 w 339217"/>
                    <a:gd name="connsiteY6" fmla="*/ 458489 h 458488"/>
                    <a:gd name="connsiteX7" fmla="*/ 38100 w 339217"/>
                    <a:gd name="connsiteY7" fmla="*/ 415839 h 458488"/>
                    <a:gd name="connsiteX8" fmla="*/ 0 w 339217"/>
                    <a:gd name="connsiteY8" fmla="*/ 308579 h 458488"/>
                    <a:gd name="connsiteX9" fmla="*/ 38100 w 339217"/>
                    <a:gd name="connsiteY9" fmla="*/ 201319 h 458488"/>
                    <a:gd name="connsiteX10" fmla="*/ 135255 w 339217"/>
                    <a:gd name="connsiteY10" fmla="*/ 158669 h 458488"/>
                    <a:gd name="connsiteX11" fmla="*/ 228854 w 339217"/>
                    <a:gd name="connsiteY11" fmla="*/ 205381 h 458488"/>
                    <a:gd name="connsiteX12" fmla="*/ 229109 w 339217"/>
                    <a:gd name="connsiteY12" fmla="*/ 197638 h 458488"/>
                    <a:gd name="connsiteX13" fmla="*/ 229998 w 339217"/>
                    <a:gd name="connsiteY13" fmla="*/ 185833 h 458488"/>
                    <a:gd name="connsiteX14" fmla="*/ 231775 w 339217"/>
                    <a:gd name="connsiteY14" fmla="*/ 164508 h 458488"/>
                    <a:gd name="connsiteX15" fmla="*/ 303403 w 339217"/>
                    <a:gd name="connsiteY15" fmla="*/ 164508 h 458488"/>
                    <a:gd name="connsiteX16" fmla="*/ 299086 w 339217"/>
                    <a:gd name="connsiteY16" fmla="*/ 241176 h 458488"/>
                    <a:gd name="connsiteX17" fmla="*/ 297688 w 339217"/>
                    <a:gd name="connsiteY17" fmla="*/ 298678 h 458488"/>
                    <a:gd name="connsiteX18" fmla="*/ 297688 w 339217"/>
                    <a:gd name="connsiteY18" fmla="*/ 351230 h 458488"/>
                    <a:gd name="connsiteX19" fmla="*/ 323088 w 339217"/>
                    <a:gd name="connsiteY19" fmla="*/ 386517 h 458488"/>
                    <a:gd name="connsiteX20" fmla="*/ 322453 w 339217"/>
                    <a:gd name="connsiteY20" fmla="*/ 388040 h 458488"/>
                    <a:gd name="connsiteX21" fmla="*/ 148463 w 339217"/>
                    <a:gd name="connsiteY21" fmla="*/ 388548 h 458488"/>
                    <a:gd name="connsiteX22" fmla="*/ 198882 w 339217"/>
                    <a:gd name="connsiteY22" fmla="*/ 368238 h 458488"/>
                    <a:gd name="connsiteX23" fmla="*/ 219711 w 339217"/>
                    <a:gd name="connsiteY23" fmla="*/ 309849 h 458488"/>
                    <a:gd name="connsiteX24" fmla="*/ 198882 w 339217"/>
                    <a:gd name="connsiteY24" fmla="*/ 251331 h 458488"/>
                    <a:gd name="connsiteX25" fmla="*/ 148463 w 339217"/>
                    <a:gd name="connsiteY25" fmla="*/ 230514 h 458488"/>
                    <a:gd name="connsiteX26" fmla="*/ 98044 w 339217"/>
                    <a:gd name="connsiteY26" fmla="*/ 251966 h 458488"/>
                    <a:gd name="connsiteX27" fmla="*/ 77725 w 339217"/>
                    <a:gd name="connsiteY27" fmla="*/ 309214 h 458488"/>
                    <a:gd name="connsiteX28" fmla="*/ 98044 w 339217"/>
                    <a:gd name="connsiteY28" fmla="*/ 366588 h 458488"/>
                    <a:gd name="connsiteX29" fmla="*/ 148463 w 339217"/>
                    <a:gd name="connsiteY29" fmla="*/ 388040 h 458488"/>
                    <a:gd name="connsiteX30" fmla="*/ 148463 w 339217"/>
                    <a:gd name="connsiteY30" fmla="*/ 388548 h 458488"/>
                    <a:gd name="connsiteX31" fmla="*/ 177547 w 339217"/>
                    <a:gd name="connsiteY31" fmla="*/ 120461 h 458488"/>
                    <a:gd name="connsiteX32" fmla="*/ 120397 w 339217"/>
                    <a:gd name="connsiteY32" fmla="*/ 120461 h 458488"/>
                    <a:gd name="connsiteX33" fmla="*/ 120397 w 339217"/>
                    <a:gd name="connsiteY33" fmla="*/ 0 h 458488"/>
                    <a:gd name="connsiteX34" fmla="*/ 212725 w 339217"/>
                    <a:gd name="connsiteY34" fmla="*/ 0 h 458488"/>
                    <a:gd name="connsiteX35" fmla="*/ 212725 w 339217"/>
                    <a:gd name="connsiteY35" fmla="*/ 13836 h 458488"/>
                    <a:gd name="connsiteX36" fmla="*/ 177547 w 339217"/>
                    <a:gd name="connsiteY36" fmla="*/ 120461 h 458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339217" h="458488">
                      <a:moveTo>
                        <a:pt x="322453" y="388040"/>
                      </a:moveTo>
                      <a:lnTo>
                        <a:pt x="330581" y="388040"/>
                      </a:lnTo>
                      <a:cubicBezTo>
                        <a:pt x="333249" y="388040"/>
                        <a:pt x="336169" y="387913"/>
                        <a:pt x="339217" y="387533"/>
                      </a:cubicBezTo>
                      <a:lnTo>
                        <a:pt x="339217" y="451635"/>
                      </a:lnTo>
                      <a:cubicBezTo>
                        <a:pt x="327279" y="455443"/>
                        <a:pt x="313055" y="457347"/>
                        <a:pt x="296545" y="457347"/>
                      </a:cubicBezTo>
                      <a:cubicBezTo>
                        <a:pt x="261239" y="457347"/>
                        <a:pt x="238379" y="442622"/>
                        <a:pt x="227965" y="413300"/>
                      </a:cubicBezTo>
                      <a:cubicBezTo>
                        <a:pt x="207900" y="443511"/>
                        <a:pt x="177038" y="458489"/>
                        <a:pt x="135001" y="458489"/>
                      </a:cubicBezTo>
                      <a:cubicBezTo>
                        <a:pt x="95759" y="458489"/>
                        <a:pt x="63374" y="444272"/>
                        <a:pt x="38100" y="415839"/>
                      </a:cubicBezTo>
                      <a:cubicBezTo>
                        <a:pt x="12700" y="387786"/>
                        <a:pt x="0" y="351991"/>
                        <a:pt x="0" y="308579"/>
                      </a:cubicBezTo>
                      <a:cubicBezTo>
                        <a:pt x="0" y="265548"/>
                        <a:pt x="12700" y="229753"/>
                        <a:pt x="38100" y="201319"/>
                      </a:cubicBezTo>
                      <a:cubicBezTo>
                        <a:pt x="63500" y="172885"/>
                        <a:pt x="95886" y="158669"/>
                        <a:pt x="135255" y="158669"/>
                      </a:cubicBezTo>
                      <a:cubicBezTo>
                        <a:pt x="177292" y="158669"/>
                        <a:pt x="208535" y="174282"/>
                        <a:pt x="228854" y="205381"/>
                      </a:cubicBezTo>
                      <a:cubicBezTo>
                        <a:pt x="228854" y="203477"/>
                        <a:pt x="228981" y="200938"/>
                        <a:pt x="229109" y="197638"/>
                      </a:cubicBezTo>
                      <a:cubicBezTo>
                        <a:pt x="229363" y="194337"/>
                        <a:pt x="229616" y="190402"/>
                        <a:pt x="229998" y="185833"/>
                      </a:cubicBezTo>
                      <a:cubicBezTo>
                        <a:pt x="230378" y="176947"/>
                        <a:pt x="231013" y="169839"/>
                        <a:pt x="231775" y="164508"/>
                      </a:cubicBezTo>
                      <a:lnTo>
                        <a:pt x="303403" y="164508"/>
                      </a:lnTo>
                      <a:cubicBezTo>
                        <a:pt x="301499" y="193449"/>
                        <a:pt x="299975" y="218963"/>
                        <a:pt x="299086" y="241176"/>
                      </a:cubicBezTo>
                      <a:cubicBezTo>
                        <a:pt x="298069" y="263390"/>
                        <a:pt x="297688" y="282557"/>
                        <a:pt x="297688" y="298678"/>
                      </a:cubicBezTo>
                      <a:lnTo>
                        <a:pt x="297688" y="351230"/>
                      </a:lnTo>
                      <a:cubicBezTo>
                        <a:pt x="297688" y="374712"/>
                        <a:pt x="306198" y="386517"/>
                        <a:pt x="323088" y="386517"/>
                      </a:cubicBezTo>
                      <a:lnTo>
                        <a:pt x="322453" y="388040"/>
                      </a:lnTo>
                      <a:close/>
                      <a:moveTo>
                        <a:pt x="148463" y="388548"/>
                      </a:moveTo>
                      <a:cubicBezTo>
                        <a:pt x="167767" y="388548"/>
                        <a:pt x="184531" y="381821"/>
                        <a:pt x="198882" y="368238"/>
                      </a:cubicBezTo>
                      <a:cubicBezTo>
                        <a:pt x="212852" y="355165"/>
                        <a:pt x="219711" y="335616"/>
                        <a:pt x="219711" y="309849"/>
                      </a:cubicBezTo>
                      <a:cubicBezTo>
                        <a:pt x="219711" y="284715"/>
                        <a:pt x="212725" y="265294"/>
                        <a:pt x="198882" y="251331"/>
                      </a:cubicBezTo>
                      <a:cubicBezTo>
                        <a:pt x="185039" y="237496"/>
                        <a:pt x="168149" y="230514"/>
                        <a:pt x="148463" y="230514"/>
                      </a:cubicBezTo>
                      <a:cubicBezTo>
                        <a:pt x="128016" y="230514"/>
                        <a:pt x="111125" y="237623"/>
                        <a:pt x="98044" y="251966"/>
                      </a:cubicBezTo>
                      <a:cubicBezTo>
                        <a:pt x="84455" y="266563"/>
                        <a:pt x="77725" y="285731"/>
                        <a:pt x="77725" y="309214"/>
                      </a:cubicBezTo>
                      <a:cubicBezTo>
                        <a:pt x="77725" y="332824"/>
                        <a:pt x="84455" y="351864"/>
                        <a:pt x="98044" y="366588"/>
                      </a:cubicBezTo>
                      <a:cubicBezTo>
                        <a:pt x="111125" y="380805"/>
                        <a:pt x="128016" y="388040"/>
                        <a:pt x="148463" y="388040"/>
                      </a:cubicBezTo>
                      <a:lnTo>
                        <a:pt x="148463" y="388548"/>
                      </a:lnTo>
                      <a:close/>
                      <a:moveTo>
                        <a:pt x="177547" y="120461"/>
                      </a:moveTo>
                      <a:lnTo>
                        <a:pt x="120397" y="120461"/>
                      </a:lnTo>
                      <a:lnTo>
                        <a:pt x="120397" y="0"/>
                      </a:lnTo>
                      <a:lnTo>
                        <a:pt x="212725" y="0"/>
                      </a:lnTo>
                      <a:lnTo>
                        <a:pt x="212725" y="13836"/>
                      </a:lnTo>
                      <a:lnTo>
                        <a:pt x="177547" y="120461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06" name="Freeform 157">
                  <a:extLst>
                    <a:ext uri="{FF2B5EF4-FFF2-40B4-BE49-F238E27FC236}">
                      <a16:creationId xmlns:a16="http://schemas.microsoft.com/office/drawing/2014/main" id="{A8C66EF1-8AAF-972C-5A6F-01CDBB2C8C7E}"/>
                    </a:ext>
                  </a:extLst>
                </p:cNvPr>
                <p:cNvSpPr/>
                <p:nvPr/>
              </p:nvSpPr>
              <p:spPr>
                <a:xfrm>
                  <a:off x="8279510" y="9348090"/>
                  <a:ext cx="305816" cy="439322"/>
                </a:xfrm>
                <a:custGeom>
                  <a:avLst/>
                  <a:gdLst>
                    <a:gd name="connsiteX0" fmla="*/ 256159 w 305816"/>
                    <a:gd name="connsiteY0" fmla="*/ 176820 h 439322"/>
                    <a:gd name="connsiteX1" fmla="*/ 305816 w 305816"/>
                    <a:gd name="connsiteY1" fmla="*/ 289285 h 439322"/>
                    <a:gd name="connsiteX2" fmla="*/ 260858 w 305816"/>
                    <a:gd name="connsiteY2" fmla="*/ 396037 h 439322"/>
                    <a:gd name="connsiteX3" fmla="*/ 151765 w 305816"/>
                    <a:gd name="connsiteY3" fmla="*/ 439322 h 439322"/>
                    <a:gd name="connsiteX4" fmla="*/ 43815 w 305816"/>
                    <a:gd name="connsiteY4" fmla="*/ 396037 h 439322"/>
                    <a:gd name="connsiteX5" fmla="*/ 0 w 305816"/>
                    <a:gd name="connsiteY5" fmla="*/ 288777 h 439322"/>
                    <a:gd name="connsiteX6" fmla="*/ 36322 w 305816"/>
                    <a:gd name="connsiteY6" fmla="*/ 191926 h 439322"/>
                    <a:gd name="connsiteX7" fmla="*/ 129159 w 305816"/>
                    <a:gd name="connsiteY7" fmla="*/ 145849 h 439322"/>
                    <a:gd name="connsiteX8" fmla="*/ 15494 w 305816"/>
                    <a:gd name="connsiteY8" fmla="*/ 20690 h 439322"/>
                    <a:gd name="connsiteX9" fmla="*/ 15494 w 305816"/>
                    <a:gd name="connsiteY9" fmla="*/ 0 h 439322"/>
                    <a:gd name="connsiteX10" fmla="*/ 286131 w 305816"/>
                    <a:gd name="connsiteY10" fmla="*/ 0 h 439322"/>
                    <a:gd name="connsiteX11" fmla="*/ 286131 w 305816"/>
                    <a:gd name="connsiteY11" fmla="*/ 65752 h 439322"/>
                    <a:gd name="connsiteX12" fmla="*/ 154559 w 305816"/>
                    <a:gd name="connsiteY12" fmla="*/ 65752 h 439322"/>
                    <a:gd name="connsiteX13" fmla="*/ 256667 w 305816"/>
                    <a:gd name="connsiteY13" fmla="*/ 177583 h 439322"/>
                    <a:gd name="connsiteX14" fmla="*/ 256159 w 305816"/>
                    <a:gd name="connsiteY14" fmla="*/ 176820 h 439322"/>
                    <a:gd name="connsiteX15" fmla="*/ 151638 w 305816"/>
                    <a:gd name="connsiteY15" fmla="*/ 368873 h 439322"/>
                    <a:gd name="connsiteX16" fmla="*/ 204724 w 305816"/>
                    <a:gd name="connsiteY16" fmla="*/ 346406 h 439322"/>
                    <a:gd name="connsiteX17" fmla="*/ 225552 w 305816"/>
                    <a:gd name="connsiteY17" fmla="*/ 290427 h 439322"/>
                    <a:gd name="connsiteX18" fmla="*/ 204724 w 305816"/>
                    <a:gd name="connsiteY18" fmla="*/ 235084 h 439322"/>
                    <a:gd name="connsiteX19" fmla="*/ 152019 w 305816"/>
                    <a:gd name="connsiteY19" fmla="*/ 213124 h 439322"/>
                    <a:gd name="connsiteX20" fmla="*/ 98679 w 305816"/>
                    <a:gd name="connsiteY20" fmla="*/ 235084 h 439322"/>
                    <a:gd name="connsiteX21" fmla="*/ 77851 w 305816"/>
                    <a:gd name="connsiteY21" fmla="*/ 290427 h 439322"/>
                    <a:gd name="connsiteX22" fmla="*/ 98806 w 305816"/>
                    <a:gd name="connsiteY22" fmla="*/ 345771 h 439322"/>
                    <a:gd name="connsiteX23" fmla="*/ 152273 w 305816"/>
                    <a:gd name="connsiteY23" fmla="*/ 367731 h 439322"/>
                    <a:gd name="connsiteX24" fmla="*/ 151638 w 305816"/>
                    <a:gd name="connsiteY24" fmla="*/ 368873 h 439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05816" h="439322">
                      <a:moveTo>
                        <a:pt x="256159" y="176820"/>
                      </a:moveTo>
                      <a:cubicBezTo>
                        <a:pt x="289179" y="213378"/>
                        <a:pt x="305816" y="250824"/>
                        <a:pt x="305816" y="289285"/>
                      </a:cubicBezTo>
                      <a:cubicBezTo>
                        <a:pt x="305816" y="331554"/>
                        <a:pt x="290830" y="367096"/>
                        <a:pt x="260858" y="396037"/>
                      </a:cubicBezTo>
                      <a:cubicBezTo>
                        <a:pt x="230886" y="424852"/>
                        <a:pt x="194564" y="439322"/>
                        <a:pt x="151765" y="439322"/>
                      </a:cubicBezTo>
                      <a:cubicBezTo>
                        <a:pt x="109093" y="439322"/>
                        <a:pt x="73152" y="424979"/>
                        <a:pt x="43815" y="396037"/>
                      </a:cubicBezTo>
                      <a:cubicBezTo>
                        <a:pt x="14605" y="367223"/>
                        <a:pt x="0" y="331428"/>
                        <a:pt x="0" y="288777"/>
                      </a:cubicBezTo>
                      <a:cubicBezTo>
                        <a:pt x="0" y="250316"/>
                        <a:pt x="12065" y="218074"/>
                        <a:pt x="36322" y="191926"/>
                      </a:cubicBezTo>
                      <a:cubicBezTo>
                        <a:pt x="60579" y="165777"/>
                        <a:pt x="91567" y="150418"/>
                        <a:pt x="129159" y="145849"/>
                      </a:cubicBezTo>
                      <a:lnTo>
                        <a:pt x="15494" y="20690"/>
                      </a:lnTo>
                      <a:lnTo>
                        <a:pt x="15494" y="0"/>
                      </a:lnTo>
                      <a:lnTo>
                        <a:pt x="286131" y="0"/>
                      </a:lnTo>
                      <a:lnTo>
                        <a:pt x="286131" y="65752"/>
                      </a:lnTo>
                      <a:lnTo>
                        <a:pt x="154559" y="65752"/>
                      </a:lnTo>
                      <a:lnTo>
                        <a:pt x="256667" y="177583"/>
                      </a:lnTo>
                      <a:lnTo>
                        <a:pt x="256159" y="176820"/>
                      </a:lnTo>
                      <a:close/>
                      <a:moveTo>
                        <a:pt x="151638" y="368873"/>
                      </a:moveTo>
                      <a:cubicBezTo>
                        <a:pt x="173228" y="368873"/>
                        <a:pt x="190881" y="361384"/>
                        <a:pt x="204724" y="346406"/>
                      </a:cubicBezTo>
                      <a:cubicBezTo>
                        <a:pt x="218567" y="331428"/>
                        <a:pt x="225552" y="312768"/>
                        <a:pt x="225552" y="290427"/>
                      </a:cubicBezTo>
                      <a:cubicBezTo>
                        <a:pt x="225552" y="268087"/>
                        <a:pt x="218567" y="249682"/>
                        <a:pt x="204724" y="235084"/>
                      </a:cubicBezTo>
                      <a:cubicBezTo>
                        <a:pt x="190881" y="220486"/>
                        <a:pt x="173228" y="213124"/>
                        <a:pt x="152019" y="213124"/>
                      </a:cubicBezTo>
                      <a:cubicBezTo>
                        <a:pt x="130429" y="213124"/>
                        <a:pt x="112649" y="220486"/>
                        <a:pt x="98679" y="235084"/>
                      </a:cubicBezTo>
                      <a:cubicBezTo>
                        <a:pt x="84836" y="249682"/>
                        <a:pt x="77851" y="268214"/>
                        <a:pt x="77851" y="290427"/>
                      </a:cubicBezTo>
                      <a:cubicBezTo>
                        <a:pt x="77851" y="313149"/>
                        <a:pt x="84836" y="331554"/>
                        <a:pt x="98806" y="345771"/>
                      </a:cubicBezTo>
                      <a:cubicBezTo>
                        <a:pt x="112776" y="360369"/>
                        <a:pt x="130556" y="367731"/>
                        <a:pt x="152273" y="367731"/>
                      </a:cubicBezTo>
                      <a:lnTo>
                        <a:pt x="151638" y="368873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07" name="Freeform 158">
                  <a:extLst>
                    <a:ext uri="{FF2B5EF4-FFF2-40B4-BE49-F238E27FC236}">
                      <a16:creationId xmlns:a16="http://schemas.microsoft.com/office/drawing/2014/main" id="{2C6887AB-D51B-CE52-A62F-663DEC9B3C73}"/>
                    </a:ext>
                  </a:extLst>
                </p:cNvPr>
                <p:cNvSpPr/>
                <p:nvPr/>
              </p:nvSpPr>
              <p:spPr>
                <a:xfrm>
                  <a:off x="8618728" y="9489368"/>
                  <a:ext cx="339216" cy="299820"/>
                </a:xfrm>
                <a:custGeom>
                  <a:avLst/>
                  <a:gdLst>
                    <a:gd name="connsiteX0" fmla="*/ 322453 w 339216"/>
                    <a:gd name="connsiteY0" fmla="*/ 229372 h 299820"/>
                    <a:gd name="connsiteX1" fmla="*/ 330581 w 339216"/>
                    <a:gd name="connsiteY1" fmla="*/ 229372 h 299820"/>
                    <a:gd name="connsiteX2" fmla="*/ 339217 w 339216"/>
                    <a:gd name="connsiteY2" fmla="*/ 228864 h 299820"/>
                    <a:gd name="connsiteX3" fmla="*/ 339217 w 339216"/>
                    <a:gd name="connsiteY3" fmla="*/ 292966 h 299820"/>
                    <a:gd name="connsiteX4" fmla="*/ 296545 w 339216"/>
                    <a:gd name="connsiteY4" fmla="*/ 298678 h 299820"/>
                    <a:gd name="connsiteX5" fmla="*/ 227965 w 339216"/>
                    <a:gd name="connsiteY5" fmla="*/ 254631 h 299820"/>
                    <a:gd name="connsiteX6" fmla="*/ 135001 w 339216"/>
                    <a:gd name="connsiteY6" fmla="*/ 299820 h 299820"/>
                    <a:gd name="connsiteX7" fmla="*/ 38100 w 339216"/>
                    <a:gd name="connsiteY7" fmla="*/ 257170 h 299820"/>
                    <a:gd name="connsiteX8" fmla="*/ 0 w 339216"/>
                    <a:gd name="connsiteY8" fmla="*/ 149910 h 299820"/>
                    <a:gd name="connsiteX9" fmla="*/ 38100 w 339216"/>
                    <a:gd name="connsiteY9" fmla="*/ 42651 h 299820"/>
                    <a:gd name="connsiteX10" fmla="*/ 135255 w 339216"/>
                    <a:gd name="connsiteY10" fmla="*/ 0 h 299820"/>
                    <a:gd name="connsiteX11" fmla="*/ 228853 w 339216"/>
                    <a:gd name="connsiteY11" fmla="*/ 46712 h 299820"/>
                    <a:gd name="connsiteX12" fmla="*/ 229108 w 339216"/>
                    <a:gd name="connsiteY12" fmla="*/ 38969 h 299820"/>
                    <a:gd name="connsiteX13" fmla="*/ 229997 w 339216"/>
                    <a:gd name="connsiteY13" fmla="*/ 27164 h 299820"/>
                    <a:gd name="connsiteX14" fmla="*/ 231775 w 339216"/>
                    <a:gd name="connsiteY14" fmla="*/ 5839 h 299820"/>
                    <a:gd name="connsiteX15" fmla="*/ 303403 w 339216"/>
                    <a:gd name="connsiteY15" fmla="*/ 5839 h 299820"/>
                    <a:gd name="connsiteX16" fmla="*/ 299085 w 339216"/>
                    <a:gd name="connsiteY16" fmla="*/ 82381 h 299820"/>
                    <a:gd name="connsiteX17" fmla="*/ 297688 w 339216"/>
                    <a:gd name="connsiteY17" fmla="*/ 139883 h 299820"/>
                    <a:gd name="connsiteX18" fmla="*/ 297688 w 339216"/>
                    <a:gd name="connsiteY18" fmla="*/ 192434 h 299820"/>
                    <a:gd name="connsiteX19" fmla="*/ 323088 w 339216"/>
                    <a:gd name="connsiteY19" fmla="*/ 227721 h 299820"/>
                    <a:gd name="connsiteX20" fmla="*/ 322453 w 339216"/>
                    <a:gd name="connsiteY20" fmla="*/ 229372 h 299820"/>
                    <a:gd name="connsiteX21" fmla="*/ 148463 w 339216"/>
                    <a:gd name="connsiteY21" fmla="*/ 229880 h 299820"/>
                    <a:gd name="connsiteX22" fmla="*/ 198882 w 339216"/>
                    <a:gd name="connsiteY22" fmla="*/ 209570 h 299820"/>
                    <a:gd name="connsiteX23" fmla="*/ 219710 w 339216"/>
                    <a:gd name="connsiteY23" fmla="*/ 151180 h 299820"/>
                    <a:gd name="connsiteX24" fmla="*/ 198882 w 339216"/>
                    <a:gd name="connsiteY24" fmla="*/ 92662 h 299820"/>
                    <a:gd name="connsiteX25" fmla="*/ 148463 w 339216"/>
                    <a:gd name="connsiteY25" fmla="*/ 71846 h 299820"/>
                    <a:gd name="connsiteX26" fmla="*/ 98044 w 339216"/>
                    <a:gd name="connsiteY26" fmla="*/ 93298 h 299820"/>
                    <a:gd name="connsiteX27" fmla="*/ 77724 w 339216"/>
                    <a:gd name="connsiteY27" fmla="*/ 150545 h 299820"/>
                    <a:gd name="connsiteX28" fmla="*/ 98044 w 339216"/>
                    <a:gd name="connsiteY28" fmla="*/ 207920 h 299820"/>
                    <a:gd name="connsiteX29" fmla="*/ 148463 w 339216"/>
                    <a:gd name="connsiteY29" fmla="*/ 229372 h 299820"/>
                    <a:gd name="connsiteX30" fmla="*/ 148463 w 339216"/>
                    <a:gd name="connsiteY30" fmla="*/ 229880 h 299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39216" h="299820">
                      <a:moveTo>
                        <a:pt x="322453" y="229372"/>
                      </a:moveTo>
                      <a:lnTo>
                        <a:pt x="330581" y="229372"/>
                      </a:lnTo>
                      <a:cubicBezTo>
                        <a:pt x="333248" y="229372"/>
                        <a:pt x="336169" y="229117"/>
                        <a:pt x="339217" y="228864"/>
                      </a:cubicBezTo>
                      <a:lnTo>
                        <a:pt x="339217" y="292966"/>
                      </a:lnTo>
                      <a:cubicBezTo>
                        <a:pt x="327278" y="296774"/>
                        <a:pt x="313055" y="298678"/>
                        <a:pt x="296545" y="298678"/>
                      </a:cubicBezTo>
                      <a:cubicBezTo>
                        <a:pt x="261239" y="298678"/>
                        <a:pt x="238378" y="283953"/>
                        <a:pt x="227965" y="254631"/>
                      </a:cubicBezTo>
                      <a:cubicBezTo>
                        <a:pt x="207899" y="284842"/>
                        <a:pt x="176911" y="299820"/>
                        <a:pt x="135001" y="299820"/>
                      </a:cubicBezTo>
                      <a:cubicBezTo>
                        <a:pt x="95758" y="299820"/>
                        <a:pt x="63373" y="285604"/>
                        <a:pt x="38100" y="257170"/>
                      </a:cubicBezTo>
                      <a:cubicBezTo>
                        <a:pt x="12700" y="229117"/>
                        <a:pt x="0" y="193322"/>
                        <a:pt x="0" y="149910"/>
                      </a:cubicBezTo>
                      <a:cubicBezTo>
                        <a:pt x="0" y="106880"/>
                        <a:pt x="12700" y="71084"/>
                        <a:pt x="38100" y="42651"/>
                      </a:cubicBezTo>
                      <a:cubicBezTo>
                        <a:pt x="63500" y="14217"/>
                        <a:pt x="95885" y="0"/>
                        <a:pt x="135255" y="0"/>
                      </a:cubicBezTo>
                      <a:cubicBezTo>
                        <a:pt x="177292" y="0"/>
                        <a:pt x="208534" y="15614"/>
                        <a:pt x="228853" y="46712"/>
                      </a:cubicBezTo>
                      <a:cubicBezTo>
                        <a:pt x="228853" y="44808"/>
                        <a:pt x="228981" y="42270"/>
                        <a:pt x="229108" y="38969"/>
                      </a:cubicBezTo>
                      <a:cubicBezTo>
                        <a:pt x="229235" y="35669"/>
                        <a:pt x="229615" y="31734"/>
                        <a:pt x="229997" y="27164"/>
                      </a:cubicBezTo>
                      <a:cubicBezTo>
                        <a:pt x="230378" y="18279"/>
                        <a:pt x="230886" y="11170"/>
                        <a:pt x="231775" y="5839"/>
                      </a:cubicBezTo>
                      <a:lnTo>
                        <a:pt x="303403" y="5839"/>
                      </a:lnTo>
                      <a:cubicBezTo>
                        <a:pt x="301498" y="34780"/>
                        <a:pt x="299974" y="60294"/>
                        <a:pt x="299085" y="82381"/>
                      </a:cubicBezTo>
                      <a:cubicBezTo>
                        <a:pt x="298069" y="104594"/>
                        <a:pt x="297688" y="123762"/>
                        <a:pt x="297688" y="139883"/>
                      </a:cubicBezTo>
                      <a:lnTo>
                        <a:pt x="297688" y="192434"/>
                      </a:lnTo>
                      <a:cubicBezTo>
                        <a:pt x="297688" y="215916"/>
                        <a:pt x="306197" y="227721"/>
                        <a:pt x="323088" y="227721"/>
                      </a:cubicBezTo>
                      <a:lnTo>
                        <a:pt x="322453" y="229372"/>
                      </a:lnTo>
                      <a:close/>
                      <a:moveTo>
                        <a:pt x="148463" y="229880"/>
                      </a:moveTo>
                      <a:cubicBezTo>
                        <a:pt x="167767" y="229880"/>
                        <a:pt x="184531" y="223152"/>
                        <a:pt x="198882" y="209570"/>
                      </a:cubicBezTo>
                      <a:cubicBezTo>
                        <a:pt x="212725" y="196496"/>
                        <a:pt x="219710" y="176947"/>
                        <a:pt x="219710" y="151180"/>
                      </a:cubicBezTo>
                      <a:cubicBezTo>
                        <a:pt x="219710" y="126046"/>
                        <a:pt x="212725" y="106626"/>
                        <a:pt x="198882" y="92662"/>
                      </a:cubicBezTo>
                      <a:cubicBezTo>
                        <a:pt x="184912" y="78827"/>
                        <a:pt x="168148" y="71846"/>
                        <a:pt x="148463" y="71846"/>
                      </a:cubicBezTo>
                      <a:cubicBezTo>
                        <a:pt x="128015" y="71846"/>
                        <a:pt x="111125" y="78954"/>
                        <a:pt x="98044" y="93298"/>
                      </a:cubicBezTo>
                      <a:cubicBezTo>
                        <a:pt x="84582" y="107895"/>
                        <a:pt x="77724" y="127062"/>
                        <a:pt x="77724" y="150545"/>
                      </a:cubicBezTo>
                      <a:cubicBezTo>
                        <a:pt x="77724" y="174155"/>
                        <a:pt x="84455" y="193195"/>
                        <a:pt x="98044" y="207920"/>
                      </a:cubicBezTo>
                      <a:cubicBezTo>
                        <a:pt x="111252" y="222136"/>
                        <a:pt x="128015" y="229372"/>
                        <a:pt x="148463" y="229372"/>
                      </a:cubicBezTo>
                      <a:lnTo>
                        <a:pt x="148463" y="229880"/>
                      </a:lnTo>
                      <a:close/>
                    </a:path>
                  </a:pathLst>
                </a:custGeom>
                <a:solidFill>
                  <a:srgbClr val="144E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08" name="Freeform 159">
                  <a:extLst>
                    <a:ext uri="{FF2B5EF4-FFF2-40B4-BE49-F238E27FC236}">
                      <a16:creationId xmlns:a16="http://schemas.microsoft.com/office/drawing/2014/main" id="{3DF96B72-3C6A-C06F-1BE4-E93D7614E874}"/>
                    </a:ext>
                  </a:extLst>
                </p:cNvPr>
                <p:cNvSpPr/>
                <p:nvPr/>
              </p:nvSpPr>
              <p:spPr>
                <a:xfrm>
                  <a:off x="9123426" y="9392771"/>
                  <a:ext cx="281051" cy="388167"/>
                </a:xfrm>
                <a:custGeom>
                  <a:avLst/>
                  <a:gdLst>
                    <a:gd name="connsiteX0" fmla="*/ 281051 w 281051"/>
                    <a:gd name="connsiteY0" fmla="*/ 321399 h 388167"/>
                    <a:gd name="connsiteX1" fmla="*/ 281051 w 281051"/>
                    <a:gd name="connsiteY1" fmla="*/ 387659 h 388167"/>
                    <a:gd name="connsiteX2" fmla="*/ 0 w 281051"/>
                    <a:gd name="connsiteY2" fmla="*/ 388167 h 388167"/>
                    <a:gd name="connsiteX3" fmla="*/ 0 w 281051"/>
                    <a:gd name="connsiteY3" fmla="*/ 371412 h 388167"/>
                    <a:gd name="connsiteX4" fmla="*/ 136144 w 281051"/>
                    <a:gd name="connsiteY4" fmla="*/ 223786 h 388167"/>
                    <a:gd name="connsiteX5" fmla="*/ 177673 w 281051"/>
                    <a:gd name="connsiteY5" fmla="*/ 171870 h 388167"/>
                    <a:gd name="connsiteX6" fmla="*/ 190373 w 281051"/>
                    <a:gd name="connsiteY6" fmla="*/ 128585 h 388167"/>
                    <a:gd name="connsiteX7" fmla="*/ 175895 w 281051"/>
                    <a:gd name="connsiteY7" fmla="*/ 88220 h 388167"/>
                    <a:gd name="connsiteX8" fmla="*/ 137287 w 281051"/>
                    <a:gd name="connsiteY8" fmla="*/ 72607 h 388167"/>
                    <a:gd name="connsiteX9" fmla="*/ 98679 w 281051"/>
                    <a:gd name="connsiteY9" fmla="*/ 88727 h 388167"/>
                    <a:gd name="connsiteX10" fmla="*/ 84201 w 281051"/>
                    <a:gd name="connsiteY10" fmla="*/ 130870 h 388167"/>
                    <a:gd name="connsiteX11" fmla="*/ 85090 w 281051"/>
                    <a:gd name="connsiteY11" fmla="*/ 142929 h 388167"/>
                    <a:gd name="connsiteX12" fmla="*/ 87122 w 281051"/>
                    <a:gd name="connsiteY12" fmla="*/ 158542 h 388167"/>
                    <a:gd name="connsiteX13" fmla="*/ 8636 w 281051"/>
                    <a:gd name="connsiteY13" fmla="*/ 158542 h 388167"/>
                    <a:gd name="connsiteX14" fmla="*/ 4572 w 281051"/>
                    <a:gd name="connsiteY14" fmla="*/ 126300 h 388167"/>
                    <a:gd name="connsiteX15" fmla="*/ 42164 w 281051"/>
                    <a:gd name="connsiteY15" fmla="*/ 38080 h 388167"/>
                    <a:gd name="connsiteX16" fmla="*/ 139065 w 281051"/>
                    <a:gd name="connsiteY16" fmla="*/ 0 h 388167"/>
                    <a:gd name="connsiteX17" fmla="*/ 233680 w 281051"/>
                    <a:gd name="connsiteY17" fmla="*/ 34653 h 388167"/>
                    <a:gd name="connsiteX18" fmla="*/ 271145 w 281051"/>
                    <a:gd name="connsiteY18" fmla="*/ 121731 h 388167"/>
                    <a:gd name="connsiteX19" fmla="*/ 250317 w 281051"/>
                    <a:gd name="connsiteY19" fmla="*/ 193195 h 388167"/>
                    <a:gd name="connsiteX20" fmla="*/ 189103 w 281051"/>
                    <a:gd name="connsiteY20" fmla="*/ 269356 h 388167"/>
                    <a:gd name="connsiteX21" fmla="*/ 140081 w 281051"/>
                    <a:gd name="connsiteY21" fmla="*/ 321272 h 388167"/>
                    <a:gd name="connsiteX22" fmla="*/ 281051 w 281051"/>
                    <a:gd name="connsiteY22" fmla="*/ 321272 h 388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81051" h="388167">
                      <a:moveTo>
                        <a:pt x="281051" y="321399"/>
                      </a:moveTo>
                      <a:lnTo>
                        <a:pt x="281051" y="387659"/>
                      </a:lnTo>
                      <a:lnTo>
                        <a:pt x="0" y="388167"/>
                      </a:lnTo>
                      <a:lnTo>
                        <a:pt x="0" y="371412"/>
                      </a:lnTo>
                      <a:lnTo>
                        <a:pt x="136144" y="223786"/>
                      </a:lnTo>
                      <a:cubicBezTo>
                        <a:pt x="155067" y="203730"/>
                        <a:pt x="168783" y="186467"/>
                        <a:pt x="177673" y="171870"/>
                      </a:cubicBezTo>
                      <a:cubicBezTo>
                        <a:pt x="186182" y="157653"/>
                        <a:pt x="190373" y="143183"/>
                        <a:pt x="190373" y="128585"/>
                      </a:cubicBezTo>
                      <a:cubicBezTo>
                        <a:pt x="190373" y="111703"/>
                        <a:pt x="185547" y="98248"/>
                        <a:pt x="175895" y="88220"/>
                      </a:cubicBezTo>
                      <a:cubicBezTo>
                        <a:pt x="165862" y="77811"/>
                        <a:pt x="153035" y="72607"/>
                        <a:pt x="137287" y="72607"/>
                      </a:cubicBezTo>
                      <a:cubicBezTo>
                        <a:pt x="121158" y="72607"/>
                        <a:pt x="108204" y="77938"/>
                        <a:pt x="98679" y="88727"/>
                      </a:cubicBezTo>
                      <a:cubicBezTo>
                        <a:pt x="89027" y="99517"/>
                        <a:pt x="84201" y="113480"/>
                        <a:pt x="84201" y="130870"/>
                      </a:cubicBezTo>
                      <a:cubicBezTo>
                        <a:pt x="84201" y="134297"/>
                        <a:pt x="84455" y="138359"/>
                        <a:pt x="85090" y="142929"/>
                      </a:cubicBezTo>
                      <a:cubicBezTo>
                        <a:pt x="85598" y="147498"/>
                        <a:pt x="86360" y="152703"/>
                        <a:pt x="87122" y="158542"/>
                      </a:cubicBezTo>
                      <a:lnTo>
                        <a:pt x="8636" y="158542"/>
                      </a:lnTo>
                      <a:cubicBezTo>
                        <a:pt x="5969" y="148894"/>
                        <a:pt x="4572" y="138105"/>
                        <a:pt x="4572" y="126300"/>
                      </a:cubicBezTo>
                      <a:cubicBezTo>
                        <a:pt x="4572" y="93297"/>
                        <a:pt x="17018" y="63849"/>
                        <a:pt x="42164" y="38080"/>
                      </a:cubicBezTo>
                      <a:cubicBezTo>
                        <a:pt x="66802" y="12693"/>
                        <a:pt x="99060" y="0"/>
                        <a:pt x="139065" y="0"/>
                      </a:cubicBezTo>
                      <a:cubicBezTo>
                        <a:pt x="177165" y="0"/>
                        <a:pt x="208661" y="11551"/>
                        <a:pt x="233680" y="34653"/>
                      </a:cubicBezTo>
                      <a:cubicBezTo>
                        <a:pt x="258699" y="57755"/>
                        <a:pt x="271145" y="86824"/>
                        <a:pt x="271145" y="121731"/>
                      </a:cubicBezTo>
                      <a:cubicBezTo>
                        <a:pt x="271145" y="147118"/>
                        <a:pt x="264160" y="170982"/>
                        <a:pt x="250317" y="193195"/>
                      </a:cubicBezTo>
                      <a:cubicBezTo>
                        <a:pt x="236093" y="216297"/>
                        <a:pt x="215646" y="241684"/>
                        <a:pt x="189103" y="269356"/>
                      </a:cubicBezTo>
                      <a:lnTo>
                        <a:pt x="140081" y="321272"/>
                      </a:lnTo>
                      <a:lnTo>
                        <a:pt x="281051" y="321272"/>
                      </a:lnTo>
                      <a:close/>
                    </a:path>
                  </a:pathLst>
                </a:custGeom>
                <a:solidFill>
                  <a:srgbClr val="00BFDF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09" name="Freeform 160">
                  <a:extLst>
                    <a:ext uri="{FF2B5EF4-FFF2-40B4-BE49-F238E27FC236}">
                      <a16:creationId xmlns:a16="http://schemas.microsoft.com/office/drawing/2014/main" id="{291D0FFD-E058-AFE1-95A6-6668F8E1C1EF}"/>
                    </a:ext>
                  </a:extLst>
                </p:cNvPr>
                <p:cNvSpPr/>
                <p:nvPr/>
              </p:nvSpPr>
              <p:spPr>
                <a:xfrm>
                  <a:off x="9448418" y="9680025"/>
                  <a:ext cx="107315" cy="107894"/>
                </a:xfrm>
                <a:custGeom>
                  <a:avLst/>
                  <a:gdLst>
                    <a:gd name="connsiteX0" fmla="*/ 53594 w 107315"/>
                    <a:gd name="connsiteY0" fmla="*/ 0 h 107894"/>
                    <a:gd name="connsiteX1" fmla="*/ 91694 w 107315"/>
                    <a:gd name="connsiteY1" fmla="*/ 15613 h 107894"/>
                    <a:gd name="connsiteX2" fmla="*/ 107315 w 107315"/>
                    <a:gd name="connsiteY2" fmla="*/ 53693 h 107894"/>
                    <a:gd name="connsiteX3" fmla="*/ 92329 w 107315"/>
                    <a:gd name="connsiteY3" fmla="*/ 92282 h 107894"/>
                    <a:gd name="connsiteX4" fmla="*/ 54229 w 107315"/>
                    <a:gd name="connsiteY4" fmla="*/ 107895 h 107894"/>
                    <a:gd name="connsiteX5" fmla="*/ 15622 w 107315"/>
                    <a:gd name="connsiteY5" fmla="*/ 92282 h 107894"/>
                    <a:gd name="connsiteX6" fmla="*/ 0 w 107315"/>
                    <a:gd name="connsiteY6" fmla="*/ 53693 h 107894"/>
                    <a:gd name="connsiteX7" fmla="*/ 15622 w 107315"/>
                    <a:gd name="connsiteY7" fmla="*/ 15613 h 107894"/>
                    <a:gd name="connsiteX8" fmla="*/ 54229 w 107315"/>
                    <a:gd name="connsiteY8" fmla="*/ 0 h 107894"/>
                    <a:gd name="connsiteX9" fmla="*/ 53594 w 107315"/>
                    <a:gd name="connsiteY9" fmla="*/ 0 h 107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7315" h="107894">
                      <a:moveTo>
                        <a:pt x="53594" y="0"/>
                      </a:moveTo>
                      <a:cubicBezTo>
                        <a:pt x="68580" y="0"/>
                        <a:pt x="81280" y="5204"/>
                        <a:pt x="91694" y="15613"/>
                      </a:cubicBezTo>
                      <a:cubicBezTo>
                        <a:pt x="102109" y="26022"/>
                        <a:pt x="107315" y="38715"/>
                        <a:pt x="107315" y="53693"/>
                      </a:cubicBezTo>
                      <a:cubicBezTo>
                        <a:pt x="107315" y="68671"/>
                        <a:pt x="102363" y="81619"/>
                        <a:pt x="92329" y="92282"/>
                      </a:cubicBezTo>
                      <a:cubicBezTo>
                        <a:pt x="82297" y="102691"/>
                        <a:pt x="69597" y="107895"/>
                        <a:pt x="54229" y="107895"/>
                      </a:cubicBezTo>
                      <a:cubicBezTo>
                        <a:pt x="38863" y="107895"/>
                        <a:pt x="25908" y="102691"/>
                        <a:pt x="15622" y="92282"/>
                      </a:cubicBezTo>
                      <a:cubicBezTo>
                        <a:pt x="5207" y="81873"/>
                        <a:pt x="0" y="69053"/>
                        <a:pt x="0" y="53693"/>
                      </a:cubicBezTo>
                      <a:cubicBezTo>
                        <a:pt x="0" y="38715"/>
                        <a:pt x="5207" y="26022"/>
                        <a:pt x="15622" y="15613"/>
                      </a:cubicBezTo>
                      <a:cubicBezTo>
                        <a:pt x="26036" y="5204"/>
                        <a:pt x="38863" y="0"/>
                        <a:pt x="54229" y="0"/>
                      </a:cubicBezTo>
                      <a:lnTo>
                        <a:pt x="53594" y="0"/>
                      </a:lnTo>
                      <a:close/>
                    </a:path>
                  </a:pathLst>
                </a:custGeom>
                <a:solidFill>
                  <a:srgbClr val="FFD530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10" name="Freeform 161">
                  <a:extLst>
                    <a:ext uri="{FF2B5EF4-FFF2-40B4-BE49-F238E27FC236}">
                      <a16:creationId xmlns:a16="http://schemas.microsoft.com/office/drawing/2014/main" id="{9DE27656-34F2-CE22-89F7-3A5DB399C3B6}"/>
                    </a:ext>
                  </a:extLst>
                </p:cNvPr>
                <p:cNvSpPr/>
                <p:nvPr/>
              </p:nvSpPr>
              <p:spPr>
                <a:xfrm>
                  <a:off x="9600692" y="9392898"/>
                  <a:ext cx="302259" cy="394386"/>
                </a:xfrm>
                <a:custGeom>
                  <a:avLst/>
                  <a:gdLst>
                    <a:gd name="connsiteX0" fmla="*/ 152273 w 302259"/>
                    <a:gd name="connsiteY0" fmla="*/ 0 h 394386"/>
                    <a:gd name="connsiteX1" fmla="*/ 264160 w 302259"/>
                    <a:gd name="connsiteY1" fmla="*/ 53566 h 394386"/>
                    <a:gd name="connsiteX2" fmla="*/ 302260 w 302259"/>
                    <a:gd name="connsiteY2" fmla="*/ 194337 h 394386"/>
                    <a:gd name="connsiteX3" fmla="*/ 263651 w 302259"/>
                    <a:gd name="connsiteY3" fmla="*/ 337901 h 394386"/>
                    <a:gd name="connsiteX4" fmla="*/ 151130 w 302259"/>
                    <a:gd name="connsiteY4" fmla="*/ 394387 h 394386"/>
                    <a:gd name="connsiteX5" fmla="*/ 38608 w 302259"/>
                    <a:gd name="connsiteY5" fmla="*/ 337901 h 394386"/>
                    <a:gd name="connsiteX6" fmla="*/ 0 w 302259"/>
                    <a:gd name="connsiteY6" fmla="*/ 194337 h 394386"/>
                    <a:gd name="connsiteX7" fmla="*/ 38608 w 302259"/>
                    <a:gd name="connsiteY7" fmla="*/ 53566 h 394386"/>
                    <a:gd name="connsiteX8" fmla="*/ 151130 w 302259"/>
                    <a:gd name="connsiteY8" fmla="*/ 0 h 394386"/>
                    <a:gd name="connsiteX9" fmla="*/ 152273 w 302259"/>
                    <a:gd name="connsiteY9" fmla="*/ 0 h 394386"/>
                    <a:gd name="connsiteX10" fmla="*/ 152273 w 302259"/>
                    <a:gd name="connsiteY10" fmla="*/ 72099 h 394386"/>
                    <a:gd name="connsiteX11" fmla="*/ 81280 w 302259"/>
                    <a:gd name="connsiteY11" fmla="*/ 194972 h 394386"/>
                    <a:gd name="connsiteX12" fmla="*/ 152273 w 302259"/>
                    <a:gd name="connsiteY12" fmla="*/ 322414 h 394386"/>
                    <a:gd name="connsiteX13" fmla="*/ 222631 w 302259"/>
                    <a:gd name="connsiteY13" fmla="*/ 194972 h 394386"/>
                    <a:gd name="connsiteX14" fmla="*/ 152273 w 302259"/>
                    <a:gd name="connsiteY14" fmla="*/ 72099 h 394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02259" h="394386">
                      <a:moveTo>
                        <a:pt x="152273" y="0"/>
                      </a:moveTo>
                      <a:cubicBezTo>
                        <a:pt x="201549" y="0"/>
                        <a:pt x="238760" y="17897"/>
                        <a:pt x="264160" y="53566"/>
                      </a:cubicBezTo>
                      <a:cubicBezTo>
                        <a:pt x="289560" y="89362"/>
                        <a:pt x="302260" y="136201"/>
                        <a:pt x="302260" y="194337"/>
                      </a:cubicBezTo>
                      <a:cubicBezTo>
                        <a:pt x="302260" y="252727"/>
                        <a:pt x="289306" y="300582"/>
                        <a:pt x="263651" y="337901"/>
                      </a:cubicBezTo>
                      <a:cubicBezTo>
                        <a:pt x="237489" y="375600"/>
                        <a:pt x="200025" y="394387"/>
                        <a:pt x="151130" y="394387"/>
                      </a:cubicBezTo>
                      <a:cubicBezTo>
                        <a:pt x="102235" y="394387"/>
                        <a:pt x="64770" y="375600"/>
                        <a:pt x="38608" y="337901"/>
                      </a:cubicBezTo>
                      <a:cubicBezTo>
                        <a:pt x="12826" y="300582"/>
                        <a:pt x="0" y="252727"/>
                        <a:pt x="0" y="194337"/>
                      </a:cubicBezTo>
                      <a:cubicBezTo>
                        <a:pt x="0" y="135948"/>
                        <a:pt x="12826" y="88982"/>
                        <a:pt x="38608" y="53566"/>
                      </a:cubicBezTo>
                      <a:cubicBezTo>
                        <a:pt x="64389" y="17770"/>
                        <a:pt x="101853" y="0"/>
                        <a:pt x="151130" y="0"/>
                      </a:cubicBezTo>
                      <a:lnTo>
                        <a:pt x="152273" y="0"/>
                      </a:lnTo>
                      <a:close/>
                      <a:moveTo>
                        <a:pt x="152273" y="72099"/>
                      </a:moveTo>
                      <a:cubicBezTo>
                        <a:pt x="104901" y="72099"/>
                        <a:pt x="81280" y="113099"/>
                        <a:pt x="81280" y="194972"/>
                      </a:cubicBezTo>
                      <a:cubicBezTo>
                        <a:pt x="81280" y="279891"/>
                        <a:pt x="104901" y="322414"/>
                        <a:pt x="152273" y="322414"/>
                      </a:cubicBezTo>
                      <a:cubicBezTo>
                        <a:pt x="199263" y="322414"/>
                        <a:pt x="222631" y="280018"/>
                        <a:pt x="222631" y="194972"/>
                      </a:cubicBezTo>
                      <a:cubicBezTo>
                        <a:pt x="222758" y="113099"/>
                        <a:pt x="199263" y="72099"/>
                        <a:pt x="152273" y="72099"/>
                      </a:cubicBezTo>
                    </a:path>
                  </a:pathLst>
                </a:custGeom>
                <a:solidFill>
                  <a:srgbClr val="7EC352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</p:grpSp>
        </p:grpSp>
        <p:grpSp>
          <p:nvGrpSpPr>
            <p:cNvPr id="8" name="Graphic 56">
              <a:extLst>
                <a:ext uri="{FF2B5EF4-FFF2-40B4-BE49-F238E27FC236}">
                  <a16:creationId xmlns:a16="http://schemas.microsoft.com/office/drawing/2014/main" id="{26FAD951-1198-7930-066D-9007738F5D28}"/>
                </a:ext>
              </a:extLst>
            </p:cNvPr>
            <p:cNvGrpSpPr/>
            <p:nvPr/>
          </p:nvGrpSpPr>
          <p:grpSpPr>
            <a:xfrm>
              <a:off x="633476" y="9322830"/>
              <a:ext cx="4265550" cy="799182"/>
              <a:chOff x="633476" y="9322830"/>
              <a:chExt cx="4265550" cy="799182"/>
            </a:xfrm>
            <a:solidFill>
              <a:srgbClr val="12508C"/>
            </a:solidFill>
          </p:grpSpPr>
          <p:grpSp>
            <p:nvGrpSpPr>
              <p:cNvPr id="9" name="Graphic 56">
                <a:extLst>
                  <a:ext uri="{FF2B5EF4-FFF2-40B4-BE49-F238E27FC236}">
                    <a16:creationId xmlns:a16="http://schemas.microsoft.com/office/drawing/2014/main" id="{1DC5D326-53A0-2B44-C8DA-92C222C3FEF6}"/>
                  </a:ext>
                </a:extLst>
              </p:cNvPr>
              <p:cNvGrpSpPr/>
              <p:nvPr/>
            </p:nvGrpSpPr>
            <p:grpSpPr>
              <a:xfrm>
                <a:off x="1615186" y="9513105"/>
                <a:ext cx="3283840" cy="422440"/>
                <a:chOff x="1615186" y="9513105"/>
                <a:chExt cx="3283840" cy="422440"/>
              </a:xfrm>
              <a:solidFill>
                <a:srgbClr val="12508C"/>
              </a:solidFill>
            </p:grpSpPr>
            <p:sp>
              <p:nvSpPr>
                <p:cNvPr id="53" name="Freeform 164">
                  <a:extLst>
                    <a:ext uri="{FF2B5EF4-FFF2-40B4-BE49-F238E27FC236}">
                      <a16:creationId xmlns:a16="http://schemas.microsoft.com/office/drawing/2014/main" id="{C8B1CEED-8FBF-F8BB-51BB-0AFC14C43C5F}"/>
                    </a:ext>
                  </a:extLst>
                </p:cNvPr>
                <p:cNvSpPr/>
                <p:nvPr/>
              </p:nvSpPr>
              <p:spPr>
                <a:xfrm>
                  <a:off x="1631695" y="9514882"/>
                  <a:ext cx="83311" cy="135947"/>
                </a:xfrm>
                <a:custGeom>
                  <a:avLst/>
                  <a:gdLst>
                    <a:gd name="connsiteX0" fmla="*/ 0 w 83311"/>
                    <a:gd name="connsiteY0" fmla="*/ 135821 h 135947"/>
                    <a:gd name="connsiteX1" fmla="*/ 0 w 83311"/>
                    <a:gd name="connsiteY1" fmla="*/ 0 h 135947"/>
                    <a:gd name="connsiteX2" fmla="*/ 81407 w 83311"/>
                    <a:gd name="connsiteY2" fmla="*/ 0 h 135947"/>
                    <a:gd name="connsiteX3" fmla="*/ 77724 w 83311"/>
                    <a:gd name="connsiteY3" fmla="*/ 22341 h 135947"/>
                    <a:gd name="connsiteX4" fmla="*/ 29210 w 83311"/>
                    <a:gd name="connsiteY4" fmla="*/ 22341 h 135947"/>
                    <a:gd name="connsiteX5" fmla="*/ 29210 w 83311"/>
                    <a:gd name="connsiteY5" fmla="*/ 53820 h 135947"/>
                    <a:gd name="connsiteX6" fmla="*/ 69723 w 83311"/>
                    <a:gd name="connsiteY6" fmla="*/ 53820 h 135947"/>
                    <a:gd name="connsiteX7" fmla="*/ 69723 w 83311"/>
                    <a:gd name="connsiteY7" fmla="*/ 76161 h 135947"/>
                    <a:gd name="connsiteX8" fmla="*/ 29210 w 83311"/>
                    <a:gd name="connsiteY8" fmla="*/ 76161 h 135947"/>
                    <a:gd name="connsiteX9" fmla="*/ 29210 w 83311"/>
                    <a:gd name="connsiteY9" fmla="*/ 112464 h 135947"/>
                    <a:gd name="connsiteX10" fmla="*/ 83312 w 83311"/>
                    <a:gd name="connsiteY10" fmla="*/ 112464 h 135947"/>
                    <a:gd name="connsiteX11" fmla="*/ 83312 w 83311"/>
                    <a:gd name="connsiteY11" fmla="*/ 135948 h 135947"/>
                    <a:gd name="connsiteX12" fmla="*/ 0 w 83311"/>
                    <a:gd name="connsiteY12" fmla="*/ 135948 h 135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3311" h="135947">
                      <a:moveTo>
                        <a:pt x="0" y="135821"/>
                      </a:moveTo>
                      <a:lnTo>
                        <a:pt x="0" y="0"/>
                      </a:lnTo>
                      <a:lnTo>
                        <a:pt x="81407" y="0"/>
                      </a:lnTo>
                      <a:lnTo>
                        <a:pt x="77724" y="22341"/>
                      </a:lnTo>
                      <a:lnTo>
                        <a:pt x="29210" y="22341"/>
                      </a:lnTo>
                      <a:lnTo>
                        <a:pt x="29210" y="53820"/>
                      </a:lnTo>
                      <a:lnTo>
                        <a:pt x="69723" y="53820"/>
                      </a:lnTo>
                      <a:lnTo>
                        <a:pt x="69723" y="76161"/>
                      </a:lnTo>
                      <a:lnTo>
                        <a:pt x="29210" y="76161"/>
                      </a:lnTo>
                      <a:lnTo>
                        <a:pt x="29210" y="112464"/>
                      </a:lnTo>
                      <a:lnTo>
                        <a:pt x="83312" y="112464"/>
                      </a:lnTo>
                      <a:lnTo>
                        <a:pt x="83312" y="135948"/>
                      </a:lnTo>
                      <a:lnTo>
                        <a:pt x="0" y="135948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54" name="Freeform 165">
                  <a:extLst>
                    <a:ext uri="{FF2B5EF4-FFF2-40B4-BE49-F238E27FC236}">
                      <a16:creationId xmlns:a16="http://schemas.microsoft.com/office/drawing/2014/main" id="{B4D461CE-3373-80B1-57B5-4DCEB8C8DFC0}"/>
                    </a:ext>
                  </a:extLst>
                </p:cNvPr>
                <p:cNvSpPr/>
                <p:nvPr/>
              </p:nvSpPr>
              <p:spPr>
                <a:xfrm>
                  <a:off x="1741042" y="9514502"/>
                  <a:ext cx="117475" cy="136200"/>
                </a:xfrm>
                <a:custGeom>
                  <a:avLst/>
                  <a:gdLst>
                    <a:gd name="connsiteX0" fmla="*/ 86995 w 117475"/>
                    <a:gd name="connsiteY0" fmla="*/ 136201 h 136200"/>
                    <a:gd name="connsiteX1" fmla="*/ 70358 w 117475"/>
                    <a:gd name="connsiteY1" fmla="*/ 81238 h 136200"/>
                    <a:gd name="connsiteX2" fmla="*/ 58801 w 117475"/>
                    <a:gd name="connsiteY2" fmla="*/ 32241 h 136200"/>
                    <a:gd name="connsiteX3" fmla="*/ 46482 w 117475"/>
                    <a:gd name="connsiteY3" fmla="*/ 81238 h 136200"/>
                    <a:gd name="connsiteX4" fmla="*/ 29972 w 117475"/>
                    <a:gd name="connsiteY4" fmla="*/ 136201 h 136200"/>
                    <a:gd name="connsiteX5" fmla="*/ 0 w 117475"/>
                    <a:gd name="connsiteY5" fmla="*/ 136201 h 136200"/>
                    <a:gd name="connsiteX6" fmla="*/ 44196 w 117475"/>
                    <a:gd name="connsiteY6" fmla="*/ 0 h 136200"/>
                    <a:gd name="connsiteX7" fmla="*/ 75184 w 117475"/>
                    <a:gd name="connsiteY7" fmla="*/ 0 h 136200"/>
                    <a:gd name="connsiteX8" fmla="*/ 117475 w 117475"/>
                    <a:gd name="connsiteY8" fmla="*/ 136201 h 136200"/>
                    <a:gd name="connsiteX9" fmla="*/ 86995 w 117475"/>
                    <a:gd name="connsiteY9" fmla="*/ 136201 h 13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7475" h="136200">
                      <a:moveTo>
                        <a:pt x="86995" y="136201"/>
                      </a:moveTo>
                      <a:lnTo>
                        <a:pt x="70358" y="81238"/>
                      </a:lnTo>
                      <a:cubicBezTo>
                        <a:pt x="65405" y="64991"/>
                        <a:pt x="62103" y="48616"/>
                        <a:pt x="58801" y="32241"/>
                      </a:cubicBezTo>
                      <a:cubicBezTo>
                        <a:pt x="55245" y="48616"/>
                        <a:pt x="51435" y="65118"/>
                        <a:pt x="46482" y="81238"/>
                      </a:cubicBezTo>
                      <a:lnTo>
                        <a:pt x="29972" y="136201"/>
                      </a:lnTo>
                      <a:lnTo>
                        <a:pt x="0" y="136201"/>
                      </a:lnTo>
                      <a:lnTo>
                        <a:pt x="44196" y="0"/>
                      </a:lnTo>
                      <a:lnTo>
                        <a:pt x="75184" y="0"/>
                      </a:lnTo>
                      <a:lnTo>
                        <a:pt x="117475" y="136201"/>
                      </a:lnTo>
                      <a:lnTo>
                        <a:pt x="86995" y="136201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55" name="Freeform 166">
                  <a:extLst>
                    <a:ext uri="{FF2B5EF4-FFF2-40B4-BE49-F238E27FC236}">
                      <a16:creationId xmlns:a16="http://schemas.microsoft.com/office/drawing/2014/main" id="{1D577F26-D66D-9435-4155-916A08F9A173}"/>
                    </a:ext>
                  </a:extLst>
                </p:cNvPr>
                <p:cNvSpPr/>
                <p:nvPr/>
              </p:nvSpPr>
              <p:spPr>
                <a:xfrm>
                  <a:off x="1880107" y="9514502"/>
                  <a:ext cx="117475" cy="136200"/>
                </a:xfrm>
                <a:custGeom>
                  <a:avLst/>
                  <a:gdLst>
                    <a:gd name="connsiteX0" fmla="*/ 86995 w 117475"/>
                    <a:gd name="connsiteY0" fmla="*/ 136201 h 136200"/>
                    <a:gd name="connsiteX1" fmla="*/ 70358 w 117475"/>
                    <a:gd name="connsiteY1" fmla="*/ 81238 h 136200"/>
                    <a:gd name="connsiteX2" fmla="*/ 58801 w 117475"/>
                    <a:gd name="connsiteY2" fmla="*/ 32241 h 136200"/>
                    <a:gd name="connsiteX3" fmla="*/ 46482 w 117475"/>
                    <a:gd name="connsiteY3" fmla="*/ 81238 h 136200"/>
                    <a:gd name="connsiteX4" fmla="*/ 29972 w 117475"/>
                    <a:gd name="connsiteY4" fmla="*/ 136201 h 136200"/>
                    <a:gd name="connsiteX5" fmla="*/ 0 w 117475"/>
                    <a:gd name="connsiteY5" fmla="*/ 136201 h 136200"/>
                    <a:gd name="connsiteX6" fmla="*/ 44196 w 117475"/>
                    <a:gd name="connsiteY6" fmla="*/ 0 h 136200"/>
                    <a:gd name="connsiteX7" fmla="*/ 75184 w 117475"/>
                    <a:gd name="connsiteY7" fmla="*/ 0 h 136200"/>
                    <a:gd name="connsiteX8" fmla="*/ 117475 w 117475"/>
                    <a:gd name="connsiteY8" fmla="*/ 136201 h 136200"/>
                    <a:gd name="connsiteX9" fmla="*/ 86995 w 117475"/>
                    <a:gd name="connsiteY9" fmla="*/ 136201 h 13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7475" h="136200">
                      <a:moveTo>
                        <a:pt x="86995" y="136201"/>
                      </a:moveTo>
                      <a:lnTo>
                        <a:pt x="70358" y="81238"/>
                      </a:lnTo>
                      <a:cubicBezTo>
                        <a:pt x="65405" y="64991"/>
                        <a:pt x="62103" y="48616"/>
                        <a:pt x="58801" y="32241"/>
                      </a:cubicBezTo>
                      <a:cubicBezTo>
                        <a:pt x="55245" y="48616"/>
                        <a:pt x="51435" y="65118"/>
                        <a:pt x="46482" y="81238"/>
                      </a:cubicBezTo>
                      <a:lnTo>
                        <a:pt x="29972" y="136201"/>
                      </a:lnTo>
                      <a:lnTo>
                        <a:pt x="0" y="136201"/>
                      </a:lnTo>
                      <a:lnTo>
                        <a:pt x="44196" y="0"/>
                      </a:lnTo>
                      <a:lnTo>
                        <a:pt x="75184" y="0"/>
                      </a:lnTo>
                      <a:lnTo>
                        <a:pt x="117475" y="136201"/>
                      </a:lnTo>
                      <a:lnTo>
                        <a:pt x="86995" y="136201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56" name="Freeform 167">
                  <a:extLst>
                    <a:ext uri="{FF2B5EF4-FFF2-40B4-BE49-F238E27FC236}">
                      <a16:creationId xmlns:a16="http://schemas.microsoft.com/office/drawing/2014/main" id="{9BA1AA38-0CCF-8824-1DC5-A1F9F2B06D02}"/>
                    </a:ext>
                  </a:extLst>
                </p:cNvPr>
                <p:cNvSpPr/>
                <p:nvPr/>
              </p:nvSpPr>
              <p:spPr>
                <a:xfrm>
                  <a:off x="2034032" y="9514882"/>
                  <a:ext cx="98932" cy="135820"/>
                </a:xfrm>
                <a:custGeom>
                  <a:avLst/>
                  <a:gdLst>
                    <a:gd name="connsiteX0" fmla="*/ 69723 w 98932"/>
                    <a:gd name="connsiteY0" fmla="*/ 135821 h 135820"/>
                    <a:gd name="connsiteX1" fmla="*/ 69723 w 98932"/>
                    <a:gd name="connsiteY1" fmla="*/ 75272 h 135820"/>
                    <a:gd name="connsiteX2" fmla="*/ 28575 w 98932"/>
                    <a:gd name="connsiteY2" fmla="*/ 75272 h 135820"/>
                    <a:gd name="connsiteX3" fmla="*/ 28575 w 98932"/>
                    <a:gd name="connsiteY3" fmla="*/ 135821 h 135820"/>
                    <a:gd name="connsiteX4" fmla="*/ 0 w 98932"/>
                    <a:gd name="connsiteY4" fmla="*/ 135821 h 135820"/>
                    <a:gd name="connsiteX5" fmla="*/ 0 w 98932"/>
                    <a:gd name="connsiteY5" fmla="*/ 0 h 135820"/>
                    <a:gd name="connsiteX6" fmla="*/ 28575 w 98932"/>
                    <a:gd name="connsiteY6" fmla="*/ 0 h 135820"/>
                    <a:gd name="connsiteX7" fmla="*/ 28575 w 98932"/>
                    <a:gd name="connsiteY7" fmla="*/ 52805 h 135820"/>
                    <a:gd name="connsiteX8" fmla="*/ 69723 w 98932"/>
                    <a:gd name="connsiteY8" fmla="*/ 52805 h 135820"/>
                    <a:gd name="connsiteX9" fmla="*/ 69723 w 98932"/>
                    <a:gd name="connsiteY9" fmla="*/ 0 h 135820"/>
                    <a:gd name="connsiteX10" fmla="*/ 98933 w 98932"/>
                    <a:gd name="connsiteY10" fmla="*/ 0 h 135820"/>
                    <a:gd name="connsiteX11" fmla="*/ 98933 w 98932"/>
                    <a:gd name="connsiteY11" fmla="*/ 135821 h 135820"/>
                    <a:gd name="connsiteX12" fmla="*/ 69723 w 98932"/>
                    <a:gd name="connsiteY12" fmla="*/ 135821 h 135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8932" h="135820">
                      <a:moveTo>
                        <a:pt x="69723" y="135821"/>
                      </a:moveTo>
                      <a:lnTo>
                        <a:pt x="69723" y="75272"/>
                      </a:lnTo>
                      <a:lnTo>
                        <a:pt x="28575" y="75272"/>
                      </a:lnTo>
                      <a:lnTo>
                        <a:pt x="28575" y="135821"/>
                      </a:lnTo>
                      <a:lnTo>
                        <a:pt x="0" y="135821"/>
                      </a:lnTo>
                      <a:lnTo>
                        <a:pt x="0" y="0"/>
                      </a:lnTo>
                      <a:lnTo>
                        <a:pt x="28575" y="0"/>
                      </a:lnTo>
                      <a:lnTo>
                        <a:pt x="28575" y="52805"/>
                      </a:lnTo>
                      <a:lnTo>
                        <a:pt x="69723" y="52805"/>
                      </a:lnTo>
                      <a:lnTo>
                        <a:pt x="69723" y="0"/>
                      </a:lnTo>
                      <a:lnTo>
                        <a:pt x="98933" y="0"/>
                      </a:lnTo>
                      <a:lnTo>
                        <a:pt x="98933" y="135821"/>
                      </a:lnTo>
                      <a:lnTo>
                        <a:pt x="69723" y="135821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57" name="Freeform 168">
                  <a:extLst>
                    <a:ext uri="{FF2B5EF4-FFF2-40B4-BE49-F238E27FC236}">
                      <a16:creationId xmlns:a16="http://schemas.microsoft.com/office/drawing/2014/main" id="{25E66321-5E89-CBBC-14A3-3465C568023E}"/>
                    </a:ext>
                  </a:extLst>
                </p:cNvPr>
                <p:cNvSpPr/>
                <p:nvPr/>
              </p:nvSpPr>
              <p:spPr>
                <a:xfrm>
                  <a:off x="2184145" y="9514755"/>
                  <a:ext cx="99186" cy="135947"/>
                </a:xfrm>
                <a:custGeom>
                  <a:avLst/>
                  <a:gdLst>
                    <a:gd name="connsiteX0" fmla="*/ 69469 w 99186"/>
                    <a:gd name="connsiteY0" fmla="*/ 135948 h 135947"/>
                    <a:gd name="connsiteX1" fmla="*/ 44958 w 99186"/>
                    <a:gd name="connsiteY1" fmla="*/ 83905 h 135947"/>
                    <a:gd name="connsiteX2" fmla="*/ 25654 w 99186"/>
                    <a:gd name="connsiteY2" fmla="*/ 39350 h 135947"/>
                    <a:gd name="connsiteX3" fmla="*/ 27051 w 99186"/>
                    <a:gd name="connsiteY3" fmla="*/ 77811 h 135947"/>
                    <a:gd name="connsiteX4" fmla="*/ 27813 w 99186"/>
                    <a:gd name="connsiteY4" fmla="*/ 135821 h 135947"/>
                    <a:gd name="connsiteX5" fmla="*/ 0 w 99186"/>
                    <a:gd name="connsiteY5" fmla="*/ 135821 h 135947"/>
                    <a:gd name="connsiteX6" fmla="*/ 0 w 99186"/>
                    <a:gd name="connsiteY6" fmla="*/ 0 h 135947"/>
                    <a:gd name="connsiteX7" fmla="*/ 31877 w 99186"/>
                    <a:gd name="connsiteY7" fmla="*/ 0 h 135947"/>
                    <a:gd name="connsiteX8" fmla="*/ 59182 w 99186"/>
                    <a:gd name="connsiteY8" fmla="*/ 54329 h 135947"/>
                    <a:gd name="connsiteX9" fmla="*/ 74803 w 99186"/>
                    <a:gd name="connsiteY9" fmla="*/ 92789 h 135947"/>
                    <a:gd name="connsiteX10" fmla="*/ 72517 w 99186"/>
                    <a:gd name="connsiteY10" fmla="*/ 55471 h 135947"/>
                    <a:gd name="connsiteX11" fmla="*/ 71882 w 99186"/>
                    <a:gd name="connsiteY11" fmla="*/ 0 h 135947"/>
                    <a:gd name="connsiteX12" fmla="*/ 99187 w 99186"/>
                    <a:gd name="connsiteY12" fmla="*/ 0 h 135947"/>
                    <a:gd name="connsiteX13" fmla="*/ 99187 w 99186"/>
                    <a:gd name="connsiteY13" fmla="*/ 135821 h 135947"/>
                    <a:gd name="connsiteX14" fmla="*/ 69469 w 99186"/>
                    <a:gd name="connsiteY14" fmla="*/ 135821 h 135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9186" h="135947">
                      <a:moveTo>
                        <a:pt x="69469" y="135948"/>
                      </a:moveTo>
                      <a:lnTo>
                        <a:pt x="44958" y="83905"/>
                      </a:lnTo>
                      <a:cubicBezTo>
                        <a:pt x="36957" y="66895"/>
                        <a:pt x="28321" y="47728"/>
                        <a:pt x="25654" y="39350"/>
                      </a:cubicBezTo>
                      <a:cubicBezTo>
                        <a:pt x="26670" y="50521"/>
                        <a:pt x="26924" y="66514"/>
                        <a:pt x="27051" y="77811"/>
                      </a:cubicBezTo>
                      <a:lnTo>
                        <a:pt x="27813" y="135821"/>
                      </a:lnTo>
                      <a:lnTo>
                        <a:pt x="0" y="135821"/>
                      </a:lnTo>
                      <a:lnTo>
                        <a:pt x="0" y="0"/>
                      </a:lnTo>
                      <a:lnTo>
                        <a:pt x="31877" y="0"/>
                      </a:lnTo>
                      <a:lnTo>
                        <a:pt x="59182" y="54329"/>
                      </a:lnTo>
                      <a:cubicBezTo>
                        <a:pt x="66421" y="68799"/>
                        <a:pt x="71882" y="83016"/>
                        <a:pt x="74803" y="92789"/>
                      </a:cubicBezTo>
                      <a:cubicBezTo>
                        <a:pt x="73787" y="82254"/>
                        <a:pt x="72771" y="64864"/>
                        <a:pt x="72517" y="55471"/>
                      </a:cubicBezTo>
                      <a:lnTo>
                        <a:pt x="71882" y="0"/>
                      </a:lnTo>
                      <a:lnTo>
                        <a:pt x="99187" y="0"/>
                      </a:lnTo>
                      <a:lnTo>
                        <a:pt x="99187" y="135821"/>
                      </a:lnTo>
                      <a:lnTo>
                        <a:pt x="69469" y="135821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58" name="Freeform 169">
                  <a:extLst>
                    <a:ext uri="{FF2B5EF4-FFF2-40B4-BE49-F238E27FC236}">
                      <a16:creationId xmlns:a16="http://schemas.microsoft.com/office/drawing/2014/main" id="{7FB19876-2CCC-E0C7-FF87-5895DA76614F}"/>
                    </a:ext>
                  </a:extLst>
                </p:cNvPr>
                <p:cNvSpPr/>
                <p:nvPr/>
              </p:nvSpPr>
              <p:spPr>
                <a:xfrm>
                  <a:off x="2335022" y="9514882"/>
                  <a:ext cx="29972" cy="135820"/>
                </a:xfrm>
                <a:custGeom>
                  <a:avLst/>
                  <a:gdLst>
                    <a:gd name="connsiteX0" fmla="*/ 0 w 29972"/>
                    <a:gd name="connsiteY0" fmla="*/ 135821 h 135820"/>
                    <a:gd name="connsiteX1" fmla="*/ 0 w 29972"/>
                    <a:gd name="connsiteY1" fmla="*/ 0 h 135820"/>
                    <a:gd name="connsiteX2" fmla="*/ 29972 w 29972"/>
                    <a:gd name="connsiteY2" fmla="*/ 0 h 135820"/>
                    <a:gd name="connsiteX3" fmla="*/ 29972 w 29972"/>
                    <a:gd name="connsiteY3" fmla="*/ 135821 h 135820"/>
                    <a:gd name="connsiteX4" fmla="*/ 0 w 29972"/>
                    <a:gd name="connsiteY4" fmla="*/ 135821 h 135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972" h="135820">
                      <a:moveTo>
                        <a:pt x="0" y="135821"/>
                      </a:moveTo>
                      <a:lnTo>
                        <a:pt x="0" y="0"/>
                      </a:lnTo>
                      <a:lnTo>
                        <a:pt x="29972" y="0"/>
                      </a:lnTo>
                      <a:lnTo>
                        <a:pt x="29972" y="135821"/>
                      </a:lnTo>
                      <a:lnTo>
                        <a:pt x="0" y="135821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59" name="Freeform 170">
                  <a:extLst>
                    <a:ext uri="{FF2B5EF4-FFF2-40B4-BE49-F238E27FC236}">
                      <a16:creationId xmlns:a16="http://schemas.microsoft.com/office/drawing/2014/main" id="{CAC006B5-DC60-6A2D-5945-D32F92FCB896}"/>
                    </a:ext>
                  </a:extLst>
                </p:cNvPr>
                <p:cNvSpPr/>
                <p:nvPr/>
              </p:nvSpPr>
              <p:spPr>
                <a:xfrm>
                  <a:off x="2416429" y="9514882"/>
                  <a:ext cx="110616" cy="135820"/>
                </a:xfrm>
                <a:custGeom>
                  <a:avLst/>
                  <a:gdLst>
                    <a:gd name="connsiteX0" fmla="*/ 72771 w 110616"/>
                    <a:gd name="connsiteY0" fmla="*/ 135821 h 135820"/>
                    <a:gd name="connsiteX1" fmla="*/ 29337 w 110616"/>
                    <a:gd name="connsiteY1" fmla="*/ 64864 h 135820"/>
                    <a:gd name="connsiteX2" fmla="*/ 29337 w 110616"/>
                    <a:gd name="connsiteY2" fmla="*/ 135821 h 135820"/>
                    <a:gd name="connsiteX3" fmla="*/ 0 w 110616"/>
                    <a:gd name="connsiteY3" fmla="*/ 135821 h 135820"/>
                    <a:gd name="connsiteX4" fmla="*/ 0 w 110616"/>
                    <a:gd name="connsiteY4" fmla="*/ 0 h 135820"/>
                    <a:gd name="connsiteX5" fmla="*/ 29337 w 110616"/>
                    <a:gd name="connsiteY5" fmla="*/ 0 h 135820"/>
                    <a:gd name="connsiteX6" fmla="*/ 29337 w 110616"/>
                    <a:gd name="connsiteY6" fmla="*/ 61944 h 135820"/>
                    <a:gd name="connsiteX7" fmla="*/ 70104 w 110616"/>
                    <a:gd name="connsiteY7" fmla="*/ 0 h 135820"/>
                    <a:gd name="connsiteX8" fmla="*/ 105410 w 110616"/>
                    <a:gd name="connsiteY8" fmla="*/ 0 h 135820"/>
                    <a:gd name="connsiteX9" fmla="*/ 59817 w 110616"/>
                    <a:gd name="connsiteY9" fmla="*/ 62960 h 135820"/>
                    <a:gd name="connsiteX10" fmla="*/ 110617 w 110616"/>
                    <a:gd name="connsiteY10" fmla="*/ 135821 h 135820"/>
                    <a:gd name="connsiteX11" fmla="*/ 72771 w 110616"/>
                    <a:gd name="connsiteY11" fmla="*/ 135821 h 135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0616" h="135820">
                      <a:moveTo>
                        <a:pt x="72771" y="135821"/>
                      </a:moveTo>
                      <a:lnTo>
                        <a:pt x="29337" y="64864"/>
                      </a:lnTo>
                      <a:lnTo>
                        <a:pt x="29337" y="135821"/>
                      </a:lnTo>
                      <a:lnTo>
                        <a:pt x="0" y="135821"/>
                      </a:lnTo>
                      <a:lnTo>
                        <a:pt x="0" y="0"/>
                      </a:lnTo>
                      <a:lnTo>
                        <a:pt x="29337" y="0"/>
                      </a:lnTo>
                      <a:lnTo>
                        <a:pt x="29337" y="61944"/>
                      </a:lnTo>
                      <a:lnTo>
                        <a:pt x="70104" y="0"/>
                      </a:lnTo>
                      <a:lnTo>
                        <a:pt x="105410" y="0"/>
                      </a:lnTo>
                      <a:lnTo>
                        <a:pt x="59817" y="62960"/>
                      </a:lnTo>
                      <a:lnTo>
                        <a:pt x="110617" y="135821"/>
                      </a:lnTo>
                      <a:lnTo>
                        <a:pt x="72771" y="135821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60" name="Freeform 171">
                  <a:extLst>
                    <a:ext uri="{FF2B5EF4-FFF2-40B4-BE49-F238E27FC236}">
                      <a16:creationId xmlns:a16="http://schemas.microsoft.com/office/drawing/2014/main" id="{9A2DDF98-809C-BDE0-08E6-25AE33DDE5B8}"/>
                    </a:ext>
                  </a:extLst>
                </p:cNvPr>
                <p:cNvSpPr/>
                <p:nvPr/>
              </p:nvSpPr>
              <p:spPr>
                <a:xfrm>
                  <a:off x="2559939" y="9514882"/>
                  <a:ext cx="98932" cy="135820"/>
                </a:xfrm>
                <a:custGeom>
                  <a:avLst/>
                  <a:gdLst>
                    <a:gd name="connsiteX0" fmla="*/ 69723 w 98932"/>
                    <a:gd name="connsiteY0" fmla="*/ 135821 h 135820"/>
                    <a:gd name="connsiteX1" fmla="*/ 69723 w 98932"/>
                    <a:gd name="connsiteY1" fmla="*/ 75272 h 135820"/>
                    <a:gd name="connsiteX2" fmla="*/ 28575 w 98932"/>
                    <a:gd name="connsiteY2" fmla="*/ 75272 h 135820"/>
                    <a:gd name="connsiteX3" fmla="*/ 28575 w 98932"/>
                    <a:gd name="connsiteY3" fmla="*/ 135821 h 135820"/>
                    <a:gd name="connsiteX4" fmla="*/ 0 w 98932"/>
                    <a:gd name="connsiteY4" fmla="*/ 135821 h 135820"/>
                    <a:gd name="connsiteX5" fmla="*/ 0 w 98932"/>
                    <a:gd name="connsiteY5" fmla="*/ 0 h 135820"/>
                    <a:gd name="connsiteX6" fmla="*/ 28575 w 98932"/>
                    <a:gd name="connsiteY6" fmla="*/ 0 h 135820"/>
                    <a:gd name="connsiteX7" fmla="*/ 28575 w 98932"/>
                    <a:gd name="connsiteY7" fmla="*/ 52805 h 135820"/>
                    <a:gd name="connsiteX8" fmla="*/ 69723 w 98932"/>
                    <a:gd name="connsiteY8" fmla="*/ 52805 h 135820"/>
                    <a:gd name="connsiteX9" fmla="*/ 69723 w 98932"/>
                    <a:gd name="connsiteY9" fmla="*/ 0 h 135820"/>
                    <a:gd name="connsiteX10" fmla="*/ 98933 w 98932"/>
                    <a:gd name="connsiteY10" fmla="*/ 0 h 135820"/>
                    <a:gd name="connsiteX11" fmla="*/ 98933 w 98932"/>
                    <a:gd name="connsiteY11" fmla="*/ 135821 h 135820"/>
                    <a:gd name="connsiteX12" fmla="*/ 69723 w 98932"/>
                    <a:gd name="connsiteY12" fmla="*/ 135821 h 135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8932" h="135820">
                      <a:moveTo>
                        <a:pt x="69723" y="135821"/>
                      </a:moveTo>
                      <a:lnTo>
                        <a:pt x="69723" y="75272"/>
                      </a:lnTo>
                      <a:lnTo>
                        <a:pt x="28575" y="75272"/>
                      </a:lnTo>
                      <a:lnTo>
                        <a:pt x="28575" y="135821"/>
                      </a:lnTo>
                      <a:lnTo>
                        <a:pt x="0" y="135821"/>
                      </a:lnTo>
                      <a:lnTo>
                        <a:pt x="0" y="0"/>
                      </a:lnTo>
                      <a:lnTo>
                        <a:pt x="28575" y="0"/>
                      </a:lnTo>
                      <a:lnTo>
                        <a:pt x="28575" y="52805"/>
                      </a:lnTo>
                      <a:lnTo>
                        <a:pt x="69723" y="52805"/>
                      </a:lnTo>
                      <a:lnTo>
                        <a:pt x="69723" y="0"/>
                      </a:lnTo>
                      <a:lnTo>
                        <a:pt x="98933" y="0"/>
                      </a:lnTo>
                      <a:lnTo>
                        <a:pt x="98933" y="135821"/>
                      </a:lnTo>
                      <a:lnTo>
                        <a:pt x="69723" y="135821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61" name="Freeform 172">
                  <a:extLst>
                    <a:ext uri="{FF2B5EF4-FFF2-40B4-BE49-F238E27FC236}">
                      <a16:creationId xmlns:a16="http://schemas.microsoft.com/office/drawing/2014/main" id="{40CA900F-C10A-4D5B-DDA6-0A141AE07A19}"/>
                    </a:ext>
                  </a:extLst>
                </p:cNvPr>
                <p:cNvSpPr/>
                <p:nvPr/>
              </p:nvSpPr>
              <p:spPr>
                <a:xfrm>
                  <a:off x="2766695" y="9514502"/>
                  <a:ext cx="113919" cy="136200"/>
                </a:xfrm>
                <a:custGeom>
                  <a:avLst/>
                  <a:gdLst>
                    <a:gd name="connsiteX0" fmla="*/ 109601 w 113919"/>
                    <a:gd name="connsiteY0" fmla="*/ 136201 h 136200"/>
                    <a:gd name="connsiteX1" fmla="*/ 0 w 113919"/>
                    <a:gd name="connsiteY1" fmla="*/ 136201 h 136200"/>
                    <a:gd name="connsiteX2" fmla="*/ 0 w 113919"/>
                    <a:gd name="connsiteY2" fmla="*/ 115511 h 136200"/>
                    <a:gd name="connsiteX3" fmla="*/ 44196 w 113919"/>
                    <a:gd name="connsiteY3" fmla="*/ 0 h 136200"/>
                    <a:gd name="connsiteX4" fmla="*/ 69723 w 113919"/>
                    <a:gd name="connsiteY4" fmla="*/ 0 h 136200"/>
                    <a:gd name="connsiteX5" fmla="*/ 113919 w 113919"/>
                    <a:gd name="connsiteY5" fmla="*/ 117034 h 136200"/>
                    <a:gd name="connsiteX6" fmla="*/ 109601 w 113919"/>
                    <a:gd name="connsiteY6" fmla="*/ 136201 h 136200"/>
                    <a:gd name="connsiteX7" fmla="*/ 64516 w 113919"/>
                    <a:gd name="connsiteY7" fmla="*/ 63848 h 136200"/>
                    <a:gd name="connsiteX8" fmla="*/ 56642 w 113919"/>
                    <a:gd name="connsiteY8" fmla="*/ 36430 h 136200"/>
                    <a:gd name="connsiteX9" fmla="*/ 48260 w 113919"/>
                    <a:gd name="connsiteY9" fmla="*/ 63848 h 136200"/>
                    <a:gd name="connsiteX10" fmla="*/ 29972 w 113919"/>
                    <a:gd name="connsiteY10" fmla="*/ 112718 h 136200"/>
                    <a:gd name="connsiteX11" fmla="*/ 82042 w 113919"/>
                    <a:gd name="connsiteY11" fmla="*/ 112718 h 136200"/>
                    <a:gd name="connsiteX12" fmla="*/ 64516 w 113919"/>
                    <a:gd name="connsiteY12" fmla="*/ 63848 h 13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3919" h="136200">
                      <a:moveTo>
                        <a:pt x="109601" y="136201"/>
                      </a:moveTo>
                      <a:lnTo>
                        <a:pt x="0" y="136201"/>
                      </a:lnTo>
                      <a:lnTo>
                        <a:pt x="0" y="115511"/>
                      </a:lnTo>
                      <a:lnTo>
                        <a:pt x="44196" y="0"/>
                      </a:lnTo>
                      <a:lnTo>
                        <a:pt x="69723" y="0"/>
                      </a:lnTo>
                      <a:lnTo>
                        <a:pt x="113919" y="117034"/>
                      </a:lnTo>
                      <a:lnTo>
                        <a:pt x="109601" y="136201"/>
                      </a:lnTo>
                      <a:close/>
                      <a:moveTo>
                        <a:pt x="64516" y="63848"/>
                      </a:moveTo>
                      <a:cubicBezTo>
                        <a:pt x="63119" y="59533"/>
                        <a:pt x="57277" y="41380"/>
                        <a:pt x="56642" y="36430"/>
                      </a:cubicBezTo>
                      <a:cubicBezTo>
                        <a:pt x="56007" y="41254"/>
                        <a:pt x="49911" y="59151"/>
                        <a:pt x="48260" y="63848"/>
                      </a:cubicBezTo>
                      <a:lnTo>
                        <a:pt x="29972" y="112718"/>
                      </a:lnTo>
                      <a:lnTo>
                        <a:pt x="82042" y="112718"/>
                      </a:lnTo>
                      <a:lnTo>
                        <a:pt x="64516" y="63848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62" name="Freeform 173">
                  <a:extLst>
                    <a:ext uri="{FF2B5EF4-FFF2-40B4-BE49-F238E27FC236}">
                      <a16:creationId xmlns:a16="http://schemas.microsoft.com/office/drawing/2014/main" id="{1C2E6A32-0795-AE13-3C42-D00BBE1F2E91}"/>
                    </a:ext>
                  </a:extLst>
                </p:cNvPr>
                <p:cNvSpPr/>
                <p:nvPr/>
              </p:nvSpPr>
              <p:spPr>
                <a:xfrm>
                  <a:off x="2920619" y="9514882"/>
                  <a:ext cx="98932" cy="135820"/>
                </a:xfrm>
                <a:custGeom>
                  <a:avLst/>
                  <a:gdLst>
                    <a:gd name="connsiteX0" fmla="*/ 69723 w 98932"/>
                    <a:gd name="connsiteY0" fmla="*/ 135821 h 135820"/>
                    <a:gd name="connsiteX1" fmla="*/ 69723 w 98932"/>
                    <a:gd name="connsiteY1" fmla="*/ 75272 h 135820"/>
                    <a:gd name="connsiteX2" fmla="*/ 28575 w 98932"/>
                    <a:gd name="connsiteY2" fmla="*/ 75272 h 135820"/>
                    <a:gd name="connsiteX3" fmla="*/ 28575 w 98932"/>
                    <a:gd name="connsiteY3" fmla="*/ 135821 h 135820"/>
                    <a:gd name="connsiteX4" fmla="*/ 0 w 98932"/>
                    <a:gd name="connsiteY4" fmla="*/ 135821 h 135820"/>
                    <a:gd name="connsiteX5" fmla="*/ 0 w 98932"/>
                    <a:gd name="connsiteY5" fmla="*/ 0 h 135820"/>
                    <a:gd name="connsiteX6" fmla="*/ 28575 w 98932"/>
                    <a:gd name="connsiteY6" fmla="*/ 0 h 135820"/>
                    <a:gd name="connsiteX7" fmla="*/ 28575 w 98932"/>
                    <a:gd name="connsiteY7" fmla="*/ 52805 h 135820"/>
                    <a:gd name="connsiteX8" fmla="*/ 69723 w 98932"/>
                    <a:gd name="connsiteY8" fmla="*/ 52805 h 135820"/>
                    <a:gd name="connsiteX9" fmla="*/ 69723 w 98932"/>
                    <a:gd name="connsiteY9" fmla="*/ 0 h 135820"/>
                    <a:gd name="connsiteX10" fmla="*/ 98933 w 98932"/>
                    <a:gd name="connsiteY10" fmla="*/ 0 h 135820"/>
                    <a:gd name="connsiteX11" fmla="*/ 98933 w 98932"/>
                    <a:gd name="connsiteY11" fmla="*/ 135821 h 135820"/>
                    <a:gd name="connsiteX12" fmla="*/ 69723 w 98932"/>
                    <a:gd name="connsiteY12" fmla="*/ 135821 h 135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8932" h="135820">
                      <a:moveTo>
                        <a:pt x="69723" y="135821"/>
                      </a:moveTo>
                      <a:lnTo>
                        <a:pt x="69723" y="75272"/>
                      </a:lnTo>
                      <a:lnTo>
                        <a:pt x="28575" y="75272"/>
                      </a:lnTo>
                      <a:lnTo>
                        <a:pt x="28575" y="135821"/>
                      </a:lnTo>
                      <a:lnTo>
                        <a:pt x="0" y="135821"/>
                      </a:lnTo>
                      <a:lnTo>
                        <a:pt x="0" y="0"/>
                      </a:lnTo>
                      <a:lnTo>
                        <a:pt x="28575" y="0"/>
                      </a:lnTo>
                      <a:lnTo>
                        <a:pt x="28575" y="52805"/>
                      </a:lnTo>
                      <a:lnTo>
                        <a:pt x="69723" y="52805"/>
                      </a:lnTo>
                      <a:lnTo>
                        <a:pt x="69723" y="0"/>
                      </a:lnTo>
                      <a:lnTo>
                        <a:pt x="98933" y="0"/>
                      </a:lnTo>
                      <a:lnTo>
                        <a:pt x="98933" y="135821"/>
                      </a:lnTo>
                      <a:lnTo>
                        <a:pt x="69723" y="135821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63" name="Freeform 174">
                  <a:extLst>
                    <a:ext uri="{FF2B5EF4-FFF2-40B4-BE49-F238E27FC236}">
                      <a16:creationId xmlns:a16="http://schemas.microsoft.com/office/drawing/2014/main" id="{1261A542-213D-B856-C628-B73B3962AD04}"/>
                    </a:ext>
                  </a:extLst>
                </p:cNvPr>
                <p:cNvSpPr/>
                <p:nvPr/>
              </p:nvSpPr>
              <p:spPr>
                <a:xfrm>
                  <a:off x="3066923" y="9514882"/>
                  <a:ext cx="147447" cy="135820"/>
                </a:xfrm>
                <a:custGeom>
                  <a:avLst/>
                  <a:gdLst>
                    <a:gd name="connsiteX0" fmla="*/ 119380 w 147447"/>
                    <a:gd name="connsiteY0" fmla="*/ 135821 h 135820"/>
                    <a:gd name="connsiteX1" fmla="*/ 114046 w 147447"/>
                    <a:gd name="connsiteY1" fmla="*/ 63340 h 135820"/>
                    <a:gd name="connsiteX2" fmla="*/ 113030 w 147447"/>
                    <a:gd name="connsiteY2" fmla="*/ 40619 h 135820"/>
                    <a:gd name="connsiteX3" fmla="*/ 107696 w 147447"/>
                    <a:gd name="connsiteY3" fmla="*/ 61564 h 135820"/>
                    <a:gd name="connsiteX4" fmla="*/ 85090 w 147447"/>
                    <a:gd name="connsiteY4" fmla="*/ 135821 h 135820"/>
                    <a:gd name="connsiteX5" fmla="*/ 60579 w 147447"/>
                    <a:gd name="connsiteY5" fmla="*/ 135821 h 135820"/>
                    <a:gd name="connsiteX6" fmla="*/ 40259 w 147447"/>
                    <a:gd name="connsiteY6" fmla="*/ 64483 h 135820"/>
                    <a:gd name="connsiteX7" fmla="*/ 34544 w 147447"/>
                    <a:gd name="connsiteY7" fmla="*/ 40492 h 135820"/>
                    <a:gd name="connsiteX8" fmla="*/ 33528 w 147447"/>
                    <a:gd name="connsiteY8" fmla="*/ 64864 h 135820"/>
                    <a:gd name="connsiteX9" fmla="*/ 28575 w 147447"/>
                    <a:gd name="connsiteY9" fmla="*/ 135821 h 135820"/>
                    <a:gd name="connsiteX10" fmla="*/ 0 w 147447"/>
                    <a:gd name="connsiteY10" fmla="*/ 135821 h 135820"/>
                    <a:gd name="connsiteX11" fmla="*/ 13335 w 147447"/>
                    <a:gd name="connsiteY11" fmla="*/ 0 h 135820"/>
                    <a:gd name="connsiteX12" fmla="*/ 50165 w 147447"/>
                    <a:gd name="connsiteY12" fmla="*/ 0 h 135820"/>
                    <a:gd name="connsiteX13" fmla="*/ 68834 w 147447"/>
                    <a:gd name="connsiteY13" fmla="*/ 68037 h 135820"/>
                    <a:gd name="connsiteX14" fmla="*/ 73787 w 147447"/>
                    <a:gd name="connsiteY14" fmla="*/ 89489 h 135820"/>
                    <a:gd name="connsiteX15" fmla="*/ 78867 w 147447"/>
                    <a:gd name="connsiteY15" fmla="*/ 67402 h 135820"/>
                    <a:gd name="connsiteX16" fmla="*/ 98171 w 147447"/>
                    <a:gd name="connsiteY16" fmla="*/ 0 h 135820"/>
                    <a:gd name="connsiteX17" fmla="*/ 134747 w 147447"/>
                    <a:gd name="connsiteY17" fmla="*/ 0 h 135820"/>
                    <a:gd name="connsiteX18" fmla="*/ 147447 w 147447"/>
                    <a:gd name="connsiteY18" fmla="*/ 135821 h 135820"/>
                    <a:gd name="connsiteX19" fmla="*/ 119380 w 147447"/>
                    <a:gd name="connsiteY19" fmla="*/ 135821 h 135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47447" h="135820">
                      <a:moveTo>
                        <a:pt x="119380" y="135821"/>
                      </a:moveTo>
                      <a:lnTo>
                        <a:pt x="114046" y="63340"/>
                      </a:lnTo>
                      <a:cubicBezTo>
                        <a:pt x="113411" y="54709"/>
                        <a:pt x="113030" y="47855"/>
                        <a:pt x="113030" y="40619"/>
                      </a:cubicBezTo>
                      <a:cubicBezTo>
                        <a:pt x="111379" y="48489"/>
                        <a:pt x="110109" y="53313"/>
                        <a:pt x="107696" y="61564"/>
                      </a:cubicBezTo>
                      <a:lnTo>
                        <a:pt x="85090" y="135821"/>
                      </a:lnTo>
                      <a:lnTo>
                        <a:pt x="60579" y="135821"/>
                      </a:lnTo>
                      <a:lnTo>
                        <a:pt x="40259" y="64483"/>
                      </a:lnTo>
                      <a:cubicBezTo>
                        <a:pt x="38354" y="57882"/>
                        <a:pt x="35941" y="48235"/>
                        <a:pt x="34544" y="40492"/>
                      </a:cubicBezTo>
                      <a:cubicBezTo>
                        <a:pt x="34544" y="48489"/>
                        <a:pt x="34163" y="56486"/>
                        <a:pt x="33528" y="64864"/>
                      </a:cubicBezTo>
                      <a:lnTo>
                        <a:pt x="28575" y="135821"/>
                      </a:lnTo>
                      <a:lnTo>
                        <a:pt x="0" y="135821"/>
                      </a:lnTo>
                      <a:lnTo>
                        <a:pt x="13335" y="0"/>
                      </a:lnTo>
                      <a:lnTo>
                        <a:pt x="50165" y="0"/>
                      </a:lnTo>
                      <a:lnTo>
                        <a:pt x="68834" y="68037"/>
                      </a:lnTo>
                      <a:cubicBezTo>
                        <a:pt x="71501" y="77811"/>
                        <a:pt x="72517" y="82508"/>
                        <a:pt x="73787" y="89489"/>
                      </a:cubicBezTo>
                      <a:cubicBezTo>
                        <a:pt x="75057" y="82508"/>
                        <a:pt x="76708" y="75399"/>
                        <a:pt x="78867" y="67402"/>
                      </a:cubicBezTo>
                      <a:lnTo>
                        <a:pt x="98171" y="0"/>
                      </a:lnTo>
                      <a:lnTo>
                        <a:pt x="134747" y="0"/>
                      </a:lnTo>
                      <a:lnTo>
                        <a:pt x="147447" y="135821"/>
                      </a:lnTo>
                      <a:lnTo>
                        <a:pt x="119380" y="135821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64" name="Freeform 175">
                  <a:extLst>
                    <a:ext uri="{FF2B5EF4-FFF2-40B4-BE49-F238E27FC236}">
                      <a16:creationId xmlns:a16="http://schemas.microsoft.com/office/drawing/2014/main" id="{0DE3F2BF-A0BB-1E4E-EA5C-0E0867E987E1}"/>
                    </a:ext>
                  </a:extLst>
                </p:cNvPr>
                <p:cNvSpPr/>
                <p:nvPr/>
              </p:nvSpPr>
              <p:spPr>
                <a:xfrm>
                  <a:off x="3255645" y="9513105"/>
                  <a:ext cx="123316" cy="139628"/>
                </a:xfrm>
                <a:custGeom>
                  <a:avLst/>
                  <a:gdLst>
                    <a:gd name="connsiteX0" fmla="*/ 91440 w 123316"/>
                    <a:gd name="connsiteY0" fmla="*/ 133409 h 139628"/>
                    <a:gd name="connsiteX1" fmla="*/ 62865 w 123316"/>
                    <a:gd name="connsiteY1" fmla="*/ 139628 h 139628"/>
                    <a:gd name="connsiteX2" fmla="*/ 16383 w 123316"/>
                    <a:gd name="connsiteY2" fmla="*/ 120462 h 139628"/>
                    <a:gd name="connsiteX3" fmla="*/ 0 w 123316"/>
                    <a:gd name="connsiteY3" fmla="*/ 70068 h 139628"/>
                    <a:gd name="connsiteX4" fmla="*/ 32258 w 123316"/>
                    <a:gd name="connsiteY4" fmla="*/ 6601 h 139628"/>
                    <a:gd name="connsiteX5" fmla="*/ 61849 w 123316"/>
                    <a:gd name="connsiteY5" fmla="*/ 0 h 139628"/>
                    <a:gd name="connsiteX6" fmla="*/ 123317 w 123316"/>
                    <a:gd name="connsiteY6" fmla="*/ 68926 h 139628"/>
                    <a:gd name="connsiteX7" fmla="*/ 91440 w 123316"/>
                    <a:gd name="connsiteY7" fmla="*/ 133409 h 139628"/>
                    <a:gd name="connsiteX8" fmla="*/ 86487 w 123316"/>
                    <a:gd name="connsiteY8" fmla="*/ 38335 h 139628"/>
                    <a:gd name="connsiteX9" fmla="*/ 61468 w 123316"/>
                    <a:gd name="connsiteY9" fmla="*/ 21199 h 139628"/>
                    <a:gd name="connsiteX10" fmla="*/ 39243 w 123316"/>
                    <a:gd name="connsiteY10" fmla="*/ 33131 h 139628"/>
                    <a:gd name="connsiteX11" fmla="*/ 32004 w 123316"/>
                    <a:gd name="connsiteY11" fmla="*/ 70322 h 139628"/>
                    <a:gd name="connsiteX12" fmla="*/ 44704 w 123316"/>
                    <a:gd name="connsiteY12" fmla="*/ 114241 h 139628"/>
                    <a:gd name="connsiteX13" fmla="*/ 61722 w 123316"/>
                    <a:gd name="connsiteY13" fmla="*/ 118938 h 139628"/>
                    <a:gd name="connsiteX14" fmla="*/ 90043 w 123316"/>
                    <a:gd name="connsiteY14" fmla="*/ 69941 h 139628"/>
                    <a:gd name="connsiteX15" fmla="*/ 86487 w 123316"/>
                    <a:gd name="connsiteY15" fmla="*/ 38335 h 139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23316" h="139628">
                      <a:moveTo>
                        <a:pt x="91440" y="133409"/>
                      </a:moveTo>
                      <a:cubicBezTo>
                        <a:pt x="82804" y="137852"/>
                        <a:pt x="74803" y="139628"/>
                        <a:pt x="62865" y="139628"/>
                      </a:cubicBezTo>
                      <a:cubicBezTo>
                        <a:pt x="41275" y="139628"/>
                        <a:pt x="27305" y="133917"/>
                        <a:pt x="16383" y="120462"/>
                      </a:cubicBezTo>
                      <a:cubicBezTo>
                        <a:pt x="5461" y="107133"/>
                        <a:pt x="0" y="89997"/>
                        <a:pt x="0" y="70068"/>
                      </a:cubicBezTo>
                      <a:cubicBezTo>
                        <a:pt x="0" y="40746"/>
                        <a:pt x="11684" y="17264"/>
                        <a:pt x="32258" y="6601"/>
                      </a:cubicBezTo>
                      <a:cubicBezTo>
                        <a:pt x="40640" y="2285"/>
                        <a:pt x="51181" y="0"/>
                        <a:pt x="61849" y="0"/>
                      </a:cubicBezTo>
                      <a:cubicBezTo>
                        <a:pt x="99822" y="0"/>
                        <a:pt x="123317" y="26403"/>
                        <a:pt x="123317" y="68926"/>
                      </a:cubicBezTo>
                      <a:cubicBezTo>
                        <a:pt x="123317" y="99644"/>
                        <a:pt x="112141" y="122747"/>
                        <a:pt x="91440" y="133409"/>
                      </a:cubicBezTo>
                      <a:close/>
                      <a:moveTo>
                        <a:pt x="86487" y="38335"/>
                      </a:moveTo>
                      <a:cubicBezTo>
                        <a:pt x="84201" y="31480"/>
                        <a:pt x="76581" y="21199"/>
                        <a:pt x="61468" y="21199"/>
                      </a:cubicBezTo>
                      <a:cubicBezTo>
                        <a:pt x="51816" y="21199"/>
                        <a:pt x="43434" y="25895"/>
                        <a:pt x="39243" y="33131"/>
                      </a:cubicBezTo>
                      <a:cubicBezTo>
                        <a:pt x="34290" y="41889"/>
                        <a:pt x="32004" y="53821"/>
                        <a:pt x="32004" y="70322"/>
                      </a:cubicBezTo>
                      <a:cubicBezTo>
                        <a:pt x="32004" y="93805"/>
                        <a:pt x="36068" y="108403"/>
                        <a:pt x="44704" y="114241"/>
                      </a:cubicBezTo>
                      <a:cubicBezTo>
                        <a:pt x="49276" y="117415"/>
                        <a:pt x="54991" y="118938"/>
                        <a:pt x="61722" y="118938"/>
                      </a:cubicBezTo>
                      <a:cubicBezTo>
                        <a:pt x="81661" y="118938"/>
                        <a:pt x="90043" y="104468"/>
                        <a:pt x="90043" y="69941"/>
                      </a:cubicBezTo>
                      <a:cubicBezTo>
                        <a:pt x="90170" y="55852"/>
                        <a:pt x="88900" y="45950"/>
                        <a:pt x="86487" y="38335"/>
                      </a:cubicBez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65" name="Freeform 176">
                  <a:extLst>
                    <a:ext uri="{FF2B5EF4-FFF2-40B4-BE49-F238E27FC236}">
                      <a16:creationId xmlns:a16="http://schemas.microsoft.com/office/drawing/2014/main" id="{0D27F6A4-1F57-BFA3-10C2-9D494991EF64}"/>
                    </a:ext>
                  </a:extLst>
                </p:cNvPr>
                <p:cNvSpPr/>
                <p:nvPr/>
              </p:nvSpPr>
              <p:spPr>
                <a:xfrm>
                  <a:off x="3424046" y="9514882"/>
                  <a:ext cx="110744" cy="135820"/>
                </a:xfrm>
                <a:custGeom>
                  <a:avLst/>
                  <a:gdLst>
                    <a:gd name="connsiteX0" fmla="*/ 72898 w 110744"/>
                    <a:gd name="connsiteY0" fmla="*/ 135821 h 135820"/>
                    <a:gd name="connsiteX1" fmla="*/ 29464 w 110744"/>
                    <a:gd name="connsiteY1" fmla="*/ 64864 h 135820"/>
                    <a:gd name="connsiteX2" fmla="*/ 29464 w 110744"/>
                    <a:gd name="connsiteY2" fmla="*/ 135821 h 135820"/>
                    <a:gd name="connsiteX3" fmla="*/ 0 w 110744"/>
                    <a:gd name="connsiteY3" fmla="*/ 135821 h 135820"/>
                    <a:gd name="connsiteX4" fmla="*/ 0 w 110744"/>
                    <a:gd name="connsiteY4" fmla="*/ 0 h 135820"/>
                    <a:gd name="connsiteX5" fmla="*/ 29464 w 110744"/>
                    <a:gd name="connsiteY5" fmla="*/ 0 h 135820"/>
                    <a:gd name="connsiteX6" fmla="*/ 29464 w 110744"/>
                    <a:gd name="connsiteY6" fmla="*/ 61944 h 135820"/>
                    <a:gd name="connsiteX7" fmla="*/ 70231 w 110744"/>
                    <a:gd name="connsiteY7" fmla="*/ 0 h 135820"/>
                    <a:gd name="connsiteX8" fmla="*/ 105537 w 110744"/>
                    <a:gd name="connsiteY8" fmla="*/ 0 h 135820"/>
                    <a:gd name="connsiteX9" fmla="*/ 59944 w 110744"/>
                    <a:gd name="connsiteY9" fmla="*/ 62960 h 135820"/>
                    <a:gd name="connsiteX10" fmla="*/ 110744 w 110744"/>
                    <a:gd name="connsiteY10" fmla="*/ 135821 h 135820"/>
                    <a:gd name="connsiteX11" fmla="*/ 72898 w 110744"/>
                    <a:gd name="connsiteY11" fmla="*/ 135821 h 135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0744" h="135820">
                      <a:moveTo>
                        <a:pt x="72898" y="135821"/>
                      </a:moveTo>
                      <a:lnTo>
                        <a:pt x="29464" y="64864"/>
                      </a:lnTo>
                      <a:lnTo>
                        <a:pt x="29464" y="135821"/>
                      </a:lnTo>
                      <a:lnTo>
                        <a:pt x="0" y="135821"/>
                      </a:lnTo>
                      <a:lnTo>
                        <a:pt x="0" y="0"/>
                      </a:lnTo>
                      <a:lnTo>
                        <a:pt x="29464" y="0"/>
                      </a:lnTo>
                      <a:lnTo>
                        <a:pt x="29464" y="61944"/>
                      </a:lnTo>
                      <a:lnTo>
                        <a:pt x="70231" y="0"/>
                      </a:lnTo>
                      <a:lnTo>
                        <a:pt x="105537" y="0"/>
                      </a:lnTo>
                      <a:lnTo>
                        <a:pt x="59944" y="62960"/>
                      </a:lnTo>
                      <a:lnTo>
                        <a:pt x="110744" y="135821"/>
                      </a:lnTo>
                      <a:lnTo>
                        <a:pt x="72898" y="135821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66" name="Freeform 177">
                  <a:extLst>
                    <a:ext uri="{FF2B5EF4-FFF2-40B4-BE49-F238E27FC236}">
                      <a16:creationId xmlns:a16="http://schemas.microsoft.com/office/drawing/2014/main" id="{235A4D7F-E7E9-9A4B-EFDD-96A3747ADE1F}"/>
                    </a:ext>
                  </a:extLst>
                </p:cNvPr>
                <p:cNvSpPr/>
                <p:nvPr/>
              </p:nvSpPr>
              <p:spPr>
                <a:xfrm>
                  <a:off x="3567557" y="9514755"/>
                  <a:ext cx="97791" cy="135820"/>
                </a:xfrm>
                <a:custGeom>
                  <a:avLst/>
                  <a:gdLst>
                    <a:gd name="connsiteX0" fmla="*/ 73279 w 97791"/>
                    <a:gd name="connsiteY0" fmla="*/ 81366 h 135820"/>
                    <a:gd name="connsiteX1" fmla="*/ 44704 w 97791"/>
                    <a:gd name="connsiteY1" fmla="*/ 85808 h 135820"/>
                    <a:gd name="connsiteX2" fmla="*/ 28829 w 97791"/>
                    <a:gd name="connsiteY2" fmla="*/ 85808 h 135820"/>
                    <a:gd name="connsiteX3" fmla="*/ 28829 w 97791"/>
                    <a:gd name="connsiteY3" fmla="*/ 135821 h 135820"/>
                    <a:gd name="connsiteX4" fmla="*/ 0 w 97791"/>
                    <a:gd name="connsiteY4" fmla="*/ 135821 h 135820"/>
                    <a:gd name="connsiteX5" fmla="*/ 0 w 97791"/>
                    <a:gd name="connsiteY5" fmla="*/ 0 h 135820"/>
                    <a:gd name="connsiteX6" fmla="*/ 37592 w 97791"/>
                    <a:gd name="connsiteY6" fmla="*/ 0 h 135820"/>
                    <a:gd name="connsiteX7" fmla="*/ 77216 w 97791"/>
                    <a:gd name="connsiteY7" fmla="*/ 6601 h 135820"/>
                    <a:gd name="connsiteX8" fmla="*/ 97790 w 97791"/>
                    <a:gd name="connsiteY8" fmla="*/ 41762 h 135820"/>
                    <a:gd name="connsiteX9" fmla="*/ 73279 w 97791"/>
                    <a:gd name="connsiteY9" fmla="*/ 81366 h 135820"/>
                    <a:gd name="connsiteX10" fmla="*/ 47117 w 97791"/>
                    <a:gd name="connsiteY10" fmla="*/ 22214 h 135820"/>
                    <a:gd name="connsiteX11" fmla="*/ 28829 w 97791"/>
                    <a:gd name="connsiteY11" fmla="*/ 22214 h 135820"/>
                    <a:gd name="connsiteX12" fmla="*/ 28829 w 97791"/>
                    <a:gd name="connsiteY12" fmla="*/ 63595 h 135820"/>
                    <a:gd name="connsiteX13" fmla="*/ 43815 w 97791"/>
                    <a:gd name="connsiteY13" fmla="*/ 63595 h 135820"/>
                    <a:gd name="connsiteX14" fmla="*/ 62992 w 97791"/>
                    <a:gd name="connsiteY14" fmla="*/ 56613 h 135820"/>
                    <a:gd name="connsiteX15" fmla="*/ 66548 w 97791"/>
                    <a:gd name="connsiteY15" fmla="*/ 42524 h 135820"/>
                    <a:gd name="connsiteX16" fmla="*/ 47117 w 97791"/>
                    <a:gd name="connsiteY16" fmla="*/ 22214 h 135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7791" h="135820">
                      <a:moveTo>
                        <a:pt x="73279" y="81366"/>
                      </a:moveTo>
                      <a:cubicBezTo>
                        <a:pt x="66675" y="84285"/>
                        <a:pt x="60579" y="85808"/>
                        <a:pt x="44704" y="85808"/>
                      </a:cubicBezTo>
                      <a:lnTo>
                        <a:pt x="28829" y="85808"/>
                      </a:lnTo>
                      <a:lnTo>
                        <a:pt x="28829" y="135821"/>
                      </a:lnTo>
                      <a:lnTo>
                        <a:pt x="0" y="135821"/>
                      </a:lnTo>
                      <a:lnTo>
                        <a:pt x="0" y="0"/>
                      </a:lnTo>
                      <a:lnTo>
                        <a:pt x="37592" y="0"/>
                      </a:lnTo>
                      <a:cubicBezTo>
                        <a:pt x="61849" y="0"/>
                        <a:pt x="69215" y="2285"/>
                        <a:pt x="77216" y="6601"/>
                      </a:cubicBezTo>
                      <a:cubicBezTo>
                        <a:pt x="90551" y="13582"/>
                        <a:pt x="97790" y="26149"/>
                        <a:pt x="97790" y="41762"/>
                      </a:cubicBezTo>
                      <a:cubicBezTo>
                        <a:pt x="97917" y="59914"/>
                        <a:pt x="88900" y="74384"/>
                        <a:pt x="73279" y="81366"/>
                      </a:cubicBezTo>
                      <a:close/>
                      <a:moveTo>
                        <a:pt x="47117" y="22214"/>
                      </a:moveTo>
                      <a:lnTo>
                        <a:pt x="28829" y="22214"/>
                      </a:lnTo>
                      <a:lnTo>
                        <a:pt x="28829" y="63595"/>
                      </a:lnTo>
                      <a:lnTo>
                        <a:pt x="43815" y="63595"/>
                      </a:lnTo>
                      <a:cubicBezTo>
                        <a:pt x="55499" y="63595"/>
                        <a:pt x="59055" y="62198"/>
                        <a:pt x="62992" y="56613"/>
                      </a:cubicBezTo>
                      <a:cubicBezTo>
                        <a:pt x="65405" y="52932"/>
                        <a:pt x="66548" y="48997"/>
                        <a:pt x="66548" y="42524"/>
                      </a:cubicBezTo>
                      <a:cubicBezTo>
                        <a:pt x="66421" y="29830"/>
                        <a:pt x="59309" y="22214"/>
                        <a:pt x="47117" y="22214"/>
                      </a:cubicBez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67" name="Freeform 178">
                  <a:extLst>
                    <a:ext uri="{FF2B5EF4-FFF2-40B4-BE49-F238E27FC236}">
                      <a16:creationId xmlns:a16="http://schemas.microsoft.com/office/drawing/2014/main" id="{8C4155E5-3527-D3C8-6E7B-EE3083440565}"/>
                    </a:ext>
                  </a:extLst>
                </p:cNvPr>
                <p:cNvSpPr/>
                <p:nvPr/>
              </p:nvSpPr>
              <p:spPr>
                <a:xfrm>
                  <a:off x="3690746" y="9514502"/>
                  <a:ext cx="122936" cy="136200"/>
                </a:xfrm>
                <a:custGeom>
                  <a:avLst/>
                  <a:gdLst>
                    <a:gd name="connsiteX0" fmla="*/ 91948 w 122936"/>
                    <a:gd name="connsiteY0" fmla="*/ 136201 h 136200"/>
                    <a:gd name="connsiteX1" fmla="*/ 81915 w 122936"/>
                    <a:gd name="connsiteY1" fmla="*/ 103960 h 136200"/>
                    <a:gd name="connsiteX2" fmla="*/ 40005 w 122936"/>
                    <a:gd name="connsiteY2" fmla="*/ 103960 h 136200"/>
                    <a:gd name="connsiteX3" fmla="*/ 29972 w 122936"/>
                    <a:gd name="connsiteY3" fmla="*/ 136201 h 136200"/>
                    <a:gd name="connsiteX4" fmla="*/ 0 w 122936"/>
                    <a:gd name="connsiteY4" fmla="*/ 136201 h 136200"/>
                    <a:gd name="connsiteX5" fmla="*/ 46863 w 122936"/>
                    <a:gd name="connsiteY5" fmla="*/ 0 h 136200"/>
                    <a:gd name="connsiteX6" fmla="*/ 77851 w 122936"/>
                    <a:gd name="connsiteY6" fmla="*/ 0 h 136200"/>
                    <a:gd name="connsiteX7" fmla="*/ 122936 w 122936"/>
                    <a:gd name="connsiteY7" fmla="*/ 136201 h 136200"/>
                    <a:gd name="connsiteX8" fmla="*/ 91948 w 122936"/>
                    <a:gd name="connsiteY8" fmla="*/ 136201 h 136200"/>
                    <a:gd name="connsiteX9" fmla="*/ 67056 w 122936"/>
                    <a:gd name="connsiteY9" fmla="*/ 53947 h 136200"/>
                    <a:gd name="connsiteX10" fmla="*/ 61341 w 122936"/>
                    <a:gd name="connsiteY10" fmla="*/ 29956 h 136200"/>
                    <a:gd name="connsiteX11" fmla="*/ 54610 w 122936"/>
                    <a:gd name="connsiteY11" fmla="*/ 56105 h 136200"/>
                    <a:gd name="connsiteX12" fmla="*/ 46990 w 122936"/>
                    <a:gd name="connsiteY12" fmla="*/ 81365 h 136200"/>
                    <a:gd name="connsiteX13" fmla="*/ 74930 w 122936"/>
                    <a:gd name="connsiteY13" fmla="*/ 81365 h 136200"/>
                    <a:gd name="connsiteX14" fmla="*/ 67056 w 122936"/>
                    <a:gd name="connsiteY14" fmla="*/ 53947 h 13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22936" h="136200">
                      <a:moveTo>
                        <a:pt x="91948" y="136201"/>
                      </a:moveTo>
                      <a:lnTo>
                        <a:pt x="81915" y="103960"/>
                      </a:lnTo>
                      <a:lnTo>
                        <a:pt x="40005" y="103960"/>
                      </a:lnTo>
                      <a:lnTo>
                        <a:pt x="29972" y="136201"/>
                      </a:lnTo>
                      <a:lnTo>
                        <a:pt x="0" y="136201"/>
                      </a:lnTo>
                      <a:lnTo>
                        <a:pt x="46863" y="0"/>
                      </a:lnTo>
                      <a:lnTo>
                        <a:pt x="77851" y="0"/>
                      </a:lnTo>
                      <a:lnTo>
                        <a:pt x="122936" y="136201"/>
                      </a:lnTo>
                      <a:lnTo>
                        <a:pt x="91948" y="136201"/>
                      </a:lnTo>
                      <a:close/>
                      <a:moveTo>
                        <a:pt x="67056" y="53947"/>
                      </a:moveTo>
                      <a:lnTo>
                        <a:pt x="61341" y="29956"/>
                      </a:lnTo>
                      <a:cubicBezTo>
                        <a:pt x="60579" y="33130"/>
                        <a:pt x="57023" y="47219"/>
                        <a:pt x="54610" y="56105"/>
                      </a:cubicBezTo>
                      <a:cubicBezTo>
                        <a:pt x="51943" y="65879"/>
                        <a:pt x="50038" y="72352"/>
                        <a:pt x="46990" y="81365"/>
                      </a:cubicBezTo>
                      <a:lnTo>
                        <a:pt x="74930" y="81365"/>
                      </a:lnTo>
                      <a:cubicBezTo>
                        <a:pt x="73787" y="78319"/>
                        <a:pt x="69342" y="63340"/>
                        <a:pt x="67056" y="53947"/>
                      </a:cubicBez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68" name="Freeform 179">
                  <a:extLst>
                    <a:ext uri="{FF2B5EF4-FFF2-40B4-BE49-F238E27FC236}">
                      <a16:creationId xmlns:a16="http://schemas.microsoft.com/office/drawing/2014/main" id="{D6C7FEBD-6968-8253-FCAD-F4319E77AE21}"/>
                    </a:ext>
                  </a:extLst>
                </p:cNvPr>
                <p:cNvSpPr/>
                <p:nvPr/>
              </p:nvSpPr>
              <p:spPr>
                <a:xfrm>
                  <a:off x="3836542" y="9514755"/>
                  <a:ext cx="102997" cy="135820"/>
                </a:xfrm>
                <a:custGeom>
                  <a:avLst/>
                  <a:gdLst>
                    <a:gd name="connsiteX0" fmla="*/ 98298 w 102997"/>
                    <a:gd name="connsiteY0" fmla="*/ 22722 h 135820"/>
                    <a:gd name="connsiteX1" fmla="*/ 64135 w 102997"/>
                    <a:gd name="connsiteY1" fmla="*/ 22722 h 135820"/>
                    <a:gd name="connsiteX2" fmla="*/ 64135 w 102997"/>
                    <a:gd name="connsiteY2" fmla="*/ 135821 h 135820"/>
                    <a:gd name="connsiteX3" fmla="*/ 34925 w 102997"/>
                    <a:gd name="connsiteY3" fmla="*/ 135821 h 135820"/>
                    <a:gd name="connsiteX4" fmla="*/ 34925 w 102997"/>
                    <a:gd name="connsiteY4" fmla="*/ 22722 h 135820"/>
                    <a:gd name="connsiteX5" fmla="*/ 0 w 102997"/>
                    <a:gd name="connsiteY5" fmla="*/ 22722 h 135820"/>
                    <a:gd name="connsiteX6" fmla="*/ 0 w 102997"/>
                    <a:gd name="connsiteY6" fmla="*/ 0 h 135820"/>
                    <a:gd name="connsiteX7" fmla="*/ 102997 w 102997"/>
                    <a:gd name="connsiteY7" fmla="*/ 0 h 135820"/>
                    <a:gd name="connsiteX8" fmla="*/ 98298 w 102997"/>
                    <a:gd name="connsiteY8" fmla="*/ 22722 h 135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2997" h="135820">
                      <a:moveTo>
                        <a:pt x="98298" y="22722"/>
                      </a:moveTo>
                      <a:lnTo>
                        <a:pt x="64135" y="22722"/>
                      </a:lnTo>
                      <a:lnTo>
                        <a:pt x="64135" y="135821"/>
                      </a:lnTo>
                      <a:lnTo>
                        <a:pt x="34925" y="135821"/>
                      </a:lnTo>
                      <a:lnTo>
                        <a:pt x="34925" y="22722"/>
                      </a:lnTo>
                      <a:lnTo>
                        <a:pt x="0" y="22722"/>
                      </a:lnTo>
                      <a:lnTo>
                        <a:pt x="0" y="0"/>
                      </a:lnTo>
                      <a:lnTo>
                        <a:pt x="102997" y="0"/>
                      </a:lnTo>
                      <a:lnTo>
                        <a:pt x="98298" y="22722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69" name="Freeform 180">
                  <a:extLst>
                    <a:ext uri="{FF2B5EF4-FFF2-40B4-BE49-F238E27FC236}">
                      <a16:creationId xmlns:a16="http://schemas.microsoft.com/office/drawing/2014/main" id="{E802BBC6-1322-5923-62C8-7A7502365121}"/>
                    </a:ext>
                  </a:extLst>
                </p:cNvPr>
                <p:cNvSpPr/>
                <p:nvPr/>
              </p:nvSpPr>
              <p:spPr>
                <a:xfrm>
                  <a:off x="3972433" y="9514882"/>
                  <a:ext cx="29971" cy="135820"/>
                </a:xfrm>
                <a:custGeom>
                  <a:avLst/>
                  <a:gdLst>
                    <a:gd name="connsiteX0" fmla="*/ 0 w 29971"/>
                    <a:gd name="connsiteY0" fmla="*/ 135821 h 135820"/>
                    <a:gd name="connsiteX1" fmla="*/ 0 w 29971"/>
                    <a:gd name="connsiteY1" fmla="*/ 0 h 135820"/>
                    <a:gd name="connsiteX2" fmla="*/ 29972 w 29971"/>
                    <a:gd name="connsiteY2" fmla="*/ 0 h 135820"/>
                    <a:gd name="connsiteX3" fmla="*/ 29972 w 29971"/>
                    <a:gd name="connsiteY3" fmla="*/ 135821 h 135820"/>
                    <a:gd name="connsiteX4" fmla="*/ 0 w 29971"/>
                    <a:gd name="connsiteY4" fmla="*/ 135821 h 135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971" h="135820">
                      <a:moveTo>
                        <a:pt x="0" y="135821"/>
                      </a:moveTo>
                      <a:lnTo>
                        <a:pt x="0" y="0"/>
                      </a:lnTo>
                      <a:lnTo>
                        <a:pt x="29972" y="0"/>
                      </a:lnTo>
                      <a:lnTo>
                        <a:pt x="29972" y="135821"/>
                      </a:lnTo>
                      <a:lnTo>
                        <a:pt x="0" y="135821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70" name="Freeform 181">
                  <a:extLst>
                    <a:ext uri="{FF2B5EF4-FFF2-40B4-BE49-F238E27FC236}">
                      <a16:creationId xmlns:a16="http://schemas.microsoft.com/office/drawing/2014/main" id="{FCFF4209-332C-FC17-705B-09B224E40C4C}"/>
                    </a:ext>
                  </a:extLst>
                </p:cNvPr>
                <p:cNvSpPr/>
                <p:nvPr/>
              </p:nvSpPr>
              <p:spPr>
                <a:xfrm>
                  <a:off x="4037965" y="9514502"/>
                  <a:ext cx="122935" cy="136200"/>
                </a:xfrm>
                <a:custGeom>
                  <a:avLst/>
                  <a:gdLst>
                    <a:gd name="connsiteX0" fmla="*/ 91948 w 122935"/>
                    <a:gd name="connsiteY0" fmla="*/ 136201 h 136200"/>
                    <a:gd name="connsiteX1" fmla="*/ 81915 w 122935"/>
                    <a:gd name="connsiteY1" fmla="*/ 103960 h 136200"/>
                    <a:gd name="connsiteX2" fmla="*/ 40005 w 122935"/>
                    <a:gd name="connsiteY2" fmla="*/ 103960 h 136200"/>
                    <a:gd name="connsiteX3" fmla="*/ 29972 w 122935"/>
                    <a:gd name="connsiteY3" fmla="*/ 136201 h 136200"/>
                    <a:gd name="connsiteX4" fmla="*/ 0 w 122935"/>
                    <a:gd name="connsiteY4" fmla="*/ 136201 h 136200"/>
                    <a:gd name="connsiteX5" fmla="*/ 46863 w 122935"/>
                    <a:gd name="connsiteY5" fmla="*/ 0 h 136200"/>
                    <a:gd name="connsiteX6" fmla="*/ 77851 w 122935"/>
                    <a:gd name="connsiteY6" fmla="*/ 0 h 136200"/>
                    <a:gd name="connsiteX7" fmla="*/ 122936 w 122935"/>
                    <a:gd name="connsiteY7" fmla="*/ 136201 h 136200"/>
                    <a:gd name="connsiteX8" fmla="*/ 91948 w 122935"/>
                    <a:gd name="connsiteY8" fmla="*/ 136201 h 136200"/>
                    <a:gd name="connsiteX9" fmla="*/ 67056 w 122935"/>
                    <a:gd name="connsiteY9" fmla="*/ 53947 h 136200"/>
                    <a:gd name="connsiteX10" fmla="*/ 61341 w 122935"/>
                    <a:gd name="connsiteY10" fmla="*/ 29956 h 136200"/>
                    <a:gd name="connsiteX11" fmla="*/ 54610 w 122935"/>
                    <a:gd name="connsiteY11" fmla="*/ 56105 h 136200"/>
                    <a:gd name="connsiteX12" fmla="*/ 46990 w 122935"/>
                    <a:gd name="connsiteY12" fmla="*/ 81365 h 136200"/>
                    <a:gd name="connsiteX13" fmla="*/ 74930 w 122935"/>
                    <a:gd name="connsiteY13" fmla="*/ 81365 h 136200"/>
                    <a:gd name="connsiteX14" fmla="*/ 67056 w 122935"/>
                    <a:gd name="connsiteY14" fmla="*/ 53947 h 13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22935" h="136200">
                      <a:moveTo>
                        <a:pt x="91948" y="136201"/>
                      </a:moveTo>
                      <a:lnTo>
                        <a:pt x="81915" y="103960"/>
                      </a:lnTo>
                      <a:lnTo>
                        <a:pt x="40005" y="103960"/>
                      </a:lnTo>
                      <a:lnTo>
                        <a:pt x="29972" y="136201"/>
                      </a:lnTo>
                      <a:lnTo>
                        <a:pt x="0" y="136201"/>
                      </a:lnTo>
                      <a:lnTo>
                        <a:pt x="46863" y="0"/>
                      </a:lnTo>
                      <a:lnTo>
                        <a:pt x="77851" y="0"/>
                      </a:lnTo>
                      <a:lnTo>
                        <a:pt x="122936" y="136201"/>
                      </a:lnTo>
                      <a:lnTo>
                        <a:pt x="91948" y="136201"/>
                      </a:lnTo>
                      <a:close/>
                      <a:moveTo>
                        <a:pt x="67056" y="53947"/>
                      </a:moveTo>
                      <a:lnTo>
                        <a:pt x="61341" y="29956"/>
                      </a:lnTo>
                      <a:cubicBezTo>
                        <a:pt x="60579" y="33130"/>
                        <a:pt x="57023" y="47219"/>
                        <a:pt x="54610" y="56105"/>
                      </a:cubicBezTo>
                      <a:cubicBezTo>
                        <a:pt x="51943" y="65879"/>
                        <a:pt x="50038" y="72352"/>
                        <a:pt x="46990" y="81365"/>
                      </a:cubicBezTo>
                      <a:lnTo>
                        <a:pt x="74930" y="81365"/>
                      </a:lnTo>
                      <a:cubicBezTo>
                        <a:pt x="73787" y="78319"/>
                        <a:pt x="69342" y="63340"/>
                        <a:pt x="67056" y="53947"/>
                      </a:cubicBez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71" name="Freeform 182">
                  <a:extLst>
                    <a:ext uri="{FF2B5EF4-FFF2-40B4-BE49-F238E27FC236}">
                      <a16:creationId xmlns:a16="http://schemas.microsoft.com/office/drawing/2014/main" id="{67974209-F830-6710-6279-B2DB1A790E51}"/>
                    </a:ext>
                  </a:extLst>
                </p:cNvPr>
                <p:cNvSpPr/>
                <p:nvPr/>
              </p:nvSpPr>
              <p:spPr>
                <a:xfrm>
                  <a:off x="1615186" y="9760882"/>
                  <a:ext cx="108838" cy="134043"/>
                </a:xfrm>
                <a:custGeom>
                  <a:avLst/>
                  <a:gdLst>
                    <a:gd name="connsiteX0" fmla="*/ 62992 w 108838"/>
                    <a:gd name="connsiteY0" fmla="*/ 81873 h 134043"/>
                    <a:gd name="connsiteX1" fmla="*/ 62992 w 108838"/>
                    <a:gd name="connsiteY1" fmla="*/ 134043 h 134043"/>
                    <a:gd name="connsiteX2" fmla="*/ 45466 w 108838"/>
                    <a:gd name="connsiteY2" fmla="*/ 134043 h 134043"/>
                    <a:gd name="connsiteX3" fmla="*/ 45466 w 108838"/>
                    <a:gd name="connsiteY3" fmla="*/ 80858 h 134043"/>
                    <a:gd name="connsiteX4" fmla="*/ 0 w 108838"/>
                    <a:gd name="connsiteY4" fmla="*/ 0 h 134043"/>
                    <a:gd name="connsiteX5" fmla="*/ 20828 w 108838"/>
                    <a:gd name="connsiteY5" fmla="*/ 0 h 134043"/>
                    <a:gd name="connsiteX6" fmla="*/ 47498 w 108838"/>
                    <a:gd name="connsiteY6" fmla="*/ 51155 h 134043"/>
                    <a:gd name="connsiteX7" fmla="*/ 54737 w 108838"/>
                    <a:gd name="connsiteY7" fmla="*/ 66260 h 134043"/>
                    <a:gd name="connsiteX8" fmla="*/ 62357 w 108838"/>
                    <a:gd name="connsiteY8" fmla="*/ 51155 h 134043"/>
                    <a:gd name="connsiteX9" fmla="*/ 89535 w 108838"/>
                    <a:gd name="connsiteY9" fmla="*/ 0 h 134043"/>
                    <a:gd name="connsiteX10" fmla="*/ 108839 w 108838"/>
                    <a:gd name="connsiteY10" fmla="*/ 0 h 134043"/>
                    <a:gd name="connsiteX11" fmla="*/ 62992 w 108838"/>
                    <a:gd name="connsiteY11" fmla="*/ 81873 h 134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8838" h="134043">
                      <a:moveTo>
                        <a:pt x="62992" y="81873"/>
                      </a:moveTo>
                      <a:lnTo>
                        <a:pt x="62992" y="134043"/>
                      </a:lnTo>
                      <a:lnTo>
                        <a:pt x="45466" y="134043"/>
                      </a:lnTo>
                      <a:lnTo>
                        <a:pt x="45466" y="80858"/>
                      </a:lnTo>
                      <a:lnTo>
                        <a:pt x="0" y="0"/>
                      </a:lnTo>
                      <a:lnTo>
                        <a:pt x="20828" y="0"/>
                      </a:lnTo>
                      <a:lnTo>
                        <a:pt x="47498" y="51155"/>
                      </a:lnTo>
                      <a:cubicBezTo>
                        <a:pt x="50165" y="56232"/>
                        <a:pt x="52197" y="61183"/>
                        <a:pt x="54737" y="66260"/>
                      </a:cubicBezTo>
                      <a:cubicBezTo>
                        <a:pt x="55372" y="64737"/>
                        <a:pt x="58674" y="58009"/>
                        <a:pt x="62357" y="51155"/>
                      </a:cubicBezTo>
                      <a:lnTo>
                        <a:pt x="89535" y="0"/>
                      </a:lnTo>
                      <a:lnTo>
                        <a:pt x="108839" y="0"/>
                      </a:lnTo>
                      <a:lnTo>
                        <a:pt x="62992" y="81873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72" name="Freeform 183">
                  <a:extLst>
                    <a:ext uri="{FF2B5EF4-FFF2-40B4-BE49-F238E27FC236}">
                      <a16:creationId xmlns:a16="http://schemas.microsoft.com/office/drawing/2014/main" id="{FED961D8-3DFE-32E2-0978-7B877F54A064}"/>
                    </a:ext>
                  </a:extLst>
                </p:cNvPr>
                <p:cNvSpPr/>
                <p:nvPr/>
              </p:nvSpPr>
              <p:spPr>
                <a:xfrm>
                  <a:off x="1732279" y="9797567"/>
                  <a:ext cx="97663" cy="100405"/>
                </a:xfrm>
                <a:custGeom>
                  <a:avLst/>
                  <a:gdLst>
                    <a:gd name="connsiteX0" fmla="*/ 92710 w 97663"/>
                    <a:gd name="connsiteY0" fmla="*/ 12059 h 100405"/>
                    <a:gd name="connsiteX1" fmla="*/ 82423 w 97663"/>
                    <a:gd name="connsiteY1" fmla="*/ 12059 h 100405"/>
                    <a:gd name="connsiteX2" fmla="*/ 82423 w 97663"/>
                    <a:gd name="connsiteY2" fmla="*/ 65625 h 100405"/>
                    <a:gd name="connsiteX3" fmla="*/ 90678 w 97663"/>
                    <a:gd name="connsiteY3" fmla="*/ 89489 h 100405"/>
                    <a:gd name="connsiteX4" fmla="*/ 82423 w 97663"/>
                    <a:gd name="connsiteY4" fmla="*/ 100405 h 100405"/>
                    <a:gd name="connsiteX5" fmla="*/ 69850 w 97663"/>
                    <a:gd name="connsiteY5" fmla="*/ 89996 h 100405"/>
                    <a:gd name="connsiteX6" fmla="*/ 66802 w 97663"/>
                    <a:gd name="connsiteY6" fmla="*/ 74765 h 100405"/>
                    <a:gd name="connsiteX7" fmla="*/ 66802 w 97663"/>
                    <a:gd name="connsiteY7" fmla="*/ 12059 h 100405"/>
                    <a:gd name="connsiteX8" fmla="*/ 29210 w 97663"/>
                    <a:gd name="connsiteY8" fmla="*/ 12059 h 100405"/>
                    <a:gd name="connsiteX9" fmla="*/ 29210 w 97663"/>
                    <a:gd name="connsiteY9" fmla="*/ 97232 h 100405"/>
                    <a:gd name="connsiteX10" fmla="*/ 13589 w 97663"/>
                    <a:gd name="connsiteY10" fmla="*/ 97232 h 100405"/>
                    <a:gd name="connsiteX11" fmla="*/ 13589 w 97663"/>
                    <a:gd name="connsiteY11" fmla="*/ 12059 h 100405"/>
                    <a:gd name="connsiteX12" fmla="*/ 0 w 97663"/>
                    <a:gd name="connsiteY12" fmla="*/ 12059 h 100405"/>
                    <a:gd name="connsiteX13" fmla="*/ 0 w 97663"/>
                    <a:gd name="connsiteY13" fmla="*/ 0 h 100405"/>
                    <a:gd name="connsiteX14" fmla="*/ 97663 w 97663"/>
                    <a:gd name="connsiteY14" fmla="*/ 0 h 100405"/>
                    <a:gd name="connsiteX15" fmla="*/ 92710 w 97663"/>
                    <a:gd name="connsiteY15" fmla="*/ 12059 h 1004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7663" h="100405">
                      <a:moveTo>
                        <a:pt x="92710" y="12059"/>
                      </a:moveTo>
                      <a:lnTo>
                        <a:pt x="82423" y="12059"/>
                      </a:lnTo>
                      <a:lnTo>
                        <a:pt x="82423" y="65625"/>
                      </a:lnTo>
                      <a:cubicBezTo>
                        <a:pt x="82423" y="81492"/>
                        <a:pt x="83058" y="85554"/>
                        <a:pt x="90678" y="89489"/>
                      </a:cubicBezTo>
                      <a:lnTo>
                        <a:pt x="82423" y="100405"/>
                      </a:lnTo>
                      <a:cubicBezTo>
                        <a:pt x="76835" y="98628"/>
                        <a:pt x="72390" y="95074"/>
                        <a:pt x="69850" y="89996"/>
                      </a:cubicBezTo>
                      <a:cubicBezTo>
                        <a:pt x="67564" y="85681"/>
                        <a:pt x="66802" y="81365"/>
                        <a:pt x="66802" y="74765"/>
                      </a:cubicBezTo>
                      <a:lnTo>
                        <a:pt x="66802" y="12059"/>
                      </a:lnTo>
                      <a:lnTo>
                        <a:pt x="29210" y="12059"/>
                      </a:lnTo>
                      <a:lnTo>
                        <a:pt x="29210" y="97232"/>
                      </a:lnTo>
                      <a:lnTo>
                        <a:pt x="13589" y="97232"/>
                      </a:lnTo>
                      <a:lnTo>
                        <a:pt x="13589" y="12059"/>
                      </a:lnTo>
                      <a:lnTo>
                        <a:pt x="0" y="12059"/>
                      </a:lnTo>
                      <a:lnTo>
                        <a:pt x="0" y="0"/>
                      </a:lnTo>
                      <a:lnTo>
                        <a:pt x="97663" y="0"/>
                      </a:lnTo>
                      <a:lnTo>
                        <a:pt x="92710" y="12059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73" name="Freeform 184">
                  <a:extLst>
                    <a:ext uri="{FF2B5EF4-FFF2-40B4-BE49-F238E27FC236}">
                      <a16:creationId xmlns:a16="http://schemas.microsoft.com/office/drawing/2014/main" id="{F66A6CC7-33FA-7427-517C-ED8452A0408A}"/>
                    </a:ext>
                  </a:extLst>
                </p:cNvPr>
                <p:cNvSpPr/>
                <p:nvPr/>
              </p:nvSpPr>
              <p:spPr>
                <a:xfrm>
                  <a:off x="1848485" y="9794647"/>
                  <a:ext cx="88138" cy="102817"/>
                </a:xfrm>
                <a:custGeom>
                  <a:avLst/>
                  <a:gdLst>
                    <a:gd name="connsiteX0" fmla="*/ 44196 w 88138"/>
                    <a:gd name="connsiteY0" fmla="*/ 102818 h 102817"/>
                    <a:gd name="connsiteX1" fmla="*/ 0 w 88138"/>
                    <a:gd name="connsiteY1" fmla="*/ 51028 h 102817"/>
                    <a:gd name="connsiteX2" fmla="*/ 43561 w 88138"/>
                    <a:gd name="connsiteY2" fmla="*/ 0 h 102817"/>
                    <a:gd name="connsiteX3" fmla="*/ 78740 w 88138"/>
                    <a:gd name="connsiteY3" fmla="*/ 17010 h 102817"/>
                    <a:gd name="connsiteX4" fmla="*/ 88138 w 88138"/>
                    <a:gd name="connsiteY4" fmla="*/ 53186 h 102817"/>
                    <a:gd name="connsiteX5" fmla="*/ 44196 w 88138"/>
                    <a:gd name="connsiteY5" fmla="*/ 102818 h 102817"/>
                    <a:gd name="connsiteX6" fmla="*/ 65151 w 88138"/>
                    <a:gd name="connsiteY6" fmla="*/ 25007 h 102817"/>
                    <a:gd name="connsiteX7" fmla="*/ 43307 w 88138"/>
                    <a:gd name="connsiteY7" fmla="*/ 12440 h 102817"/>
                    <a:gd name="connsiteX8" fmla="*/ 22352 w 88138"/>
                    <a:gd name="connsiteY8" fmla="*/ 22976 h 102817"/>
                    <a:gd name="connsiteX9" fmla="*/ 17399 w 88138"/>
                    <a:gd name="connsiteY9" fmla="*/ 48363 h 102817"/>
                    <a:gd name="connsiteX10" fmla="*/ 23749 w 88138"/>
                    <a:gd name="connsiteY10" fmla="*/ 80223 h 102817"/>
                    <a:gd name="connsiteX11" fmla="*/ 44577 w 88138"/>
                    <a:gd name="connsiteY11" fmla="*/ 89997 h 102817"/>
                    <a:gd name="connsiteX12" fmla="*/ 66802 w 88138"/>
                    <a:gd name="connsiteY12" fmla="*/ 75399 h 102817"/>
                    <a:gd name="connsiteX13" fmla="*/ 69850 w 88138"/>
                    <a:gd name="connsiteY13" fmla="*/ 54329 h 102817"/>
                    <a:gd name="connsiteX14" fmla="*/ 65151 w 88138"/>
                    <a:gd name="connsiteY14" fmla="*/ 25007 h 102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8138" h="102817">
                      <a:moveTo>
                        <a:pt x="44196" y="102818"/>
                      </a:moveTo>
                      <a:cubicBezTo>
                        <a:pt x="16002" y="102818"/>
                        <a:pt x="0" y="83143"/>
                        <a:pt x="0" y="51028"/>
                      </a:cubicBezTo>
                      <a:cubicBezTo>
                        <a:pt x="0" y="19421"/>
                        <a:pt x="16637" y="0"/>
                        <a:pt x="43561" y="0"/>
                      </a:cubicBezTo>
                      <a:cubicBezTo>
                        <a:pt x="60579" y="0"/>
                        <a:pt x="71755" y="7362"/>
                        <a:pt x="78740" y="17010"/>
                      </a:cubicBezTo>
                      <a:cubicBezTo>
                        <a:pt x="85090" y="25768"/>
                        <a:pt x="88138" y="37319"/>
                        <a:pt x="88138" y="53186"/>
                      </a:cubicBezTo>
                      <a:cubicBezTo>
                        <a:pt x="88138" y="85555"/>
                        <a:pt x="69850" y="102818"/>
                        <a:pt x="44196" y="102818"/>
                      </a:cubicBezTo>
                      <a:close/>
                      <a:moveTo>
                        <a:pt x="65151" y="25007"/>
                      </a:moveTo>
                      <a:cubicBezTo>
                        <a:pt x="60833" y="16375"/>
                        <a:pt x="51816" y="12440"/>
                        <a:pt x="43307" y="12440"/>
                      </a:cubicBezTo>
                      <a:cubicBezTo>
                        <a:pt x="34290" y="12440"/>
                        <a:pt x="25781" y="16502"/>
                        <a:pt x="22352" y="22976"/>
                      </a:cubicBezTo>
                      <a:cubicBezTo>
                        <a:pt x="19050" y="29069"/>
                        <a:pt x="17399" y="36811"/>
                        <a:pt x="17399" y="48363"/>
                      </a:cubicBezTo>
                      <a:cubicBezTo>
                        <a:pt x="17399" y="62071"/>
                        <a:pt x="19812" y="74130"/>
                        <a:pt x="23749" y="80223"/>
                      </a:cubicBezTo>
                      <a:cubicBezTo>
                        <a:pt x="27432" y="86062"/>
                        <a:pt x="35687" y="89997"/>
                        <a:pt x="44577" y="89997"/>
                      </a:cubicBezTo>
                      <a:cubicBezTo>
                        <a:pt x="55245" y="89997"/>
                        <a:pt x="63246" y="84666"/>
                        <a:pt x="66802" y="75399"/>
                      </a:cubicBezTo>
                      <a:cubicBezTo>
                        <a:pt x="69088" y="69307"/>
                        <a:pt x="69850" y="63849"/>
                        <a:pt x="69850" y="54329"/>
                      </a:cubicBezTo>
                      <a:cubicBezTo>
                        <a:pt x="69850" y="40619"/>
                        <a:pt x="68453" y="31480"/>
                        <a:pt x="65151" y="25007"/>
                      </a:cubicBez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74" name="Freeform 185">
                  <a:extLst>
                    <a:ext uri="{FF2B5EF4-FFF2-40B4-BE49-F238E27FC236}">
                      <a16:creationId xmlns:a16="http://schemas.microsoft.com/office/drawing/2014/main" id="{330454EF-6168-0559-294F-F0658D194645}"/>
                    </a:ext>
                  </a:extLst>
                </p:cNvPr>
                <p:cNvSpPr/>
                <p:nvPr/>
              </p:nvSpPr>
              <p:spPr>
                <a:xfrm>
                  <a:off x="1966595" y="9795409"/>
                  <a:ext cx="76580" cy="102562"/>
                </a:xfrm>
                <a:custGeom>
                  <a:avLst/>
                  <a:gdLst>
                    <a:gd name="connsiteX0" fmla="*/ 36830 w 76580"/>
                    <a:gd name="connsiteY0" fmla="*/ 102563 h 102562"/>
                    <a:gd name="connsiteX1" fmla="*/ 0 w 76580"/>
                    <a:gd name="connsiteY1" fmla="*/ 71083 h 102562"/>
                    <a:gd name="connsiteX2" fmla="*/ 0 w 76580"/>
                    <a:gd name="connsiteY2" fmla="*/ 2919 h 102562"/>
                    <a:gd name="connsiteX3" fmla="*/ 15875 w 76580"/>
                    <a:gd name="connsiteY3" fmla="*/ 0 h 102562"/>
                    <a:gd name="connsiteX4" fmla="*/ 15875 w 76580"/>
                    <a:gd name="connsiteY4" fmla="*/ 68037 h 102562"/>
                    <a:gd name="connsiteX5" fmla="*/ 37719 w 76580"/>
                    <a:gd name="connsiteY5" fmla="*/ 90885 h 102562"/>
                    <a:gd name="connsiteX6" fmla="*/ 60706 w 76580"/>
                    <a:gd name="connsiteY6" fmla="*/ 67783 h 102562"/>
                    <a:gd name="connsiteX7" fmla="*/ 60706 w 76580"/>
                    <a:gd name="connsiteY7" fmla="*/ 3046 h 102562"/>
                    <a:gd name="connsiteX8" fmla="*/ 76581 w 76580"/>
                    <a:gd name="connsiteY8" fmla="*/ 507 h 102562"/>
                    <a:gd name="connsiteX9" fmla="*/ 76581 w 76580"/>
                    <a:gd name="connsiteY9" fmla="*/ 68544 h 102562"/>
                    <a:gd name="connsiteX10" fmla="*/ 36830 w 76580"/>
                    <a:gd name="connsiteY10" fmla="*/ 102563 h 102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6580" h="102562">
                      <a:moveTo>
                        <a:pt x="36830" y="102563"/>
                      </a:moveTo>
                      <a:cubicBezTo>
                        <a:pt x="11557" y="102563"/>
                        <a:pt x="0" y="90251"/>
                        <a:pt x="0" y="71083"/>
                      </a:cubicBezTo>
                      <a:lnTo>
                        <a:pt x="0" y="2919"/>
                      </a:lnTo>
                      <a:lnTo>
                        <a:pt x="15875" y="0"/>
                      </a:lnTo>
                      <a:lnTo>
                        <a:pt x="15875" y="68037"/>
                      </a:lnTo>
                      <a:cubicBezTo>
                        <a:pt x="15875" y="82508"/>
                        <a:pt x="20193" y="90885"/>
                        <a:pt x="37719" y="90885"/>
                      </a:cubicBezTo>
                      <a:cubicBezTo>
                        <a:pt x="52070" y="90885"/>
                        <a:pt x="60706" y="83904"/>
                        <a:pt x="60706" y="67783"/>
                      </a:cubicBezTo>
                      <a:lnTo>
                        <a:pt x="60706" y="3046"/>
                      </a:lnTo>
                      <a:lnTo>
                        <a:pt x="76581" y="507"/>
                      </a:lnTo>
                      <a:lnTo>
                        <a:pt x="76581" y="68544"/>
                      </a:lnTo>
                      <a:cubicBezTo>
                        <a:pt x="76454" y="87585"/>
                        <a:pt x="61976" y="102563"/>
                        <a:pt x="36830" y="102563"/>
                      </a:cubicBez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75" name="Freeform 186">
                  <a:extLst>
                    <a:ext uri="{FF2B5EF4-FFF2-40B4-BE49-F238E27FC236}">
                      <a16:creationId xmlns:a16="http://schemas.microsoft.com/office/drawing/2014/main" id="{F804619B-ADE9-09B4-FAA2-379B39D08EE8}"/>
                    </a:ext>
                  </a:extLst>
                </p:cNvPr>
                <p:cNvSpPr/>
                <p:nvPr/>
              </p:nvSpPr>
              <p:spPr>
                <a:xfrm>
                  <a:off x="2075179" y="9795028"/>
                  <a:ext cx="84074" cy="140517"/>
                </a:xfrm>
                <a:custGeom>
                  <a:avLst/>
                  <a:gdLst>
                    <a:gd name="connsiteX0" fmla="*/ 75819 w 84074"/>
                    <a:gd name="connsiteY0" fmla="*/ 84665 h 140517"/>
                    <a:gd name="connsiteX1" fmla="*/ 44196 w 84074"/>
                    <a:gd name="connsiteY1" fmla="*/ 102437 h 140517"/>
                    <a:gd name="connsiteX2" fmla="*/ 16002 w 84074"/>
                    <a:gd name="connsiteY2" fmla="*/ 91139 h 140517"/>
                    <a:gd name="connsiteX3" fmla="*/ 16002 w 84074"/>
                    <a:gd name="connsiteY3" fmla="*/ 137598 h 140517"/>
                    <a:gd name="connsiteX4" fmla="*/ 0 w 84074"/>
                    <a:gd name="connsiteY4" fmla="*/ 140517 h 140517"/>
                    <a:gd name="connsiteX5" fmla="*/ 0 w 84074"/>
                    <a:gd name="connsiteY5" fmla="*/ 44935 h 140517"/>
                    <a:gd name="connsiteX6" fmla="*/ 42164 w 84074"/>
                    <a:gd name="connsiteY6" fmla="*/ 0 h 140517"/>
                    <a:gd name="connsiteX7" fmla="*/ 84074 w 84074"/>
                    <a:gd name="connsiteY7" fmla="*/ 51028 h 140517"/>
                    <a:gd name="connsiteX8" fmla="*/ 75819 w 84074"/>
                    <a:gd name="connsiteY8" fmla="*/ 84665 h 140517"/>
                    <a:gd name="connsiteX9" fmla="*/ 39878 w 84074"/>
                    <a:gd name="connsiteY9" fmla="*/ 11932 h 140517"/>
                    <a:gd name="connsiteX10" fmla="*/ 16002 w 84074"/>
                    <a:gd name="connsiteY10" fmla="*/ 42650 h 140517"/>
                    <a:gd name="connsiteX11" fmla="*/ 16002 w 84074"/>
                    <a:gd name="connsiteY11" fmla="*/ 77050 h 140517"/>
                    <a:gd name="connsiteX12" fmla="*/ 41021 w 84074"/>
                    <a:gd name="connsiteY12" fmla="*/ 89743 h 140517"/>
                    <a:gd name="connsiteX13" fmla="*/ 62611 w 84074"/>
                    <a:gd name="connsiteY13" fmla="*/ 77684 h 140517"/>
                    <a:gd name="connsiteX14" fmla="*/ 66929 w 84074"/>
                    <a:gd name="connsiteY14" fmla="*/ 53059 h 140517"/>
                    <a:gd name="connsiteX15" fmla="*/ 39878 w 84074"/>
                    <a:gd name="connsiteY15" fmla="*/ 11932 h 1405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4074" h="140517">
                      <a:moveTo>
                        <a:pt x="75819" y="84665"/>
                      </a:moveTo>
                      <a:cubicBezTo>
                        <a:pt x="68453" y="95963"/>
                        <a:pt x="57531" y="102437"/>
                        <a:pt x="44196" y="102437"/>
                      </a:cubicBezTo>
                      <a:cubicBezTo>
                        <a:pt x="33655" y="102437"/>
                        <a:pt x="23241" y="98120"/>
                        <a:pt x="16002" y="91139"/>
                      </a:cubicBezTo>
                      <a:lnTo>
                        <a:pt x="16002" y="137598"/>
                      </a:lnTo>
                      <a:lnTo>
                        <a:pt x="0" y="140517"/>
                      </a:lnTo>
                      <a:lnTo>
                        <a:pt x="0" y="44935"/>
                      </a:lnTo>
                      <a:cubicBezTo>
                        <a:pt x="0" y="17136"/>
                        <a:pt x="13208" y="0"/>
                        <a:pt x="42164" y="0"/>
                      </a:cubicBezTo>
                      <a:cubicBezTo>
                        <a:pt x="69723" y="0"/>
                        <a:pt x="84074" y="18786"/>
                        <a:pt x="84074" y="51028"/>
                      </a:cubicBezTo>
                      <a:cubicBezTo>
                        <a:pt x="84074" y="66641"/>
                        <a:pt x="81661" y="75654"/>
                        <a:pt x="75819" y="84665"/>
                      </a:cubicBezTo>
                      <a:close/>
                      <a:moveTo>
                        <a:pt x="39878" y="11932"/>
                      </a:moveTo>
                      <a:cubicBezTo>
                        <a:pt x="25654" y="11932"/>
                        <a:pt x="16002" y="22848"/>
                        <a:pt x="16002" y="42650"/>
                      </a:cubicBezTo>
                      <a:lnTo>
                        <a:pt x="16002" y="77050"/>
                      </a:lnTo>
                      <a:cubicBezTo>
                        <a:pt x="23622" y="85300"/>
                        <a:pt x="32512" y="89743"/>
                        <a:pt x="41021" y="89743"/>
                      </a:cubicBezTo>
                      <a:cubicBezTo>
                        <a:pt x="50419" y="89743"/>
                        <a:pt x="59055" y="84792"/>
                        <a:pt x="62611" y="77684"/>
                      </a:cubicBezTo>
                      <a:cubicBezTo>
                        <a:pt x="65659" y="71464"/>
                        <a:pt x="66929" y="63975"/>
                        <a:pt x="66929" y="53059"/>
                      </a:cubicBezTo>
                      <a:cubicBezTo>
                        <a:pt x="67056" y="27799"/>
                        <a:pt x="59563" y="11932"/>
                        <a:pt x="39878" y="11932"/>
                      </a:cubicBez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76" name="Freeform 187">
                  <a:extLst>
                    <a:ext uri="{FF2B5EF4-FFF2-40B4-BE49-F238E27FC236}">
                      <a16:creationId xmlns:a16="http://schemas.microsoft.com/office/drawing/2014/main" id="{0A0F473E-636B-8416-CD3B-19121ED1C935}"/>
                    </a:ext>
                  </a:extLst>
                </p:cNvPr>
                <p:cNvSpPr/>
                <p:nvPr/>
              </p:nvSpPr>
              <p:spPr>
                <a:xfrm>
                  <a:off x="2171573" y="9795916"/>
                  <a:ext cx="94869" cy="139628"/>
                </a:xfrm>
                <a:custGeom>
                  <a:avLst/>
                  <a:gdLst>
                    <a:gd name="connsiteX0" fmla="*/ 58801 w 94869"/>
                    <a:gd name="connsiteY0" fmla="*/ 99009 h 139628"/>
                    <a:gd name="connsiteX1" fmla="*/ 58801 w 94869"/>
                    <a:gd name="connsiteY1" fmla="*/ 136709 h 139628"/>
                    <a:gd name="connsiteX2" fmla="*/ 42545 w 94869"/>
                    <a:gd name="connsiteY2" fmla="*/ 139628 h 139628"/>
                    <a:gd name="connsiteX3" fmla="*/ 42545 w 94869"/>
                    <a:gd name="connsiteY3" fmla="*/ 99009 h 139628"/>
                    <a:gd name="connsiteX4" fmla="*/ 16002 w 94869"/>
                    <a:gd name="connsiteY4" fmla="*/ 21071 h 139628"/>
                    <a:gd name="connsiteX5" fmla="*/ 9652 w 94869"/>
                    <a:gd name="connsiteY5" fmla="*/ 13074 h 139628"/>
                    <a:gd name="connsiteX6" fmla="*/ 4572 w 94869"/>
                    <a:gd name="connsiteY6" fmla="*/ 14471 h 139628"/>
                    <a:gd name="connsiteX7" fmla="*/ 0 w 94869"/>
                    <a:gd name="connsiteY7" fmla="*/ 4315 h 139628"/>
                    <a:gd name="connsiteX8" fmla="*/ 14224 w 94869"/>
                    <a:gd name="connsiteY8" fmla="*/ 0 h 139628"/>
                    <a:gd name="connsiteX9" fmla="*/ 30861 w 94869"/>
                    <a:gd name="connsiteY9" fmla="*/ 13455 h 139628"/>
                    <a:gd name="connsiteX10" fmla="*/ 47371 w 94869"/>
                    <a:gd name="connsiteY10" fmla="*/ 65498 h 139628"/>
                    <a:gd name="connsiteX11" fmla="*/ 51308 w 94869"/>
                    <a:gd name="connsiteY11" fmla="*/ 79969 h 139628"/>
                    <a:gd name="connsiteX12" fmla="*/ 51689 w 94869"/>
                    <a:gd name="connsiteY12" fmla="*/ 79969 h 139628"/>
                    <a:gd name="connsiteX13" fmla="*/ 55753 w 94869"/>
                    <a:gd name="connsiteY13" fmla="*/ 65498 h 139628"/>
                    <a:gd name="connsiteX14" fmla="*/ 77978 w 94869"/>
                    <a:gd name="connsiteY14" fmla="*/ 1777 h 139628"/>
                    <a:gd name="connsiteX15" fmla="*/ 94869 w 94869"/>
                    <a:gd name="connsiteY15" fmla="*/ 1777 h 139628"/>
                    <a:gd name="connsiteX16" fmla="*/ 58801 w 94869"/>
                    <a:gd name="connsiteY16" fmla="*/ 99009 h 139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4869" h="139628">
                      <a:moveTo>
                        <a:pt x="58801" y="99009"/>
                      </a:moveTo>
                      <a:lnTo>
                        <a:pt x="58801" y="136709"/>
                      </a:lnTo>
                      <a:lnTo>
                        <a:pt x="42545" y="139628"/>
                      </a:lnTo>
                      <a:lnTo>
                        <a:pt x="42545" y="99009"/>
                      </a:lnTo>
                      <a:lnTo>
                        <a:pt x="16002" y="21071"/>
                      </a:lnTo>
                      <a:cubicBezTo>
                        <a:pt x="14097" y="15359"/>
                        <a:pt x="12319" y="13074"/>
                        <a:pt x="9652" y="13074"/>
                      </a:cubicBezTo>
                      <a:cubicBezTo>
                        <a:pt x="7747" y="13074"/>
                        <a:pt x="6096" y="13455"/>
                        <a:pt x="4572" y="14471"/>
                      </a:cubicBezTo>
                      <a:lnTo>
                        <a:pt x="0" y="4315"/>
                      </a:lnTo>
                      <a:cubicBezTo>
                        <a:pt x="4572" y="1523"/>
                        <a:pt x="9652" y="0"/>
                        <a:pt x="14224" y="0"/>
                      </a:cubicBezTo>
                      <a:cubicBezTo>
                        <a:pt x="23495" y="0"/>
                        <a:pt x="28448" y="5331"/>
                        <a:pt x="30861" y="13455"/>
                      </a:cubicBezTo>
                      <a:lnTo>
                        <a:pt x="47371" y="65498"/>
                      </a:lnTo>
                      <a:cubicBezTo>
                        <a:pt x="49276" y="70956"/>
                        <a:pt x="50292" y="74638"/>
                        <a:pt x="51308" y="79969"/>
                      </a:cubicBezTo>
                      <a:lnTo>
                        <a:pt x="51689" y="79969"/>
                      </a:lnTo>
                      <a:cubicBezTo>
                        <a:pt x="53086" y="74511"/>
                        <a:pt x="54102" y="70449"/>
                        <a:pt x="55753" y="65498"/>
                      </a:cubicBezTo>
                      <a:lnTo>
                        <a:pt x="77978" y="1777"/>
                      </a:lnTo>
                      <a:lnTo>
                        <a:pt x="94869" y="1777"/>
                      </a:lnTo>
                      <a:lnTo>
                        <a:pt x="58801" y="99009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77" name="Freeform 188">
                  <a:extLst>
                    <a:ext uri="{FF2B5EF4-FFF2-40B4-BE49-F238E27FC236}">
                      <a16:creationId xmlns:a16="http://schemas.microsoft.com/office/drawing/2014/main" id="{C06A463E-C846-3B60-A8EF-05F0C4F08464}"/>
                    </a:ext>
                  </a:extLst>
                </p:cNvPr>
                <p:cNvSpPr/>
                <p:nvPr/>
              </p:nvSpPr>
              <p:spPr>
                <a:xfrm>
                  <a:off x="2284222" y="9794393"/>
                  <a:ext cx="81533" cy="103071"/>
                </a:xfrm>
                <a:custGeom>
                  <a:avLst/>
                  <a:gdLst>
                    <a:gd name="connsiteX0" fmla="*/ 39243 w 81533"/>
                    <a:gd name="connsiteY0" fmla="*/ 103071 h 103071"/>
                    <a:gd name="connsiteX1" fmla="*/ 0 w 81533"/>
                    <a:gd name="connsiteY1" fmla="*/ 74511 h 103071"/>
                    <a:gd name="connsiteX2" fmla="*/ 24257 w 81533"/>
                    <a:gd name="connsiteY2" fmla="*/ 48743 h 103071"/>
                    <a:gd name="connsiteX3" fmla="*/ 3683 w 81533"/>
                    <a:gd name="connsiteY3" fmla="*/ 27418 h 103071"/>
                    <a:gd name="connsiteX4" fmla="*/ 40894 w 81533"/>
                    <a:gd name="connsiteY4" fmla="*/ 0 h 103071"/>
                    <a:gd name="connsiteX5" fmla="*/ 79502 w 81533"/>
                    <a:gd name="connsiteY5" fmla="*/ 13455 h 103071"/>
                    <a:gd name="connsiteX6" fmla="*/ 72517 w 81533"/>
                    <a:gd name="connsiteY6" fmla="*/ 22214 h 103071"/>
                    <a:gd name="connsiteX7" fmla="*/ 41529 w 81533"/>
                    <a:gd name="connsiteY7" fmla="*/ 12059 h 103071"/>
                    <a:gd name="connsiteX8" fmla="*/ 20701 w 81533"/>
                    <a:gd name="connsiteY8" fmla="*/ 26910 h 103071"/>
                    <a:gd name="connsiteX9" fmla="*/ 42926 w 81533"/>
                    <a:gd name="connsiteY9" fmla="*/ 43539 h 103071"/>
                    <a:gd name="connsiteX10" fmla="*/ 54864 w 81533"/>
                    <a:gd name="connsiteY10" fmla="*/ 43539 h 103071"/>
                    <a:gd name="connsiteX11" fmla="*/ 54864 w 81533"/>
                    <a:gd name="connsiteY11" fmla="*/ 54709 h 103071"/>
                    <a:gd name="connsiteX12" fmla="*/ 43307 w 81533"/>
                    <a:gd name="connsiteY12" fmla="*/ 54709 h 103071"/>
                    <a:gd name="connsiteX13" fmla="*/ 17399 w 81533"/>
                    <a:gd name="connsiteY13" fmla="*/ 72479 h 103071"/>
                    <a:gd name="connsiteX14" fmla="*/ 42037 w 81533"/>
                    <a:gd name="connsiteY14" fmla="*/ 90251 h 103071"/>
                    <a:gd name="connsiteX15" fmla="*/ 75311 w 81533"/>
                    <a:gd name="connsiteY15" fmla="*/ 81112 h 103071"/>
                    <a:gd name="connsiteX16" fmla="*/ 81534 w 81533"/>
                    <a:gd name="connsiteY16" fmla="*/ 90885 h 103071"/>
                    <a:gd name="connsiteX17" fmla="*/ 39243 w 81533"/>
                    <a:gd name="connsiteY17" fmla="*/ 103071 h 103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1533" h="103071">
                      <a:moveTo>
                        <a:pt x="39243" y="103071"/>
                      </a:moveTo>
                      <a:cubicBezTo>
                        <a:pt x="23368" y="103071"/>
                        <a:pt x="0" y="97740"/>
                        <a:pt x="0" y="74511"/>
                      </a:cubicBezTo>
                      <a:cubicBezTo>
                        <a:pt x="0" y="60294"/>
                        <a:pt x="10287" y="51663"/>
                        <a:pt x="24257" y="48743"/>
                      </a:cubicBezTo>
                      <a:cubicBezTo>
                        <a:pt x="10668" y="45443"/>
                        <a:pt x="3683" y="37572"/>
                        <a:pt x="3683" y="27418"/>
                      </a:cubicBezTo>
                      <a:cubicBezTo>
                        <a:pt x="3683" y="12312"/>
                        <a:pt x="19304" y="0"/>
                        <a:pt x="40894" y="0"/>
                      </a:cubicBezTo>
                      <a:cubicBezTo>
                        <a:pt x="56261" y="0"/>
                        <a:pt x="69469" y="4697"/>
                        <a:pt x="79502" y="13455"/>
                      </a:cubicBezTo>
                      <a:lnTo>
                        <a:pt x="72517" y="22214"/>
                      </a:lnTo>
                      <a:cubicBezTo>
                        <a:pt x="64135" y="16120"/>
                        <a:pt x="52959" y="12059"/>
                        <a:pt x="41529" y="12059"/>
                      </a:cubicBezTo>
                      <a:cubicBezTo>
                        <a:pt x="28829" y="12059"/>
                        <a:pt x="20701" y="18532"/>
                        <a:pt x="20701" y="26910"/>
                      </a:cubicBezTo>
                      <a:cubicBezTo>
                        <a:pt x="20701" y="39477"/>
                        <a:pt x="32385" y="43539"/>
                        <a:pt x="42926" y="43539"/>
                      </a:cubicBezTo>
                      <a:lnTo>
                        <a:pt x="54864" y="43539"/>
                      </a:lnTo>
                      <a:lnTo>
                        <a:pt x="54864" y="54709"/>
                      </a:lnTo>
                      <a:lnTo>
                        <a:pt x="43307" y="54709"/>
                      </a:lnTo>
                      <a:cubicBezTo>
                        <a:pt x="30988" y="54709"/>
                        <a:pt x="17399" y="58263"/>
                        <a:pt x="17399" y="72479"/>
                      </a:cubicBezTo>
                      <a:cubicBezTo>
                        <a:pt x="17399" y="85554"/>
                        <a:pt x="30734" y="90251"/>
                        <a:pt x="42037" y="90251"/>
                      </a:cubicBezTo>
                      <a:cubicBezTo>
                        <a:pt x="56261" y="90251"/>
                        <a:pt x="67310" y="87331"/>
                        <a:pt x="75311" y="81112"/>
                      </a:cubicBezTo>
                      <a:lnTo>
                        <a:pt x="81534" y="90885"/>
                      </a:lnTo>
                      <a:cubicBezTo>
                        <a:pt x="71755" y="98755"/>
                        <a:pt x="57150" y="103071"/>
                        <a:pt x="39243" y="103071"/>
                      </a:cubicBez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78" name="Freeform 189">
                  <a:extLst>
                    <a:ext uri="{FF2B5EF4-FFF2-40B4-BE49-F238E27FC236}">
                      <a16:creationId xmlns:a16="http://schemas.microsoft.com/office/drawing/2014/main" id="{EBD5F042-8A17-7C7D-F9BC-C3ED970F3B17}"/>
                    </a:ext>
                  </a:extLst>
                </p:cNvPr>
                <p:cNvSpPr/>
                <p:nvPr/>
              </p:nvSpPr>
              <p:spPr>
                <a:xfrm>
                  <a:off x="2391155" y="9740446"/>
                  <a:ext cx="34417" cy="156383"/>
                </a:xfrm>
                <a:custGeom>
                  <a:avLst/>
                  <a:gdLst>
                    <a:gd name="connsiteX0" fmla="*/ 19558 w 34417"/>
                    <a:gd name="connsiteY0" fmla="*/ 156384 h 156383"/>
                    <a:gd name="connsiteX1" fmla="*/ 7366 w 34417"/>
                    <a:gd name="connsiteY1" fmla="*/ 152322 h 156383"/>
                    <a:gd name="connsiteX2" fmla="*/ 2413 w 34417"/>
                    <a:gd name="connsiteY2" fmla="*/ 138486 h 156383"/>
                    <a:gd name="connsiteX3" fmla="*/ 2413 w 34417"/>
                    <a:gd name="connsiteY3" fmla="*/ 77684 h 156383"/>
                    <a:gd name="connsiteX4" fmla="*/ 0 w 34417"/>
                    <a:gd name="connsiteY4" fmla="*/ 57755 h 156383"/>
                    <a:gd name="connsiteX5" fmla="*/ 16002 w 34417"/>
                    <a:gd name="connsiteY5" fmla="*/ 54836 h 156383"/>
                    <a:gd name="connsiteX6" fmla="*/ 18669 w 34417"/>
                    <a:gd name="connsiteY6" fmla="*/ 77938 h 156383"/>
                    <a:gd name="connsiteX7" fmla="*/ 18669 w 34417"/>
                    <a:gd name="connsiteY7" fmla="*/ 135059 h 156383"/>
                    <a:gd name="connsiteX8" fmla="*/ 24384 w 34417"/>
                    <a:gd name="connsiteY8" fmla="*/ 144832 h 156383"/>
                    <a:gd name="connsiteX9" fmla="*/ 26416 w 34417"/>
                    <a:gd name="connsiteY9" fmla="*/ 144452 h 156383"/>
                    <a:gd name="connsiteX10" fmla="*/ 29718 w 34417"/>
                    <a:gd name="connsiteY10" fmla="*/ 154480 h 156383"/>
                    <a:gd name="connsiteX11" fmla="*/ 19558 w 34417"/>
                    <a:gd name="connsiteY11" fmla="*/ 156384 h 156383"/>
                    <a:gd name="connsiteX12" fmla="*/ 13335 w 34417"/>
                    <a:gd name="connsiteY12" fmla="*/ 44173 h 156383"/>
                    <a:gd name="connsiteX13" fmla="*/ 5715 w 34417"/>
                    <a:gd name="connsiteY13" fmla="*/ 41000 h 156383"/>
                    <a:gd name="connsiteX14" fmla="*/ 20066 w 34417"/>
                    <a:gd name="connsiteY14" fmla="*/ 0 h 156383"/>
                    <a:gd name="connsiteX15" fmla="*/ 34417 w 34417"/>
                    <a:gd name="connsiteY15" fmla="*/ 5839 h 156383"/>
                    <a:gd name="connsiteX16" fmla="*/ 13335 w 34417"/>
                    <a:gd name="connsiteY16" fmla="*/ 44173 h 1563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4417" h="156383">
                      <a:moveTo>
                        <a:pt x="19558" y="156384"/>
                      </a:moveTo>
                      <a:cubicBezTo>
                        <a:pt x="14605" y="156384"/>
                        <a:pt x="10541" y="154987"/>
                        <a:pt x="7366" y="152322"/>
                      </a:cubicBezTo>
                      <a:cubicBezTo>
                        <a:pt x="4064" y="149529"/>
                        <a:pt x="2413" y="145467"/>
                        <a:pt x="2413" y="138486"/>
                      </a:cubicBezTo>
                      <a:lnTo>
                        <a:pt x="2413" y="77684"/>
                      </a:lnTo>
                      <a:cubicBezTo>
                        <a:pt x="2413" y="66387"/>
                        <a:pt x="381" y="59151"/>
                        <a:pt x="0" y="57755"/>
                      </a:cubicBezTo>
                      <a:lnTo>
                        <a:pt x="16002" y="54836"/>
                      </a:lnTo>
                      <a:cubicBezTo>
                        <a:pt x="16637" y="56359"/>
                        <a:pt x="18669" y="64609"/>
                        <a:pt x="18669" y="77938"/>
                      </a:cubicBezTo>
                      <a:lnTo>
                        <a:pt x="18669" y="135059"/>
                      </a:lnTo>
                      <a:cubicBezTo>
                        <a:pt x="18669" y="142675"/>
                        <a:pt x="19939" y="144832"/>
                        <a:pt x="24384" y="144832"/>
                      </a:cubicBezTo>
                      <a:cubicBezTo>
                        <a:pt x="25019" y="144832"/>
                        <a:pt x="25781" y="144579"/>
                        <a:pt x="26416" y="144452"/>
                      </a:cubicBezTo>
                      <a:lnTo>
                        <a:pt x="29718" y="154480"/>
                      </a:lnTo>
                      <a:cubicBezTo>
                        <a:pt x="25654" y="156003"/>
                        <a:pt x="23876" y="156384"/>
                        <a:pt x="19558" y="156384"/>
                      </a:cubicBezTo>
                      <a:close/>
                      <a:moveTo>
                        <a:pt x="13335" y="44173"/>
                      </a:moveTo>
                      <a:lnTo>
                        <a:pt x="5715" y="41000"/>
                      </a:lnTo>
                      <a:lnTo>
                        <a:pt x="20066" y="0"/>
                      </a:lnTo>
                      <a:lnTo>
                        <a:pt x="34417" y="5839"/>
                      </a:lnTo>
                      <a:lnTo>
                        <a:pt x="13335" y="44173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79" name="Freeform 190">
                  <a:extLst>
                    <a:ext uri="{FF2B5EF4-FFF2-40B4-BE49-F238E27FC236}">
                      <a16:creationId xmlns:a16="http://schemas.microsoft.com/office/drawing/2014/main" id="{64F45273-AE9D-DCDA-9403-8CDEE5C3C569}"/>
                    </a:ext>
                  </a:extLst>
                </p:cNvPr>
                <p:cNvSpPr/>
                <p:nvPr/>
              </p:nvSpPr>
              <p:spPr>
                <a:xfrm>
                  <a:off x="2441448" y="9794647"/>
                  <a:ext cx="88138" cy="102817"/>
                </a:xfrm>
                <a:custGeom>
                  <a:avLst/>
                  <a:gdLst>
                    <a:gd name="connsiteX0" fmla="*/ 44196 w 88138"/>
                    <a:gd name="connsiteY0" fmla="*/ 102818 h 102817"/>
                    <a:gd name="connsiteX1" fmla="*/ 0 w 88138"/>
                    <a:gd name="connsiteY1" fmla="*/ 51028 h 102817"/>
                    <a:gd name="connsiteX2" fmla="*/ 43561 w 88138"/>
                    <a:gd name="connsiteY2" fmla="*/ 0 h 102817"/>
                    <a:gd name="connsiteX3" fmla="*/ 78740 w 88138"/>
                    <a:gd name="connsiteY3" fmla="*/ 17010 h 102817"/>
                    <a:gd name="connsiteX4" fmla="*/ 88138 w 88138"/>
                    <a:gd name="connsiteY4" fmla="*/ 53186 h 102817"/>
                    <a:gd name="connsiteX5" fmla="*/ 44196 w 88138"/>
                    <a:gd name="connsiteY5" fmla="*/ 102818 h 102817"/>
                    <a:gd name="connsiteX6" fmla="*/ 65278 w 88138"/>
                    <a:gd name="connsiteY6" fmla="*/ 25007 h 102817"/>
                    <a:gd name="connsiteX7" fmla="*/ 43434 w 88138"/>
                    <a:gd name="connsiteY7" fmla="*/ 12440 h 102817"/>
                    <a:gd name="connsiteX8" fmla="*/ 22479 w 88138"/>
                    <a:gd name="connsiteY8" fmla="*/ 22976 h 102817"/>
                    <a:gd name="connsiteX9" fmla="*/ 17526 w 88138"/>
                    <a:gd name="connsiteY9" fmla="*/ 48363 h 102817"/>
                    <a:gd name="connsiteX10" fmla="*/ 23876 w 88138"/>
                    <a:gd name="connsiteY10" fmla="*/ 80223 h 102817"/>
                    <a:gd name="connsiteX11" fmla="*/ 44704 w 88138"/>
                    <a:gd name="connsiteY11" fmla="*/ 89997 h 102817"/>
                    <a:gd name="connsiteX12" fmla="*/ 66929 w 88138"/>
                    <a:gd name="connsiteY12" fmla="*/ 75399 h 102817"/>
                    <a:gd name="connsiteX13" fmla="*/ 69977 w 88138"/>
                    <a:gd name="connsiteY13" fmla="*/ 54329 h 102817"/>
                    <a:gd name="connsiteX14" fmla="*/ 65278 w 88138"/>
                    <a:gd name="connsiteY14" fmla="*/ 25007 h 102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8138" h="102817">
                      <a:moveTo>
                        <a:pt x="44196" y="102818"/>
                      </a:moveTo>
                      <a:cubicBezTo>
                        <a:pt x="16002" y="102818"/>
                        <a:pt x="0" y="83143"/>
                        <a:pt x="0" y="51028"/>
                      </a:cubicBezTo>
                      <a:cubicBezTo>
                        <a:pt x="0" y="19421"/>
                        <a:pt x="16637" y="0"/>
                        <a:pt x="43561" y="0"/>
                      </a:cubicBezTo>
                      <a:cubicBezTo>
                        <a:pt x="60579" y="0"/>
                        <a:pt x="71755" y="7362"/>
                        <a:pt x="78740" y="17010"/>
                      </a:cubicBezTo>
                      <a:cubicBezTo>
                        <a:pt x="85090" y="25768"/>
                        <a:pt x="88138" y="37319"/>
                        <a:pt x="88138" y="53186"/>
                      </a:cubicBezTo>
                      <a:cubicBezTo>
                        <a:pt x="88265" y="85555"/>
                        <a:pt x="69977" y="102818"/>
                        <a:pt x="44196" y="102818"/>
                      </a:cubicBezTo>
                      <a:close/>
                      <a:moveTo>
                        <a:pt x="65278" y="25007"/>
                      </a:moveTo>
                      <a:cubicBezTo>
                        <a:pt x="60960" y="16375"/>
                        <a:pt x="51943" y="12440"/>
                        <a:pt x="43434" y="12440"/>
                      </a:cubicBezTo>
                      <a:cubicBezTo>
                        <a:pt x="34417" y="12440"/>
                        <a:pt x="25908" y="16502"/>
                        <a:pt x="22479" y="22976"/>
                      </a:cubicBezTo>
                      <a:cubicBezTo>
                        <a:pt x="19177" y="29069"/>
                        <a:pt x="17526" y="36811"/>
                        <a:pt x="17526" y="48363"/>
                      </a:cubicBezTo>
                      <a:cubicBezTo>
                        <a:pt x="17526" y="62071"/>
                        <a:pt x="19939" y="74130"/>
                        <a:pt x="23876" y="80223"/>
                      </a:cubicBezTo>
                      <a:cubicBezTo>
                        <a:pt x="27559" y="86062"/>
                        <a:pt x="35814" y="89997"/>
                        <a:pt x="44704" y="89997"/>
                      </a:cubicBezTo>
                      <a:cubicBezTo>
                        <a:pt x="55372" y="89997"/>
                        <a:pt x="63373" y="84666"/>
                        <a:pt x="66929" y="75399"/>
                      </a:cubicBezTo>
                      <a:cubicBezTo>
                        <a:pt x="69215" y="69307"/>
                        <a:pt x="69977" y="63849"/>
                        <a:pt x="69977" y="54329"/>
                      </a:cubicBezTo>
                      <a:cubicBezTo>
                        <a:pt x="69977" y="40619"/>
                        <a:pt x="68453" y="31480"/>
                        <a:pt x="65278" y="25007"/>
                      </a:cubicBez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80" name="Freeform 191">
                  <a:extLst>
                    <a:ext uri="{FF2B5EF4-FFF2-40B4-BE49-F238E27FC236}">
                      <a16:creationId xmlns:a16="http://schemas.microsoft.com/office/drawing/2014/main" id="{85F3C41D-9F85-661D-7004-DAF13400060F}"/>
                    </a:ext>
                  </a:extLst>
                </p:cNvPr>
                <p:cNvSpPr/>
                <p:nvPr/>
              </p:nvSpPr>
              <p:spPr>
                <a:xfrm>
                  <a:off x="2602610" y="9760882"/>
                  <a:ext cx="125476" cy="134043"/>
                </a:xfrm>
                <a:custGeom>
                  <a:avLst/>
                  <a:gdLst>
                    <a:gd name="connsiteX0" fmla="*/ 70993 w 125476"/>
                    <a:gd name="connsiteY0" fmla="*/ 103960 h 134043"/>
                    <a:gd name="connsiteX1" fmla="*/ 70993 w 125476"/>
                    <a:gd name="connsiteY1" fmla="*/ 134043 h 134043"/>
                    <a:gd name="connsiteX2" fmla="*/ 54483 w 125476"/>
                    <a:gd name="connsiteY2" fmla="*/ 134043 h 134043"/>
                    <a:gd name="connsiteX3" fmla="*/ 54483 w 125476"/>
                    <a:gd name="connsiteY3" fmla="*/ 103960 h 134043"/>
                    <a:gd name="connsiteX4" fmla="*/ 0 w 125476"/>
                    <a:gd name="connsiteY4" fmla="*/ 51536 h 134043"/>
                    <a:gd name="connsiteX5" fmla="*/ 0 w 125476"/>
                    <a:gd name="connsiteY5" fmla="*/ 0 h 134043"/>
                    <a:gd name="connsiteX6" fmla="*/ 16510 w 125476"/>
                    <a:gd name="connsiteY6" fmla="*/ 0 h 134043"/>
                    <a:gd name="connsiteX7" fmla="*/ 16510 w 125476"/>
                    <a:gd name="connsiteY7" fmla="*/ 49251 h 134043"/>
                    <a:gd name="connsiteX8" fmla="*/ 54483 w 125476"/>
                    <a:gd name="connsiteY8" fmla="*/ 90124 h 134043"/>
                    <a:gd name="connsiteX9" fmla="*/ 54483 w 125476"/>
                    <a:gd name="connsiteY9" fmla="*/ 0 h 134043"/>
                    <a:gd name="connsiteX10" fmla="*/ 70993 w 125476"/>
                    <a:gd name="connsiteY10" fmla="*/ 0 h 134043"/>
                    <a:gd name="connsiteX11" fmla="*/ 70993 w 125476"/>
                    <a:gd name="connsiteY11" fmla="*/ 90124 h 134043"/>
                    <a:gd name="connsiteX12" fmla="*/ 108966 w 125476"/>
                    <a:gd name="connsiteY12" fmla="*/ 54963 h 134043"/>
                    <a:gd name="connsiteX13" fmla="*/ 108966 w 125476"/>
                    <a:gd name="connsiteY13" fmla="*/ 0 h 134043"/>
                    <a:gd name="connsiteX14" fmla="*/ 125476 w 125476"/>
                    <a:gd name="connsiteY14" fmla="*/ 0 h 134043"/>
                    <a:gd name="connsiteX15" fmla="*/ 125476 w 125476"/>
                    <a:gd name="connsiteY15" fmla="*/ 53693 h 134043"/>
                    <a:gd name="connsiteX16" fmla="*/ 70993 w 125476"/>
                    <a:gd name="connsiteY16" fmla="*/ 103960 h 134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5476" h="134043">
                      <a:moveTo>
                        <a:pt x="70993" y="103960"/>
                      </a:moveTo>
                      <a:lnTo>
                        <a:pt x="70993" y="134043"/>
                      </a:lnTo>
                      <a:lnTo>
                        <a:pt x="54483" y="134043"/>
                      </a:lnTo>
                      <a:lnTo>
                        <a:pt x="54483" y="103960"/>
                      </a:lnTo>
                      <a:cubicBezTo>
                        <a:pt x="26924" y="103579"/>
                        <a:pt x="0" y="90885"/>
                        <a:pt x="0" y="51536"/>
                      </a:cubicBezTo>
                      <a:lnTo>
                        <a:pt x="0" y="0"/>
                      </a:lnTo>
                      <a:lnTo>
                        <a:pt x="16510" y="0"/>
                      </a:lnTo>
                      <a:lnTo>
                        <a:pt x="16510" y="49251"/>
                      </a:lnTo>
                      <a:cubicBezTo>
                        <a:pt x="16510" y="70703"/>
                        <a:pt x="22479" y="89743"/>
                        <a:pt x="54483" y="90124"/>
                      </a:cubicBezTo>
                      <a:lnTo>
                        <a:pt x="54483" y="0"/>
                      </a:lnTo>
                      <a:lnTo>
                        <a:pt x="70993" y="0"/>
                      </a:lnTo>
                      <a:lnTo>
                        <a:pt x="70993" y="90124"/>
                      </a:lnTo>
                      <a:cubicBezTo>
                        <a:pt x="94234" y="89743"/>
                        <a:pt x="108966" y="78065"/>
                        <a:pt x="108966" y="54963"/>
                      </a:cubicBezTo>
                      <a:lnTo>
                        <a:pt x="108966" y="0"/>
                      </a:lnTo>
                      <a:lnTo>
                        <a:pt x="125476" y="0"/>
                      </a:lnTo>
                      <a:lnTo>
                        <a:pt x="125476" y="53693"/>
                      </a:lnTo>
                      <a:cubicBezTo>
                        <a:pt x="125476" y="84412"/>
                        <a:pt x="103886" y="103579"/>
                        <a:pt x="70993" y="103960"/>
                      </a:cubicBez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81" name="Freeform 192">
                  <a:extLst>
                    <a:ext uri="{FF2B5EF4-FFF2-40B4-BE49-F238E27FC236}">
                      <a16:creationId xmlns:a16="http://schemas.microsoft.com/office/drawing/2014/main" id="{A37A9D2C-DF40-85AE-50FA-3C1BFE71BD7F}"/>
                    </a:ext>
                  </a:extLst>
                </p:cNvPr>
                <p:cNvSpPr/>
                <p:nvPr/>
              </p:nvSpPr>
              <p:spPr>
                <a:xfrm>
                  <a:off x="2757042" y="9795155"/>
                  <a:ext cx="87249" cy="102817"/>
                </a:xfrm>
                <a:custGeom>
                  <a:avLst/>
                  <a:gdLst>
                    <a:gd name="connsiteX0" fmla="*/ 79121 w 87249"/>
                    <a:gd name="connsiteY0" fmla="*/ 102817 h 102817"/>
                    <a:gd name="connsiteX1" fmla="*/ 65913 w 87249"/>
                    <a:gd name="connsiteY1" fmla="*/ 92408 h 102817"/>
                    <a:gd name="connsiteX2" fmla="*/ 62865 w 87249"/>
                    <a:gd name="connsiteY2" fmla="*/ 77177 h 102817"/>
                    <a:gd name="connsiteX3" fmla="*/ 62865 w 87249"/>
                    <a:gd name="connsiteY3" fmla="*/ 33764 h 102817"/>
                    <a:gd name="connsiteX4" fmla="*/ 59182 w 87249"/>
                    <a:gd name="connsiteY4" fmla="*/ 17517 h 102817"/>
                    <a:gd name="connsiteX5" fmla="*/ 47879 w 87249"/>
                    <a:gd name="connsiteY5" fmla="*/ 13455 h 102817"/>
                    <a:gd name="connsiteX6" fmla="*/ 19558 w 87249"/>
                    <a:gd name="connsiteY6" fmla="*/ 27164 h 102817"/>
                    <a:gd name="connsiteX7" fmla="*/ 19558 w 87249"/>
                    <a:gd name="connsiteY7" fmla="*/ 99644 h 102817"/>
                    <a:gd name="connsiteX8" fmla="*/ 3937 w 87249"/>
                    <a:gd name="connsiteY8" fmla="*/ 99644 h 102817"/>
                    <a:gd name="connsiteX9" fmla="*/ 3937 w 87249"/>
                    <a:gd name="connsiteY9" fmla="*/ 24625 h 102817"/>
                    <a:gd name="connsiteX10" fmla="*/ 0 w 87249"/>
                    <a:gd name="connsiteY10" fmla="*/ 4062 h 102817"/>
                    <a:gd name="connsiteX11" fmla="*/ 15621 w 87249"/>
                    <a:gd name="connsiteY11" fmla="*/ 0 h 102817"/>
                    <a:gd name="connsiteX12" fmla="*/ 19304 w 87249"/>
                    <a:gd name="connsiteY12" fmla="*/ 15232 h 102817"/>
                    <a:gd name="connsiteX13" fmla="*/ 51562 w 87249"/>
                    <a:gd name="connsiteY13" fmla="*/ 127 h 102817"/>
                    <a:gd name="connsiteX14" fmla="*/ 76581 w 87249"/>
                    <a:gd name="connsiteY14" fmla="*/ 14344 h 102817"/>
                    <a:gd name="connsiteX15" fmla="*/ 78994 w 87249"/>
                    <a:gd name="connsiteY15" fmla="*/ 25641 h 102817"/>
                    <a:gd name="connsiteX16" fmla="*/ 78994 w 87249"/>
                    <a:gd name="connsiteY16" fmla="*/ 67910 h 102817"/>
                    <a:gd name="connsiteX17" fmla="*/ 87249 w 87249"/>
                    <a:gd name="connsiteY17" fmla="*/ 91774 h 102817"/>
                    <a:gd name="connsiteX18" fmla="*/ 79121 w 87249"/>
                    <a:gd name="connsiteY18" fmla="*/ 102817 h 102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7249" h="102817">
                      <a:moveTo>
                        <a:pt x="79121" y="102817"/>
                      </a:moveTo>
                      <a:cubicBezTo>
                        <a:pt x="73533" y="101040"/>
                        <a:pt x="68453" y="97486"/>
                        <a:pt x="65913" y="92408"/>
                      </a:cubicBezTo>
                      <a:cubicBezTo>
                        <a:pt x="63627" y="88093"/>
                        <a:pt x="62865" y="83777"/>
                        <a:pt x="62865" y="77177"/>
                      </a:cubicBezTo>
                      <a:lnTo>
                        <a:pt x="62865" y="33764"/>
                      </a:lnTo>
                      <a:cubicBezTo>
                        <a:pt x="62865" y="23356"/>
                        <a:pt x="62103" y="20818"/>
                        <a:pt x="59182" y="17517"/>
                      </a:cubicBezTo>
                      <a:cubicBezTo>
                        <a:pt x="56896" y="14978"/>
                        <a:pt x="52578" y="13455"/>
                        <a:pt x="47879" y="13455"/>
                      </a:cubicBezTo>
                      <a:cubicBezTo>
                        <a:pt x="39624" y="13455"/>
                        <a:pt x="26924" y="19675"/>
                        <a:pt x="19558" y="27164"/>
                      </a:cubicBezTo>
                      <a:lnTo>
                        <a:pt x="19558" y="99644"/>
                      </a:lnTo>
                      <a:lnTo>
                        <a:pt x="3937" y="99644"/>
                      </a:lnTo>
                      <a:lnTo>
                        <a:pt x="3937" y="24625"/>
                      </a:lnTo>
                      <a:cubicBezTo>
                        <a:pt x="3937" y="12312"/>
                        <a:pt x="889" y="5458"/>
                        <a:pt x="0" y="4062"/>
                      </a:cubicBezTo>
                      <a:lnTo>
                        <a:pt x="15621" y="0"/>
                      </a:lnTo>
                      <a:cubicBezTo>
                        <a:pt x="16383" y="1396"/>
                        <a:pt x="19304" y="8250"/>
                        <a:pt x="19304" y="15232"/>
                      </a:cubicBezTo>
                      <a:cubicBezTo>
                        <a:pt x="29972" y="5077"/>
                        <a:pt x="40640" y="127"/>
                        <a:pt x="51562" y="127"/>
                      </a:cubicBezTo>
                      <a:cubicBezTo>
                        <a:pt x="62611" y="127"/>
                        <a:pt x="72517" y="5839"/>
                        <a:pt x="76581" y="14344"/>
                      </a:cubicBezTo>
                      <a:cubicBezTo>
                        <a:pt x="78232" y="17897"/>
                        <a:pt x="78994" y="21705"/>
                        <a:pt x="78994" y="25641"/>
                      </a:cubicBezTo>
                      <a:lnTo>
                        <a:pt x="78994" y="67910"/>
                      </a:lnTo>
                      <a:cubicBezTo>
                        <a:pt x="78994" y="83777"/>
                        <a:pt x="79629" y="87839"/>
                        <a:pt x="87249" y="91774"/>
                      </a:cubicBezTo>
                      <a:lnTo>
                        <a:pt x="79121" y="102817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82" name="Freeform 193">
                  <a:extLst>
                    <a:ext uri="{FF2B5EF4-FFF2-40B4-BE49-F238E27FC236}">
                      <a16:creationId xmlns:a16="http://schemas.microsoft.com/office/drawing/2014/main" id="{7B6EC3DA-D68C-7ACB-7FA1-C5D4F274CA63}"/>
                    </a:ext>
                  </a:extLst>
                </p:cNvPr>
                <p:cNvSpPr/>
                <p:nvPr/>
              </p:nvSpPr>
              <p:spPr>
                <a:xfrm>
                  <a:off x="2867786" y="9794647"/>
                  <a:ext cx="119252" cy="140898"/>
                </a:xfrm>
                <a:custGeom>
                  <a:avLst/>
                  <a:gdLst>
                    <a:gd name="connsiteX0" fmla="*/ 68326 w 119252"/>
                    <a:gd name="connsiteY0" fmla="*/ 102818 h 140898"/>
                    <a:gd name="connsiteX1" fmla="*/ 68326 w 119252"/>
                    <a:gd name="connsiteY1" fmla="*/ 137979 h 140898"/>
                    <a:gd name="connsiteX2" fmla="*/ 52070 w 119252"/>
                    <a:gd name="connsiteY2" fmla="*/ 140898 h 140898"/>
                    <a:gd name="connsiteX3" fmla="*/ 52070 w 119252"/>
                    <a:gd name="connsiteY3" fmla="*/ 102818 h 140898"/>
                    <a:gd name="connsiteX4" fmla="*/ 0 w 119252"/>
                    <a:gd name="connsiteY4" fmla="*/ 51028 h 140898"/>
                    <a:gd name="connsiteX5" fmla="*/ 37846 w 119252"/>
                    <a:gd name="connsiteY5" fmla="*/ 1397 h 140898"/>
                    <a:gd name="connsiteX6" fmla="*/ 37846 w 119252"/>
                    <a:gd name="connsiteY6" fmla="*/ 14344 h 140898"/>
                    <a:gd name="connsiteX7" fmla="*/ 17526 w 119252"/>
                    <a:gd name="connsiteY7" fmla="*/ 48489 h 140898"/>
                    <a:gd name="connsiteX8" fmla="*/ 25908 w 119252"/>
                    <a:gd name="connsiteY8" fmla="*/ 80350 h 140898"/>
                    <a:gd name="connsiteX9" fmla="*/ 52070 w 119252"/>
                    <a:gd name="connsiteY9" fmla="*/ 90124 h 140898"/>
                    <a:gd name="connsiteX10" fmla="*/ 52070 w 119252"/>
                    <a:gd name="connsiteY10" fmla="*/ 381 h 140898"/>
                    <a:gd name="connsiteX11" fmla="*/ 66675 w 119252"/>
                    <a:gd name="connsiteY11" fmla="*/ 0 h 140898"/>
                    <a:gd name="connsiteX12" fmla="*/ 107950 w 119252"/>
                    <a:gd name="connsiteY12" fmla="*/ 17010 h 140898"/>
                    <a:gd name="connsiteX13" fmla="*/ 119253 w 119252"/>
                    <a:gd name="connsiteY13" fmla="*/ 53186 h 140898"/>
                    <a:gd name="connsiteX14" fmla="*/ 68326 w 119252"/>
                    <a:gd name="connsiteY14" fmla="*/ 102818 h 140898"/>
                    <a:gd name="connsiteX15" fmla="*/ 94996 w 119252"/>
                    <a:gd name="connsiteY15" fmla="*/ 25007 h 140898"/>
                    <a:gd name="connsiteX16" fmla="*/ 68326 w 119252"/>
                    <a:gd name="connsiteY16" fmla="*/ 12440 h 140898"/>
                    <a:gd name="connsiteX17" fmla="*/ 68326 w 119252"/>
                    <a:gd name="connsiteY17" fmla="*/ 89997 h 140898"/>
                    <a:gd name="connsiteX18" fmla="*/ 97155 w 119252"/>
                    <a:gd name="connsiteY18" fmla="*/ 75399 h 140898"/>
                    <a:gd name="connsiteX19" fmla="*/ 101219 w 119252"/>
                    <a:gd name="connsiteY19" fmla="*/ 54329 h 140898"/>
                    <a:gd name="connsiteX20" fmla="*/ 94996 w 119252"/>
                    <a:gd name="connsiteY20" fmla="*/ 25007 h 140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19252" h="140898">
                      <a:moveTo>
                        <a:pt x="68326" y="102818"/>
                      </a:moveTo>
                      <a:lnTo>
                        <a:pt x="68326" y="137979"/>
                      </a:lnTo>
                      <a:lnTo>
                        <a:pt x="52070" y="140898"/>
                      </a:lnTo>
                      <a:lnTo>
                        <a:pt x="52070" y="102818"/>
                      </a:lnTo>
                      <a:cubicBezTo>
                        <a:pt x="18288" y="102818"/>
                        <a:pt x="0" y="83270"/>
                        <a:pt x="0" y="51028"/>
                      </a:cubicBezTo>
                      <a:cubicBezTo>
                        <a:pt x="0" y="23610"/>
                        <a:pt x="13970" y="5839"/>
                        <a:pt x="37846" y="1397"/>
                      </a:cubicBezTo>
                      <a:lnTo>
                        <a:pt x="37846" y="14344"/>
                      </a:lnTo>
                      <a:cubicBezTo>
                        <a:pt x="22606" y="18660"/>
                        <a:pt x="17526" y="28942"/>
                        <a:pt x="17526" y="48489"/>
                      </a:cubicBezTo>
                      <a:cubicBezTo>
                        <a:pt x="17526" y="62198"/>
                        <a:pt x="20828" y="74257"/>
                        <a:pt x="25908" y="80350"/>
                      </a:cubicBezTo>
                      <a:cubicBezTo>
                        <a:pt x="30861" y="86062"/>
                        <a:pt x="40259" y="89870"/>
                        <a:pt x="52070" y="90124"/>
                      </a:cubicBezTo>
                      <a:lnTo>
                        <a:pt x="52070" y="381"/>
                      </a:lnTo>
                      <a:cubicBezTo>
                        <a:pt x="56134" y="127"/>
                        <a:pt x="62611" y="0"/>
                        <a:pt x="66675" y="0"/>
                      </a:cubicBezTo>
                      <a:cubicBezTo>
                        <a:pt x="86995" y="0"/>
                        <a:pt x="99568" y="7362"/>
                        <a:pt x="107950" y="17010"/>
                      </a:cubicBezTo>
                      <a:cubicBezTo>
                        <a:pt x="115570" y="25768"/>
                        <a:pt x="119253" y="37319"/>
                        <a:pt x="119253" y="53186"/>
                      </a:cubicBezTo>
                      <a:cubicBezTo>
                        <a:pt x="119253" y="85047"/>
                        <a:pt x="98806" y="102437"/>
                        <a:pt x="68326" y="102818"/>
                      </a:cubicBezTo>
                      <a:close/>
                      <a:moveTo>
                        <a:pt x="94996" y="25007"/>
                      </a:moveTo>
                      <a:cubicBezTo>
                        <a:pt x="89408" y="16756"/>
                        <a:pt x="78613" y="12440"/>
                        <a:pt x="68326" y="12440"/>
                      </a:cubicBezTo>
                      <a:lnTo>
                        <a:pt x="68326" y="89997"/>
                      </a:lnTo>
                      <a:cubicBezTo>
                        <a:pt x="82550" y="89997"/>
                        <a:pt x="92583" y="84666"/>
                        <a:pt x="97155" y="75399"/>
                      </a:cubicBezTo>
                      <a:cubicBezTo>
                        <a:pt x="100203" y="69307"/>
                        <a:pt x="101219" y="63849"/>
                        <a:pt x="101219" y="54329"/>
                      </a:cubicBezTo>
                      <a:cubicBezTo>
                        <a:pt x="101219" y="40619"/>
                        <a:pt x="99314" y="31480"/>
                        <a:pt x="94996" y="25007"/>
                      </a:cubicBez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83" name="Freeform 194">
                  <a:extLst>
                    <a:ext uri="{FF2B5EF4-FFF2-40B4-BE49-F238E27FC236}">
                      <a16:creationId xmlns:a16="http://schemas.microsoft.com/office/drawing/2014/main" id="{23EA9030-02EB-6C91-5FF8-00DE0F83B727}"/>
                    </a:ext>
                  </a:extLst>
                </p:cNvPr>
                <p:cNvSpPr/>
                <p:nvPr/>
              </p:nvSpPr>
              <p:spPr>
                <a:xfrm>
                  <a:off x="3014979" y="9795282"/>
                  <a:ext cx="29718" cy="101547"/>
                </a:xfrm>
                <a:custGeom>
                  <a:avLst/>
                  <a:gdLst>
                    <a:gd name="connsiteX0" fmla="*/ 19558 w 29718"/>
                    <a:gd name="connsiteY0" fmla="*/ 101548 h 101547"/>
                    <a:gd name="connsiteX1" fmla="*/ 7366 w 29718"/>
                    <a:gd name="connsiteY1" fmla="*/ 97486 h 101547"/>
                    <a:gd name="connsiteX2" fmla="*/ 2413 w 29718"/>
                    <a:gd name="connsiteY2" fmla="*/ 83650 h 101547"/>
                    <a:gd name="connsiteX3" fmla="*/ 2413 w 29718"/>
                    <a:gd name="connsiteY3" fmla="*/ 22848 h 101547"/>
                    <a:gd name="connsiteX4" fmla="*/ 0 w 29718"/>
                    <a:gd name="connsiteY4" fmla="*/ 2919 h 101547"/>
                    <a:gd name="connsiteX5" fmla="*/ 16002 w 29718"/>
                    <a:gd name="connsiteY5" fmla="*/ 0 h 101547"/>
                    <a:gd name="connsiteX6" fmla="*/ 18669 w 29718"/>
                    <a:gd name="connsiteY6" fmla="*/ 23102 h 101547"/>
                    <a:gd name="connsiteX7" fmla="*/ 18669 w 29718"/>
                    <a:gd name="connsiteY7" fmla="*/ 80223 h 101547"/>
                    <a:gd name="connsiteX8" fmla="*/ 24384 w 29718"/>
                    <a:gd name="connsiteY8" fmla="*/ 89996 h 101547"/>
                    <a:gd name="connsiteX9" fmla="*/ 26416 w 29718"/>
                    <a:gd name="connsiteY9" fmla="*/ 89616 h 101547"/>
                    <a:gd name="connsiteX10" fmla="*/ 29718 w 29718"/>
                    <a:gd name="connsiteY10" fmla="*/ 99644 h 101547"/>
                    <a:gd name="connsiteX11" fmla="*/ 19558 w 29718"/>
                    <a:gd name="connsiteY11" fmla="*/ 101548 h 101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9718" h="101547">
                      <a:moveTo>
                        <a:pt x="19558" y="101548"/>
                      </a:moveTo>
                      <a:cubicBezTo>
                        <a:pt x="14605" y="101548"/>
                        <a:pt x="10541" y="100151"/>
                        <a:pt x="7366" y="97486"/>
                      </a:cubicBezTo>
                      <a:cubicBezTo>
                        <a:pt x="4064" y="94693"/>
                        <a:pt x="2413" y="90631"/>
                        <a:pt x="2413" y="83650"/>
                      </a:cubicBezTo>
                      <a:lnTo>
                        <a:pt x="2413" y="22848"/>
                      </a:lnTo>
                      <a:cubicBezTo>
                        <a:pt x="2413" y="11551"/>
                        <a:pt x="381" y="4315"/>
                        <a:pt x="0" y="2919"/>
                      </a:cubicBezTo>
                      <a:lnTo>
                        <a:pt x="16002" y="0"/>
                      </a:lnTo>
                      <a:cubicBezTo>
                        <a:pt x="16637" y="1523"/>
                        <a:pt x="18669" y="9773"/>
                        <a:pt x="18669" y="23102"/>
                      </a:cubicBezTo>
                      <a:lnTo>
                        <a:pt x="18669" y="80223"/>
                      </a:lnTo>
                      <a:cubicBezTo>
                        <a:pt x="18669" y="87839"/>
                        <a:pt x="19939" y="89996"/>
                        <a:pt x="24384" y="89996"/>
                      </a:cubicBezTo>
                      <a:cubicBezTo>
                        <a:pt x="25019" y="89996"/>
                        <a:pt x="25781" y="89743"/>
                        <a:pt x="26416" y="89616"/>
                      </a:cubicBezTo>
                      <a:lnTo>
                        <a:pt x="29718" y="99644"/>
                      </a:lnTo>
                      <a:cubicBezTo>
                        <a:pt x="25781" y="101167"/>
                        <a:pt x="23876" y="101548"/>
                        <a:pt x="19558" y="101548"/>
                      </a:cubicBez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84" name="Freeform 195">
                  <a:extLst>
                    <a:ext uri="{FF2B5EF4-FFF2-40B4-BE49-F238E27FC236}">
                      <a16:creationId xmlns:a16="http://schemas.microsoft.com/office/drawing/2014/main" id="{A455F1EA-DB79-F306-9F98-6B802B93A726}"/>
                    </a:ext>
                  </a:extLst>
                </p:cNvPr>
                <p:cNvSpPr/>
                <p:nvPr/>
              </p:nvSpPr>
              <p:spPr>
                <a:xfrm>
                  <a:off x="3066414" y="9794774"/>
                  <a:ext cx="92329" cy="102817"/>
                </a:xfrm>
                <a:custGeom>
                  <a:avLst/>
                  <a:gdLst>
                    <a:gd name="connsiteX0" fmla="*/ 84074 w 92329"/>
                    <a:gd name="connsiteY0" fmla="*/ 102818 h 102817"/>
                    <a:gd name="connsiteX1" fmla="*/ 70104 w 92329"/>
                    <a:gd name="connsiteY1" fmla="*/ 88601 h 102817"/>
                    <a:gd name="connsiteX2" fmla="*/ 39878 w 92329"/>
                    <a:gd name="connsiteY2" fmla="*/ 102310 h 102817"/>
                    <a:gd name="connsiteX3" fmla="*/ 16383 w 92329"/>
                    <a:gd name="connsiteY3" fmla="*/ 94313 h 102817"/>
                    <a:gd name="connsiteX4" fmla="*/ 0 w 92329"/>
                    <a:gd name="connsiteY4" fmla="*/ 54456 h 102817"/>
                    <a:gd name="connsiteX5" fmla="*/ 9652 w 92329"/>
                    <a:gd name="connsiteY5" fmla="*/ 15614 h 102817"/>
                    <a:gd name="connsiteX6" fmla="*/ 40259 w 92329"/>
                    <a:gd name="connsiteY6" fmla="*/ 0 h 102817"/>
                    <a:gd name="connsiteX7" fmla="*/ 69215 w 92329"/>
                    <a:gd name="connsiteY7" fmla="*/ 13709 h 102817"/>
                    <a:gd name="connsiteX8" fmla="*/ 71247 w 92329"/>
                    <a:gd name="connsiteY8" fmla="*/ 2920 h 102817"/>
                    <a:gd name="connsiteX9" fmla="*/ 87122 w 92329"/>
                    <a:gd name="connsiteY9" fmla="*/ 2920 h 102817"/>
                    <a:gd name="connsiteX10" fmla="*/ 84074 w 92329"/>
                    <a:gd name="connsiteY10" fmla="*/ 27926 h 102817"/>
                    <a:gd name="connsiteX11" fmla="*/ 84074 w 92329"/>
                    <a:gd name="connsiteY11" fmla="*/ 68164 h 102817"/>
                    <a:gd name="connsiteX12" fmla="*/ 92329 w 92329"/>
                    <a:gd name="connsiteY12" fmla="*/ 92028 h 102817"/>
                    <a:gd name="connsiteX13" fmla="*/ 84074 w 92329"/>
                    <a:gd name="connsiteY13" fmla="*/ 102818 h 102817"/>
                    <a:gd name="connsiteX14" fmla="*/ 68707 w 92329"/>
                    <a:gd name="connsiteY14" fmla="*/ 27418 h 102817"/>
                    <a:gd name="connsiteX15" fmla="*/ 42545 w 92329"/>
                    <a:gd name="connsiteY15" fmla="*/ 13582 h 102817"/>
                    <a:gd name="connsiteX16" fmla="*/ 21844 w 92329"/>
                    <a:gd name="connsiteY16" fmla="*/ 25514 h 102817"/>
                    <a:gd name="connsiteX17" fmla="*/ 17145 w 92329"/>
                    <a:gd name="connsiteY17" fmla="*/ 50901 h 102817"/>
                    <a:gd name="connsiteX18" fmla="*/ 26797 w 92329"/>
                    <a:gd name="connsiteY18" fmla="*/ 83396 h 102817"/>
                    <a:gd name="connsiteX19" fmla="*/ 43815 w 92329"/>
                    <a:gd name="connsiteY19" fmla="*/ 89236 h 102817"/>
                    <a:gd name="connsiteX20" fmla="*/ 68707 w 92329"/>
                    <a:gd name="connsiteY20" fmla="*/ 74384 h 102817"/>
                    <a:gd name="connsiteX21" fmla="*/ 68707 w 92329"/>
                    <a:gd name="connsiteY21" fmla="*/ 27418 h 102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92329" h="102817">
                      <a:moveTo>
                        <a:pt x="84074" y="102818"/>
                      </a:moveTo>
                      <a:cubicBezTo>
                        <a:pt x="77089" y="100659"/>
                        <a:pt x="71882" y="95455"/>
                        <a:pt x="70104" y="88601"/>
                      </a:cubicBezTo>
                      <a:cubicBezTo>
                        <a:pt x="60198" y="97994"/>
                        <a:pt x="51562" y="102310"/>
                        <a:pt x="39878" y="102310"/>
                      </a:cubicBezTo>
                      <a:cubicBezTo>
                        <a:pt x="30480" y="102310"/>
                        <a:pt x="23241" y="99771"/>
                        <a:pt x="16383" y="94313"/>
                      </a:cubicBezTo>
                      <a:cubicBezTo>
                        <a:pt x="6350" y="86316"/>
                        <a:pt x="0" y="74130"/>
                        <a:pt x="0" y="54456"/>
                      </a:cubicBezTo>
                      <a:cubicBezTo>
                        <a:pt x="0" y="35161"/>
                        <a:pt x="2921" y="24372"/>
                        <a:pt x="9652" y="15614"/>
                      </a:cubicBezTo>
                      <a:cubicBezTo>
                        <a:pt x="17272" y="5585"/>
                        <a:pt x="28194" y="0"/>
                        <a:pt x="40259" y="0"/>
                      </a:cubicBezTo>
                      <a:cubicBezTo>
                        <a:pt x="51308" y="0"/>
                        <a:pt x="60452" y="4316"/>
                        <a:pt x="69215" y="13709"/>
                      </a:cubicBezTo>
                      <a:cubicBezTo>
                        <a:pt x="69469" y="11170"/>
                        <a:pt x="70231" y="5078"/>
                        <a:pt x="71247" y="2920"/>
                      </a:cubicBezTo>
                      <a:lnTo>
                        <a:pt x="87122" y="2920"/>
                      </a:lnTo>
                      <a:cubicBezTo>
                        <a:pt x="86487" y="4697"/>
                        <a:pt x="84074" y="13455"/>
                        <a:pt x="84074" y="27926"/>
                      </a:cubicBezTo>
                      <a:lnTo>
                        <a:pt x="84074" y="68164"/>
                      </a:lnTo>
                      <a:cubicBezTo>
                        <a:pt x="84074" y="84031"/>
                        <a:pt x="84709" y="88093"/>
                        <a:pt x="92329" y="92028"/>
                      </a:cubicBezTo>
                      <a:lnTo>
                        <a:pt x="84074" y="102818"/>
                      </a:lnTo>
                      <a:close/>
                      <a:moveTo>
                        <a:pt x="68707" y="27418"/>
                      </a:moveTo>
                      <a:cubicBezTo>
                        <a:pt x="63119" y="19040"/>
                        <a:pt x="52451" y="13582"/>
                        <a:pt x="42545" y="13582"/>
                      </a:cubicBezTo>
                      <a:cubicBezTo>
                        <a:pt x="33655" y="13582"/>
                        <a:pt x="25908" y="17898"/>
                        <a:pt x="21844" y="25514"/>
                      </a:cubicBezTo>
                      <a:cubicBezTo>
                        <a:pt x="18288" y="31988"/>
                        <a:pt x="17145" y="38080"/>
                        <a:pt x="17145" y="50901"/>
                      </a:cubicBezTo>
                      <a:cubicBezTo>
                        <a:pt x="17145" y="72226"/>
                        <a:pt x="21717" y="78827"/>
                        <a:pt x="26797" y="83396"/>
                      </a:cubicBezTo>
                      <a:cubicBezTo>
                        <a:pt x="31115" y="87331"/>
                        <a:pt x="36068" y="89236"/>
                        <a:pt x="43815" y="89236"/>
                      </a:cubicBezTo>
                      <a:cubicBezTo>
                        <a:pt x="54356" y="89236"/>
                        <a:pt x="63373" y="83905"/>
                        <a:pt x="68707" y="74384"/>
                      </a:cubicBezTo>
                      <a:lnTo>
                        <a:pt x="68707" y="27418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85" name="Freeform 196">
                  <a:extLst>
                    <a:ext uri="{FF2B5EF4-FFF2-40B4-BE49-F238E27FC236}">
                      <a16:creationId xmlns:a16="http://schemas.microsoft.com/office/drawing/2014/main" id="{B4D12282-BB19-AC0A-7336-DAA973366E13}"/>
                    </a:ext>
                  </a:extLst>
                </p:cNvPr>
                <p:cNvSpPr/>
                <p:nvPr/>
              </p:nvSpPr>
              <p:spPr>
                <a:xfrm>
                  <a:off x="3187954" y="9795282"/>
                  <a:ext cx="84708" cy="99643"/>
                </a:xfrm>
                <a:custGeom>
                  <a:avLst/>
                  <a:gdLst>
                    <a:gd name="connsiteX0" fmla="*/ 63500 w 84708"/>
                    <a:gd name="connsiteY0" fmla="*/ 99644 h 99643"/>
                    <a:gd name="connsiteX1" fmla="*/ 18669 w 84708"/>
                    <a:gd name="connsiteY1" fmla="*/ 47219 h 99643"/>
                    <a:gd name="connsiteX2" fmla="*/ 18669 w 84708"/>
                    <a:gd name="connsiteY2" fmla="*/ 99644 h 99643"/>
                    <a:gd name="connsiteX3" fmla="*/ 2667 w 84708"/>
                    <a:gd name="connsiteY3" fmla="*/ 99644 h 99643"/>
                    <a:gd name="connsiteX4" fmla="*/ 2667 w 84708"/>
                    <a:gd name="connsiteY4" fmla="*/ 22848 h 99643"/>
                    <a:gd name="connsiteX5" fmla="*/ 0 w 84708"/>
                    <a:gd name="connsiteY5" fmla="*/ 3935 h 99643"/>
                    <a:gd name="connsiteX6" fmla="*/ 16002 w 84708"/>
                    <a:gd name="connsiteY6" fmla="*/ 0 h 99643"/>
                    <a:gd name="connsiteX7" fmla="*/ 18669 w 84708"/>
                    <a:gd name="connsiteY7" fmla="*/ 23102 h 99643"/>
                    <a:gd name="connsiteX8" fmla="*/ 18669 w 84708"/>
                    <a:gd name="connsiteY8" fmla="*/ 47092 h 99643"/>
                    <a:gd name="connsiteX9" fmla="*/ 59944 w 84708"/>
                    <a:gd name="connsiteY9" fmla="*/ 2285 h 99643"/>
                    <a:gd name="connsiteX10" fmla="*/ 80264 w 84708"/>
                    <a:gd name="connsiteY10" fmla="*/ 2285 h 99643"/>
                    <a:gd name="connsiteX11" fmla="*/ 37465 w 84708"/>
                    <a:gd name="connsiteY11" fmla="*/ 47092 h 99643"/>
                    <a:gd name="connsiteX12" fmla="*/ 84709 w 84708"/>
                    <a:gd name="connsiteY12" fmla="*/ 99644 h 99643"/>
                    <a:gd name="connsiteX13" fmla="*/ 63500 w 84708"/>
                    <a:gd name="connsiteY13" fmla="*/ 99644 h 996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4708" h="99643">
                      <a:moveTo>
                        <a:pt x="63500" y="99644"/>
                      </a:moveTo>
                      <a:lnTo>
                        <a:pt x="18669" y="47219"/>
                      </a:lnTo>
                      <a:lnTo>
                        <a:pt x="18669" y="99644"/>
                      </a:lnTo>
                      <a:lnTo>
                        <a:pt x="2667" y="99644"/>
                      </a:lnTo>
                      <a:lnTo>
                        <a:pt x="2667" y="22848"/>
                      </a:lnTo>
                      <a:cubicBezTo>
                        <a:pt x="2667" y="11551"/>
                        <a:pt x="635" y="5077"/>
                        <a:pt x="0" y="3935"/>
                      </a:cubicBezTo>
                      <a:lnTo>
                        <a:pt x="16002" y="0"/>
                      </a:lnTo>
                      <a:cubicBezTo>
                        <a:pt x="16637" y="1523"/>
                        <a:pt x="18669" y="9773"/>
                        <a:pt x="18669" y="23102"/>
                      </a:cubicBezTo>
                      <a:lnTo>
                        <a:pt x="18669" y="47092"/>
                      </a:lnTo>
                      <a:lnTo>
                        <a:pt x="59944" y="2285"/>
                      </a:lnTo>
                      <a:lnTo>
                        <a:pt x="80264" y="2285"/>
                      </a:lnTo>
                      <a:lnTo>
                        <a:pt x="37465" y="47092"/>
                      </a:lnTo>
                      <a:lnTo>
                        <a:pt x="84709" y="99644"/>
                      </a:lnTo>
                      <a:lnTo>
                        <a:pt x="63500" y="99644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86" name="Freeform 197">
                  <a:extLst>
                    <a:ext uri="{FF2B5EF4-FFF2-40B4-BE49-F238E27FC236}">
                      <a16:creationId xmlns:a16="http://schemas.microsoft.com/office/drawing/2014/main" id="{B897FF4D-78AA-9D14-5CAE-9F684F9396FA}"/>
                    </a:ext>
                  </a:extLst>
                </p:cNvPr>
                <p:cNvSpPr/>
                <p:nvPr/>
              </p:nvSpPr>
              <p:spPr>
                <a:xfrm>
                  <a:off x="3289553" y="9740446"/>
                  <a:ext cx="87376" cy="157525"/>
                </a:xfrm>
                <a:custGeom>
                  <a:avLst/>
                  <a:gdLst>
                    <a:gd name="connsiteX0" fmla="*/ 79121 w 87376"/>
                    <a:gd name="connsiteY0" fmla="*/ 157526 h 157525"/>
                    <a:gd name="connsiteX1" fmla="*/ 65913 w 87376"/>
                    <a:gd name="connsiteY1" fmla="*/ 147117 h 157525"/>
                    <a:gd name="connsiteX2" fmla="*/ 62865 w 87376"/>
                    <a:gd name="connsiteY2" fmla="*/ 131886 h 157525"/>
                    <a:gd name="connsiteX3" fmla="*/ 62865 w 87376"/>
                    <a:gd name="connsiteY3" fmla="*/ 88473 h 157525"/>
                    <a:gd name="connsiteX4" fmla="*/ 59182 w 87376"/>
                    <a:gd name="connsiteY4" fmla="*/ 72226 h 157525"/>
                    <a:gd name="connsiteX5" fmla="*/ 47879 w 87376"/>
                    <a:gd name="connsiteY5" fmla="*/ 68164 h 157525"/>
                    <a:gd name="connsiteX6" fmla="*/ 19558 w 87376"/>
                    <a:gd name="connsiteY6" fmla="*/ 81873 h 157525"/>
                    <a:gd name="connsiteX7" fmla="*/ 19558 w 87376"/>
                    <a:gd name="connsiteY7" fmla="*/ 154353 h 157525"/>
                    <a:gd name="connsiteX8" fmla="*/ 3937 w 87376"/>
                    <a:gd name="connsiteY8" fmla="*/ 154353 h 157525"/>
                    <a:gd name="connsiteX9" fmla="*/ 3937 w 87376"/>
                    <a:gd name="connsiteY9" fmla="*/ 79334 h 157525"/>
                    <a:gd name="connsiteX10" fmla="*/ 0 w 87376"/>
                    <a:gd name="connsiteY10" fmla="*/ 58771 h 157525"/>
                    <a:gd name="connsiteX11" fmla="*/ 15621 w 87376"/>
                    <a:gd name="connsiteY11" fmla="*/ 54709 h 157525"/>
                    <a:gd name="connsiteX12" fmla="*/ 19304 w 87376"/>
                    <a:gd name="connsiteY12" fmla="*/ 69941 h 157525"/>
                    <a:gd name="connsiteX13" fmla="*/ 51562 w 87376"/>
                    <a:gd name="connsiteY13" fmla="*/ 54836 h 157525"/>
                    <a:gd name="connsiteX14" fmla="*/ 76708 w 87376"/>
                    <a:gd name="connsiteY14" fmla="*/ 69053 h 157525"/>
                    <a:gd name="connsiteX15" fmla="*/ 79121 w 87376"/>
                    <a:gd name="connsiteY15" fmla="*/ 80350 h 157525"/>
                    <a:gd name="connsiteX16" fmla="*/ 79121 w 87376"/>
                    <a:gd name="connsiteY16" fmla="*/ 122619 h 157525"/>
                    <a:gd name="connsiteX17" fmla="*/ 87376 w 87376"/>
                    <a:gd name="connsiteY17" fmla="*/ 146483 h 157525"/>
                    <a:gd name="connsiteX18" fmla="*/ 79121 w 87376"/>
                    <a:gd name="connsiteY18" fmla="*/ 157526 h 157525"/>
                    <a:gd name="connsiteX19" fmla="*/ 44323 w 87376"/>
                    <a:gd name="connsiteY19" fmla="*/ 44173 h 157525"/>
                    <a:gd name="connsiteX20" fmla="*/ 36703 w 87376"/>
                    <a:gd name="connsiteY20" fmla="*/ 41000 h 157525"/>
                    <a:gd name="connsiteX21" fmla="*/ 51054 w 87376"/>
                    <a:gd name="connsiteY21" fmla="*/ 0 h 157525"/>
                    <a:gd name="connsiteX22" fmla="*/ 65405 w 87376"/>
                    <a:gd name="connsiteY22" fmla="*/ 5839 h 157525"/>
                    <a:gd name="connsiteX23" fmla="*/ 44323 w 87376"/>
                    <a:gd name="connsiteY23" fmla="*/ 44173 h 157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87376" h="157525">
                      <a:moveTo>
                        <a:pt x="79121" y="157526"/>
                      </a:moveTo>
                      <a:cubicBezTo>
                        <a:pt x="73533" y="155749"/>
                        <a:pt x="68453" y="152195"/>
                        <a:pt x="65913" y="147117"/>
                      </a:cubicBezTo>
                      <a:cubicBezTo>
                        <a:pt x="63627" y="142802"/>
                        <a:pt x="62865" y="138486"/>
                        <a:pt x="62865" y="131886"/>
                      </a:cubicBezTo>
                      <a:lnTo>
                        <a:pt x="62865" y="88473"/>
                      </a:lnTo>
                      <a:cubicBezTo>
                        <a:pt x="62865" y="78065"/>
                        <a:pt x="62103" y="75526"/>
                        <a:pt x="59182" y="72226"/>
                      </a:cubicBezTo>
                      <a:cubicBezTo>
                        <a:pt x="56896" y="69687"/>
                        <a:pt x="52578" y="68164"/>
                        <a:pt x="47879" y="68164"/>
                      </a:cubicBezTo>
                      <a:cubicBezTo>
                        <a:pt x="39624" y="68164"/>
                        <a:pt x="26924" y="74384"/>
                        <a:pt x="19558" y="81873"/>
                      </a:cubicBezTo>
                      <a:lnTo>
                        <a:pt x="19558" y="154353"/>
                      </a:lnTo>
                      <a:lnTo>
                        <a:pt x="3937" y="154353"/>
                      </a:lnTo>
                      <a:lnTo>
                        <a:pt x="3937" y="79334"/>
                      </a:lnTo>
                      <a:cubicBezTo>
                        <a:pt x="3937" y="67021"/>
                        <a:pt x="889" y="60167"/>
                        <a:pt x="0" y="58771"/>
                      </a:cubicBezTo>
                      <a:lnTo>
                        <a:pt x="15621" y="54709"/>
                      </a:lnTo>
                      <a:cubicBezTo>
                        <a:pt x="16383" y="56105"/>
                        <a:pt x="19304" y="62959"/>
                        <a:pt x="19304" y="69941"/>
                      </a:cubicBezTo>
                      <a:cubicBezTo>
                        <a:pt x="29972" y="59786"/>
                        <a:pt x="40640" y="54836"/>
                        <a:pt x="51562" y="54836"/>
                      </a:cubicBezTo>
                      <a:cubicBezTo>
                        <a:pt x="62611" y="54836"/>
                        <a:pt x="72517" y="60547"/>
                        <a:pt x="76708" y="69053"/>
                      </a:cubicBezTo>
                      <a:cubicBezTo>
                        <a:pt x="78359" y="72606"/>
                        <a:pt x="79121" y="76414"/>
                        <a:pt x="79121" y="80350"/>
                      </a:cubicBezTo>
                      <a:lnTo>
                        <a:pt x="79121" y="122619"/>
                      </a:lnTo>
                      <a:cubicBezTo>
                        <a:pt x="79121" y="138486"/>
                        <a:pt x="79756" y="142548"/>
                        <a:pt x="87376" y="146483"/>
                      </a:cubicBezTo>
                      <a:lnTo>
                        <a:pt x="79121" y="157526"/>
                      </a:lnTo>
                      <a:close/>
                      <a:moveTo>
                        <a:pt x="44323" y="44173"/>
                      </a:moveTo>
                      <a:lnTo>
                        <a:pt x="36703" y="41000"/>
                      </a:lnTo>
                      <a:lnTo>
                        <a:pt x="51054" y="0"/>
                      </a:lnTo>
                      <a:lnTo>
                        <a:pt x="65405" y="5839"/>
                      </a:lnTo>
                      <a:lnTo>
                        <a:pt x="44323" y="44173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87" name="Freeform 198">
                  <a:extLst>
                    <a:ext uri="{FF2B5EF4-FFF2-40B4-BE49-F238E27FC236}">
                      <a16:creationId xmlns:a16="http://schemas.microsoft.com/office/drawing/2014/main" id="{FA328575-4078-900A-1FB7-04BDECF6CAE4}"/>
                    </a:ext>
                  </a:extLst>
                </p:cNvPr>
                <p:cNvSpPr/>
                <p:nvPr/>
              </p:nvSpPr>
              <p:spPr>
                <a:xfrm>
                  <a:off x="3401440" y="9795028"/>
                  <a:ext cx="73154" cy="140517"/>
                </a:xfrm>
                <a:custGeom>
                  <a:avLst/>
                  <a:gdLst>
                    <a:gd name="connsiteX0" fmla="*/ 58039 w 73154"/>
                    <a:gd name="connsiteY0" fmla="*/ 140517 h 140517"/>
                    <a:gd name="connsiteX1" fmla="*/ 48133 w 73154"/>
                    <a:gd name="connsiteY1" fmla="*/ 134043 h 140517"/>
                    <a:gd name="connsiteX2" fmla="*/ 57531 w 73154"/>
                    <a:gd name="connsiteY2" fmla="*/ 112591 h 140517"/>
                    <a:gd name="connsiteX3" fmla="*/ 39243 w 73154"/>
                    <a:gd name="connsiteY3" fmla="*/ 97359 h 140517"/>
                    <a:gd name="connsiteX4" fmla="*/ 0 w 73154"/>
                    <a:gd name="connsiteY4" fmla="*/ 53566 h 140517"/>
                    <a:gd name="connsiteX5" fmla="*/ 15367 w 73154"/>
                    <a:gd name="connsiteY5" fmla="*/ 11297 h 140517"/>
                    <a:gd name="connsiteX6" fmla="*/ 43180 w 73154"/>
                    <a:gd name="connsiteY6" fmla="*/ 0 h 140517"/>
                    <a:gd name="connsiteX7" fmla="*/ 71120 w 73154"/>
                    <a:gd name="connsiteY7" fmla="*/ 10536 h 140517"/>
                    <a:gd name="connsiteX8" fmla="*/ 62230 w 73154"/>
                    <a:gd name="connsiteY8" fmla="*/ 21071 h 140517"/>
                    <a:gd name="connsiteX9" fmla="*/ 42672 w 73154"/>
                    <a:gd name="connsiteY9" fmla="*/ 13201 h 140517"/>
                    <a:gd name="connsiteX10" fmla="*/ 23368 w 73154"/>
                    <a:gd name="connsiteY10" fmla="*/ 24118 h 140517"/>
                    <a:gd name="connsiteX11" fmla="*/ 17653 w 73154"/>
                    <a:gd name="connsiteY11" fmla="*/ 53440 h 140517"/>
                    <a:gd name="connsiteX12" fmla="*/ 42672 w 73154"/>
                    <a:gd name="connsiteY12" fmla="*/ 83142 h 140517"/>
                    <a:gd name="connsiteX13" fmla="*/ 73152 w 73154"/>
                    <a:gd name="connsiteY13" fmla="*/ 108910 h 140517"/>
                    <a:gd name="connsiteX14" fmla="*/ 58039 w 73154"/>
                    <a:gd name="connsiteY14" fmla="*/ 140517 h 1405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3154" h="140517">
                      <a:moveTo>
                        <a:pt x="58039" y="140517"/>
                      </a:moveTo>
                      <a:lnTo>
                        <a:pt x="48133" y="134043"/>
                      </a:lnTo>
                      <a:cubicBezTo>
                        <a:pt x="54864" y="125031"/>
                        <a:pt x="57531" y="121096"/>
                        <a:pt x="57531" y="112591"/>
                      </a:cubicBezTo>
                      <a:cubicBezTo>
                        <a:pt x="57531" y="101421"/>
                        <a:pt x="48895" y="98502"/>
                        <a:pt x="39243" y="97359"/>
                      </a:cubicBezTo>
                      <a:cubicBezTo>
                        <a:pt x="13335" y="94058"/>
                        <a:pt x="0" y="81365"/>
                        <a:pt x="0" y="53566"/>
                      </a:cubicBezTo>
                      <a:cubicBezTo>
                        <a:pt x="0" y="31480"/>
                        <a:pt x="6604" y="19802"/>
                        <a:pt x="15367" y="11297"/>
                      </a:cubicBezTo>
                      <a:cubicBezTo>
                        <a:pt x="23368" y="3681"/>
                        <a:pt x="32258" y="0"/>
                        <a:pt x="43180" y="0"/>
                      </a:cubicBezTo>
                      <a:cubicBezTo>
                        <a:pt x="56134" y="0"/>
                        <a:pt x="63754" y="4697"/>
                        <a:pt x="71120" y="10536"/>
                      </a:cubicBezTo>
                      <a:lnTo>
                        <a:pt x="62230" y="21071"/>
                      </a:lnTo>
                      <a:cubicBezTo>
                        <a:pt x="54991" y="15359"/>
                        <a:pt x="50546" y="13201"/>
                        <a:pt x="42672" y="13201"/>
                      </a:cubicBezTo>
                      <a:cubicBezTo>
                        <a:pt x="34671" y="13201"/>
                        <a:pt x="27051" y="17517"/>
                        <a:pt x="23368" y="24118"/>
                      </a:cubicBezTo>
                      <a:cubicBezTo>
                        <a:pt x="19431" y="30972"/>
                        <a:pt x="17653" y="41761"/>
                        <a:pt x="17653" y="53440"/>
                      </a:cubicBezTo>
                      <a:cubicBezTo>
                        <a:pt x="17653" y="75145"/>
                        <a:pt x="28702" y="80350"/>
                        <a:pt x="42672" y="83142"/>
                      </a:cubicBezTo>
                      <a:cubicBezTo>
                        <a:pt x="60960" y="86697"/>
                        <a:pt x="73152" y="89362"/>
                        <a:pt x="73152" y="108910"/>
                      </a:cubicBezTo>
                      <a:cubicBezTo>
                        <a:pt x="73279" y="121223"/>
                        <a:pt x="67564" y="128585"/>
                        <a:pt x="58039" y="140517"/>
                      </a:cubicBez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88" name="Freeform 199">
                  <a:extLst>
                    <a:ext uri="{FF2B5EF4-FFF2-40B4-BE49-F238E27FC236}">
                      <a16:creationId xmlns:a16="http://schemas.microsoft.com/office/drawing/2014/main" id="{AD23F428-1741-EC51-4AFF-0765575E3231}"/>
                    </a:ext>
                  </a:extLst>
                </p:cNvPr>
                <p:cNvSpPr/>
                <p:nvPr/>
              </p:nvSpPr>
              <p:spPr>
                <a:xfrm>
                  <a:off x="3532885" y="9760882"/>
                  <a:ext cx="116204" cy="134043"/>
                </a:xfrm>
                <a:custGeom>
                  <a:avLst/>
                  <a:gdLst>
                    <a:gd name="connsiteX0" fmla="*/ 112903 w 116204"/>
                    <a:gd name="connsiteY0" fmla="*/ 134043 h 134043"/>
                    <a:gd name="connsiteX1" fmla="*/ 0 w 116204"/>
                    <a:gd name="connsiteY1" fmla="*/ 134043 h 134043"/>
                    <a:gd name="connsiteX2" fmla="*/ 0 w 116204"/>
                    <a:gd name="connsiteY2" fmla="*/ 122746 h 134043"/>
                    <a:gd name="connsiteX3" fmla="*/ 48133 w 116204"/>
                    <a:gd name="connsiteY3" fmla="*/ 0 h 134043"/>
                    <a:gd name="connsiteX4" fmla="*/ 69342 w 116204"/>
                    <a:gd name="connsiteY4" fmla="*/ 0 h 134043"/>
                    <a:gd name="connsiteX5" fmla="*/ 116205 w 116204"/>
                    <a:gd name="connsiteY5" fmla="*/ 120334 h 134043"/>
                    <a:gd name="connsiteX6" fmla="*/ 112903 w 116204"/>
                    <a:gd name="connsiteY6" fmla="*/ 134043 h 134043"/>
                    <a:gd name="connsiteX7" fmla="*/ 57912 w 116204"/>
                    <a:gd name="connsiteY7" fmla="*/ 13963 h 134043"/>
                    <a:gd name="connsiteX8" fmla="*/ 17780 w 116204"/>
                    <a:gd name="connsiteY8" fmla="*/ 120334 h 134043"/>
                    <a:gd name="connsiteX9" fmla="*/ 96901 w 116204"/>
                    <a:gd name="connsiteY9" fmla="*/ 120334 h 134043"/>
                    <a:gd name="connsiteX10" fmla="*/ 57912 w 116204"/>
                    <a:gd name="connsiteY10" fmla="*/ 13963 h 134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6204" h="134043">
                      <a:moveTo>
                        <a:pt x="112903" y="134043"/>
                      </a:moveTo>
                      <a:lnTo>
                        <a:pt x="0" y="134043"/>
                      </a:lnTo>
                      <a:lnTo>
                        <a:pt x="0" y="122746"/>
                      </a:lnTo>
                      <a:lnTo>
                        <a:pt x="48133" y="0"/>
                      </a:lnTo>
                      <a:lnTo>
                        <a:pt x="69342" y="0"/>
                      </a:lnTo>
                      <a:lnTo>
                        <a:pt x="116205" y="120334"/>
                      </a:lnTo>
                      <a:lnTo>
                        <a:pt x="112903" y="134043"/>
                      </a:lnTo>
                      <a:close/>
                      <a:moveTo>
                        <a:pt x="57912" y="13963"/>
                      </a:moveTo>
                      <a:lnTo>
                        <a:pt x="17780" y="120334"/>
                      </a:lnTo>
                      <a:lnTo>
                        <a:pt x="96901" y="120334"/>
                      </a:lnTo>
                      <a:lnTo>
                        <a:pt x="57912" y="13963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89" name="Freeform 200">
                  <a:extLst>
                    <a:ext uri="{FF2B5EF4-FFF2-40B4-BE49-F238E27FC236}">
                      <a16:creationId xmlns:a16="http://schemas.microsoft.com/office/drawing/2014/main" id="{950CC781-7AB7-0AD3-7F0D-76533C7738AA}"/>
                    </a:ext>
                  </a:extLst>
                </p:cNvPr>
                <p:cNvSpPr/>
                <p:nvPr/>
              </p:nvSpPr>
              <p:spPr>
                <a:xfrm>
                  <a:off x="3669157" y="9795282"/>
                  <a:ext cx="29717" cy="101547"/>
                </a:xfrm>
                <a:custGeom>
                  <a:avLst/>
                  <a:gdLst>
                    <a:gd name="connsiteX0" fmla="*/ 19558 w 29717"/>
                    <a:gd name="connsiteY0" fmla="*/ 101548 h 101547"/>
                    <a:gd name="connsiteX1" fmla="*/ 7366 w 29717"/>
                    <a:gd name="connsiteY1" fmla="*/ 97486 h 101547"/>
                    <a:gd name="connsiteX2" fmla="*/ 2413 w 29717"/>
                    <a:gd name="connsiteY2" fmla="*/ 83650 h 101547"/>
                    <a:gd name="connsiteX3" fmla="*/ 2413 w 29717"/>
                    <a:gd name="connsiteY3" fmla="*/ 22848 h 101547"/>
                    <a:gd name="connsiteX4" fmla="*/ 0 w 29717"/>
                    <a:gd name="connsiteY4" fmla="*/ 2919 h 101547"/>
                    <a:gd name="connsiteX5" fmla="*/ 16002 w 29717"/>
                    <a:gd name="connsiteY5" fmla="*/ 0 h 101547"/>
                    <a:gd name="connsiteX6" fmla="*/ 18669 w 29717"/>
                    <a:gd name="connsiteY6" fmla="*/ 23102 h 101547"/>
                    <a:gd name="connsiteX7" fmla="*/ 18669 w 29717"/>
                    <a:gd name="connsiteY7" fmla="*/ 80223 h 101547"/>
                    <a:gd name="connsiteX8" fmla="*/ 24384 w 29717"/>
                    <a:gd name="connsiteY8" fmla="*/ 89996 h 101547"/>
                    <a:gd name="connsiteX9" fmla="*/ 26416 w 29717"/>
                    <a:gd name="connsiteY9" fmla="*/ 89616 h 101547"/>
                    <a:gd name="connsiteX10" fmla="*/ 29718 w 29717"/>
                    <a:gd name="connsiteY10" fmla="*/ 99644 h 101547"/>
                    <a:gd name="connsiteX11" fmla="*/ 19558 w 29717"/>
                    <a:gd name="connsiteY11" fmla="*/ 101548 h 101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9717" h="101547">
                      <a:moveTo>
                        <a:pt x="19558" y="101548"/>
                      </a:moveTo>
                      <a:cubicBezTo>
                        <a:pt x="14605" y="101548"/>
                        <a:pt x="10541" y="100151"/>
                        <a:pt x="7366" y="97486"/>
                      </a:cubicBezTo>
                      <a:cubicBezTo>
                        <a:pt x="4064" y="94693"/>
                        <a:pt x="2413" y="90631"/>
                        <a:pt x="2413" y="83650"/>
                      </a:cubicBezTo>
                      <a:lnTo>
                        <a:pt x="2413" y="22848"/>
                      </a:lnTo>
                      <a:cubicBezTo>
                        <a:pt x="2413" y="11551"/>
                        <a:pt x="381" y="4315"/>
                        <a:pt x="0" y="2919"/>
                      </a:cubicBezTo>
                      <a:lnTo>
                        <a:pt x="16002" y="0"/>
                      </a:lnTo>
                      <a:cubicBezTo>
                        <a:pt x="16637" y="1523"/>
                        <a:pt x="18669" y="9773"/>
                        <a:pt x="18669" y="23102"/>
                      </a:cubicBezTo>
                      <a:lnTo>
                        <a:pt x="18669" y="80223"/>
                      </a:lnTo>
                      <a:cubicBezTo>
                        <a:pt x="18669" y="87839"/>
                        <a:pt x="19939" y="89996"/>
                        <a:pt x="24384" y="89996"/>
                      </a:cubicBezTo>
                      <a:cubicBezTo>
                        <a:pt x="25019" y="89996"/>
                        <a:pt x="25781" y="89743"/>
                        <a:pt x="26416" y="89616"/>
                      </a:cubicBezTo>
                      <a:lnTo>
                        <a:pt x="29718" y="99644"/>
                      </a:lnTo>
                      <a:cubicBezTo>
                        <a:pt x="25654" y="101167"/>
                        <a:pt x="23876" y="101548"/>
                        <a:pt x="19558" y="101548"/>
                      </a:cubicBez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90" name="Freeform 201">
                  <a:extLst>
                    <a:ext uri="{FF2B5EF4-FFF2-40B4-BE49-F238E27FC236}">
                      <a16:creationId xmlns:a16="http://schemas.microsoft.com/office/drawing/2014/main" id="{1B01A1ED-6A9A-38F7-EDE8-29E404550915}"/>
                    </a:ext>
                  </a:extLst>
                </p:cNvPr>
                <p:cNvSpPr/>
                <p:nvPr/>
              </p:nvSpPr>
              <p:spPr>
                <a:xfrm>
                  <a:off x="3720591" y="9794774"/>
                  <a:ext cx="92329" cy="102817"/>
                </a:xfrm>
                <a:custGeom>
                  <a:avLst/>
                  <a:gdLst>
                    <a:gd name="connsiteX0" fmla="*/ 84074 w 92329"/>
                    <a:gd name="connsiteY0" fmla="*/ 102818 h 102817"/>
                    <a:gd name="connsiteX1" fmla="*/ 70104 w 92329"/>
                    <a:gd name="connsiteY1" fmla="*/ 88601 h 102817"/>
                    <a:gd name="connsiteX2" fmla="*/ 39878 w 92329"/>
                    <a:gd name="connsiteY2" fmla="*/ 102310 h 102817"/>
                    <a:gd name="connsiteX3" fmla="*/ 16383 w 92329"/>
                    <a:gd name="connsiteY3" fmla="*/ 94313 h 102817"/>
                    <a:gd name="connsiteX4" fmla="*/ 0 w 92329"/>
                    <a:gd name="connsiteY4" fmla="*/ 54456 h 102817"/>
                    <a:gd name="connsiteX5" fmla="*/ 9652 w 92329"/>
                    <a:gd name="connsiteY5" fmla="*/ 15614 h 102817"/>
                    <a:gd name="connsiteX6" fmla="*/ 40259 w 92329"/>
                    <a:gd name="connsiteY6" fmla="*/ 0 h 102817"/>
                    <a:gd name="connsiteX7" fmla="*/ 69215 w 92329"/>
                    <a:gd name="connsiteY7" fmla="*/ 13709 h 102817"/>
                    <a:gd name="connsiteX8" fmla="*/ 71247 w 92329"/>
                    <a:gd name="connsiteY8" fmla="*/ 2920 h 102817"/>
                    <a:gd name="connsiteX9" fmla="*/ 87122 w 92329"/>
                    <a:gd name="connsiteY9" fmla="*/ 2920 h 102817"/>
                    <a:gd name="connsiteX10" fmla="*/ 84074 w 92329"/>
                    <a:gd name="connsiteY10" fmla="*/ 27926 h 102817"/>
                    <a:gd name="connsiteX11" fmla="*/ 84074 w 92329"/>
                    <a:gd name="connsiteY11" fmla="*/ 68164 h 102817"/>
                    <a:gd name="connsiteX12" fmla="*/ 92329 w 92329"/>
                    <a:gd name="connsiteY12" fmla="*/ 92028 h 102817"/>
                    <a:gd name="connsiteX13" fmla="*/ 84074 w 92329"/>
                    <a:gd name="connsiteY13" fmla="*/ 102818 h 102817"/>
                    <a:gd name="connsiteX14" fmla="*/ 68580 w 92329"/>
                    <a:gd name="connsiteY14" fmla="*/ 27418 h 102817"/>
                    <a:gd name="connsiteX15" fmla="*/ 42418 w 92329"/>
                    <a:gd name="connsiteY15" fmla="*/ 13582 h 102817"/>
                    <a:gd name="connsiteX16" fmla="*/ 21590 w 92329"/>
                    <a:gd name="connsiteY16" fmla="*/ 25514 h 102817"/>
                    <a:gd name="connsiteX17" fmla="*/ 16891 w 92329"/>
                    <a:gd name="connsiteY17" fmla="*/ 50901 h 102817"/>
                    <a:gd name="connsiteX18" fmla="*/ 26543 w 92329"/>
                    <a:gd name="connsiteY18" fmla="*/ 83396 h 102817"/>
                    <a:gd name="connsiteX19" fmla="*/ 43561 w 92329"/>
                    <a:gd name="connsiteY19" fmla="*/ 89236 h 102817"/>
                    <a:gd name="connsiteX20" fmla="*/ 68453 w 92329"/>
                    <a:gd name="connsiteY20" fmla="*/ 74384 h 102817"/>
                    <a:gd name="connsiteX21" fmla="*/ 68453 w 92329"/>
                    <a:gd name="connsiteY21" fmla="*/ 27418 h 102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92329" h="102817">
                      <a:moveTo>
                        <a:pt x="84074" y="102818"/>
                      </a:moveTo>
                      <a:cubicBezTo>
                        <a:pt x="77089" y="100659"/>
                        <a:pt x="71882" y="95455"/>
                        <a:pt x="70104" y="88601"/>
                      </a:cubicBezTo>
                      <a:cubicBezTo>
                        <a:pt x="60198" y="97994"/>
                        <a:pt x="51562" y="102310"/>
                        <a:pt x="39878" y="102310"/>
                      </a:cubicBezTo>
                      <a:cubicBezTo>
                        <a:pt x="30480" y="102310"/>
                        <a:pt x="23241" y="99771"/>
                        <a:pt x="16383" y="94313"/>
                      </a:cubicBezTo>
                      <a:cubicBezTo>
                        <a:pt x="6350" y="86316"/>
                        <a:pt x="0" y="74130"/>
                        <a:pt x="0" y="54456"/>
                      </a:cubicBezTo>
                      <a:cubicBezTo>
                        <a:pt x="0" y="35161"/>
                        <a:pt x="2921" y="24372"/>
                        <a:pt x="9652" y="15614"/>
                      </a:cubicBezTo>
                      <a:cubicBezTo>
                        <a:pt x="17272" y="5585"/>
                        <a:pt x="28194" y="0"/>
                        <a:pt x="40259" y="0"/>
                      </a:cubicBezTo>
                      <a:cubicBezTo>
                        <a:pt x="51308" y="0"/>
                        <a:pt x="60452" y="4316"/>
                        <a:pt x="69215" y="13709"/>
                      </a:cubicBezTo>
                      <a:cubicBezTo>
                        <a:pt x="69469" y="11170"/>
                        <a:pt x="70231" y="5078"/>
                        <a:pt x="71247" y="2920"/>
                      </a:cubicBezTo>
                      <a:lnTo>
                        <a:pt x="87122" y="2920"/>
                      </a:lnTo>
                      <a:cubicBezTo>
                        <a:pt x="86487" y="4697"/>
                        <a:pt x="84074" y="13455"/>
                        <a:pt x="84074" y="27926"/>
                      </a:cubicBezTo>
                      <a:lnTo>
                        <a:pt x="84074" y="68164"/>
                      </a:lnTo>
                      <a:cubicBezTo>
                        <a:pt x="84074" y="84031"/>
                        <a:pt x="84709" y="88093"/>
                        <a:pt x="92329" y="92028"/>
                      </a:cubicBezTo>
                      <a:lnTo>
                        <a:pt x="84074" y="102818"/>
                      </a:lnTo>
                      <a:close/>
                      <a:moveTo>
                        <a:pt x="68580" y="27418"/>
                      </a:moveTo>
                      <a:cubicBezTo>
                        <a:pt x="62992" y="19040"/>
                        <a:pt x="52324" y="13582"/>
                        <a:pt x="42418" y="13582"/>
                      </a:cubicBezTo>
                      <a:cubicBezTo>
                        <a:pt x="33528" y="13582"/>
                        <a:pt x="25781" y="17898"/>
                        <a:pt x="21590" y="25514"/>
                      </a:cubicBezTo>
                      <a:cubicBezTo>
                        <a:pt x="18034" y="31988"/>
                        <a:pt x="16891" y="38080"/>
                        <a:pt x="16891" y="50901"/>
                      </a:cubicBezTo>
                      <a:cubicBezTo>
                        <a:pt x="16891" y="72226"/>
                        <a:pt x="21463" y="78827"/>
                        <a:pt x="26543" y="83396"/>
                      </a:cubicBezTo>
                      <a:cubicBezTo>
                        <a:pt x="30861" y="87331"/>
                        <a:pt x="35814" y="89236"/>
                        <a:pt x="43561" y="89236"/>
                      </a:cubicBezTo>
                      <a:cubicBezTo>
                        <a:pt x="54102" y="89236"/>
                        <a:pt x="63119" y="83905"/>
                        <a:pt x="68453" y="74384"/>
                      </a:cubicBezTo>
                      <a:lnTo>
                        <a:pt x="68453" y="27418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91" name="Freeform 202">
                  <a:extLst>
                    <a:ext uri="{FF2B5EF4-FFF2-40B4-BE49-F238E27FC236}">
                      <a16:creationId xmlns:a16="http://schemas.microsoft.com/office/drawing/2014/main" id="{B1EA3F2C-0795-7713-BE07-4ABB88D9B4AB}"/>
                    </a:ext>
                  </a:extLst>
                </p:cNvPr>
                <p:cNvSpPr/>
                <p:nvPr/>
              </p:nvSpPr>
              <p:spPr>
                <a:xfrm>
                  <a:off x="3842130" y="9795282"/>
                  <a:ext cx="84709" cy="99643"/>
                </a:xfrm>
                <a:custGeom>
                  <a:avLst/>
                  <a:gdLst>
                    <a:gd name="connsiteX0" fmla="*/ 63500 w 84709"/>
                    <a:gd name="connsiteY0" fmla="*/ 99644 h 99643"/>
                    <a:gd name="connsiteX1" fmla="*/ 18669 w 84709"/>
                    <a:gd name="connsiteY1" fmla="*/ 47219 h 99643"/>
                    <a:gd name="connsiteX2" fmla="*/ 18669 w 84709"/>
                    <a:gd name="connsiteY2" fmla="*/ 99644 h 99643"/>
                    <a:gd name="connsiteX3" fmla="*/ 2667 w 84709"/>
                    <a:gd name="connsiteY3" fmla="*/ 99644 h 99643"/>
                    <a:gd name="connsiteX4" fmla="*/ 2667 w 84709"/>
                    <a:gd name="connsiteY4" fmla="*/ 22848 h 99643"/>
                    <a:gd name="connsiteX5" fmla="*/ 0 w 84709"/>
                    <a:gd name="connsiteY5" fmla="*/ 3935 h 99643"/>
                    <a:gd name="connsiteX6" fmla="*/ 16002 w 84709"/>
                    <a:gd name="connsiteY6" fmla="*/ 0 h 99643"/>
                    <a:gd name="connsiteX7" fmla="*/ 18669 w 84709"/>
                    <a:gd name="connsiteY7" fmla="*/ 23102 h 99643"/>
                    <a:gd name="connsiteX8" fmla="*/ 18669 w 84709"/>
                    <a:gd name="connsiteY8" fmla="*/ 47092 h 99643"/>
                    <a:gd name="connsiteX9" fmla="*/ 59944 w 84709"/>
                    <a:gd name="connsiteY9" fmla="*/ 2285 h 99643"/>
                    <a:gd name="connsiteX10" fmla="*/ 80264 w 84709"/>
                    <a:gd name="connsiteY10" fmla="*/ 2285 h 99643"/>
                    <a:gd name="connsiteX11" fmla="*/ 37465 w 84709"/>
                    <a:gd name="connsiteY11" fmla="*/ 47092 h 99643"/>
                    <a:gd name="connsiteX12" fmla="*/ 84709 w 84709"/>
                    <a:gd name="connsiteY12" fmla="*/ 99644 h 99643"/>
                    <a:gd name="connsiteX13" fmla="*/ 63500 w 84709"/>
                    <a:gd name="connsiteY13" fmla="*/ 99644 h 996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4709" h="99643">
                      <a:moveTo>
                        <a:pt x="63500" y="99644"/>
                      </a:moveTo>
                      <a:lnTo>
                        <a:pt x="18669" y="47219"/>
                      </a:lnTo>
                      <a:lnTo>
                        <a:pt x="18669" y="99644"/>
                      </a:lnTo>
                      <a:lnTo>
                        <a:pt x="2667" y="99644"/>
                      </a:lnTo>
                      <a:lnTo>
                        <a:pt x="2667" y="22848"/>
                      </a:lnTo>
                      <a:cubicBezTo>
                        <a:pt x="2667" y="11551"/>
                        <a:pt x="635" y="5077"/>
                        <a:pt x="0" y="3935"/>
                      </a:cubicBezTo>
                      <a:lnTo>
                        <a:pt x="16002" y="0"/>
                      </a:lnTo>
                      <a:cubicBezTo>
                        <a:pt x="16637" y="1523"/>
                        <a:pt x="18669" y="9773"/>
                        <a:pt x="18669" y="23102"/>
                      </a:cubicBezTo>
                      <a:lnTo>
                        <a:pt x="18669" y="47092"/>
                      </a:lnTo>
                      <a:lnTo>
                        <a:pt x="59944" y="2285"/>
                      </a:lnTo>
                      <a:lnTo>
                        <a:pt x="80264" y="2285"/>
                      </a:lnTo>
                      <a:lnTo>
                        <a:pt x="37465" y="47092"/>
                      </a:lnTo>
                      <a:lnTo>
                        <a:pt x="84709" y="99644"/>
                      </a:lnTo>
                      <a:lnTo>
                        <a:pt x="63500" y="99644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92" name="Freeform 203">
                  <a:extLst>
                    <a:ext uri="{FF2B5EF4-FFF2-40B4-BE49-F238E27FC236}">
                      <a16:creationId xmlns:a16="http://schemas.microsoft.com/office/drawing/2014/main" id="{3AFBADD1-570B-4BFD-56C3-10741F6BAA98}"/>
                    </a:ext>
                  </a:extLst>
                </p:cNvPr>
                <p:cNvSpPr/>
                <p:nvPr/>
              </p:nvSpPr>
              <p:spPr>
                <a:xfrm>
                  <a:off x="3945635" y="9795409"/>
                  <a:ext cx="76580" cy="102562"/>
                </a:xfrm>
                <a:custGeom>
                  <a:avLst/>
                  <a:gdLst>
                    <a:gd name="connsiteX0" fmla="*/ 36830 w 76580"/>
                    <a:gd name="connsiteY0" fmla="*/ 102563 h 102562"/>
                    <a:gd name="connsiteX1" fmla="*/ 0 w 76580"/>
                    <a:gd name="connsiteY1" fmla="*/ 71083 h 102562"/>
                    <a:gd name="connsiteX2" fmla="*/ 0 w 76580"/>
                    <a:gd name="connsiteY2" fmla="*/ 2919 h 102562"/>
                    <a:gd name="connsiteX3" fmla="*/ 15875 w 76580"/>
                    <a:gd name="connsiteY3" fmla="*/ 0 h 102562"/>
                    <a:gd name="connsiteX4" fmla="*/ 15875 w 76580"/>
                    <a:gd name="connsiteY4" fmla="*/ 68037 h 102562"/>
                    <a:gd name="connsiteX5" fmla="*/ 37719 w 76580"/>
                    <a:gd name="connsiteY5" fmla="*/ 90885 h 102562"/>
                    <a:gd name="connsiteX6" fmla="*/ 60706 w 76580"/>
                    <a:gd name="connsiteY6" fmla="*/ 67783 h 102562"/>
                    <a:gd name="connsiteX7" fmla="*/ 60706 w 76580"/>
                    <a:gd name="connsiteY7" fmla="*/ 3046 h 102562"/>
                    <a:gd name="connsiteX8" fmla="*/ 76581 w 76580"/>
                    <a:gd name="connsiteY8" fmla="*/ 507 h 102562"/>
                    <a:gd name="connsiteX9" fmla="*/ 76581 w 76580"/>
                    <a:gd name="connsiteY9" fmla="*/ 68544 h 102562"/>
                    <a:gd name="connsiteX10" fmla="*/ 36830 w 76580"/>
                    <a:gd name="connsiteY10" fmla="*/ 102563 h 102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6580" h="102562">
                      <a:moveTo>
                        <a:pt x="36830" y="102563"/>
                      </a:moveTo>
                      <a:cubicBezTo>
                        <a:pt x="11557" y="102563"/>
                        <a:pt x="0" y="90251"/>
                        <a:pt x="0" y="71083"/>
                      </a:cubicBezTo>
                      <a:lnTo>
                        <a:pt x="0" y="2919"/>
                      </a:lnTo>
                      <a:lnTo>
                        <a:pt x="15875" y="0"/>
                      </a:lnTo>
                      <a:lnTo>
                        <a:pt x="15875" y="68037"/>
                      </a:lnTo>
                      <a:cubicBezTo>
                        <a:pt x="15875" y="82508"/>
                        <a:pt x="20193" y="90885"/>
                        <a:pt x="37719" y="90885"/>
                      </a:cubicBezTo>
                      <a:cubicBezTo>
                        <a:pt x="52070" y="90885"/>
                        <a:pt x="60706" y="83904"/>
                        <a:pt x="60706" y="67783"/>
                      </a:cubicBezTo>
                      <a:lnTo>
                        <a:pt x="60706" y="3046"/>
                      </a:lnTo>
                      <a:lnTo>
                        <a:pt x="76581" y="507"/>
                      </a:lnTo>
                      <a:lnTo>
                        <a:pt x="76581" y="68544"/>
                      </a:lnTo>
                      <a:cubicBezTo>
                        <a:pt x="76454" y="87585"/>
                        <a:pt x="61976" y="102563"/>
                        <a:pt x="36830" y="102563"/>
                      </a:cubicBez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93" name="Freeform 204">
                  <a:extLst>
                    <a:ext uri="{FF2B5EF4-FFF2-40B4-BE49-F238E27FC236}">
                      <a16:creationId xmlns:a16="http://schemas.microsoft.com/office/drawing/2014/main" id="{C7D22721-4765-B630-68D3-5007B5834B28}"/>
                    </a:ext>
                  </a:extLst>
                </p:cNvPr>
                <p:cNvSpPr/>
                <p:nvPr/>
              </p:nvSpPr>
              <p:spPr>
                <a:xfrm>
                  <a:off x="4058284" y="9758471"/>
                  <a:ext cx="85979" cy="177074"/>
                </a:xfrm>
                <a:custGeom>
                  <a:avLst/>
                  <a:gdLst>
                    <a:gd name="connsiteX0" fmla="*/ 42545 w 85979"/>
                    <a:gd name="connsiteY0" fmla="*/ 138994 h 177074"/>
                    <a:gd name="connsiteX1" fmla="*/ 15875 w 85979"/>
                    <a:gd name="connsiteY1" fmla="*/ 127697 h 177074"/>
                    <a:gd name="connsiteX2" fmla="*/ 15875 w 85979"/>
                    <a:gd name="connsiteY2" fmla="*/ 174155 h 177074"/>
                    <a:gd name="connsiteX3" fmla="*/ 0 w 85979"/>
                    <a:gd name="connsiteY3" fmla="*/ 177074 h 177074"/>
                    <a:gd name="connsiteX4" fmla="*/ 0 w 85979"/>
                    <a:gd name="connsiteY4" fmla="*/ 41000 h 177074"/>
                    <a:gd name="connsiteX5" fmla="*/ 40513 w 85979"/>
                    <a:gd name="connsiteY5" fmla="*/ 0 h 177074"/>
                    <a:gd name="connsiteX6" fmla="*/ 78359 w 85979"/>
                    <a:gd name="connsiteY6" fmla="*/ 33384 h 177074"/>
                    <a:gd name="connsiteX7" fmla="*/ 56007 w 85979"/>
                    <a:gd name="connsiteY7" fmla="*/ 61944 h 177074"/>
                    <a:gd name="connsiteX8" fmla="*/ 85979 w 85979"/>
                    <a:gd name="connsiteY8" fmla="*/ 96597 h 177074"/>
                    <a:gd name="connsiteX9" fmla="*/ 42545 w 85979"/>
                    <a:gd name="connsiteY9" fmla="*/ 138994 h 177074"/>
                    <a:gd name="connsiteX10" fmla="*/ 33401 w 85979"/>
                    <a:gd name="connsiteY10" fmla="*/ 69941 h 177074"/>
                    <a:gd name="connsiteX11" fmla="*/ 30480 w 85979"/>
                    <a:gd name="connsiteY11" fmla="*/ 69941 h 177074"/>
                    <a:gd name="connsiteX12" fmla="*/ 33528 w 85979"/>
                    <a:gd name="connsiteY12" fmla="*/ 58644 h 177074"/>
                    <a:gd name="connsiteX13" fmla="*/ 60833 w 85979"/>
                    <a:gd name="connsiteY13" fmla="*/ 35415 h 177074"/>
                    <a:gd name="connsiteX14" fmla="*/ 38227 w 85979"/>
                    <a:gd name="connsiteY14" fmla="*/ 11424 h 177074"/>
                    <a:gd name="connsiteX15" fmla="*/ 15875 w 85979"/>
                    <a:gd name="connsiteY15" fmla="*/ 38969 h 177074"/>
                    <a:gd name="connsiteX16" fmla="*/ 15875 w 85979"/>
                    <a:gd name="connsiteY16" fmla="*/ 113607 h 177074"/>
                    <a:gd name="connsiteX17" fmla="*/ 41148 w 85979"/>
                    <a:gd name="connsiteY17" fmla="*/ 126300 h 177074"/>
                    <a:gd name="connsiteX18" fmla="*/ 67818 w 85979"/>
                    <a:gd name="connsiteY18" fmla="*/ 98882 h 177074"/>
                    <a:gd name="connsiteX19" fmla="*/ 33401 w 85979"/>
                    <a:gd name="connsiteY19" fmla="*/ 69941 h 177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85979" h="177074">
                      <a:moveTo>
                        <a:pt x="42545" y="138994"/>
                      </a:moveTo>
                      <a:cubicBezTo>
                        <a:pt x="33655" y="138994"/>
                        <a:pt x="22987" y="134678"/>
                        <a:pt x="15875" y="127697"/>
                      </a:cubicBezTo>
                      <a:lnTo>
                        <a:pt x="15875" y="174155"/>
                      </a:lnTo>
                      <a:lnTo>
                        <a:pt x="0" y="177074"/>
                      </a:lnTo>
                      <a:lnTo>
                        <a:pt x="0" y="41000"/>
                      </a:lnTo>
                      <a:cubicBezTo>
                        <a:pt x="0" y="14217"/>
                        <a:pt x="10668" y="0"/>
                        <a:pt x="40513" y="0"/>
                      </a:cubicBezTo>
                      <a:cubicBezTo>
                        <a:pt x="63373" y="0"/>
                        <a:pt x="78359" y="14598"/>
                        <a:pt x="78359" y="33384"/>
                      </a:cubicBezTo>
                      <a:cubicBezTo>
                        <a:pt x="78359" y="47220"/>
                        <a:pt x="71374" y="57755"/>
                        <a:pt x="56007" y="61944"/>
                      </a:cubicBezTo>
                      <a:cubicBezTo>
                        <a:pt x="76581" y="66387"/>
                        <a:pt x="85979" y="80096"/>
                        <a:pt x="85979" y="96597"/>
                      </a:cubicBezTo>
                      <a:cubicBezTo>
                        <a:pt x="85979" y="114876"/>
                        <a:pt x="72263" y="138994"/>
                        <a:pt x="42545" y="138994"/>
                      </a:cubicBezTo>
                      <a:close/>
                      <a:moveTo>
                        <a:pt x="33401" y="69941"/>
                      </a:moveTo>
                      <a:lnTo>
                        <a:pt x="30480" y="69941"/>
                      </a:lnTo>
                      <a:lnTo>
                        <a:pt x="33528" y="58644"/>
                      </a:lnTo>
                      <a:cubicBezTo>
                        <a:pt x="51054" y="58644"/>
                        <a:pt x="60833" y="51028"/>
                        <a:pt x="60833" y="35415"/>
                      </a:cubicBezTo>
                      <a:cubicBezTo>
                        <a:pt x="60833" y="22721"/>
                        <a:pt x="53848" y="11424"/>
                        <a:pt x="38227" y="11424"/>
                      </a:cubicBezTo>
                      <a:cubicBezTo>
                        <a:pt x="24003" y="11424"/>
                        <a:pt x="15875" y="19421"/>
                        <a:pt x="15875" y="38969"/>
                      </a:cubicBezTo>
                      <a:lnTo>
                        <a:pt x="15875" y="113607"/>
                      </a:lnTo>
                      <a:cubicBezTo>
                        <a:pt x="23495" y="121857"/>
                        <a:pt x="32512" y="126300"/>
                        <a:pt x="41148" y="126300"/>
                      </a:cubicBezTo>
                      <a:cubicBezTo>
                        <a:pt x="59690" y="126300"/>
                        <a:pt x="67818" y="111449"/>
                        <a:pt x="67818" y="98882"/>
                      </a:cubicBezTo>
                      <a:cubicBezTo>
                        <a:pt x="67945" y="78827"/>
                        <a:pt x="56515" y="69941"/>
                        <a:pt x="33401" y="69941"/>
                      </a:cubicBez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94" name="Freeform 205">
                  <a:extLst>
                    <a:ext uri="{FF2B5EF4-FFF2-40B4-BE49-F238E27FC236}">
                      <a16:creationId xmlns:a16="http://schemas.microsoft.com/office/drawing/2014/main" id="{A1C630AE-6F90-C0C2-E020-1A9768531834}"/>
                    </a:ext>
                  </a:extLst>
                </p:cNvPr>
                <p:cNvSpPr/>
                <p:nvPr/>
              </p:nvSpPr>
              <p:spPr>
                <a:xfrm>
                  <a:off x="4168775" y="9740446"/>
                  <a:ext cx="81660" cy="157018"/>
                </a:xfrm>
                <a:custGeom>
                  <a:avLst/>
                  <a:gdLst>
                    <a:gd name="connsiteX0" fmla="*/ 39243 w 81660"/>
                    <a:gd name="connsiteY0" fmla="*/ 157018 h 157018"/>
                    <a:gd name="connsiteX1" fmla="*/ 0 w 81660"/>
                    <a:gd name="connsiteY1" fmla="*/ 128458 h 157018"/>
                    <a:gd name="connsiteX2" fmla="*/ 24257 w 81660"/>
                    <a:gd name="connsiteY2" fmla="*/ 102690 h 157018"/>
                    <a:gd name="connsiteX3" fmla="*/ 3683 w 81660"/>
                    <a:gd name="connsiteY3" fmla="*/ 81365 h 157018"/>
                    <a:gd name="connsiteX4" fmla="*/ 40894 w 81660"/>
                    <a:gd name="connsiteY4" fmla="*/ 53947 h 157018"/>
                    <a:gd name="connsiteX5" fmla="*/ 79502 w 81660"/>
                    <a:gd name="connsiteY5" fmla="*/ 67402 h 157018"/>
                    <a:gd name="connsiteX6" fmla="*/ 72517 w 81660"/>
                    <a:gd name="connsiteY6" fmla="*/ 76161 h 157018"/>
                    <a:gd name="connsiteX7" fmla="*/ 41529 w 81660"/>
                    <a:gd name="connsiteY7" fmla="*/ 66006 h 157018"/>
                    <a:gd name="connsiteX8" fmla="*/ 20828 w 81660"/>
                    <a:gd name="connsiteY8" fmla="*/ 80858 h 157018"/>
                    <a:gd name="connsiteX9" fmla="*/ 43053 w 81660"/>
                    <a:gd name="connsiteY9" fmla="*/ 97486 h 157018"/>
                    <a:gd name="connsiteX10" fmla="*/ 54991 w 81660"/>
                    <a:gd name="connsiteY10" fmla="*/ 97486 h 157018"/>
                    <a:gd name="connsiteX11" fmla="*/ 54991 w 81660"/>
                    <a:gd name="connsiteY11" fmla="*/ 108656 h 157018"/>
                    <a:gd name="connsiteX12" fmla="*/ 43434 w 81660"/>
                    <a:gd name="connsiteY12" fmla="*/ 108656 h 157018"/>
                    <a:gd name="connsiteX13" fmla="*/ 17526 w 81660"/>
                    <a:gd name="connsiteY13" fmla="*/ 126427 h 157018"/>
                    <a:gd name="connsiteX14" fmla="*/ 42164 w 81660"/>
                    <a:gd name="connsiteY14" fmla="*/ 144198 h 157018"/>
                    <a:gd name="connsiteX15" fmla="*/ 75438 w 81660"/>
                    <a:gd name="connsiteY15" fmla="*/ 135059 h 157018"/>
                    <a:gd name="connsiteX16" fmla="*/ 81661 w 81660"/>
                    <a:gd name="connsiteY16" fmla="*/ 144832 h 157018"/>
                    <a:gd name="connsiteX17" fmla="*/ 39243 w 81660"/>
                    <a:gd name="connsiteY17" fmla="*/ 157018 h 157018"/>
                    <a:gd name="connsiteX18" fmla="*/ 45212 w 81660"/>
                    <a:gd name="connsiteY18" fmla="*/ 44173 h 157018"/>
                    <a:gd name="connsiteX19" fmla="*/ 37592 w 81660"/>
                    <a:gd name="connsiteY19" fmla="*/ 41000 h 157018"/>
                    <a:gd name="connsiteX20" fmla="*/ 51943 w 81660"/>
                    <a:gd name="connsiteY20" fmla="*/ 0 h 157018"/>
                    <a:gd name="connsiteX21" fmla="*/ 66294 w 81660"/>
                    <a:gd name="connsiteY21" fmla="*/ 5839 h 157018"/>
                    <a:gd name="connsiteX22" fmla="*/ 45212 w 81660"/>
                    <a:gd name="connsiteY22" fmla="*/ 44173 h 157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81660" h="157018">
                      <a:moveTo>
                        <a:pt x="39243" y="157018"/>
                      </a:moveTo>
                      <a:cubicBezTo>
                        <a:pt x="23368" y="157018"/>
                        <a:pt x="0" y="151687"/>
                        <a:pt x="0" y="128458"/>
                      </a:cubicBezTo>
                      <a:cubicBezTo>
                        <a:pt x="0" y="114241"/>
                        <a:pt x="10287" y="105610"/>
                        <a:pt x="24257" y="102690"/>
                      </a:cubicBezTo>
                      <a:cubicBezTo>
                        <a:pt x="10668" y="99390"/>
                        <a:pt x="3683" y="91520"/>
                        <a:pt x="3683" y="81365"/>
                      </a:cubicBezTo>
                      <a:cubicBezTo>
                        <a:pt x="3683" y="66260"/>
                        <a:pt x="19304" y="53947"/>
                        <a:pt x="40894" y="53947"/>
                      </a:cubicBezTo>
                      <a:cubicBezTo>
                        <a:pt x="56261" y="53947"/>
                        <a:pt x="69469" y="58644"/>
                        <a:pt x="79502" y="67402"/>
                      </a:cubicBezTo>
                      <a:lnTo>
                        <a:pt x="72517" y="76161"/>
                      </a:lnTo>
                      <a:cubicBezTo>
                        <a:pt x="64135" y="70068"/>
                        <a:pt x="52959" y="66006"/>
                        <a:pt x="41529" y="66006"/>
                      </a:cubicBezTo>
                      <a:cubicBezTo>
                        <a:pt x="28829" y="66006"/>
                        <a:pt x="20828" y="72479"/>
                        <a:pt x="20828" y="80858"/>
                      </a:cubicBezTo>
                      <a:cubicBezTo>
                        <a:pt x="20828" y="93424"/>
                        <a:pt x="32512" y="97486"/>
                        <a:pt x="43053" y="97486"/>
                      </a:cubicBezTo>
                      <a:lnTo>
                        <a:pt x="54991" y="97486"/>
                      </a:lnTo>
                      <a:lnTo>
                        <a:pt x="54991" y="108656"/>
                      </a:lnTo>
                      <a:lnTo>
                        <a:pt x="43434" y="108656"/>
                      </a:lnTo>
                      <a:cubicBezTo>
                        <a:pt x="31115" y="108656"/>
                        <a:pt x="17526" y="112210"/>
                        <a:pt x="17526" y="126427"/>
                      </a:cubicBezTo>
                      <a:cubicBezTo>
                        <a:pt x="17526" y="139501"/>
                        <a:pt x="30861" y="144198"/>
                        <a:pt x="42164" y="144198"/>
                      </a:cubicBezTo>
                      <a:cubicBezTo>
                        <a:pt x="56388" y="144198"/>
                        <a:pt x="67437" y="141279"/>
                        <a:pt x="75438" y="135059"/>
                      </a:cubicBezTo>
                      <a:lnTo>
                        <a:pt x="81661" y="144832"/>
                      </a:lnTo>
                      <a:cubicBezTo>
                        <a:pt x="71628" y="152702"/>
                        <a:pt x="57150" y="157018"/>
                        <a:pt x="39243" y="157018"/>
                      </a:cubicBezTo>
                      <a:close/>
                      <a:moveTo>
                        <a:pt x="45212" y="44173"/>
                      </a:moveTo>
                      <a:lnTo>
                        <a:pt x="37592" y="41000"/>
                      </a:lnTo>
                      <a:lnTo>
                        <a:pt x="51943" y="0"/>
                      </a:lnTo>
                      <a:lnTo>
                        <a:pt x="66294" y="5839"/>
                      </a:lnTo>
                      <a:lnTo>
                        <a:pt x="45212" y="44173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95" name="Freeform 206">
                  <a:extLst>
                    <a:ext uri="{FF2B5EF4-FFF2-40B4-BE49-F238E27FC236}">
                      <a16:creationId xmlns:a16="http://schemas.microsoft.com/office/drawing/2014/main" id="{4D858CD3-E254-4952-A259-E26631C526F7}"/>
                    </a:ext>
                  </a:extLst>
                </p:cNvPr>
                <p:cNvSpPr/>
                <p:nvPr/>
              </p:nvSpPr>
              <p:spPr>
                <a:xfrm>
                  <a:off x="4274184" y="9795028"/>
                  <a:ext cx="84074" cy="140517"/>
                </a:xfrm>
                <a:custGeom>
                  <a:avLst/>
                  <a:gdLst>
                    <a:gd name="connsiteX0" fmla="*/ 75819 w 84074"/>
                    <a:gd name="connsiteY0" fmla="*/ 84665 h 140517"/>
                    <a:gd name="connsiteX1" fmla="*/ 44196 w 84074"/>
                    <a:gd name="connsiteY1" fmla="*/ 102437 h 140517"/>
                    <a:gd name="connsiteX2" fmla="*/ 16002 w 84074"/>
                    <a:gd name="connsiteY2" fmla="*/ 91139 h 140517"/>
                    <a:gd name="connsiteX3" fmla="*/ 16002 w 84074"/>
                    <a:gd name="connsiteY3" fmla="*/ 137598 h 140517"/>
                    <a:gd name="connsiteX4" fmla="*/ 0 w 84074"/>
                    <a:gd name="connsiteY4" fmla="*/ 140517 h 140517"/>
                    <a:gd name="connsiteX5" fmla="*/ 0 w 84074"/>
                    <a:gd name="connsiteY5" fmla="*/ 44935 h 140517"/>
                    <a:gd name="connsiteX6" fmla="*/ 42164 w 84074"/>
                    <a:gd name="connsiteY6" fmla="*/ 0 h 140517"/>
                    <a:gd name="connsiteX7" fmla="*/ 84074 w 84074"/>
                    <a:gd name="connsiteY7" fmla="*/ 51028 h 140517"/>
                    <a:gd name="connsiteX8" fmla="*/ 75819 w 84074"/>
                    <a:gd name="connsiteY8" fmla="*/ 84665 h 140517"/>
                    <a:gd name="connsiteX9" fmla="*/ 39878 w 84074"/>
                    <a:gd name="connsiteY9" fmla="*/ 11932 h 140517"/>
                    <a:gd name="connsiteX10" fmla="*/ 16002 w 84074"/>
                    <a:gd name="connsiteY10" fmla="*/ 42650 h 140517"/>
                    <a:gd name="connsiteX11" fmla="*/ 16002 w 84074"/>
                    <a:gd name="connsiteY11" fmla="*/ 77050 h 140517"/>
                    <a:gd name="connsiteX12" fmla="*/ 41148 w 84074"/>
                    <a:gd name="connsiteY12" fmla="*/ 89743 h 140517"/>
                    <a:gd name="connsiteX13" fmla="*/ 62738 w 84074"/>
                    <a:gd name="connsiteY13" fmla="*/ 77684 h 140517"/>
                    <a:gd name="connsiteX14" fmla="*/ 67056 w 84074"/>
                    <a:gd name="connsiteY14" fmla="*/ 53059 h 140517"/>
                    <a:gd name="connsiteX15" fmla="*/ 39878 w 84074"/>
                    <a:gd name="connsiteY15" fmla="*/ 11932 h 1405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4074" h="140517">
                      <a:moveTo>
                        <a:pt x="75819" y="84665"/>
                      </a:moveTo>
                      <a:cubicBezTo>
                        <a:pt x="68453" y="95963"/>
                        <a:pt x="57531" y="102437"/>
                        <a:pt x="44196" y="102437"/>
                      </a:cubicBezTo>
                      <a:cubicBezTo>
                        <a:pt x="33655" y="102437"/>
                        <a:pt x="23241" y="98120"/>
                        <a:pt x="16002" y="91139"/>
                      </a:cubicBezTo>
                      <a:lnTo>
                        <a:pt x="16002" y="137598"/>
                      </a:lnTo>
                      <a:lnTo>
                        <a:pt x="0" y="140517"/>
                      </a:lnTo>
                      <a:lnTo>
                        <a:pt x="0" y="44935"/>
                      </a:lnTo>
                      <a:cubicBezTo>
                        <a:pt x="0" y="17136"/>
                        <a:pt x="13208" y="0"/>
                        <a:pt x="42164" y="0"/>
                      </a:cubicBezTo>
                      <a:cubicBezTo>
                        <a:pt x="69723" y="0"/>
                        <a:pt x="84074" y="18786"/>
                        <a:pt x="84074" y="51028"/>
                      </a:cubicBezTo>
                      <a:cubicBezTo>
                        <a:pt x="84074" y="66641"/>
                        <a:pt x="81661" y="75654"/>
                        <a:pt x="75819" y="84665"/>
                      </a:cubicBezTo>
                      <a:close/>
                      <a:moveTo>
                        <a:pt x="39878" y="11932"/>
                      </a:moveTo>
                      <a:cubicBezTo>
                        <a:pt x="25654" y="11932"/>
                        <a:pt x="16002" y="22848"/>
                        <a:pt x="16002" y="42650"/>
                      </a:cubicBezTo>
                      <a:lnTo>
                        <a:pt x="16002" y="77050"/>
                      </a:lnTo>
                      <a:cubicBezTo>
                        <a:pt x="23622" y="85300"/>
                        <a:pt x="32512" y="89743"/>
                        <a:pt x="41148" y="89743"/>
                      </a:cubicBezTo>
                      <a:cubicBezTo>
                        <a:pt x="50546" y="89743"/>
                        <a:pt x="59182" y="84792"/>
                        <a:pt x="62738" y="77684"/>
                      </a:cubicBezTo>
                      <a:cubicBezTo>
                        <a:pt x="65786" y="71464"/>
                        <a:pt x="67056" y="63975"/>
                        <a:pt x="67056" y="53059"/>
                      </a:cubicBezTo>
                      <a:cubicBezTo>
                        <a:pt x="67056" y="27799"/>
                        <a:pt x="59563" y="11932"/>
                        <a:pt x="39878" y="11932"/>
                      </a:cubicBez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96" name="Freeform 207">
                  <a:extLst>
                    <a:ext uri="{FF2B5EF4-FFF2-40B4-BE49-F238E27FC236}">
                      <a16:creationId xmlns:a16="http://schemas.microsoft.com/office/drawing/2014/main" id="{880308CF-6EDD-74AB-CAEF-1D1C78DB3E1D}"/>
                    </a:ext>
                  </a:extLst>
                </p:cNvPr>
                <p:cNvSpPr/>
                <p:nvPr/>
              </p:nvSpPr>
              <p:spPr>
                <a:xfrm>
                  <a:off x="4373626" y="9795028"/>
                  <a:ext cx="91058" cy="100786"/>
                </a:xfrm>
                <a:custGeom>
                  <a:avLst/>
                  <a:gdLst>
                    <a:gd name="connsiteX0" fmla="*/ 52705 w 91058"/>
                    <a:gd name="connsiteY0" fmla="*/ 100786 h 100786"/>
                    <a:gd name="connsiteX1" fmla="*/ 36830 w 91058"/>
                    <a:gd name="connsiteY1" fmla="*/ 100786 h 100786"/>
                    <a:gd name="connsiteX2" fmla="*/ 0 w 91058"/>
                    <a:gd name="connsiteY2" fmla="*/ 3300 h 100786"/>
                    <a:gd name="connsiteX3" fmla="*/ 16383 w 91058"/>
                    <a:gd name="connsiteY3" fmla="*/ 0 h 100786"/>
                    <a:gd name="connsiteX4" fmla="*/ 40259 w 91058"/>
                    <a:gd name="connsiteY4" fmla="*/ 67022 h 100786"/>
                    <a:gd name="connsiteX5" fmla="*/ 45212 w 91058"/>
                    <a:gd name="connsiteY5" fmla="*/ 83650 h 100786"/>
                    <a:gd name="connsiteX6" fmla="*/ 45593 w 91058"/>
                    <a:gd name="connsiteY6" fmla="*/ 83650 h 100786"/>
                    <a:gd name="connsiteX7" fmla="*/ 50546 w 91058"/>
                    <a:gd name="connsiteY7" fmla="*/ 67275 h 100786"/>
                    <a:gd name="connsiteX8" fmla="*/ 74041 w 91058"/>
                    <a:gd name="connsiteY8" fmla="*/ 2539 h 100786"/>
                    <a:gd name="connsiteX9" fmla="*/ 91059 w 91058"/>
                    <a:gd name="connsiteY9" fmla="*/ 2539 h 100786"/>
                    <a:gd name="connsiteX10" fmla="*/ 52705 w 91058"/>
                    <a:gd name="connsiteY10" fmla="*/ 100786 h 100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1058" h="100786">
                      <a:moveTo>
                        <a:pt x="52705" y="100786"/>
                      </a:moveTo>
                      <a:lnTo>
                        <a:pt x="36830" y="100786"/>
                      </a:lnTo>
                      <a:lnTo>
                        <a:pt x="0" y="3300"/>
                      </a:lnTo>
                      <a:lnTo>
                        <a:pt x="16383" y="0"/>
                      </a:lnTo>
                      <a:lnTo>
                        <a:pt x="40259" y="67022"/>
                      </a:lnTo>
                      <a:cubicBezTo>
                        <a:pt x="42672" y="74003"/>
                        <a:pt x="44831" y="81873"/>
                        <a:pt x="45212" y="83650"/>
                      </a:cubicBezTo>
                      <a:lnTo>
                        <a:pt x="45593" y="83650"/>
                      </a:lnTo>
                      <a:cubicBezTo>
                        <a:pt x="45974" y="82127"/>
                        <a:pt x="47625" y="75018"/>
                        <a:pt x="50546" y="67275"/>
                      </a:cubicBezTo>
                      <a:lnTo>
                        <a:pt x="74041" y="2539"/>
                      </a:lnTo>
                      <a:lnTo>
                        <a:pt x="91059" y="2539"/>
                      </a:lnTo>
                      <a:lnTo>
                        <a:pt x="52705" y="100786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97" name="Freeform 208">
                  <a:extLst>
                    <a:ext uri="{FF2B5EF4-FFF2-40B4-BE49-F238E27FC236}">
                      <a16:creationId xmlns:a16="http://schemas.microsoft.com/office/drawing/2014/main" id="{7C36980D-9A80-6D04-85F2-4C336EF0A62A}"/>
                    </a:ext>
                  </a:extLst>
                </p:cNvPr>
                <p:cNvSpPr/>
                <p:nvPr/>
              </p:nvSpPr>
              <p:spPr>
                <a:xfrm>
                  <a:off x="4483480" y="9795155"/>
                  <a:ext cx="87376" cy="102817"/>
                </a:xfrm>
                <a:custGeom>
                  <a:avLst/>
                  <a:gdLst>
                    <a:gd name="connsiteX0" fmla="*/ 79121 w 87376"/>
                    <a:gd name="connsiteY0" fmla="*/ 102817 h 102817"/>
                    <a:gd name="connsiteX1" fmla="*/ 65913 w 87376"/>
                    <a:gd name="connsiteY1" fmla="*/ 92408 h 102817"/>
                    <a:gd name="connsiteX2" fmla="*/ 62865 w 87376"/>
                    <a:gd name="connsiteY2" fmla="*/ 77177 h 102817"/>
                    <a:gd name="connsiteX3" fmla="*/ 62865 w 87376"/>
                    <a:gd name="connsiteY3" fmla="*/ 33764 h 102817"/>
                    <a:gd name="connsiteX4" fmla="*/ 59182 w 87376"/>
                    <a:gd name="connsiteY4" fmla="*/ 17517 h 102817"/>
                    <a:gd name="connsiteX5" fmla="*/ 47879 w 87376"/>
                    <a:gd name="connsiteY5" fmla="*/ 13455 h 102817"/>
                    <a:gd name="connsiteX6" fmla="*/ 19558 w 87376"/>
                    <a:gd name="connsiteY6" fmla="*/ 27164 h 102817"/>
                    <a:gd name="connsiteX7" fmla="*/ 19558 w 87376"/>
                    <a:gd name="connsiteY7" fmla="*/ 99644 h 102817"/>
                    <a:gd name="connsiteX8" fmla="*/ 3937 w 87376"/>
                    <a:gd name="connsiteY8" fmla="*/ 99644 h 102817"/>
                    <a:gd name="connsiteX9" fmla="*/ 3937 w 87376"/>
                    <a:gd name="connsiteY9" fmla="*/ 24625 h 102817"/>
                    <a:gd name="connsiteX10" fmla="*/ 0 w 87376"/>
                    <a:gd name="connsiteY10" fmla="*/ 4062 h 102817"/>
                    <a:gd name="connsiteX11" fmla="*/ 15621 w 87376"/>
                    <a:gd name="connsiteY11" fmla="*/ 0 h 102817"/>
                    <a:gd name="connsiteX12" fmla="*/ 19304 w 87376"/>
                    <a:gd name="connsiteY12" fmla="*/ 15232 h 102817"/>
                    <a:gd name="connsiteX13" fmla="*/ 51562 w 87376"/>
                    <a:gd name="connsiteY13" fmla="*/ 127 h 102817"/>
                    <a:gd name="connsiteX14" fmla="*/ 76708 w 87376"/>
                    <a:gd name="connsiteY14" fmla="*/ 14344 h 102817"/>
                    <a:gd name="connsiteX15" fmla="*/ 79121 w 87376"/>
                    <a:gd name="connsiteY15" fmla="*/ 25641 h 102817"/>
                    <a:gd name="connsiteX16" fmla="*/ 79121 w 87376"/>
                    <a:gd name="connsiteY16" fmla="*/ 67910 h 102817"/>
                    <a:gd name="connsiteX17" fmla="*/ 87376 w 87376"/>
                    <a:gd name="connsiteY17" fmla="*/ 91774 h 102817"/>
                    <a:gd name="connsiteX18" fmla="*/ 79121 w 87376"/>
                    <a:gd name="connsiteY18" fmla="*/ 102817 h 102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7376" h="102817">
                      <a:moveTo>
                        <a:pt x="79121" y="102817"/>
                      </a:moveTo>
                      <a:cubicBezTo>
                        <a:pt x="73533" y="101040"/>
                        <a:pt x="68453" y="97486"/>
                        <a:pt x="65913" y="92408"/>
                      </a:cubicBezTo>
                      <a:cubicBezTo>
                        <a:pt x="63627" y="88093"/>
                        <a:pt x="62865" y="83777"/>
                        <a:pt x="62865" y="77177"/>
                      </a:cubicBezTo>
                      <a:lnTo>
                        <a:pt x="62865" y="33764"/>
                      </a:lnTo>
                      <a:cubicBezTo>
                        <a:pt x="62865" y="23356"/>
                        <a:pt x="62103" y="20818"/>
                        <a:pt x="59182" y="17517"/>
                      </a:cubicBezTo>
                      <a:cubicBezTo>
                        <a:pt x="56896" y="14978"/>
                        <a:pt x="52578" y="13455"/>
                        <a:pt x="47879" y="13455"/>
                      </a:cubicBezTo>
                      <a:cubicBezTo>
                        <a:pt x="39624" y="13455"/>
                        <a:pt x="26924" y="19675"/>
                        <a:pt x="19558" y="27164"/>
                      </a:cubicBezTo>
                      <a:lnTo>
                        <a:pt x="19558" y="99644"/>
                      </a:lnTo>
                      <a:lnTo>
                        <a:pt x="3937" y="99644"/>
                      </a:lnTo>
                      <a:lnTo>
                        <a:pt x="3937" y="24625"/>
                      </a:lnTo>
                      <a:cubicBezTo>
                        <a:pt x="3937" y="12312"/>
                        <a:pt x="889" y="5458"/>
                        <a:pt x="0" y="4062"/>
                      </a:cubicBezTo>
                      <a:lnTo>
                        <a:pt x="15621" y="0"/>
                      </a:lnTo>
                      <a:cubicBezTo>
                        <a:pt x="16383" y="1396"/>
                        <a:pt x="19304" y="8250"/>
                        <a:pt x="19304" y="15232"/>
                      </a:cubicBezTo>
                      <a:cubicBezTo>
                        <a:pt x="29972" y="5077"/>
                        <a:pt x="40640" y="127"/>
                        <a:pt x="51562" y="127"/>
                      </a:cubicBezTo>
                      <a:cubicBezTo>
                        <a:pt x="62611" y="127"/>
                        <a:pt x="72517" y="5839"/>
                        <a:pt x="76708" y="14344"/>
                      </a:cubicBezTo>
                      <a:cubicBezTo>
                        <a:pt x="78359" y="17897"/>
                        <a:pt x="79121" y="21705"/>
                        <a:pt x="79121" y="25641"/>
                      </a:cubicBezTo>
                      <a:lnTo>
                        <a:pt x="79121" y="67910"/>
                      </a:lnTo>
                      <a:cubicBezTo>
                        <a:pt x="79121" y="83777"/>
                        <a:pt x="79756" y="87839"/>
                        <a:pt x="87376" y="91774"/>
                      </a:cubicBezTo>
                      <a:lnTo>
                        <a:pt x="79121" y="102817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98" name="Freeform 209">
                  <a:extLst>
                    <a:ext uri="{FF2B5EF4-FFF2-40B4-BE49-F238E27FC236}">
                      <a16:creationId xmlns:a16="http://schemas.microsoft.com/office/drawing/2014/main" id="{85FB041A-4B3C-F0D7-BA9F-3E8C42F96027}"/>
                    </a:ext>
                  </a:extLst>
                </p:cNvPr>
                <p:cNvSpPr/>
                <p:nvPr/>
              </p:nvSpPr>
              <p:spPr>
                <a:xfrm>
                  <a:off x="4594478" y="9797440"/>
                  <a:ext cx="98044" cy="99897"/>
                </a:xfrm>
                <a:custGeom>
                  <a:avLst/>
                  <a:gdLst>
                    <a:gd name="connsiteX0" fmla="*/ 93091 w 98044"/>
                    <a:gd name="connsiteY0" fmla="*/ 12186 h 99897"/>
                    <a:gd name="connsiteX1" fmla="*/ 74422 w 98044"/>
                    <a:gd name="connsiteY1" fmla="*/ 12186 h 99897"/>
                    <a:gd name="connsiteX2" fmla="*/ 88138 w 98044"/>
                    <a:gd name="connsiteY2" fmla="*/ 50267 h 99897"/>
                    <a:gd name="connsiteX3" fmla="*/ 44196 w 98044"/>
                    <a:gd name="connsiteY3" fmla="*/ 99898 h 99897"/>
                    <a:gd name="connsiteX4" fmla="*/ 0 w 98044"/>
                    <a:gd name="connsiteY4" fmla="*/ 48108 h 99897"/>
                    <a:gd name="connsiteX5" fmla="*/ 43815 w 98044"/>
                    <a:gd name="connsiteY5" fmla="*/ 0 h 99897"/>
                    <a:gd name="connsiteX6" fmla="*/ 98044 w 98044"/>
                    <a:gd name="connsiteY6" fmla="*/ 0 h 99897"/>
                    <a:gd name="connsiteX7" fmla="*/ 93091 w 98044"/>
                    <a:gd name="connsiteY7" fmla="*/ 12186 h 99897"/>
                    <a:gd name="connsiteX8" fmla="*/ 43307 w 98044"/>
                    <a:gd name="connsiteY8" fmla="*/ 12186 h 99897"/>
                    <a:gd name="connsiteX9" fmla="*/ 17399 w 98044"/>
                    <a:gd name="connsiteY9" fmla="*/ 45570 h 99897"/>
                    <a:gd name="connsiteX10" fmla="*/ 23749 w 98044"/>
                    <a:gd name="connsiteY10" fmla="*/ 77430 h 99897"/>
                    <a:gd name="connsiteX11" fmla="*/ 44577 w 98044"/>
                    <a:gd name="connsiteY11" fmla="*/ 87204 h 99897"/>
                    <a:gd name="connsiteX12" fmla="*/ 66802 w 98044"/>
                    <a:gd name="connsiteY12" fmla="*/ 72606 h 99897"/>
                    <a:gd name="connsiteX13" fmla="*/ 69850 w 98044"/>
                    <a:gd name="connsiteY13" fmla="*/ 51536 h 99897"/>
                    <a:gd name="connsiteX14" fmla="*/ 43307 w 98044"/>
                    <a:gd name="connsiteY14" fmla="*/ 12186 h 998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8044" h="99897">
                      <a:moveTo>
                        <a:pt x="93091" y="12186"/>
                      </a:moveTo>
                      <a:lnTo>
                        <a:pt x="74422" y="12186"/>
                      </a:lnTo>
                      <a:cubicBezTo>
                        <a:pt x="82804" y="20436"/>
                        <a:pt x="88138" y="32114"/>
                        <a:pt x="88138" y="50267"/>
                      </a:cubicBezTo>
                      <a:cubicBezTo>
                        <a:pt x="88138" y="82762"/>
                        <a:pt x="69850" y="99898"/>
                        <a:pt x="44196" y="99898"/>
                      </a:cubicBezTo>
                      <a:cubicBezTo>
                        <a:pt x="16002" y="99898"/>
                        <a:pt x="0" y="80223"/>
                        <a:pt x="0" y="48108"/>
                      </a:cubicBezTo>
                      <a:cubicBezTo>
                        <a:pt x="0" y="19167"/>
                        <a:pt x="16256" y="0"/>
                        <a:pt x="43815" y="0"/>
                      </a:cubicBezTo>
                      <a:lnTo>
                        <a:pt x="98044" y="0"/>
                      </a:lnTo>
                      <a:lnTo>
                        <a:pt x="93091" y="12186"/>
                      </a:lnTo>
                      <a:close/>
                      <a:moveTo>
                        <a:pt x="43307" y="12186"/>
                      </a:moveTo>
                      <a:cubicBezTo>
                        <a:pt x="20701" y="12186"/>
                        <a:pt x="17399" y="28433"/>
                        <a:pt x="17399" y="45570"/>
                      </a:cubicBezTo>
                      <a:cubicBezTo>
                        <a:pt x="17399" y="59278"/>
                        <a:pt x="19812" y="71337"/>
                        <a:pt x="23749" y="77430"/>
                      </a:cubicBezTo>
                      <a:cubicBezTo>
                        <a:pt x="27432" y="83269"/>
                        <a:pt x="35687" y="87204"/>
                        <a:pt x="44577" y="87204"/>
                      </a:cubicBezTo>
                      <a:cubicBezTo>
                        <a:pt x="55245" y="87204"/>
                        <a:pt x="63246" y="81873"/>
                        <a:pt x="66802" y="72606"/>
                      </a:cubicBezTo>
                      <a:cubicBezTo>
                        <a:pt x="69088" y="66514"/>
                        <a:pt x="69850" y="61056"/>
                        <a:pt x="69850" y="51536"/>
                      </a:cubicBezTo>
                      <a:cubicBezTo>
                        <a:pt x="69850" y="33891"/>
                        <a:pt x="68072" y="12186"/>
                        <a:pt x="43307" y="12186"/>
                      </a:cubicBez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99" name="Freeform 210">
                  <a:extLst>
                    <a:ext uri="{FF2B5EF4-FFF2-40B4-BE49-F238E27FC236}">
                      <a16:creationId xmlns:a16="http://schemas.microsoft.com/office/drawing/2014/main" id="{EAA7BBAA-49A9-EE46-F92B-5A4A6131C6D1}"/>
                    </a:ext>
                  </a:extLst>
                </p:cNvPr>
                <p:cNvSpPr/>
                <p:nvPr/>
              </p:nvSpPr>
              <p:spPr>
                <a:xfrm>
                  <a:off x="4713859" y="9795155"/>
                  <a:ext cx="87375" cy="102817"/>
                </a:xfrm>
                <a:custGeom>
                  <a:avLst/>
                  <a:gdLst>
                    <a:gd name="connsiteX0" fmla="*/ 79121 w 87375"/>
                    <a:gd name="connsiteY0" fmla="*/ 102817 h 102817"/>
                    <a:gd name="connsiteX1" fmla="*/ 65913 w 87375"/>
                    <a:gd name="connsiteY1" fmla="*/ 92408 h 102817"/>
                    <a:gd name="connsiteX2" fmla="*/ 62865 w 87375"/>
                    <a:gd name="connsiteY2" fmla="*/ 77177 h 102817"/>
                    <a:gd name="connsiteX3" fmla="*/ 62865 w 87375"/>
                    <a:gd name="connsiteY3" fmla="*/ 33764 h 102817"/>
                    <a:gd name="connsiteX4" fmla="*/ 59182 w 87375"/>
                    <a:gd name="connsiteY4" fmla="*/ 17517 h 102817"/>
                    <a:gd name="connsiteX5" fmla="*/ 47879 w 87375"/>
                    <a:gd name="connsiteY5" fmla="*/ 13455 h 102817"/>
                    <a:gd name="connsiteX6" fmla="*/ 19558 w 87375"/>
                    <a:gd name="connsiteY6" fmla="*/ 27164 h 102817"/>
                    <a:gd name="connsiteX7" fmla="*/ 19558 w 87375"/>
                    <a:gd name="connsiteY7" fmla="*/ 99644 h 102817"/>
                    <a:gd name="connsiteX8" fmla="*/ 3937 w 87375"/>
                    <a:gd name="connsiteY8" fmla="*/ 99644 h 102817"/>
                    <a:gd name="connsiteX9" fmla="*/ 3937 w 87375"/>
                    <a:gd name="connsiteY9" fmla="*/ 24625 h 102817"/>
                    <a:gd name="connsiteX10" fmla="*/ 0 w 87375"/>
                    <a:gd name="connsiteY10" fmla="*/ 4062 h 102817"/>
                    <a:gd name="connsiteX11" fmla="*/ 15621 w 87375"/>
                    <a:gd name="connsiteY11" fmla="*/ 0 h 102817"/>
                    <a:gd name="connsiteX12" fmla="*/ 19304 w 87375"/>
                    <a:gd name="connsiteY12" fmla="*/ 15232 h 102817"/>
                    <a:gd name="connsiteX13" fmla="*/ 51562 w 87375"/>
                    <a:gd name="connsiteY13" fmla="*/ 127 h 102817"/>
                    <a:gd name="connsiteX14" fmla="*/ 76708 w 87375"/>
                    <a:gd name="connsiteY14" fmla="*/ 14344 h 102817"/>
                    <a:gd name="connsiteX15" fmla="*/ 79121 w 87375"/>
                    <a:gd name="connsiteY15" fmla="*/ 25641 h 102817"/>
                    <a:gd name="connsiteX16" fmla="*/ 79121 w 87375"/>
                    <a:gd name="connsiteY16" fmla="*/ 67910 h 102817"/>
                    <a:gd name="connsiteX17" fmla="*/ 87376 w 87375"/>
                    <a:gd name="connsiteY17" fmla="*/ 91774 h 102817"/>
                    <a:gd name="connsiteX18" fmla="*/ 79121 w 87375"/>
                    <a:gd name="connsiteY18" fmla="*/ 102817 h 102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7375" h="102817">
                      <a:moveTo>
                        <a:pt x="79121" y="102817"/>
                      </a:moveTo>
                      <a:cubicBezTo>
                        <a:pt x="73533" y="101040"/>
                        <a:pt x="68453" y="97486"/>
                        <a:pt x="65913" y="92408"/>
                      </a:cubicBezTo>
                      <a:cubicBezTo>
                        <a:pt x="63627" y="88093"/>
                        <a:pt x="62865" y="83777"/>
                        <a:pt x="62865" y="77177"/>
                      </a:cubicBezTo>
                      <a:lnTo>
                        <a:pt x="62865" y="33764"/>
                      </a:lnTo>
                      <a:cubicBezTo>
                        <a:pt x="62865" y="23356"/>
                        <a:pt x="62103" y="20818"/>
                        <a:pt x="59182" y="17517"/>
                      </a:cubicBezTo>
                      <a:cubicBezTo>
                        <a:pt x="56896" y="14978"/>
                        <a:pt x="52578" y="13455"/>
                        <a:pt x="47879" y="13455"/>
                      </a:cubicBezTo>
                      <a:cubicBezTo>
                        <a:pt x="39624" y="13455"/>
                        <a:pt x="26924" y="19675"/>
                        <a:pt x="19558" y="27164"/>
                      </a:cubicBezTo>
                      <a:lnTo>
                        <a:pt x="19558" y="99644"/>
                      </a:lnTo>
                      <a:lnTo>
                        <a:pt x="3937" y="99644"/>
                      </a:lnTo>
                      <a:lnTo>
                        <a:pt x="3937" y="24625"/>
                      </a:lnTo>
                      <a:cubicBezTo>
                        <a:pt x="3937" y="12312"/>
                        <a:pt x="889" y="5458"/>
                        <a:pt x="0" y="4062"/>
                      </a:cubicBezTo>
                      <a:lnTo>
                        <a:pt x="15621" y="0"/>
                      </a:lnTo>
                      <a:cubicBezTo>
                        <a:pt x="16383" y="1396"/>
                        <a:pt x="19304" y="8250"/>
                        <a:pt x="19304" y="15232"/>
                      </a:cubicBezTo>
                      <a:cubicBezTo>
                        <a:pt x="29972" y="5077"/>
                        <a:pt x="40640" y="127"/>
                        <a:pt x="51562" y="127"/>
                      </a:cubicBezTo>
                      <a:cubicBezTo>
                        <a:pt x="62611" y="127"/>
                        <a:pt x="72517" y="5839"/>
                        <a:pt x="76708" y="14344"/>
                      </a:cubicBezTo>
                      <a:cubicBezTo>
                        <a:pt x="78359" y="17897"/>
                        <a:pt x="79121" y="21705"/>
                        <a:pt x="79121" y="25641"/>
                      </a:cubicBezTo>
                      <a:lnTo>
                        <a:pt x="79121" y="67910"/>
                      </a:lnTo>
                      <a:cubicBezTo>
                        <a:pt x="79121" y="83777"/>
                        <a:pt x="79756" y="87839"/>
                        <a:pt x="87376" y="91774"/>
                      </a:cubicBezTo>
                      <a:lnTo>
                        <a:pt x="79121" y="102817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00" name="Freeform 211">
                  <a:extLst>
                    <a:ext uri="{FF2B5EF4-FFF2-40B4-BE49-F238E27FC236}">
                      <a16:creationId xmlns:a16="http://schemas.microsoft.com/office/drawing/2014/main" id="{9EBAA2F1-7515-A79D-8936-1818888EBE98}"/>
                    </a:ext>
                  </a:extLst>
                </p:cNvPr>
                <p:cNvSpPr/>
                <p:nvPr/>
              </p:nvSpPr>
              <p:spPr>
                <a:xfrm>
                  <a:off x="4825872" y="9795028"/>
                  <a:ext cx="73154" cy="140517"/>
                </a:xfrm>
                <a:custGeom>
                  <a:avLst/>
                  <a:gdLst>
                    <a:gd name="connsiteX0" fmla="*/ 58039 w 73154"/>
                    <a:gd name="connsiteY0" fmla="*/ 140517 h 140517"/>
                    <a:gd name="connsiteX1" fmla="*/ 48133 w 73154"/>
                    <a:gd name="connsiteY1" fmla="*/ 134043 h 140517"/>
                    <a:gd name="connsiteX2" fmla="*/ 57531 w 73154"/>
                    <a:gd name="connsiteY2" fmla="*/ 112591 h 140517"/>
                    <a:gd name="connsiteX3" fmla="*/ 39243 w 73154"/>
                    <a:gd name="connsiteY3" fmla="*/ 97359 h 140517"/>
                    <a:gd name="connsiteX4" fmla="*/ 0 w 73154"/>
                    <a:gd name="connsiteY4" fmla="*/ 53566 h 140517"/>
                    <a:gd name="connsiteX5" fmla="*/ 15367 w 73154"/>
                    <a:gd name="connsiteY5" fmla="*/ 11297 h 140517"/>
                    <a:gd name="connsiteX6" fmla="*/ 43180 w 73154"/>
                    <a:gd name="connsiteY6" fmla="*/ 0 h 140517"/>
                    <a:gd name="connsiteX7" fmla="*/ 71120 w 73154"/>
                    <a:gd name="connsiteY7" fmla="*/ 10536 h 140517"/>
                    <a:gd name="connsiteX8" fmla="*/ 62230 w 73154"/>
                    <a:gd name="connsiteY8" fmla="*/ 21071 h 140517"/>
                    <a:gd name="connsiteX9" fmla="*/ 42672 w 73154"/>
                    <a:gd name="connsiteY9" fmla="*/ 13201 h 140517"/>
                    <a:gd name="connsiteX10" fmla="*/ 23368 w 73154"/>
                    <a:gd name="connsiteY10" fmla="*/ 24118 h 140517"/>
                    <a:gd name="connsiteX11" fmla="*/ 17653 w 73154"/>
                    <a:gd name="connsiteY11" fmla="*/ 53440 h 140517"/>
                    <a:gd name="connsiteX12" fmla="*/ 42672 w 73154"/>
                    <a:gd name="connsiteY12" fmla="*/ 83142 h 140517"/>
                    <a:gd name="connsiteX13" fmla="*/ 73152 w 73154"/>
                    <a:gd name="connsiteY13" fmla="*/ 108910 h 140517"/>
                    <a:gd name="connsiteX14" fmla="*/ 58039 w 73154"/>
                    <a:gd name="connsiteY14" fmla="*/ 140517 h 1405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3154" h="140517">
                      <a:moveTo>
                        <a:pt x="58039" y="140517"/>
                      </a:moveTo>
                      <a:lnTo>
                        <a:pt x="48133" y="134043"/>
                      </a:lnTo>
                      <a:cubicBezTo>
                        <a:pt x="54864" y="125031"/>
                        <a:pt x="57531" y="121096"/>
                        <a:pt x="57531" y="112591"/>
                      </a:cubicBezTo>
                      <a:cubicBezTo>
                        <a:pt x="57531" y="101421"/>
                        <a:pt x="48895" y="98502"/>
                        <a:pt x="39243" y="97359"/>
                      </a:cubicBezTo>
                      <a:cubicBezTo>
                        <a:pt x="13335" y="94058"/>
                        <a:pt x="0" y="81365"/>
                        <a:pt x="0" y="53566"/>
                      </a:cubicBezTo>
                      <a:cubicBezTo>
                        <a:pt x="0" y="31480"/>
                        <a:pt x="6604" y="19802"/>
                        <a:pt x="15367" y="11297"/>
                      </a:cubicBezTo>
                      <a:cubicBezTo>
                        <a:pt x="23368" y="3681"/>
                        <a:pt x="32258" y="0"/>
                        <a:pt x="43180" y="0"/>
                      </a:cubicBezTo>
                      <a:cubicBezTo>
                        <a:pt x="56134" y="0"/>
                        <a:pt x="63754" y="4697"/>
                        <a:pt x="71120" y="10536"/>
                      </a:cubicBezTo>
                      <a:lnTo>
                        <a:pt x="62230" y="21071"/>
                      </a:lnTo>
                      <a:cubicBezTo>
                        <a:pt x="54991" y="15359"/>
                        <a:pt x="50546" y="13201"/>
                        <a:pt x="42672" y="13201"/>
                      </a:cubicBezTo>
                      <a:cubicBezTo>
                        <a:pt x="34671" y="13201"/>
                        <a:pt x="27051" y="17517"/>
                        <a:pt x="23368" y="24118"/>
                      </a:cubicBezTo>
                      <a:cubicBezTo>
                        <a:pt x="19431" y="30972"/>
                        <a:pt x="17653" y="41761"/>
                        <a:pt x="17653" y="53440"/>
                      </a:cubicBezTo>
                      <a:cubicBezTo>
                        <a:pt x="17653" y="75145"/>
                        <a:pt x="28702" y="80350"/>
                        <a:pt x="42672" y="83142"/>
                      </a:cubicBezTo>
                      <a:cubicBezTo>
                        <a:pt x="60960" y="86697"/>
                        <a:pt x="73152" y="89362"/>
                        <a:pt x="73152" y="108910"/>
                      </a:cubicBezTo>
                      <a:cubicBezTo>
                        <a:pt x="73279" y="121223"/>
                        <a:pt x="67437" y="128585"/>
                        <a:pt x="58039" y="140517"/>
                      </a:cubicBez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</p:grpSp>
          <p:grpSp>
            <p:nvGrpSpPr>
              <p:cNvPr id="10" name="Graphic 56">
                <a:extLst>
                  <a:ext uri="{FF2B5EF4-FFF2-40B4-BE49-F238E27FC236}">
                    <a16:creationId xmlns:a16="http://schemas.microsoft.com/office/drawing/2014/main" id="{027C3990-D35C-8B46-0CFD-4C4A52B67F9D}"/>
                  </a:ext>
                </a:extLst>
              </p:cNvPr>
              <p:cNvGrpSpPr/>
              <p:nvPr/>
            </p:nvGrpSpPr>
            <p:grpSpPr>
              <a:xfrm>
                <a:off x="633476" y="9322830"/>
                <a:ext cx="796924" cy="799182"/>
                <a:chOff x="633476" y="9322830"/>
                <a:chExt cx="796924" cy="799182"/>
              </a:xfrm>
              <a:solidFill>
                <a:srgbClr val="12508C"/>
              </a:solidFill>
            </p:grpSpPr>
            <p:sp>
              <p:nvSpPr>
                <p:cNvPr id="18" name="Freeform 213">
                  <a:extLst>
                    <a:ext uri="{FF2B5EF4-FFF2-40B4-BE49-F238E27FC236}">
                      <a16:creationId xmlns:a16="http://schemas.microsoft.com/office/drawing/2014/main" id="{6EBD590E-9585-F326-F97B-44B54E68D2AB}"/>
                    </a:ext>
                  </a:extLst>
                </p:cNvPr>
                <p:cNvSpPr/>
                <p:nvPr/>
              </p:nvSpPr>
              <p:spPr>
                <a:xfrm>
                  <a:off x="818769" y="9395310"/>
                  <a:ext cx="15494" cy="15105"/>
                </a:xfrm>
                <a:custGeom>
                  <a:avLst/>
                  <a:gdLst>
                    <a:gd name="connsiteX0" fmla="*/ 7874 w 15494"/>
                    <a:gd name="connsiteY0" fmla="*/ 15105 h 15105"/>
                    <a:gd name="connsiteX1" fmla="*/ 13589 w 15494"/>
                    <a:gd name="connsiteY1" fmla="*/ 13074 h 15105"/>
                    <a:gd name="connsiteX2" fmla="*/ 15240 w 15494"/>
                    <a:gd name="connsiteY2" fmla="*/ 9647 h 15105"/>
                    <a:gd name="connsiteX3" fmla="*/ 15494 w 15494"/>
                    <a:gd name="connsiteY3" fmla="*/ 7743 h 15105"/>
                    <a:gd name="connsiteX4" fmla="*/ 13081 w 15494"/>
                    <a:gd name="connsiteY4" fmla="*/ 2412 h 15105"/>
                    <a:gd name="connsiteX5" fmla="*/ 7747 w 15494"/>
                    <a:gd name="connsiteY5" fmla="*/ 0 h 15105"/>
                    <a:gd name="connsiteX6" fmla="*/ 2413 w 15494"/>
                    <a:gd name="connsiteY6" fmla="*/ 2412 h 15105"/>
                    <a:gd name="connsiteX7" fmla="*/ 0 w 15494"/>
                    <a:gd name="connsiteY7" fmla="*/ 7743 h 15105"/>
                    <a:gd name="connsiteX8" fmla="*/ 2413 w 15494"/>
                    <a:gd name="connsiteY8" fmla="*/ 13074 h 15105"/>
                    <a:gd name="connsiteX9" fmla="*/ 7874 w 15494"/>
                    <a:gd name="connsiteY9" fmla="*/ 15105 h 1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494" h="15105">
                      <a:moveTo>
                        <a:pt x="7874" y="15105"/>
                      </a:moveTo>
                      <a:cubicBezTo>
                        <a:pt x="10287" y="15105"/>
                        <a:pt x="11938" y="14471"/>
                        <a:pt x="13589" y="13074"/>
                      </a:cubicBezTo>
                      <a:cubicBezTo>
                        <a:pt x="14478" y="12185"/>
                        <a:pt x="14986" y="10916"/>
                        <a:pt x="15240" y="9647"/>
                      </a:cubicBezTo>
                      <a:cubicBezTo>
                        <a:pt x="15367" y="9012"/>
                        <a:pt x="15494" y="8377"/>
                        <a:pt x="15494" y="7743"/>
                      </a:cubicBezTo>
                      <a:cubicBezTo>
                        <a:pt x="15494" y="5331"/>
                        <a:pt x="14859" y="3681"/>
                        <a:pt x="13081" y="2412"/>
                      </a:cubicBezTo>
                      <a:cubicBezTo>
                        <a:pt x="11684" y="1016"/>
                        <a:pt x="10033" y="0"/>
                        <a:pt x="7747" y="0"/>
                      </a:cubicBezTo>
                      <a:cubicBezTo>
                        <a:pt x="5715" y="0"/>
                        <a:pt x="3683" y="1016"/>
                        <a:pt x="2413" y="2412"/>
                      </a:cubicBezTo>
                      <a:cubicBezTo>
                        <a:pt x="1016" y="3681"/>
                        <a:pt x="0" y="5458"/>
                        <a:pt x="0" y="7743"/>
                      </a:cubicBezTo>
                      <a:cubicBezTo>
                        <a:pt x="0" y="9774"/>
                        <a:pt x="1016" y="11805"/>
                        <a:pt x="2413" y="13074"/>
                      </a:cubicBezTo>
                      <a:cubicBezTo>
                        <a:pt x="3937" y="14471"/>
                        <a:pt x="5842" y="15105"/>
                        <a:pt x="7874" y="15105"/>
                      </a:cubicBezTo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19" name="Freeform 214">
                  <a:extLst>
                    <a:ext uri="{FF2B5EF4-FFF2-40B4-BE49-F238E27FC236}">
                      <a16:creationId xmlns:a16="http://schemas.microsoft.com/office/drawing/2014/main" id="{32D6DC21-1072-A3A7-998C-670C0162BC2A}"/>
                    </a:ext>
                  </a:extLst>
                </p:cNvPr>
                <p:cNvSpPr/>
                <p:nvPr/>
              </p:nvSpPr>
              <p:spPr>
                <a:xfrm>
                  <a:off x="688594" y="9545727"/>
                  <a:ext cx="14223" cy="13836"/>
                </a:xfrm>
                <a:custGeom>
                  <a:avLst/>
                  <a:gdLst>
                    <a:gd name="connsiteX0" fmla="*/ 7112 w 14223"/>
                    <a:gd name="connsiteY0" fmla="*/ 13836 h 13836"/>
                    <a:gd name="connsiteX1" fmla="*/ 12192 w 14223"/>
                    <a:gd name="connsiteY1" fmla="*/ 11805 h 13836"/>
                    <a:gd name="connsiteX2" fmla="*/ 14224 w 14223"/>
                    <a:gd name="connsiteY2" fmla="*/ 7108 h 13836"/>
                    <a:gd name="connsiteX3" fmla="*/ 12192 w 14223"/>
                    <a:gd name="connsiteY3" fmla="*/ 2031 h 13836"/>
                    <a:gd name="connsiteX4" fmla="*/ 7112 w 14223"/>
                    <a:gd name="connsiteY4" fmla="*/ 0 h 13836"/>
                    <a:gd name="connsiteX5" fmla="*/ 2032 w 14223"/>
                    <a:gd name="connsiteY5" fmla="*/ 2031 h 13836"/>
                    <a:gd name="connsiteX6" fmla="*/ 0 w 14223"/>
                    <a:gd name="connsiteY6" fmla="*/ 7108 h 13836"/>
                    <a:gd name="connsiteX7" fmla="*/ 2032 w 14223"/>
                    <a:gd name="connsiteY7" fmla="*/ 11805 h 13836"/>
                    <a:gd name="connsiteX8" fmla="*/ 7112 w 14223"/>
                    <a:gd name="connsiteY8" fmla="*/ 13836 h 13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223" h="13836">
                      <a:moveTo>
                        <a:pt x="7112" y="13836"/>
                      </a:moveTo>
                      <a:cubicBezTo>
                        <a:pt x="9144" y="13836"/>
                        <a:pt x="10795" y="13202"/>
                        <a:pt x="12192" y="11805"/>
                      </a:cubicBezTo>
                      <a:cubicBezTo>
                        <a:pt x="13208" y="10409"/>
                        <a:pt x="14224" y="8759"/>
                        <a:pt x="14224" y="7108"/>
                      </a:cubicBezTo>
                      <a:cubicBezTo>
                        <a:pt x="14224" y="5078"/>
                        <a:pt x="13208" y="3427"/>
                        <a:pt x="12192" y="2031"/>
                      </a:cubicBezTo>
                      <a:cubicBezTo>
                        <a:pt x="10795" y="1016"/>
                        <a:pt x="9144" y="0"/>
                        <a:pt x="7112" y="0"/>
                      </a:cubicBezTo>
                      <a:cubicBezTo>
                        <a:pt x="5080" y="0"/>
                        <a:pt x="3429" y="1016"/>
                        <a:pt x="2032" y="2031"/>
                      </a:cubicBezTo>
                      <a:cubicBezTo>
                        <a:pt x="635" y="3427"/>
                        <a:pt x="0" y="5078"/>
                        <a:pt x="0" y="7108"/>
                      </a:cubicBezTo>
                      <a:cubicBezTo>
                        <a:pt x="0" y="8759"/>
                        <a:pt x="635" y="10409"/>
                        <a:pt x="2032" y="11805"/>
                      </a:cubicBezTo>
                      <a:cubicBezTo>
                        <a:pt x="3429" y="13075"/>
                        <a:pt x="5080" y="13836"/>
                        <a:pt x="7112" y="13836"/>
                      </a:cubicBezTo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22" name="Freeform 215">
                  <a:extLst>
                    <a:ext uri="{FF2B5EF4-FFF2-40B4-BE49-F238E27FC236}">
                      <a16:creationId xmlns:a16="http://schemas.microsoft.com/office/drawing/2014/main" id="{6AEB61ED-64EA-DCE6-1655-ED2BED479682}"/>
                    </a:ext>
                  </a:extLst>
                </p:cNvPr>
                <p:cNvSpPr/>
                <p:nvPr/>
              </p:nvSpPr>
              <p:spPr>
                <a:xfrm>
                  <a:off x="832611" y="9438341"/>
                  <a:ext cx="15240" cy="15105"/>
                </a:xfrm>
                <a:custGeom>
                  <a:avLst/>
                  <a:gdLst>
                    <a:gd name="connsiteX0" fmla="*/ 7493 w 15240"/>
                    <a:gd name="connsiteY0" fmla="*/ 15105 h 15105"/>
                    <a:gd name="connsiteX1" fmla="*/ 9652 w 15240"/>
                    <a:gd name="connsiteY1" fmla="*/ 14724 h 15105"/>
                    <a:gd name="connsiteX2" fmla="*/ 13208 w 15240"/>
                    <a:gd name="connsiteY2" fmla="*/ 13074 h 15105"/>
                    <a:gd name="connsiteX3" fmla="*/ 14859 w 15240"/>
                    <a:gd name="connsiteY3" fmla="*/ 9646 h 15105"/>
                    <a:gd name="connsiteX4" fmla="*/ 15240 w 15240"/>
                    <a:gd name="connsiteY4" fmla="*/ 7616 h 15105"/>
                    <a:gd name="connsiteX5" fmla="*/ 12954 w 15240"/>
                    <a:gd name="connsiteY5" fmla="*/ 2285 h 15105"/>
                    <a:gd name="connsiteX6" fmla="*/ 7620 w 15240"/>
                    <a:gd name="connsiteY6" fmla="*/ 0 h 15105"/>
                    <a:gd name="connsiteX7" fmla="*/ 2286 w 15240"/>
                    <a:gd name="connsiteY7" fmla="*/ 2285 h 15105"/>
                    <a:gd name="connsiteX8" fmla="*/ 0 w 15240"/>
                    <a:gd name="connsiteY8" fmla="*/ 7616 h 15105"/>
                    <a:gd name="connsiteX9" fmla="*/ 2286 w 15240"/>
                    <a:gd name="connsiteY9" fmla="*/ 12947 h 15105"/>
                    <a:gd name="connsiteX10" fmla="*/ 5461 w 15240"/>
                    <a:gd name="connsiteY10" fmla="*/ 14597 h 15105"/>
                    <a:gd name="connsiteX11" fmla="*/ 7493 w 15240"/>
                    <a:gd name="connsiteY11" fmla="*/ 15105 h 1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240" h="15105">
                      <a:moveTo>
                        <a:pt x="7493" y="15105"/>
                      </a:moveTo>
                      <a:cubicBezTo>
                        <a:pt x="8255" y="15105"/>
                        <a:pt x="8890" y="14978"/>
                        <a:pt x="9652" y="14724"/>
                      </a:cubicBezTo>
                      <a:cubicBezTo>
                        <a:pt x="10922" y="14470"/>
                        <a:pt x="12192" y="13963"/>
                        <a:pt x="13208" y="13074"/>
                      </a:cubicBezTo>
                      <a:cubicBezTo>
                        <a:pt x="14097" y="12185"/>
                        <a:pt x="14605" y="10916"/>
                        <a:pt x="14859" y="9646"/>
                      </a:cubicBezTo>
                      <a:cubicBezTo>
                        <a:pt x="14986" y="9012"/>
                        <a:pt x="15240" y="8377"/>
                        <a:pt x="15240" y="7616"/>
                      </a:cubicBezTo>
                      <a:cubicBezTo>
                        <a:pt x="15240" y="5585"/>
                        <a:pt x="14605" y="3554"/>
                        <a:pt x="12954" y="2285"/>
                      </a:cubicBezTo>
                      <a:cubicBezTo>
                        <a:pt x="11557" y="888"/>
                        <a:pt x="9906" y="0"/>
                        <a:pt x="7620" y="0"/>
                      </a:cubicBezTo>
                      <a:cubicBezTo>
                        <a:pt x="5588" y="0"/>
                        <a:pt x="3556" y="1015"/>
                        <a:pt x="2286" y="2285"/>
                      </a:cubicBezTo>
                      <a:cubicBezTo>
                        <a:pt x="889" y="3681"/>
                        <a:pt x="0" y="5585"/>
                        <a:pt x="0" y="7616"/>
                      </a:cubicBezTo>
                      <a:cubicBezTo>
                        <a:pt x="0" y="9646"/>
                        <a:pt x="1016" y="11678"/>
                        <a:pt x="2286" y="12947"/>
                      </a:cubicBezTo>
                      <a:cubicBezTo>
                        <a:pt x="3175" y="13835"/>
                        <a:pt x="4318" y="14217"/>
                        <a:pt x="5461" y="14597"/>
                      </a:cubicBezTo>
                      <a:cubicBezTo>
                        <a:pt x="5969" y="14851"/>
                        <a:pt x="6731" y="15105"/>
                        <a:pt x="7493" y="15105"/>
                      </a:cubicBezTo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23" name="Freeform 216">
                  <a:extLst>
                    <a:ext uri="{FF2B5EF4-FFF2-40B4-BE49-F238E27FC236}">
                      <a16:creationId xmlns:a16="http://schemas.microsoft.com/office/drawing/2014/main" id="{307F028B-04D1-9EE3-1AD0-1CB4011A5957}"/>
                    </a:ext>
                  </a:extLst>
                </p:cNvPr>
                <p:cNvSpPr/>
                <p:nvPr/>
              </p:nvSpPr>
              <p:spPr>
                <a:xfrm>
                  <a:off x="726186" y="9576573"/>
                  <a:ext cx="15366" cy="15105"/>
                </a:xfrm>
                <a:custGeom>
                  <a:avLst/>
                  <a:gdLst>
                    <a:gd name="connsiteX0" fmla="*/ 2413 w 15366"/>
                    <a:gd name="connsiteY0" fmla="*/ 2412 h 15105"/>
                    <a:gd name="connsiteX1" fmla="*/ 0 w 15366"/>
                    <a:gd name="connsiteY1" fmla="*/ 7744 h 15105"/>
                    <a:gd name="connsiteX2" fmla="*/ 2413 w 15366"/>
                    <a:gd name="connsiteY2" fmla="*/ 13075 h 15105"/>
                    <a:gd name="connsiteX3" fmla="*/ 5588 w 15366"/>
                    <a:gd name="connsiteY3" fmla="*/ 14725 h 15105"/>
                    <a:gd name="connsiteX4" fmla="*/ 7747 w 15366"/>
                    <a:gd name="connsiteY4" fmla="*/ 15105 h 15105"/>
                    <a:gd name="connsiteX5" fmla="*/ 9906 w 15366"/>
                    <a:gd name="connsiteY5" fmla="*/ 14725 h 15105"/>
                    <a:gd name="connsiteX6" fmla="*/ 13081 w 15366"/>
                    <a:gd name="connsiteY6" fmla="*/ 13075 h 15105"/>
                    <a:gd name="connsiteX7" fmla="*/ 15367 w 15366"/>
                    <a:gd name="connsiteY7" fmla="*/ 7744 h 15105"/>
                    <a:gd name="connsiteX8" fmla="*/ 13081 w 15366"/>
                    <a:gd name="connsiteY8" fmla="*/ 2412 h 15105"/>
                    <a:gd name="connsiteX9" fmla="*/ 7747 w 15366"/>
                    <a:gd name="connsiteY9" fmla="*/ 0 h 15105"/>
                    <a:gd name="connsiteX10" fmla="*/ 2413 w 15366"/>
                    <a:gd name="connsiteY10" fmla="*/ 2412 h 1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366" h="15105">
                      <a:moveTo>
                        <a:pt x="2413" y="2412"/>
                      </a:moveTo>
                      <a:cubicBezTo>
                        <a:pt x="762" y="3809"/>
                        <a:pt x="0" y="5712"/>
                        <a:pt x="0" y="7744"/>
                      </a:cubicBezTo>
                      <a:cubicBezTo>
                        <a:pt x="0" y="9774"/>
                        <a:pt x="635" y="11805"/>
                        <a:pt x="2413" y="13075"/>
                      </a:cubicBezTo>
                      <a:cubicBezTo>
                        <a:pt x="3302" y="13963"/>
                        <a:pt x="4445" y="14344"/>
                        <a:pt x="5588" y="14725"/>
                      </a:cubicBezTo>
                      <a:cubicBezTo>
                        <a:pt x="6223" y="14978"/>
                        <a:pt x="6985" y="15105"/>
                        <a:pt x="7747" y="15105"/>
                      </a:cubicBezTo>
                      <a:cubicBezTo>
                        <a:pt x="8509" y="15105"/>
                        <a:pt x="9271" y="14978"/>
                        <a:pt x="9906" y="14725"/>
                      </a:cubicBezTo>
                      <a:cubicBezTo>
                        <a:pt x="11176" y="14344"/>
                        <a:pt x="12192" y="13963"/>
                        <a:pt x="13081" y="13075"/>
                      </a:cubicBezTo>
                      <a:cubicBezTo>
                        <a:pt x="14732" y="11679"/>
                        <a:pt x="15367" y="9774"/>
                        <a:pt x="15367" y="7744"/>
                      </a:cubicBezTo>
                      <a:cubicBezTo>
                        <a:pt x="15367" y="5712"/>
                        <a:pt x="14732" y="3682"/>
                        <a:pt x="13081" y="2412"/>
                      </a:cubicBezTo>
                      <a:cubicBezTo>
                        <a:pt x="11684" y="1016"/>
                        <a:pt x="9779" y="0"/>
                        <a:pt x="7747" y="0"/>
                      </a:cubicBezTo>
                      <a:cubicBezTo>
                        <a:pt x="5715" y="127"/>
                        <a:pt x="3810" y="1016"/>
                        <a:pt x="2413" y="2412"/>
                      </a:cubicBezTo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24" name="Freeform 217">
                  <a:extLst>
                    <a:ext uri="{FF2B5EF4-FFF2-40B4-BE49-F238E27FC236}">
                      <a16:creationId xmlns:a16="http://schemas.microsoft.com/office/drawing/2014/main" id="{077F85FA-ACA7-5B3D-4BD2-5B700A5F67B3}"/>
                    </a:ext>
                  </a:extLst>
                </p:cNvPr>
                <p:cNvSpPr/>
                <p:nvPr/>
              </p:nvSpPr>
              <p:spPr>
                <a:xfrm>
                  <a:off x="633476" y="9727498"/>
                  <a:ext cx="15493" cy="14978"/>
                </a:xfrm>
                <a:custGeom>
                  <a:avLst/>
                  <a:gdLst>
                    <a:gd name="connsiteX0" fmla="*/ 7747 w 15493"/>
                    <a:gd name="connsiteY0" fmla="*/ 14978 h 14978"/>
                    <a:gd name="connsiteX1" fmla="*/ 13081 w 15493"/>
                    <a:gd name="connsiteY1" fmla="*/ 12693 h 14978"/>
                    <a:gd name="connsiteX2" fmla="*/ 12954 w 15493"/>
                    <a:gd name="connsiteY2" fmla="*/ 12566 h 14978"/>
                    <a:gd name="connsiteX3" fmla="*/ 15113 w 15493"/>
                    <a:gd name="connsiteY3" fmla="*/ 7362 h 14978"/>
                    <a:gd name="connsiteX4" fmla="*/ 15494 w 15493"/>
                    <a:gd name="connsiteY4" fmla="*/ 7362 h 14978"/>
                    <a:gd name="connsiteX5" fmla="*/ 13081 w 15493"/>
                    <a:gd name="connsiteY5" fmla="*/ 2031 h 14978"/>
                    <a:gd name="connsiteX6" fmla="*/ 9906 w 15493"/>
                    <a:gd name="connsiteY6" fmla="*/ 381 h 14978"/>
                    <a:gd name="connsiteX7" fmla="*/ 7747 w 15493"/>
                    <a:gd name="connsiteY7" fmla="*/ 0 h 14978"/>
                    <a:gd name="connsiteX8" fmla="*/ 5588 w 15493"/>
                    <a:gd name="connsiteY8" fmla="*/ 381 h 14978"/>
                    <a:gd name="connsiteX9" fmla="*/ 2413 w 15493"/>
                    <a:gd name="connsiteY9" fmla="*/ 2031 h 14978"/>
                    <a:gd name="connsiteX10" fmla="*/ 0 w 15493"/>
                    <a:gd name="connsiteY10" fmla="*/ 7362 h 14978"/>
                    <a:gd name="connsiteX11" fmla="*/ 2413 w 15493"/>
                    <a:gd name="connsiteY11" fmla="*/ 12693 h 14978"/>
                    <a:gd name="connsiteX12" fmla="*/ 7747 w 15493"/>
                    <a:gd name="connsiteY12" fmla="*/ 14978 h 1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493" h="14978">
                      <a:moveTo>
                        <a:pt x="7747" y="14978"/>
                      </a:moveTo>
                      <a:cubicBezTo>
                        <a:pt x="9779" y="14978"/>
                        <a:pt x="11811" y="13963"/>
                        <a:pt x="13081" y="12693"/>
                      </a:cubicBezTo>
                      <a:lnTo>
                        <a:pt x="12954" y="12566"/>
                      </a:lnTo>
                      <a:cubicBezTo>
                        <a:pt x="14224" y="11297"/>
                        <a:pt x="15113" y="9393"/>
                        <a:pt x="15113" y="7362"/>
                      </a:cubicBezTo>
                      <a:lnTo>
                        <a:pt x="15494" y="7362"/>
                      </a:lnTo>
                      <a:cubicBezTo>
                        <a:pt x="15494" y="5331"/>
                        <a:pt x="14859" y="3300"/>
                        <a:pt x="13081" y="2031"/>
                      </a:cubicBezTo>
                      <a:cubicBezTo>
                        <a:pt x="12192" y="1143"/>
                        <a:pt x="11049" y="762"/>
                        <a:pt x="9906" y="381"/>
                      </a:cubicBezTo>
                      <a:cubicBezTo>
                        <a:pt x="9144" y="127"/>
                        <a:pt x="8509" y="0"/>
                        <a:pt x="7747" y="0"/>
                      </a:cubicBezTo>
                      <a:cubicBezTo>
                        <a:pt x="6985" y="0"/>
                        <a:pt x="6223" y="127"/>
                        <a:pt x="5588" y="381"/>
                      </a:cubicBezTo>
                      <a:cubicBezTo>
                        <a:pt x="4318" y="635"/>
                        <a:pt x="3175" y="1143"/>
                        <a:pt x="2413" y="2031"/>
                      </a:cubicBezTo>
                      <a:cubicBezTo>
                        <a:pt x="762" y="3427"/>
                        <a:pt x="0" y="5458"/>
                        <a:pt x="0" y="7362"/>
                      </a:cubicBezTo>
                      <a:cubicBezTo>
                        <a:pt x="0" y="9393"/>
                        <a:pt x="635" y="11424"/>
                        <a:pt x="2413" y="12693"/>
                      </a:cubicBezTo>
                      <a:cubicBezTo>
                        <a:pt x="3810" y="13963"/>
                        <a:pt x="5715" y="14978"/>
                        <a:pt x="7747" y="14978"/>
                      </a:cubicBezTo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25" name="Freeform 218">
                  <a:extLst>
                    <a:ext uri="{FF2B5EF4-FFF2-40B4-BE49-F238E27FC236}">
                      <a16:creationId xmlns:a16="http://schemas.microsoft.com/office/drawing/2014/main" id="{275C591B-5091-4BE1-D3EA-2C20DDB0EB5C}"/>
                    </a:ext>
                  </a:extLst>
                </p:cNvPr>
                <p:cNvSpPr/>
                <p:nvPr/>
              </p:nvSpPr>
              <p:spPr>
                <a:xfrm>
                  <a:off x="691261" y="9931483"/>
                  <a:ext cx="15494" cy="14978"/>
                </a:xfrm>
                <a:custGeom>
                  <a:avLst/>
                  <a:gdLst>
                    <a:gd name="connsiteX0" fmla="*/ 9906 w 15494"/>
                    <a:gd name="connsiteY0" fmla="*/ 381 h 14978"/>
                    <a:gd name="connsiteX1" fmla="*/ 7747 w 15494"/>
                    <a:gd name="connsiteY1" fmla="*/ 0 h 14978"/>
                    <a:gd name="connsiteX2" fmla="*/ 5588 w 15494"/>
                    <a:gd name="connsiteY2" fmla="*/ 381 h 14978"/>
                    <a:gd name="connsiteX3" fmla="*/ 2413 w 15494"/>
                    <a:gd name="connsiteY3" fmla="*/ 2031 h 14978"/>
                    <a:gd name="connsiteX4" fmla="*/ 0 w 15494"/>
                    <a:gd name="connsiteY4" fmla="*/ 7362 h 14978"/>
                    <a:gd name="connsiteX5" fmla="*/ 2413 w 15494"/>
                    <a:gd name="connsiteY5" fmla="*/ 12693 h 14978"/>
                    <a:gd name="connsiteX6" fmla="*/ 7747 w 15494"/>
                    <a:gd name="connsiteY6" fmla="*/ 14978 h 14978"/>
                    <a:gd name="connsiteX7" fmla="*/ 13081 w 15494"/>
                    <a:gd name="connsiteY7" fmla="*/ 12693 h 14978"/>
                    <a:gd name="connsiteX8" fmla="*/ 15494 w 15494"/>
                    <a:gd name="connsiteY8" fmla="*/ 7362 h 14978"/>
                    <a:gd name="connsiteX9" fmla="*/ 13081 w 15494"/>
                    <a:gd name="connsiteY9" fmla="*/ 2031 h 14978"/>
                    <a:gd name="connsiteX10" fmla="*/ 9906 w 15494"/>
                    <a:gd name="connsiteY10" fmla="*/ 381 h 1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494" h="14978">
                      <a:moveTo>
                        <a:pt x="9906" y="381"/>
                      </a:moveTo>
                      <a:cubicBezTo>
                        <a:pt x="9271" y="127"/>
                        <a:pt x="8509" y="0"/>
                        <a:pt x="7747" y="0"/>
                      </a:cubicBezTo>
                      <a:cubicBezTo>
                        <a:pt x="6985" y="0"/>
                        <a:pt x="6223" y="127"/>
                        <a:pt x="5588" y="381"/>
                      </a:cubicBezTo>
                      <a:cubicBezTo>
                        <a:pt x="4318" y="635"/>
                        <a:pt x="3175" y="1143"/>
                        <a:pt x="2413" y="2031"/>
                      </a:cubicBezTo>
                      <a:cubicBezTo>
                        <a:pt x="762" y="3427"/>
                        <a:pt x="0" y="5458"/>
                        <a:pt x="0" y="7362"/>
                      </a:cubicBezTo>
                      <a:cubicBezTo>
                        <a:pt x="0" y="9393"/>
                        <a:pt x="635" y="11424"/>
                        <a:pt x="2413" y="12693"/>
                      </a:cubicBezTo>
                      <a:cubicBezTo>
                        <a:pt x="3683" y="14090"/>
                        <a:pt x="5715" y="14978"/>
                        <a:pt x="7747" y="14978"/>
                      </a:cubicBezTo>
                      <a:cubicBezTo>
                        <a:pt x="9779" y="14978"/>
                        <a:pt x="11811" y="13963"/>
                        <a:pt x="13081" y="12693"/>
                      </a:cubicBezTo>
                      <a:cubicBezTo>
                        <a:pt x="14732" y="11297"/>
                        <a:pt x="15494" y="9393"/>
                        <a:pt x="15494" y="7362"/>
                      </a:cubicBezTo>
                      <a:cubicBezTo>
                        <a:pt x="15494" y="5331"/>
                        <a:pt x="14732" y="3300"/>
                        <a:pt x="13081" y="2031"/>
                      </a:cubicBezTo>
                      <a:cubicBezTo>
                        <a:pt x="12319" y="1143"/>
                        <a:pt x="11176" y="762"/>
                        <a:pt x="9906" y="381"/>
                      </a:cubicBezTo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26" name="Freeform 219">
                  <a:extLst>
                    <a:ext uri="{FF2B5EF4-FFF2-40B4-BE49-F238E27FC236}">
                      <a16:creationId xmlns:a16="http://schemas.microsoft.com/office/drawing/2014/main" id="{66612B6A-02B1-B143-EE1C-A96E70451502}"/>
                    </a:ext>
                  </a:extLst>
                </p:cNvPr>
                <p:cNvSpPr/>
                <p:nvPr/>
              </p:nvSpPr>
              <p:spPr>
                <a:xfrm>
                  <a:off x="1196594" y="9429074"/>
                  <a:ext cx="15747" cy="14978"/>
                </a:xfrm>
                <a:custGeom>
                  <a:avLst/>
                  <a:gdLst>
                    <a:gd name="connsiteX0" fmla="*/ 13335 w 15747"/>
                    <a:gd name="connsiteY0" fmla="*/ 12948 h 14978"/>
                    <a:gd name="connsiteX1" fmla="*/ 15748 w 15747"/>
                    <a:gd name="connsiteY1" fmla="*/ 7617 h 14978"/>
                    <a:gd name="connsiteX2" fmla="*/ 13335 w 15747"/>
                    <a:gd name="connsiteY2" fmla="*/ 2285 h 14978"/>
                    <a:gd name="connsiteX3" fmla="*/ 7620 w 15747"/>
                    <a:gd name="connsiteY3" fmla="*/ 0 h 14978"/>
                    <a:gd name="connsiteX4" fmla="*/ 2286 w 15747"/>
                    <a:gd name="connsiteY4" fmla="*/ 2285 h 14978"/>
                    <a:gd name="connsiteX5" fmla="*/ 0 w 15747"/>
                    <a:gd name="connsiteY5" fmla="*/ 7617 h 14978"/>
                    <a:gd name="connsiteX6" fmla="*/ 2286 w 15747"/>
                    <a:gd name="connsiteY6" fmla="*/ 12948 h 14978"/>
                    <a:gd name="connsiteX7" fmla="*/ 7620 w 15747"/>
                    <a:gd name="connsiteY7" fmla="*/ 14978 h 14978"/>
                    <a:gd name="connsiteX8" fmla="*/ 13335 w 15747"/>
                    <a:gd name="connsiteY8" fmla="*/ 12948 h 1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747" h="14978">
                      <a:moveTo>
                        <a:pt x="13335" y="12948"/>
                      </a:moveTo>
                      <a:cubicBezTo>
                        <a:pt x="14732" y="11552"/>
                        <a:pt x="15748" y="9520"/>
                        <a:pt x="15748" y="7617"/>
                      </a:cubicBezTo>
                      <a:cubicBezTo>
                        <a:pt x="15748" y="5585"/>
                        <a:pt x="14732" y="3555"/>
                        <a:pt x="13335" y="2285"/>
                      </a:cubicBezTo>
                      <a:cubicBezTo>
                        <a:pt x="11938" y="889"/>
                        <a:pt x="9906" y="0"/>
                        <a:pt x="7620" y="0"/>
                      </a:cubicBezTo>
                      <a:cubicBezTo>
                        <a:pt x="5588" y="0"/>
                        <a:pt x="3556" y="1016"/>
                        <a:pt x="2286" y="2285"/>
                      </a:cubicBezTo>
                      <a:cubicBezTo>
                        <a:pt x="1016" y="3682"/>
                        <a:pt x="0" y="5332"/>
                        <a:pt x="0" y="7617"/>
                      </a:cubicBezTo>
                      <a:cubicBezTo>
                        <a:pt x="0" y="9647"/>
                        <a:pt x="1016" y="11679"/>
                        <a:pt x="2286" y="12948"/>
                      </a:cubicBezTo>
                      <a:cubicBezTo>
                        <a:pt x="3683" y="14344"/>
                        <a:pt x="5715" y="14978"/>
                        <a:pt x="7620" y="14978"/>
                      </a:cubicBezTo>
                      <a:cubicBezTo>
                        <a:pt x="10033" y="14978"/>
                        <a:pt x="12065" y="14217"/>
                        <a:pt x="13335" y="12948"/>
                      </a:cubicBezTo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28" name="Freeform 220">
                  <a:extLst>
                    <a:ext uri="{FF2B5EF4-FFF2-40B4-BE49-F238E27FC236}">
                      <a16:creationId xmlns:a16="http://schemas.microsoft.com/office/drawing/2014/main" id="{FF2A5DC6-15AA-64E4-2438-153E31DEC994}"/>
                    </a:ext>
                  </a:extLst>
                </p:cNvPr>
                <p:cNvSpPr/>
                <p:nvPr/>
              </p:nvSpPr>
              <p:spPr>
                <a:xfrm>
                  <a:off x="1207261" y="9376524"/>
                  <a:ext cx="15875" cy="15104"/>
                </a:xfrm>
                <a:custGeom>
                  <a:avLst/>
                  <a:gdLst>
                    <a:gd name="connsiteX0" fmla="*/ 7747 w 15875"/>
                    <a:gd name="connsiteY0" fmla="*/ 15105 h 15104"/>
                    <a:gd name="connsiteX1" fmla="*/ 13462 w 15875"/>
                    <a:gd name="connsiteY1" fmla="*/ 13074 h 15104"/>
                    <a:gd name="connsiteX2" fmla="*/ 15875 w 15875"/>
                    <a:gd name="connsiteY2" fmla="*/ 7743 h 15104"/>
                    <a:gd name="connsiteX3" fmla="*/ 13462 w 15875"/>
                    <a:gd name="connsiteY3" fmla="*/ 2411 h 15104"/>
                    <a:gd name="connsiteX4" fmla="*/ 7747 w 15875"/>
                    <a:gd name="connsiteY4" fmla="*/ 0 h 15104"/>
                    <a:gd name="connsiteX5" fmla="*/ 2413 w 15875"/>
                    <a:gd name="connsiteY5" fmla="*/ 2411 h 15104"/>
                    <a:gd name="connsiteX6" fmla="*/ 0 w 15875"/>
                    <a:gd name="connsiteY6" fmla="*/ 7743 h 15104"/>
                    <a:gd name="connsiteX7" fmla="*/ 2413 w 15875"/>
                    <a:gd name="connsiteY7" fmla="*/ 13074 h 15104"/>
                    <a:gd name="connsiteX8" fmla="*/ 7747 w 15875"/>
                    <a:gd name="connsiteY8" fmla="*/ 15105 h 15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75" h="15104">
                      <a:moveTo>
                        <a:pt x="7747" y="15105"/>
                      </a:moveTo>
                      <a:cubicBezTo>
                        <a:pt x="10160" y="15105"/>
                        <a:pt x="12192" y="14470"/>
                        <a:pt x="13462" y="13074"/>
                      </a:cubicBezTo>
                      <a:cubicBezTo>
                        <a:pt x="14859" y="11678"/>
                        <a:pt x="15875" y="9773"/>
                        <a:pt x="15875" y="7743"/>
                      </a:cubicBezTo>
                      <a:cubicBezTo>
                        <a:pt x="15875" y="5331"/>
                        <a:pt x="14859" y="3681"/>
                        <a:pt x="13462" y="2411"/>
                      </a:cubicBezTo>
                      <a:cubicBezTo>
                        <a:pt x="12065" y="1015"/>
                        <a:pt x="10160" y="0"/>
                        <a:pt x="7747" y="0"/>
                      </a:cubicBezTo>
                      <a:cubicBezTo>
                        <a:pt x="5715" y="0"/>
                        <a:pt x="3683" y="1015"/>
                        <a:pt x="2413" y="2411"/>
                      </a:cubicBezTo>
                      <a:cubicBezTo>
                        <a:pt x="1016" y="3808"/>
                        <a:pt x="0" y="5458"/>
                        <a:pt x="0" y="7743"/>
                      </a:cubicBezTo>
                      <a:cubicBezTo>
                        <a:pt x="0" y="9773"/>
                        <a:pt x="1016" y="11805"/>
                        <a:pt x="2413" y="13074"/>
                      </a:cubicBezTo>
                      <a:cubicBezTo>
                        <a:pt x="3683" y="14470"/>
                        <a:pt x="5715" y="15105"/>
                        <a:pt x="7747" y="15105"/>
                      </a:cubicBezTo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30" name="Freeform 221">
                  <a:extLst>
                    <a:ext uri="{FF2B5EF4-FFF2-40B4-BE49-F238E27FC236}">
                      <a16:creationId xmlns:a16="http://schemas.microsoft.com/office/drawing/2014/main" id="{4AD93F22-6BE9-1BCB-E1F6-65DE4164D263}"/>
                    </a:ext>
                  </a:extLst>
                </p:cNvPr>
                <p:cNvSpPr/>
                <p:nvPr/>
              </p:nvSpPr>
              <p:spPr>
                <a:xfrm>
                  <a:off x="1338961" y="9531003"/>
                  <a:ext cx="15875" cy="15105"/>
                </a:xfrm>
                <a:custGeom>
                  <a:avLst/>
                  <a:gdLst>
                    <a:gd name="connsiteX0" fmla="*/ 5588 w 15875"/>
                    <a:gd name="connsiteY0" fmla="*/ 14724 h 15105"/>
                    <a:gd name="connsiteX1" fmla="*/ 7747 w 15875"/>
                    <a:gd name="connsiteY1" fmla="*/ 15105 h 15105"/>
                    <a:gd name="connsiteX2" fmla="*/ 10033 w 15875"/>
                    <a:gd name="connsiteY2" fmla="*/ 14724 h 15105"/>
                    <a:gd name="connsiteX3" fmla="*/ 13462 w 15875"/>
                    <a:gd name="connsiteY3" fmla="*/ 13074 h 15105"/>
                    <a:gd name="connsiteX4" fmla="*/ 15875 w 15875"/>
                    <a:gd name="connsiteY4" fmla="*/ 7743 h 15105"/>
                    <a:gd name="connsiteX5" fmla="*/ 13462 w 15875"/>
                    <a:gd name="connsiteY5" fmla="*/ 2412 h 15105"/>
                    <a:gd name="connsiteX6" fmla="*/ 7747 w 15875"/>
                    <a:gd name="connsiteY6" fmla="*/ 0 h 15105"/>
                    <a:gd name="connsiteX7" fmla="*/ 2286 w 15875"/>
                    <a:gd name="connsiteY7" fmla="*/ 2412 h 15105"/>
                    <a:gd name="connsiteX8" fmla="*/ 0 w 15875"/>
                    <a:gd name="connsiteY8" fmla="*/ 7743 h 15105"/>
                    <a:gd name="connsiteX9" fmla="*/ 2286 w 15875"/>
                    <a:gd name="connsiteY9" fmla="*/ 13074 h 15105"/>
                    <a:gd name="connsiteX10" fmla="*/ 5588 w 15875"/>
                    <a:gd name="connsiteY10" fmla="*/ 14724 h 1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875" h="15105">
                      <a:moveTo>
                        <a:pt x="5588" y="14724"/>
                      </a:moveTo>
                      <a:cubicBezTo>
                        <a:pt x="6223" y="14978"/>
                        <a:pt x="6985" y="15105"/>
                        <a:pt x="7747" y="15105"/>
                      </a:cubicBezTo>
                      <a:cubicBezTo>
                        <a:pt x="8509" y="15105"/>
                        <a:pt x="9271" y="14978"/>
                        <a:pt x="10033" y="14724"/>
                      </a:cubicBezTo>
                      <a:cubicBezTo>
                        <a:pt x="11430" y="14344"/>
                        <a:pt x="12573" y="13963"/>
                        <a:pt x="13462" y="13074"/>
                      </a:cubicBezTo>
                      <a:cubicBezTo>
                        <a:pt x="14859" y="11805"/>
                        <a:pt x="15875" y="9773"/>
                        <a:pt x="15875" y="7743"/>
                      </a:cubicBezTo>
                      <a:cubicBezTo>
                        <a:pt x="15875" y="5712"/>
                        <a:pt x="14859" y="3681"/>
                        <a:pt x="13462" y="2412"/>
                      </a:cubicBezTo>
                      <a:cubicBezTo>
                        <a:pt x="12065" y="1016"/>
                        <a:pt x="10160" y="0"/>
                        <a:pt x="7747" y="0"/>
                      </a:cubicBezTo>
                      <a:cubicBezTo>
                        <a:pt x="5715" y="0"/>
                        <a:pt x="3683" y="1016"/>
                        <a:pt x="2286" y="2412"/>
                      </a:cubicBezTo>
                      <a:cubicBezTo>
                        <a:pt x="1016" y="3808"/>
                        <a:pt x="0" y="5712"/>
                        <a:pt x="0" y="7743"/>
                      </a:cubicBezTo>
                      <a:cubicBezTo>
                        <a:pt x="0" y="9773"/>
                        <a:pt x="1016" y="11805"/>
                        <a:pt x="2286" y="13074"/>
                      </a:cubicBezTo>
                      <a:cubicBezTo>
                        <a:pt x="3175" y="13963"/>
                        <a:pt x="4318" y="14344"/>
                        <a:pt x="5588" y="14724"/>
                      </a:cubicBezTo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31" name="Freeform 222">
                  <a:extLst>
                    <a:ext uri="{FF2B5EF4-FFF2-40B4-BE49-F238E27FC236}">
                      <a16:creationId xmlns:a16="http://schemas.microsoft.com/office/drawing/2014/main" id="{7A5B6898-DC80-9AE7-140F-58BA4AEEA47D}"/>
                    </a:ext>
                  </a:extLst>
                </p:cNvPr>
                <p:cNvSpPr/>
                <p:nvPr/>
              </p:nvSpPr>
              <p:spPr>
                <a:xfrm>
                  <a:off x="1309497" y="9571241"/>
                  <a:ext cx="15747" cy="15105"/>
                </a:xfrm>
                <a:custGeom>
                  <a:avLst/>
                  <a:gdLst>
                    <a:gd name="connsiteX0" fmla="*/ 7620 w 15747"/>
                    <a:gd name="connsiteY0" fmla="*/ 15105 h 15105"/>
                    <a:gd name="connsiteX1" fmla="*/ 9906 w 15747"/>
                    <a:gd name="connsiteY1" fmla="*/ 14725 h 15105"/>
                    <a:gd name="connsiteX2" fmla="*/ 13335 w 15747"/>
                    <a:gd name="connsiteY2" fmla="*/ 13075 h 15105"/>
                    <a:gd name="connsiteX3" fmla="*/ 15748 w 15747"/>
                    <a:gd name="connsiteY3" fmla="*/ 7743 h 15105"/>
                    <a:gd name="connsiteX4" fmla="*/ 13335 w 15747"/>
                    <a:gd name="connsiteY4" fmla="*/ 2285 h 15105"/>
                    <a:gd name="connsiteX5" fmla="*/ 7620 w 15747"/>
                    <a:gd name="connsiteY5" fmla="*/ 0 h 15105"/>
                    <a:gd name="connsiteX6" fmla="*/ 2286 w 15747"/>
                    <a:gd name="connsiteY6" fmla="*/ 2285 h 15105"/>
                    <a:gd name="connsiteX7" fmla="*/ 0 w 15747"/>
                    <a:gd name="connsiteY7" fmla="*/ 7743 h 15105"/>
                    <a:gd name="connsiteX8" fmla="*/ 2286 w 15747"/>
                    <a:gd name="connsiteY8" fmla="*/ 13075 h 15105"/>
                    <a:gd name="connsiteX9" fmla="*/ 5461 w 15747"/>
                    <a:gd name="connsiteY9" fmla="*/ 14725 h 15105"/>
                    <a:gd name="connsiteX10" fmla="*/ 7620 w 15747"/>
                    <a:gd name="connsiteY10" fmla="*/ 15105 h 1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747" h="15105">
                      <a:moveTo>
                        <a:pt x="7620" y="15105"/>
                      </a:moveTo>
                      <a:cubicBezTo>
                        <a:pt x="8382" y="15105"/>
                        <a:pt x="9144" y="14978"/>
                        <a:pt x="9906" y="14725"/>
                      </a:cubicBezTo>
                      <a:cubicBezTo>
                        <a:pt x="11303" y="14471"/>
                        <a:pt x="12446" y="13963"/>
                        <a:pt x="13335" y="13075"/>
                      </a:cubicBezTo>
                      <a:cubicBezTo>
                        <a:pt x="14732" y="11678"/>
                        <a:pt x="15748" y="9774"/>
                        <a:pt x="15748" y="7743"/>
                      </a:cubicBezTo>
                      <a:cubicBezTo>
                        <a:pt x="15748" y="5712"/>
                        <a:pt x="14732" y="3681"/>
                        <a:pt x="13335" y="2285"/>
                      </a:cubicBezTo>
                      <a:cubicBezTo>
                        <a:pt x="12065" y="889"/>
                        <a:pt x="10033" y="0"/>
                        <a:pt x="7620" y="0"/>
                      </a:cubicBezTo>
                      <a:cubicBezTo>
                        <a:pt x="5588" y="0"/>
                        <a:pt x="3556" y="1016"/>
                        <a:pt x="2286" y="2285"/>
                      </a:cubicBezTo>
                      <a:cubicBezTo>
                        <a:pt x="889" y="3681"/>
                        <a:pt x="0" y="5585"/>
                        <a:pt x="0" y="7743"/>
                      </a:cubicBezTo>
                      <a:cubicBezTo>
                        <a:pt x="0" y="9774"/>
                        <a:pt x="1016" y="11805"/>
                        <a:pt x="2286" y="13075"/>
                      </a:cubicBezTo>
                      <a:cubicBezTo>
                        <a:pt x="3175" y="13963"/>
                        <a:pt x="4318" y="14344"/>
                        <a:pt x="5461" y="14725"/>
                      </a:cubicBezTo>
                      <a:cubicBezTo>
                        <a:pt x="6096" y="14978"/>
                        <a:pt x="6858" y="15105"/>
                        <a:pt x="7620" y="15105"/>
                      </a:cubicBezTo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32" name="Freeform 223">
                  <a:extLst>
                    <a:ext uri="{FF2B5EF4-FFF2-40B4-BE49-F238E27FC236}">
                      <a16:creationId xmlns:a16="http://schemas.microsoft.com/office/drawing/2014/main" id="{81937CDB-A991-6CC4-D51D-86F671F844F2}"/>
                    </a:ext>
                  </a:extLst>
                </p:cNvPr>
                <p:cNvSpPr/>
                <p:nvPr/>
              </p:nvSpPr>
              <p:spPr>
                <a:xfrm>
                  <a:off x="1396619" y="9713663"/>
                  <a:ext cx="15747" cy="15485"/>
                </a:xfrm>
                <a:custGeom>
                  <a:avLst/>
                  <a:gdLst>
                    <a:gd name="connsiteX0" fmla="*/ 8128 w 15747"/>
                    <a:gd name="connsiteY0" fmla="*/ 0 h 15485"/>
                    <a:gd name="connsiteX1" fmla="*/ 7747 w 15747"/>
                    <a:gd name="connsiteY1" fmla="*/ 0 h 15485"/>
                    <a:gd name="connsiteX2" fmla="*/ 2413 w 15747"/>
                    <a:gd name="connsiteY2" fmla="*/ 2412 h 15485"/>
                    <a:gd name="connsiteX3" fmla="*/ 0 w 15747"/>
                    <a:gd name="connsiteY3" fmla="*/ 7743 h 15485"/>
                    <a:gd name="connsiteX4" fmla="*/ 2413 w 15747"/>
                    <a:gd name="connsiteY4" fmla="*/ 13074 h 15485"/>
                    <a:gd name="connsiteX5" fmla="*/ 7747 w 15747"/>
                    <a:gd name="connsiteY5" fmla="*/ 15486 h 15485"/>
                    <a:gd name="connsiteX6" fmla="*/ 8128 w 15747"/>
                    <a:gd name="connsiteY6" fmla="*/ 15486 h 15485"/>
                    <a:gd name="connsiteX7" fmla="*/ 13462 w 15747"/>
                    <a:gd name="connsiteY7" fmla="*/ 13074 h 15485"/>
                    <a:gd name="connsiteX8" fmla="*/ 15748 w 15747"/>
                    <a:gd name="connsiteY8" fmla="*/ 7743 h 15485"/>
                    <a:gd name="connsiteX9" fmla="*/ 13462 w 15747"/>
                    <a:gd name="connsiteY9" fmla="*/ 2412 h 15485"/>
                    <a:gd name="connsiteX10" fmla="*/ 8128 w 15747"/>
                    <a:gd name="connsiteY10" fmla="*/ 0 h 15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747" h="15485">
                      <a:moveTo>
                        <a:pt x="8128" y="0"/>
                      </a:moveTo>
                      <a:lnTo>
                        <a:pt x="7747" y="0"/>
                      </a:lnTo>
                      <a:cubicBezTo>
                        <a:pt x="5715" y="0"/>
                        <a:pt x="3683" y="1015"/>
                        <a:pt x="2413" y="2412"/>
                      </a:cubicBezTo>
                      <a:cubicBezTo>
                        <a:pt x="1143" y="3808"/>
                        <a:pt x="0" y="5711"/>
                        <a:pt x="0" y="7743"/>
                      </a:cubicBezTo>
                      <a:cubicBezTo>
                        <a:pt x="0" y="9773"/>
                        <a:pt x="1016" y="11805"/>
                        <a:pt x="2413" y="13074"/>
                      </a:cubicBezTo>
                      <a:cubicBezTo>
                        <a:pt x="3810" y="14470"/>
                        <a:pt x="5715" y="15486"/>
                        <a:pt x="7747" y="15486"/>
                      </a:cubicBezTo>
                      <a:lnTo>
                        <a:pt x="8128" y="15486"/>
                      </a:lnTo>
                      <a:cubicBezTo>
                        <a:pt x="10160" y="15486"/>
                        <a:pt x="12192" y="14470"/>
                        <a:pt x="13462" y="13074"/>
                      </a:cubicBezTo>
                      <a:cubicBezTo>
                        <a:pt x="14859" y="11678"/>
                        <a:pt x="15748" y="9773"/>
                        <a:pt x="15748" y="7743"/>
                      </a:cubicBezTo>
                      <a:cubicBezTo>
                        <a:pt x="15748" y="5711"/>
                        <a:pt x="14732" y="3681"/>
                        <a:pt x="13462" y="2412"/>
                      </a:cubicBezTo>
                      <a:cubicBezTo>
                        <a:pt x="12192" y="888"/>
                        <a:pt x="10160" y="253"/>
                        <a:pt x="8128" y="0"/>
                      </a:cubicBezTo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33" name="Freeform 224">
                  <a:extLst>
                    <a:ext uri="{FF2B5EF4-FFF2-40B4-BE49-F238E27FC236}">
                      <a16:creationId xmlns:a16="http://schemas.microsoft.com/office/drawing/2014/main" id="{9FD6D050-5736-3BED-38A6-AF543D4DE95D}"/>
                    </a:ext>
                  </a:extLst>
                </p:cNvPr>
                <p:cNvSpPr/>
                <p:nvPr/>
              </p:nvSpPr>
              <p:spPr>
                <a:xfrm>
                  <a:off x="1356613" y="9922090"/>
                  <a:ext cx="15621" cy="15105"/>
                </a:xfrm>
                <a:custGeom>
                  <a:avLst/>
                  <a:gdLst>
                    <a:gd name="connsiteX0" fmla="*/ 9652 w 15621"/>
                    <a:gd name="connsiteY0" fmla="*/ 254 h 15105"/>
                    <a:gd name="connsiteX1" fmla="*/ 8382 w 15621"/>
                    <a:gd name="connsiteY1" fmla="*/ 0 h 15105"/>
                    <a:gd name="connsiteX2" fmla="*/ 5461 w 15621"/>
                    <a:gd name="connsiteY2" fmla="*/ 380 h 15105"/>
                    <a:gd name="connsiteX3" fmla="*/ 2286 w 15621"/>
                    <a:gd name="connsiteY3" fmla="*/ 2031 h 15105"/>
                    <a:gd name="connsiteX4" fmla="*/ 0 w 15621"/>
                    <a:gd name="connsiteY4" fmla="*/ 7362 h 15105"/>
                    <a:gd name="connsiteX5" fmla="*/ 2286 w 15621"/>
                    <a:gd name="connsiteY5" fmla="*/ 12693 h 15105"/>
                    <a:gd name="connsiteX6" fmla="*/ 7620 w 15621"/>
                    <a:gd name="connsiteY6" fmla="*/ 15105 h 15105"/>
                    <a:gd name="connsiteX7" fmla="*/ 13335 w 15621"/>
                    <a:gd name="connsiteY7" fmla="*/ 12693 h 15105"/>
                    <a:gd name="connsiteX8" fmla="*/ 15621 w 15621"/>
                    <a:gd name="connsiteY8" fmla="*/ 7362 h 15105"/>
                    <a:gd name="connsiteX9" fmla="*/ 13335 w 15621"/>
                    <a:gd name="connsiteY9" fmla="*/ 2031 h 15105"/>
                    <a:gd name="connsiteX10" fmla="*/ 9652 w 15621"/>
                    <a:gd name="connsiteY10" fmla="*/ 254 h 1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621" h="15105">
                      <a:moveTo>
                        <a:pt x="9652" y="254"/>
                      </a:moveTo>
                      <a:cubicBezTo>
                        <a:pt x="9271" y="127"/>
                        <a:pt x="8763" y="0"/>
                        <a:pt x="8382" y="0"/>
                      </a:cubicBezTo>
                      <a:cubicBezTo>
                        <a:pt x="8255" y="0"/>
                        <a:pt x="6096" y="127"/>
                        <a:pt x="5461" y="380"/>
                      </a:cubicBezTo>
                      <a:cubicBezTo>
                        <a:pt x="4191" y="635"/>
                        <a:pt x="3048" y="1142"/>
                        <a:pt x="2286" y="2031"/>
                      </a:cubicBezTo>
                      <a:cubicBezTo>
                        <a:pt x="889" y="3300"/>
                        <a:pt x="0" y="5331"/>
                        <a:pt x="0" y="7362"/>
                      </a:cubicBezTo>
                      <a:cubicBezTo>
                        <a:pt x="0" y="9393"/>
                        <a:pt x="1016" y="11297"/>
                        <a:pt x="2286" y="12693"/>
                      </a:cubicBezTo>
                      <a:cubicBezTo>
                        <a:pt x="3683" y="14090"/>
                        <a:pt x="5588" y="15105"/>
                        <a:pt x="7620" y="15105"/>
                      </a:cubicBezTo>
                      <a:cubicBezTo>
                        <a:pt x="9906" y="15105"/>
                        <a:pt x="11938" y="14090"/>
                        <a:pt x="13335" y="12693"/>
                      </a:cubicBezTo>
                      <a:cubicBezTo>
                        <a:pt x="14732" y="11297"/>
                        <a:pt x="15621" y="9393"/>
                        <a:pt x="15621" y="7362"/>
                      </a:cubicBezTo>
                      <a:cubicBezTo>
                        <a:pt x="15621" y="5331"/>
                        <a:pt x="14605" y="3300"/>
                        <a:pt x="13335" y="2031"/>
                      </a:cubicBezTo>
                      <a:cubicBezTo>
                        <a:pt x="12319" y="1016"/>
                        <a:pt x="11049" y="635"/>
                        <a:pt x="9652" y="254"/>
                      </a:cubicBezTo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34" name="Freeform 225">
                  <a:extLst>
                    <a:ext uri="{FF2B5EF4-FFF2-40B4-BE49-F238E27FC236}">
                      <a16:creationId xmlns:a16="http://schemas.microsoft.com/office/drawing/2014/main" id="{B45D8BB4-22CF-C829-87CB-4CF7C233AEDF}"/>
                    </a:ext>
                  </a:extLst>
                </p:cNvPr>
                <p:cNvSpPr/>
                <p:nvPr/>
              </p:nvSpPr>
              <p:spPr>
                <a:xfrm>
                  <a:off x="1140078" y="10067176"/>
                  <a:ext cx="14097" cy="13455"/>
                </a:xfrm>
                <a:custGeom>
                  <a:avLst/>
                  <a:gdLst>
                    <a:gd name="connsiteX0" fmla="*/ 7112 w 14097"/>
                    <a:gd name="connsiteY0" fmla="*/ 0 h 13455"/>
                    <a:gd name="connsiteX1" fmla="*/ 2032 w 14097"/>
                    <a:gd name="connsiteY1" fmla="*/ 2031 h 13455"/>
                    <a:gd name="connsiteX2" fmla="*/ 0 w 14097"/>
                    <a:gd name="connsiteY2" fmla="*/ 6727 h 13455"/>
                    <a:gd name="connsiteX3" fmla="*/ 2032 w 14097"/>
                    <a:gd name="connsiteY3" fmla="*/ 11805 h 13455"/>
                    <a:gd name="connsiteX4" fmla="*/ 5080 w 14097"/>
                    <a:gd name="connsiteY4" fmla="*/ 13201 h 13455"/>
                    <a:gd name="connsiteX5" fmla="*/ 6985 w 14097"/>
                    <a:gd name="connsiteY5" fmla="*/ 13455 h 13455"/>
                    <a:gd name="connsiteX6" fmla="*/ 9144 w 14097"/>
                    <a:gd name="connsiteY6" fmla="*/ 13074 h 13455"/>
                    <a:gd name="connsiteX7" fmla="*/ 10668 w 14097"/>
                    <a:gd name="connsiteY7" fmla="*/ 12312 h 13455"/>
                    <a:gd name="connsiteX8" fmla="*/ 10795 w 14097"/>
                    <a:gd name="connsiteY8" fmla="*/ 12186 h 13455"/>
                    <a:gd name="connsiteX9" fmla="*/ 12065 w 14097"/>
                    <a:gd name="connsiteY9" fmla="*/ 11297 h 13455"/>
                    <a:gd name="connsiteX10" fmla="*/ 14097 w 14097"/>
                    <a:gd name="connsiteY10" fmla="*/ 6601 h 13455"/>
                    <a:gd name="connsiteX11" fmla="*/ 12065 w 14097"/>
                    <a:gd name="connsiteY11" fmla="*/ 1904 h 13455"/>
                    <a:gd name="connsiteX12" fmla="*/ 7112 w 14097"/>
                    <a:gd name="connsiteY12" fmla="*/ 0 h 13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097" h="13455">
                      <a:moveTo>
                        <a:pt x="7112" y="0"/>
                      </a:moveTo>
                      <a:cubicBezTo>
                        <a:pt x="5080" y="0"/>
                        <a:pt x="3429" y="635"/>
                        <a:pt x="2032" y="2031"/>
                      </a:cubicBezTo>
                      <a:cubicBezTo>
                        <a:pt x="1016" y="3427"/>
                        <a:pt x="0" y="5078"/>
                        <a:pt x="0" y="6727"/>
                      </a:cubicBezTo>
                      <a:cubicBezTo>
                        <a:pt x="0" y="8759"/>
                        <a:pt x="1016" y="10409"/>
                        <a:pt x="2032" y="11805"/>
                      </a:cubicBezTo>
                      <a:cubicBezTo>
                        <a:pt x="2921" y="12439"/>
                        <a:pt x="3937" y="12948"/>
                        <a:pt x="5080" y="13201"/>
                      </a:cubicBezTo>
                      <a:cubicBezTo>
                        <a:pt x="5715" y="13455"/>
                        <a:pt x="6350" y="13455"/>
                        <a:pt x="6985" y="13455"/>
                      </a:cubicBezTo>
                      <a:cubicBezTo>
                        <a:pt x="7747" y="13455"/>
                        <a:pt x="8509" y="13328"/>
                        <a:pt x="9144" y="13074"/>
                      </a:cubicBezTo>
                      <a:cubicBezTo>
                        <a:pt x="9652" y="12821"/>
                        <a:pt x="10160" y="12566"/>
                        <a:pt x="10668" y="12312"/>
                      </a:cubicBezTo>
                      <a:cubicBezTo>
                        <a:pt x="10668" y="12312"/>
                        <a:pt x="10795" y="12186"/>
                        <a:pt x="10795" y="12186"/>
                      </a:cubicBezTo>
                      <a:cubicBezTo>
                        <a:pt x="11176" y="11932"/>
                        <a:pt x="11684" y="11805"/>
                        <a:pt x="12065" y="11297"/>
                      </a:cubicBezTo>
                      <a:cubicBezTo>
                        <a:pt x="13462" y="10282"/>
                        <a:pt x="14097" y="8631"/>
                        <a:pt x="14097" y="6601"/>
                      </a:cubicBezTo>
                      <a:cubicBezTo>
                        <a:pt x="14097" y="4951"/>
                        <a:pt x="13462" y="3300"/>
                        <a:pt x="12065" y="1904"/>
                      </a:cubicBezTo>
                      <a:cubicBezTo>
                        <a:pt x="10795" y="635"/>
                        <a:pt x="9144" y="0"/>
                        <a:pt x="7112" y="0"/>
                      </a:cubicBezTo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35" name="Freeform 226">
                  <a:extLst>
                    <a:ext uri="{FF2B5EF4-FFF2-40B4-BE49-F238E27FC236}">
                      <a16:creationId xmlns:a16="http://schemas.microsoft.com/office/drawing/2014/main" id="{CFF19E3E-70FD-18AD-993A-35EF729165C3}"/>
                    </a:ext>
                  </a:extLst>
                </p:cNvPr>
                <p:cNvSpPr/>
                <p:nvPr/>
              </p:nvSpPr>
              <p:spPr>
                <a:xfrm>
                  <a:off x="905002" y="10068573"/>
                  <a:ext cx="15366" cy="15105"/>
                </a:xfrm>
                <a:custGeom>
                  <a:avLst/>
                  <a:gdLst>
                    <a:gd name="connsiteX0" fmla="*/ 15367 w 15366"/>
                    <a:gd name="connsiteY0" fmla="*/ 7362 h 15105"/>
                    <a:gd name="connsiteX1" fmla="*/ 13081 w 15366"/>
                    <a:gd name="connsiteY1" fmla="*/ 2031 h 15105"/>
                    <a:gd name="connsiteX2" fmla="*/ 7747 w 15366"/>
                    <a:gd name="connsiteY2" fmla="*/ 0 h 15105"/>
                    <a:gd name="connsiteX3" fmla="*/ 2286 w 15366"/>
                    <a:gd name="connsiteY3" fmla="*/ 2031 h 15105"/>
                    <a:gd name="connsiteX4" fmla="*/ 0 w 15366"/>
                    <a:gd name="connsiteY4" fmla="*/ 7362 h 15105"/>
                    <a:gd name="connsiteX5" fmla="*/ 2286 w 15366"/>
                    <a:gd name="connsiteY5" fmla="*/ 12693 h 15105"/>
                    <a:gd name="connsiteX6" fmla="*/ 7747 w 15366"/>
                    <a:gd name="connsiteY6" fmla="*/ 15105 h 15105"/>
                    <a:gd name="connsiteX7" fmla="*/ 13081 w 15366"/>
                    <a:gd name="connsiteY7" fmla="*/ 12693 h 15105"/>
                    <a:gd name="connsiteX8" fmla="*/ 15367 w 15366"/>
                    <a:gd name="connsiteY8" fmla="*/ 7362 h 1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66" h="15105">
                      <a:moveTo>
                        <a:pt x="15367" y="7362"/>
                      </a:moveTo>
                      <a:cubicBezTo>
                        <a:pt x="15367" y="5331"/>
                        <a:pt x="14351" y="3300"/>
                        <a:pt x="13081" y="2031"/>
                      </a:cubicBezTo>
                      <a:cubicBezTo>
                        <a:pt x="11684" y="635"/>
                        <a:pt x="9779" y="0"/>
                        <a:pt x="7747" y="0"/>
                      </a:cubicBezTo>
                      <a:cubicBezTo>
                        <a:pt x="5715" y="0"/>
                        <a:pt x="3683" y="635"/>
                        <a:pt x="2286" y="2031"/>
                      </a:cubicBezTo>
                      <a:cubicBezTo>
                        <a:pt x="1016" y="3427"/>
                        <a:pt x="0" y="5331"/>
                        <a:pt x="0" y="7362"/>
                      </a:cubicBezTo>
                      <a:cubicBezTo>
                        <a:pt x="0" y="9393"/>
                        <a:pt x="1016" y="11424"/>
                        <a:pt x="2286" y="12693"/>
                      </a:cubicBezTo>
                      <a:cubicBezTo>
                        <a:pt x="3683" y="14090"/>
                        <a:pt x="5715" y="15105"/>
                        <a:pt x="7747" y="15105"/>
                      </a:cubicBezTo>
                      <a:cubicBezTo>
                        <a:pt x="9779" y="15105"/>
                        <a:pt x="11811" y="14090"/>
                        <a:pt x="13081" y="12693"/>
                      </a:cubicBezTo>
                      <a:cubicBezTo>
                        <a:pt x="14351" y="11297"/>
                        <a:pt x="15367" y="9267"/>
                        <a:pt x="15367" y="7362"/>
                      </a:cubicBezTo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36" name="Freeform 227">
                  <a:extLst>
                    <a:ext uri="{FF2B5EF4-FFF2-40B4-BE49-F238E27FC236}">
                      <a16:creationId xmlns:a16="http://schemas.microsoft.com/office/drawing/2014/main" id="{D503AE25-B8DB-CB36-9FC1-8704A93A1331}"/>
                    </a:ext>
                  </a:extLst>
                </p:cNvPr>
                <p:cNvSpPr/>
                <p:nvPr/>
              </p:nvSpPr>
              <p:spPr>
                <a:xfrm>
                  <a:off x="863865" y="9353473"/>
                  <a:ext cx="112500" cy="57184"/>
                </a:xfrm>
                <a:custGeom>
                  <a:avLst/>
                  <a:gdLst>
                    <a:gd name="connsiteX0" fmla="*/ 3417 w 112500"/>
                    <a:gd name="connsiteY0" fmla="*/ 56942 h 57184"/>
                    <a:gd name="connsiteX1" fmla="*/ 21451 w 112500"/>
                    <a:gd name="connsiteY1" fmla="*/ 50214 h 57184"/>
                    <a:gd name="connsiteX2" fmla="*/ 33008 w 112500"/>
                    <a:gd name="connsiteY2" fmla="*/ 53896 h 57184"/>
                    <a:gd name="connsiteX3" fmla="*/ 46089 w 112500"/>
                    <a:gd name="connsiteY3" fmla="*/ 56561 h 57184"/>
                    <a:gd name="connsiteX4" fmla="*/ 49391 w 112500"/>
                    <a:gd name="connsiteY4" fmla="*/ 53896 h 57184"/>
                    <a:gd name="connsiteX5" fmla="*/ 47105 w 112500"/>
                    <a:gd name="connsiteY5" fmla="*/ 50596 h 57184"/>
                    <a:gd name="connsiteX6" fmla="*/ 34405 w 112500"/>
                    <a:gd name="connsiteY6" fmla="*/ 48184 h 57184"/>
                    <a:gd name="connsiteX7" fmla="*/ 30087 w 112500"/>
                    <a:gd name="connsiteY7" fmla="*/ 46788 h 57184"/>
                    <a:gd name="connsiteX8" fmla="*/ 46724 w 112500"/>
                    <a:gd name="connsiteY8" fmla="*/ 39679 h 57184"/>
                    <a:gd name="connsiteX9" fmla="*/ 65393 w 112500"/>
                    <a:gd name="connsiteY9" fmla="*/ 45518 h 57184"/>
                    <a:gd name="connsiteX10" fmla="*/ 69457 w 112500"/>
                    <a:gd name="connsiteY10" fmla="*/ 46534 h 57184"/>
                    <a:gd name="connsiteX11" fmla="*/ 72886 w 112500"/>
                    <a:gd name="connsiteY11" fmla="*/ 44122 h 57184"/>
                    <a:gd name="connsiteX12" fmla="*/ 70600 w 112500"/>
                    <a:gd name="connsiteY12" fmla="*/ 40441 h 57184"/>
                    <a:gd name="connsiteX13" fmla="*/ 66536 w 112500"/>
                    <a:gd name="connsiteY13" fmla="*/ 39806 h 57184"/>
                    <a:gd name="connsiteX14" fmla="*/ 53836 w 112500"/>
                    <a:gd name="connsiteY14" fmla="*/ 36506 h 57184"/>
                    <a:gd name="connsiteX15" fmla="*/ 57519 w 112500"/>
                    <a:gd name="connsiteY15" fmla="*/ 34856 h 57184"/>
                    <a:gd name="connsiteX16" fmla="*/ 70092 w 112500"/>
                    <a:gd name="connsiteY16" fmla="*/ 28382 h 57184"/>
                    <a:gd name="connsiteX17" fmla="*/ 94730 w 112500"/>
                    <a:gd name="connsiteY17" fmla="*/ 30794 h 57184"/>
                    <a:gd name="connsiteX18" fmla="*/ 97778 w 112500"/>
                    <a:gd name="connsiteY18" fmla="*/ 28128 h 57184"/>
                    <a:gd name="connsiteX19" fmla="*/ 95111 w 112500"/>
                    <a:gd name="connsiteY19" fmla="*/ 25082 h 57184"/>
                    <a:gd name="connsiteX20" fmla="*/ 78601 w 112500"/>
                    <a:gd name="connsiteY20" fmla="*/ 23939 h 57184"/>
                    <a:gd name="connsiteX21" fmla="*/ 110986 w 112500"/>
                    <a:gd name="connsiteY21" fmla="*/ 5660 h 57184"/>
                    <a:gd name="connsiteX22" fmla="*/ 112002 w 112500"/>
                    <a:gd name="connsiteY22" fmla="*/ 1345 h 57184"/>
                    <a:gd name="connsiteX23" fmla="*/ 107938 w 112500"/>
                    <a:gd name="connsiteY23" fmla="*/ 329 h 57184"/>
                    <a:gd name="connsiteX24" fmla="*/ 73140 w 112500"/>
                    <a:gd name="connsiteY24" fmla="*/ 20004 h 57184"/>
                    <a:gd name="connsiteX25" fmla="*/ 75680 w 112500"/>
                    <a:gd name="connsiteY25" fmla="*/ 13023 h 57184"/>
                    <a:gd name="connsiteX26" fmla="*/ 77077 w 112500"/>
                    <a:gd name="connsiteY26" fmla="*/ 10611 h 57184"/>
                    <a:gd name="connsiteX27" fmla="*/ 78474 w 112500"/>
                    <a:gd name="connsiteY27" fmla="*/ 8326 h 57184"/>
                    <a:gd name="connsiteX28" fmla="*/ 77458 w 112500"/>
                    <a:gd name="connsiteY28" fmla="*/ 4264 h 57184"/>
                    <a:gd name="connsiteX29" fmla="*/ 73394 w 112500"/>
                    <a:gd name="connsiteY29" fmla="*/ 5280 h 57184"/>
                    <a:gd name="connsiteX30" fmla="*/ 66155 w 112500"/>
                    <a:gd name="connsiteY30" fmla="*/ 23685 h 57184"/>
                    <a:gd name="connsiteX31" fmla="*/ 54852 w 112500"/>
                    <a:gd name="connsiteY31" fmla="*/ 29524 h 57184"/>
                    <a:gd name="connsiteX32" fmla="*/ 50661 w 112500"/>
                    <a:gd name="connsiteY32" fmla="*/ 31428 h 57184"/>
                    <a:gd name="connsiteX33" fmla="*/ 51804 w 112500"/>
                    <a:gd name="connsiteY33" fmla="*/ 25843 h 57184"/>
                    <a:gd name="connsiteX34" fmla="*/ 56503 w 112500"/>
                    <a:gd name="connsiteY34" fmla="*/ 15816 h 57184"/>
                    <a:gd name="connsiteX35" fmla="*/ 55868 w 112500"/>
                    <a:gd name="connsiteY35" fmla="*/ 11372 h 57184"/>
                    <a:gd name="connsiteX36" fmla="*/ 51550 w 112500"/>
                    <a:gd name="connsiteY36" fmla="*/ 12007 h 57184"/>
                    <a:gd name="connsiteX37" fmla="*/ 46216 w 112500"/>
                    <a:gd name="connsiteY37" fmla="*/ 24066 h 57184"/>
                    <a:gd name="connsiteX38" fmla="*/ 44438 w 112500"/>
                    <a:gd name="connsiteY38" fmla="*/ 34348 h 57184"/>
                    <a:gd name="connsiteX39" fmla="*/ 24880 w 112500"/>
                    <a:gd name="connsiteY39" fmla="*/ 42853 h 57184"/>
                    <a:gd name="connsiteX40" fmla="*/ 27420 w 112500"/>
                    <a:gd name="connsiteY40" fmla="*/ 34856 h 57184"/>
                    <a:gd name="connsiteX41" fmla="*/ 33516 w 112500"/>
                    <a:gd name="connsiteY41" fmla="*/ 21781 h 57184"/>
                    <a:gd name="connsiteX42" fmla="*/ 32119 w 112500"/>
                    <a:gd name="connsiteY42" fmla="*/ 17719 h 57184"/>
                    <a:gd name="connsiteX43" fmla="*/ 28055 w 112500"/>
                    <a:gd name="connsiteY43" fmla="*/ 19115 h 57184"/>
                    <a:gd name="connsiteX44" fmla="*/ 21705 w 112500"/>
                    <a:gd name="connsiteY44" fmla="*/ 32824 h 57184"/>
                    <a:gd name="connsiteX45" fmla="*/ 18149 w 112500"/>
                    <a:gd name="connsiteY45" fmla="*/ 45518 h 57184"/>
                    <a:gd name="connsiteX46" fmla="*/ 1893 w 112500"/>
                    <a:gd name="connsiteY46" fmla="*/ 51611 h 57184"/>
                    <a:gd name="connsiteX47" fmla="*/ 242 w 112500"/>
                    <a:gd name="connsiteY47" fmla="*/ 55292 h 57184"/>
                    <a:gd name="connsiteX48" fmla="*/ 3417 w 112500"/>
                    <a:gd name="connsiteY48" fmla="*/ 56942 h 57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2500" h="57184">
                      <a:moveTo>
                        <a:pt x="3417" y="56942"/>
                      </a:moveTo>
                      <a:cubicBezTo>
                        <a:pt x="9386" y="54785"/>
                        <a:pt x="15482" y="52499"/>
                        <a:pt x="21451" y="50214"/>
                      </a:cubicBezTo>
                      <a:cubicBezTo>
                        <a:pt x="25388" y="51611"/>
                        <a:pt x="29198" y="52753"/>
                        <a:pt x="33008" y="53896"/>
                      </a:cubicBezTo>
                      <a:cubicBezTo>
                        <a:pt x="37326" y="54911"/>
                        <a:pt x="41771" y="55927"/>
                        <a:pt x="46089" y="56561"/>
                      </a:cubicBezTo>
                      <a:cubicBezTo>
                        <a:pt x="47740" y="56561"/>
                        <a:pt x="49391" y="55546"/>
                        <a:pt x="49391" y="53896"/>
                      </a:cubicBezTo>
                      <a:cubicBezTo>
                        <a:pt x="49772" y="52246"/>
                        <a:pt x="48756" y="50849"/>
                        <a:pt x="47105" y="50596"/>
                      </a:cubicBezTo>
                      <a:cubicBezTo>
                        <a:pt x="42660" y="49961"/>
                        <a:pt x="38342" y="49199"/>
                        <a:pt x="34405" y="48184"/>
                      </a:cubicBezTo>
                      <a:cubicBezTo>
                        <a:pt x="33008" y="47676"/>
                        <a:pt x="31484" y="47295"/>
                        <a:pt x="30087" y="46788"/>
                      </a:cubicBezTo>
                      <a:cubicBezTo>
                        <a:pt x="35675" y="44502"/>
                        <a:pt x="41136" y="42091"/>
                        <a:pt x="46724" y="39679"/>
                      </a:cubicBezTo>
                      <a:cubicBezTo>
                        <a:pt x="52693" y="42979"/>
                        <a:pt x="58916" y="44376"/>
                        <a:pt x="65393" y="45518"/>
                      </a:cubicBezTo>
                      <a:cubicBezTo>
                        <a:pt x="66790" y="45899"/>
                        <a:pt x="68060" y="46279"/>
                        <a:pt x="69457" y="46534"/>
                      </a:cubicBezTo>
                      <a:cubicBezTo>
                        <a:pt x="70854" y="46788"/>
                        <a:pt x="72505" y="45772"/>
                        <a:pt x="72886" y="44122"/>
                      </a:cubicBezTo>
                      <a:cubicBezTo>
                        <a:pt x="73267" y="42472"/>
                        <a:pt x="72251" y="40694"/>
                        <a:pt x="70600" y="40441"/>
                      </a:cubicBezTo>
                      <a:cubicBezTo>
                        <a:pt x="69203" y="40060"/>
                        <a:pt x="67933" y="40060"/>
                        <a:pt x="66536" y="39806"/>
                      </a:cubicBezTo>
                      <a:cubicBezTo>
                        <a:pt x="62091" y="38918"/>
                        <a:pt x="57900" y="38029"/>
                        <a:pt x="53836" y="36506"/>
                      </a:cubicBezTo>
                      <a:cubicBezTo>
                        <a:pt x="55106" y="35871"/>
                        <a:pt x="56249" y="35363"/>
                        <a:pt x="57519" y="34856"/>
                      </a:cubicBezTo>
                      <a:cubicBezTo>
                        <a:pt x="61710" y="32824"/>
                        <a:pt x="65901" y="30667"/>
                        <a:pt x="70092" y="28382"/>
                      </a:cubicBezTo>
                      <a:cubicBezTo>
                        <a:pt x="77966" y="30413"/>
                        <a:pt x="94476" y="30794"/>
                        <a:pt x="94730" y="30794"/>
                      </a:cubicBezTo>
                      <a:cubicBezTo>
                        <a:pt x="96381" y="31174"/>
                        <a:pt x="97778" y="29778"/>
                        <a:pt x="97778" y="28128"/>
                      </a:cubicBezTo>
                      <a:cubicBezTo>
                        <a:pt x="97778" y="26478"/>
                        <a:pt x="96381" y="25082"/>
                        <a:pt x="95111" y="25082"/>
                      </a:cubicBezTo>
                      <a:cubicBezTo>
                        <a:pt x="94476" y="25082"/>
                        <a:pt x="83554" y="24574"/>
                        <a:pt x="78601" y="23939"/>
                      </a:cubicBezTo>
                      <a:cubicBezTo>
                        <a:pt x="89269" y="18227"/>
                        <a:pt x="99937" y="12134"/>
                        <a:pt x="110986" y="5660"/>
                      </a:cubicBezTo>
                      <a:cubicBezTo>
                        <a:pt x="112383" y="4645"/>
                        <a:pt x="113018" y="2995"/>
                        <a:pt x="112002" y="1345"/>
                      </a:cubicBezTo>
                      <a:cubicBezTo>
                        <a:pt x="111367" y="-51"/>
                        <a:pt x="109335" y="-305"/>
                        <a:pt x="107938" y="329"/>
                      </a:cubicBezTo>
                      <a:cubicBezTo>
                        <a:pt x="96127" y="7564"/>
                        <a:pt x="84570" y="14038"/>
                        <a:pt x="73140" y="20004"/>
                      </a:cubicBezTo>
                      <a:cubicBezTo>
                        <a:pt x="73902" y="17719"/>
                        <a:pt x="74664" y="15434"/>
                        <a:pt x="75680" y="13023"/>
                      </a:cubicBezTo>
                      <a:cubicBezTo>
                        <a:pt x="76315" y="12388"/>
                        <a:pt x="76696" y="11372"/>
                        <a:pt x="77077" y="10611"/>
                      </a:cubicBezTo>
                      <a:cubicBezTo>
                        <a:pt x="77458" y="9976"/>
                        <a:pt x="77712" y="8961"/>
                        <a:pt x="78474" y="8326"/>
                      </a:cubicBezTo>
                      <a:cubicBezTo>
                        <a:pt x="79109" y="6930"/>
                        <a:pt x="78855" y="4899"/>
                        <a:pt x="77458" y="4264"/>
                      </a:cubicBezTo>
                      <a:cubicBezTo>
                        <a:pt x="75807" y="3248"/>
                        <a:pt x="74156" y="3884"/>
                        <a:pt x="73394" y="5280"/>
                      </a:cubicBezTo>
                      <a:cubicBezTo>
                        <a:pt x="73394" y="5280"/>
                        <a:pt x="66917" y="19623"/>
                        <a:pt x="66155" y="23685"/>
                      </a:cubicBezTo>
                      <a:cubicBezTo>
                        <a:pt x="62345" y="25589"/>
                        <a:pt x="58662" y="27620"/>
                        <a:pt x="54852" y="29524"/>
                      </a:cubicBezTo>
                      <a:cubicBezTo>
                        <a:pt x="53455" y="30159"/>
                        <a:pt x="52058" y="30794"/>
                        <a:pt x="50661" y="31428"/>
                      </a:cubicBezTo>
                      <a:cubicBezTo>
                        <a:pt x="51042" y="29524"/>
                        <a:pt x="51296" y="27620"/>
                        <a:pt x="51804" y="25843"/>
                      </a:cubicBezTo>
                      <a:cubicBezTo>
                        <a:pt x="52820" y="22162"/>
                        <a:pt x="54090" y="18862"/>
                        <a:pt x="56503" y="15816"/>
                      </a:cubicBezTo>
                      <a:cubicBezTo>
                        <a:pt x="57519" y="14419"/>
                        <a:pt x="57138" y="12515"/>
                        <a:pt x="55868" y="11372"/>
                      </a:cubicBezTo>
                      <a:cubicBezTo>
                        <a:pt x="54471" y="10357"/>
                        <a:pt x="52439" y="10738"/>
                        <a:pt x="51550" y="12007"/>
                      </a:cubicBezTo>
                      <a:cubicBezTo>
                        <a:pt x="48883" y="16069"/>
                        <a:pt x="47232" y="20131"/>
                        <a:pt x="46216" y="24066"/>
                      </a:cubicBezTo>
                      <a:cubicBezTo>
                        <a:pt x="45327" y="27493"/>
                        <a:pt x="44819" y="30921"/>
                        <a:pt x="44438" y="34348"/>
                      </a:cubicBezTo>
                      <a:cubicBezTo>
                        <a:pt x="37961" y="37268"/>
                        <a:pt x="31484" y="40060"/>
                        <a:pt x="24880" y="42853"/>
                      </a:cubicBezTo>
                      <a:cubicBezTo>
                        <a:pt x="25515" y="40187"/>
                        <a:pt x="26277" y="37648"/>
                        <a:pt x="27420" y="34856"/>
                      </a:cubicBezTo>
                      <a:cubicBezTo>
                        <a:pt x="28817" y="30794"/>
                        <a:pt x="30722" y="26478"/>
                        <a:pt x="33516" y="21781"/>
                      </a:cubicBezTo>
                      <a:cubicBezTo>
                        <a:pt x="34151" y="20385"/>
                        <a:pt x="33897" y="18735"/>
                        <a:pt x="32119" y="17719"/>
                      </a:cubicBezTo>
                      <a:cubicBezTo>
                        <a:pt x="30722" y="17085"/>
                        <a:pt x="29071" y="17339"/>
                        <a:pt x="28055" y="19115"/>
                      </a:cubicBezTo>
                      <a:cubicBezTo>
                        <a:pt x="25388" y="23813"/>
                        <a:pt x="23356" y="28509"/>
                        <a:pt x="21705" y="32824"/>
                      </a:cubicBezTo>
                      <a:cubicBezTo>
                        <a:pt x="20181" y="37268"/>
                        <a:pt x="19165" y="41329"/>
                        <a:pt x="18149" y="45518"/>
                      </a:cubicBezTo>
                      <a:cubicBezTo>
                        <a:pt x="12815" y="47676"/>
                        <a:pt x="7354" y="49707"/>
                        <a:pt x="1893" y="51611"/>
                      </a:cubicBezTo>
                      <a:cubicBezTo>
                        <a:pt x="242" y="51992"/>
                        <a:pt x="-393" y="53642"/>
                        <a:pt x="242" y="55292"/>
                      </a:cubicBezTo>
                      <a:cubicBezTo>
                        <a:pt x="115" y="56942"/>
                        <a:pt x="1766" y="57577"/>
                        <a:pt x="3417" y="56942"/>
                      </a:cubicBezTo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37" name="Freeform 228">
                  <a:extLst>
                    <a:ext uri="{FF2B5EF4-FFF2-40B4-BE49-F238E27FC236}">
                      <a16:creationId xmlns:a16="http://schemas.microsoft.com/office/drawing/2014/main" id="{EB08BE6A-C63A-919C-D205-A8FD9C589955}"/>
                    </a:ext>
                  </a:extLst>
                </p:cNvPr>
                <p:cNvSpPr/>
                <p:nvPr/>
              </p:nvSpPr>
              <p:spPr>
                <a:xfrm>
                  <a:off x="652265" y="9582095"/>
                  <a:ext cx="43260" cy="143411"/>
                </a:xfrm>
                <a:custGeom>
                  <a:avLst/>
                  <a:gdLst>
                    <a:gd name="connsiteX0" fmla="*/ 24645 w 43260"/>
                    <a:gd name="connsiteY0" fmla="*/ 140961 h 143411"/>
                    <a:gd name="connsiteX1" fmla="*/ 25407 w 43260"/>
                    <a:gd name="connsiteY1" fmla="*/ 116716 h 143411"/>
                    <a:gd name="connsiteX2" fmla="*/ 37726 w 43260"/>
                    <a:gd name="connsiteY2" fmla="*/ 99199 h 143411"/>
                    <a:gd name="connsiteX3" fmla="*/ 42679 w 43260"/>
                    <a:gd name="connsiteY3" fmla="*/ 89806 h 143411"/>
                    <a:gd name="connsiteX4" fmla="*/ 42044 w 43260"/>
                    <a:gd name="connsiteY4" fmla="*/ 85491 h 143411"/>
                    <a:gd name="connsiteX5" fmla="*/ 37980 w 43260"/>
                    <a:gd name="connsiteY5" fmla="*/ 86506 h 143411"/>
                    <a:gd name="connsiteX6" fmla="*/ 32265 w 43260"/>
                    <a:gd name="connsiteY6" fmla="*/ 96534 h 143411"/>
                    <a:gd name="connsiteX7" fmla="*/ 25026 w 43260"/>
                    <a:gd name="connsiteY7" fmla="*/ 108593 h 143411"/>
                    <a:gd name="connsiteX8" fmla="*/ 23883 w 43260"/>
                    <a:gd name="connsiteY8" fmla="*/ 83714 h 143411"/>
                    <a:gd name="connsiteX9" fmla="*/ 34551 w 43260"/>
                    <a:gd name="connsiteY9" fmla="*/ 71020 h 143411"/>
                    <a:gd name="connsiteX10" fmla="*/ 39631 w 43260"/>
                    <a:gd name="connsiteY10" fmla="*/ 62896 h 143411"/>
                    <a:gd name="connsiteX11" fmla="*/ 39250 w 43260"/>
                    <a:gd name="connsiteY11" fmla="*/ 58834 h 143411"/>
                    <a:gd name="connsiteX12" fmla="*/ 35186 w 43260"/>
                    <a:gd name="connsiteY12" fmla="*/ 59215 h 143411"/>
                    <a:gd name="connsiteX13" fmla="*/ 29471 w 43260"/>
                    <a:gd name="connsiteY13" fmla="*/ 67974 h 143411"/>
                    <a:gd name="connsiteX14" fmla="*/ 23375 w 43260"/>
                    <a:gd name="connsiteY14" fmla="*/ 76732 h 143411"/>
                    <a:gd name="connsiteX15" fmla="*/ 22105 w 43260"/>
                    <a:gd name="connsiteY15" fmla="*/ 55153 h 143411"/>
                    <a:gd name="connsiteX16" fmla="*/ 33535 w 43260"/>
                    <a:gd name="connsiteY16" fmla="*/ 34717 h 143411"/>
                    <a:gd name="connsiteX17" fmla="*/ 33154 w 43260"/>
                    <a:gd name="connsiteY17" fmla="*/ 30655 h 143411"/>
                    <a:gd name="connsiteX18" fmla="*/ 28836 w 43260"/>
                    <a:gd name="connsiteY18" fmla="*/ 31289 h 143411"/>
                    <a:gd name="connsiteX19" fmla="*/ 21851 w 43260"/>
                    <a:gd name="connsiteY19" fmla="*/ 46649 h 143411"/>
                    <a:gd name="connsiteX20" fmla="*/ 22867 w 43260"/>
                    <a:gd name="connsiteY20" fmla="*/ 3364 h 143411"/>
                    <a:gd name="connsiteX21" fmla="*/ 20200 w 43260"/>
                    <a:gd name="connsiteY21" fmla="*/ 63 h 143411"/>
                    <a:gd name="connsiteX22" fmla="*/ 16898 w 43260"/>
                    <a:gd name="connsiteY22" fmla="*/ 2729 h 143411"/>
                    <a:gd name="connsiteX23" fmla="*/ 16009 w 43260"/>
                    <a:gd name="connsiteY23" fmla="*/ 42967 h 143411"/>
                    <a:gd name="connsiteX24" fmla="*/ 10294 w 43260"/>
                    <a:gd name="connsiteY24" fmla="*/ 33194 h 143411"/>
                    <a:gd name="connsiteX25" fmla="*/ 6357 w 43260"/>
                    <a:gd name="connsiteY25" fmla="*/ 31797 h 143411"/>
                    <a:gd name="connsiteX26" fmla="*/ 4960 w 43260"/>
                    <a:gd name="connsiteY26" fmla="*/ 35859 h 143411"/>
                    <a:gd name="connsiteX27" fmla="*/ 16517 w 43260"/>
                    <a:gd name="connsiteY27" fmla="*/ 52741 h 143411"/>
                    <a:gd name="connsiteX28" fmla="*/ 17533 w 43260"/>
                    <a:gd name="connsiteY28" fmla="*/ 74193 h 143411"/>
                    <a:gd name="connsiteX29" fmla="*/ 5976 w 43260"/>
                    <a:gd name="connsiteY29" fmla="*/ 59723 h 143411"/>
                    <a:gd name="connsiteX30" fmla="*/ 1912 w 43260"/>
                    <a:gd name="connsiteY30" fmla="*/ 58327 h 143411"/>
                    <a:gd name="connsiteX31" fmla="*/ 261 w 43260"/>
                    <a:gd name="connsiteY31" fmla="*/ 62007 h 143411"/>
                    <a:gd name="connsiteX32" fmla="*/ 18041 w 43260"/>
                    <a:gd name="connsiteY32" fmla="*/ 82190 h 143411"/>
                    <a:gd name="connsiteX33" fmla="*/ 19311 w 43260"/>
                    <a:gd name="connsiteY33" fmla="*/ 108212 h 143411"/>
                    <a:gd name="connsiteX34" fmla="*/ 12707 w 43260"/>
                    <a:gd name="connsiteY34" fmla="*/ 100342 h 143411"/>
                    <a:gd name="connsiteX35" fmla="*/ 5595 w 43260"/>
                    <a:gd name="connsiteY35" fmla="*/ 88283 h 143411"/>
                    <a:gd name="connsiteX36" fmla="*/ 1277 w 43260"/>
                    <a:gd name="connsiteY36" fmla="*/ 89299 h 143411"/>
                    <a:gd name="connsiteX37" fmla="*/ 8008 w 43260"/>
                    <a:gd name="connsiteY37" fmla="*/ 104023 h 143411"/>
                    <a:gd name="connsiteX38" fmla="*/ 19565 w 43260"/>
                    <a:gd name="connsiteY38" fmla="*/ 116716 h 143411"/>
                    <a:gd name="connsiteX39" fmla="*/ 18803 w 43260"/>
                    <a:gd name="connsiteY39" fmla="*/ 139946 h 143411"/>
                    <a:gd name="connsiteX40" fmla="*/ 21470 w 43260"/>
                    <a:gd name="connsiteY40" fmla="*/ 143373 h 143411"/>
                    <a:gd name="connsiteX41" fmla="*/ 24645 w 43260"/>
                    <a:gd name="connsiteY41" fmla="*/ 140961 h 14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3260" h="143411">
                      <a:moveTo>
                        <a:pt x="24645" y="140961"/>
                      </a:moveTo>
                      <a:cubicBezTo>
                        <a:pt x="25407" y="133472"/>
                        <a:pt x="25534" y="125348"/>
                        <a:pt x="25407" y="116716"/>
                      </a:cubicBezTo>
                      <a:cubicBezTo>
                        <a:pt x="30868" y="112528"/>
                        <a:pt x="34297" y="106054"/>
                        <a:pt x="37726" y="99199"/>
                      </a:cubicBezTo>
                      <a:cubicBezTo>
                        <a:pt x="37726" y="99199"/>
                        <a:pt x="41155" y="92472"/>
                        <a:pt x="42679" y="89806"/>
                      </a:cubicBezTo>
                      <a:cubicBezTo>
                        <a:pt x="43695" y="88410"/>
                        <a:pt x="43314" y="86379"/>
                        <a:pt x="42044" y="85491"/>
                      </a:cubicBezTo>
                      <a:cubicBezTo>
                        <a:pt x="40647" y="84856"/>
                        <a:pt x="38742" y="85110"/>
                        <a:pt x="37980" y="86506"/>
                      </a:cubicBezTo>
                      <a:cubicBezTo>
                        <a:pt x="35694" y="89553"/>
                        <a:pt x="33916" y="93234"/>
                        <a:pt x="32265" y="96534"/>
                      </a:cubicBezTo>
                      <a:cubicBezTo>
                        <a:pt x="29979" y="100977"/>
                        <a:pt x="27820" y="105293"/>
                        <a:pt x="25026" y="108593"/>
                      </a:cubicBezTo>
                      <a:cubicBezTo>
                        <a:pt x="24772" y="100596"/>
                        <a:pt x="24264" y="92218"/>
                        <a:pt x="23883" y="83714"/>
                      </a:cubicBezTo>
                      <a:cubicBezTo>
                        <a:pt x="28963" y="80794"/>
                        <a:pt x="31757" y="75971"/>
                        <a:pt x="34551" y="71020"/>
                      </a:cubicBezTo>
                      <a:cubicBezTo>
                        <a:pt x="36202" y="68354"/>
                        <a:pt x="37599" y="65308"/>
                        <a:pt x="39631" y="62896"/>
                      </a:cubicBezTo>
                      <a:cubicBezTo>
                        <a:pt x="40647" y="61880"/>
                        <a:pt x="40647" y="59850"/>
                        <a:pt x="39250" y="58834"/>
                      </a:cubicBezTo>
                      <a:cubicBezTo>
                        <a:pt x="37853" y="57819"/>
                        <a:pt x="36202" y="57819"/>
                        <a:pt x="35186" y="59215"/>
                      </a:cubicBezTo>
                      <a:cubicBezTo>
                        <a:pt x="32900" y="61880"/>
                        <a:pt x="31122" y="64927"/>
                        <a:pt x="29471" y="67974"/>
                      </a:cubicBezTo>
                      <a:cubicBezTo>
                        <a:pt x="27566" y="71274"/>
                        <a:pt x="25788" y="74448"/>
                        <a:pt x="23375" y="76732"/>
                      </a:cubicBezTo>
                      <a:cubicBezTo>
                        <a:pt x="22867" y="69624"/>
                        <a:pt x="22486" y="62389"/>
                        <a:pt x="22105" y="55153"/>
                      </a:cubicBezTo>
                      <a:cubicBezTo>
                        <a:pt x="27058" y="51091"/>
                        <a:pt x="31757" y="37382"/>
                        <a:pt x="33535" y="34717"/>
                      </a:cubicBezTo>
                      <a:cubicBezTo>
                        <a:pt x="34551" y="33320"/>
                        <a:pt x="34170" y="31670"/>
                        <a:pt x="33154" y="30655"/>
                      </a:cubicBezTo>
                      <a:cubicBezTo>
                        <a:pt x="31757" y="29639"/>
                        <a:pt x="29725" y="30020"/>
                        <a:pt x="28836" y="31289"/>
                      </a:cubicBezTo>
                      <a:cubicBezTo>
                        <a:pt x="26550" y="34336"/>
                        <a:pt x="22994" y="44872"/>
                        <a:pt x="21851" y="46649"/>
                      </a:cubicBezTo>
                      <a:cubicBezTo>
                        <a:pt x="21343" y="31543"/>
                        <a:pt x="21343" y="16819"/>
                        <a:pt x="22867" y="3364"/>
                      </a:cubicBezTo>
                      <a:cubicBezTo>
                        <a:pt x="23248" y="1713"/>
                        <a:pt x="21851" y="63"/>
                        <a:pt x="20200" y="63"/>
                      </a:cubicBezTo>
                      <a:cubicBezTo>
                        <a:pt x="18549" y="-317"/>
                        <a:pt x="17152" y="1079"/>
                        <a:pt x="16898" y="2729"/>
                      </a:cubicBezTo>
                      <a:cubicBezTo>
                        <a:pt x="15628" y="15423"/>
                        <a:pt x="15501" y="29005"/>
                        <a:pt x="16009" y="42967"/>
                      </a:cubicBezTo>
                      <a:cubicBezTo>
                        <a:pt x="15120" y="41571"/>
                        <a:pt x="10929" y="34209"/>
                        <a:pt x="10294" y="33194"/>
                      </a:cubicBezTo>
                      <a:cubicBezTo>
                        <a:pt x="9659" y="31797"/>
                        <a:pt x="8008" y="31162"/>
                        <a:pt x="6357" y="31797"/>
                      </a:cubicBezTo>
                      <a:cubicBezTo>
                        <a:pt x="4960" y="32813"/>
                        <a:pt x="4325" y="34463"/>
                        <a:pt x="4960" y="35859"/>
                      </a:cubicBezTo>
                      <a:cubicBezTo>
                        <a:pt x="5595" y="36875"/>
                        <a:pt x="13596" y="49568"/>
                        <a:pt x="16517" y="52741"/>
                      </a:cubicBezTo>
                      <a:cubicBezTo>
                        <a:pt x="16898" y="59850"/>
                        <a:pt x="17152" y="67085"/>
                        <a:pt x="17533" y="74193"/>
                      </a:cubicBezTo>
                      <a:cubicBezTo>
                        <a:pt x="12834" y="70131"/>
                        <a:pt x="5976" y="59723"/>
                        <a:pt x="5976" y="59723"/>
                      </a:cubicBezTo>
                      <a:cubicBezTo>
                        <a:pt x="5341" y="58327"/>
                        <a:pt x="3563" y="57692"/>
                        <a:pt x="1912" y="58327"/>
                      </a:cubicBezTo>
                      <a:cubicBezTo>
                        <a:pt x="515" y="58707"/>
                        <a:pt x="-501" y="60738"/>
                        <a:pt x="261" y="62007"/>
                      </a:cubicBezTo>
                      <a:cubicBezTo>
                        <a:pt x="3563" y="70259"/>
                        <a:pt x="11691" y="77113"/>
                        <a:pt x="18041" y="82190"/>
                      </a:cubicBezTo>
                      <a:cubicBezTo>
                        <a:pt x="18549" y="91076"/>
                        <a:pt x="19057" y="99835"/>
                        <a:pt x="19311" y="108212"/>
                      </a:cubicBezTo>
                      <a:cubicBezTo>
                        <a:pt x="17152" y="105927"/>
                        <a:pt x="14739" y="103134"/>
                        <a:pt x="12707" y="100342"/>
                      </a:cubicBezTo>
                      <a:cubicBezTo>
                        <a:pt x="9278" y="96026"/>
                        <a:pt x="6992" y="89299"/>
                        <a:pt x="5595" y="88283"/>
                      </a:cubicBezTo>
                      <a:cubicBezTo>
                        <a:pt x="4325" y="87267"/>
                        <a:pt x="1277" y="88918"/>
                        <a:pt x="1277" y="89299"/>
                      </a:cubicBezTo>
                      <a:cubicBezTo>
                        <a:pt x="-120" y="91583"/>
                        <a:pt x="3309" y="97676"/>
                        <a:pt x="8008" y="104023"/>
                      </a:cubicBezTo>
                      <a:cubicBezTo>
                        <a:pt x="11818" y="109101"/>
                        <a:pt x="16517" y="114305"/>
                        <a:pt x="19565" y="116716"/>
                      </a:cubicBezTo>
                      <a:cubicBezTo>
                        <a:pt x="19692" y="124967"/>
                        <a:pt x="19565" y="132837"/>
                        <a:pt x="18803" y="139946"/>
                      </a:cubicBezTo>
                      <a:cubicBezTo>
                        <a:pt x="18803" y="141596"/>
                        <a:pt x="19819" y="142992"/>
                        <a:pt x="21470" y="143373"/>
                      </a:cubicBezTo>
                      <a:cubicBezTo>
                        <a:pt x="22867" y="143627"/>
                        <a:pt x="24264" y="142612"/>
                        <a:pt x="24645" y="140961"/>
                      </a:cubicBezTo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38" name="Freeform 229">
                  <a:extLst>
                    <a:ext uri="{FF2B5EF4-FFF2-40B4-BE49-F238E27FC236}">
                      <a16:creationId xmlns:a16="http://schemas.microsoft.com/office/drawing/2014/main" id="{5591DF79-9CDF-19C3-2BEC-A423FED48A26}"/>
                    </a:ext>
                  </a:extLst>
                </p:cNvPr>
                <p:cNvSpPr/>
                <p:nvPr/>
              </p:nvSpPr>
              <p:spPr>
                <a:xfrm>
                  <a:off x="724969" y="9430393"/>
                  <a:ext cx="70125" cy="118363"/>
                </a:xfrm>
                <a:custGeom>
                  <a:avLst/>
                  <a:gdLst>
                    <a:gd name="connsiteX0" fmla="*/ 36141 w 70125"/>
                    <a:gd name="connsiteY0" fmla="*/ 94136 h 118363"/>
                    <a:gd name="connsiteX1" fmla="*/ 37157 w 70125"/>
                    <a:gd name="connsiteY1" fmla="*/ 90074 h 118363"/>
                    <a:gd name="connsiteX2" fmla="*/ 33093 w 70125"/>
                    <a:gd name="connsiteY2" fmla="*/ 88678 h 118363"/>
                    <a:gd name="connsiteX3" fmla="*/ 24965 w 70125"/>
                    <a:gd name="connsiteY3" fmla="*/ 93755 h 118363"/>
                    <a:gd name="connsiteX4" fmla="*/ 17599 w 70125"/>
                    <a:gd name="connsiteY4" fmla="*/ 97690 h 118363"/>
                    <a:gd name="connsiteX5" fmla="*/ 27124 w 70125"/>
                    <a:gd name="connsiteY5" fmla="*/ 79793 h 118363"/>
                    <a:gd name="connsiteX6" fmla="*/ 43380 w 70125"/>
                    <a:gd name="connsiteY6" fmla="*/ 73827 h 118363"/>
                    <a:gd name="connsiteX7" fmla="*/ 50746 w 70125"/>
                    <a:gd name="connsiteY7" fmla="*/ 69765 h 118363"/>
                    <a:gd name="connsiteX8" fmla="*/ 52778 w 70125"/>
                    <a:gd name="connsiteY8" fmla="*/ 66083 h 118363"/>
                    <a:gd name="connsiteX9" fmla="*/ 49095 w 70125"/>
                    <a:gd name="connsiteY9" fmla="*/ 64053 h 118363"/>
                    <a:gd name="connsiteX10" fmla="*/ 40332 w 70125"/>
                    <a:gd name="connsiteY10" fmla="*/ 68749 h 118363"/>
                    <a:gd name="connsiteX11" fmla="*/ 30299 w 70125"/>
                    <a:gd name="connsiteY11" fmla="*/ 73573 h 118363"/>
                    <a:gd name="connsiteX12" fmla="*/ 30299 w 70125"/>
                    <a:gd name="connsiteY12" fmla="*/ 73446 h 118363"/>
                    <a:gd name="connsiteX13" fmla="*/ 38046 w 70125"/>
                    <a:gd name="connsiteY13" fmla="*/ 58340 h 118363"/>
                    <a:gd name="connsiteX14" fmla="*/ 59509 w 70125"/>
                    <a:gd name="connsiteY14" fmla="*/ 48313 h 118363"/>
                    <a:gd name="connsiteX15" fmla="*/ 60144 w 70125"/>
                    <a:gd name="connsiteY15" fmla="*/ 44251 h 118363"/>
                    <a:gd name="connsiteX16" fmla="*/ 56080 w 70125"/>
                    <a:gd name="connsiteY16" fmla="*/ 43235 h 118363"/>
                    <a:gd name="connsiteX17" fmla="*/ 41475 w 70125"/>
                    <a:gd name="connsiteY17" fmla="*/ 51613 h 118363"/>
                    <a:gd name="connsiteX18" fmla="*/ 69796 w 70125"/>
                    <a:gd name="connsiteY18" fmla="*/ 4520 h 118363"/>
                    <a:gd name="connsiteX19" fmla="*/ 68780 w 70125"/>
                    <a:gd name="connsiteY19" fmla="*/ 458 h 118363"/>
                    <a:gd name="connsiteX20" fmla="*/ 64716 w 70125"/>
                    <a:gd name="connsiteY20" fmla="*/ 1093 h 118363"/>
                    <a:gd name="connsiteX21" fmla="*/ 38046 w 70125"/>
                    <a:gd name="connsiteY21" fmla="*/ 45012 h 118363"/>
                    <a:gd name="connsiteX22" fmla="*/ 36395 w 70125"/>
                    <a:gd name="connsiteY22" fmla="*/ 28384 h 118363"/>
                    <a:gd name="connsiteX23" fmla="*/ 34109 w 70125"/>
                    <a:gd name="connsiteY23" fmla="*/ 24702 h 118363"/>
                    <a:gd name="connsiteX24" fmla="*/ 30680 w 70125"/>
                    <a:gd name="connsiteY24" fmla="*/ 27368 h 118363"/>
                    <a:gd name="connsiteX25" fmla="*/ 33728 w 70125"/>
                    <a:gd name="connsiteY25" fmla="*/ 53136 h 118363"/>
                    <a:gd name="connsiteX26" fmla="*/ 25600 w 70125"/>
                    <a:gd name="connsiteY26" fmla="*/ 68876 h 118363"/>
                    <a:gd name="connsiteX27" fmla="*/ 24711 w 70125"/>
                    <a:gd name="connsiteY27" fmla="*/ 66972 h 118363"/>
                    <a:gd name="connsiteX28" fmla="*/ 21028 w 70125"/>
                    <a:gd name="connsiteY28" fmla="*/ 52248 h 118363"/>
                    <a:gd name="connsiteX29" fmla="*/ 18742 w 70125"/>
                    <a:gd name="connsiteY29" fmla="*/ 48566 h 118363"/>
                    <a:gd name="connsiteX30" fmla="*/ 15313 w 70125"/>
                    <a:gd name="connsiteY30" fmla="*/ 50978 h 118363"/>
                    <a:gd name="connsiteX31" fmla="*/ 19377 w 70125"/>
                    <a:gd name="connsiteY31" fmla="*/ 69765 h 118363"/>
                    <a:gd name="connsiteX32" fmla="*/ 22044 w 70125"/>
                    <a:gd name="connsiteY32" fmla="*/ 75858 h 118363"/>
                    <a:gd name="connsiteX33" fmla="*/ 11630 w 70125"/>
                    <a:gd name="connsiteY33" fmla="*/ 95659 h 118363"/>
                    <a:gd name="connsiteX34" fmla="*/ 8963 w 70125"/>
                    <a:gd name="connsiteY34" fmla="*/ 82839 h 118363"/>
                    <a:gd name="connsiteX35" fmla="*/ 8582 w 70125"/>
                    <a:gd name="connsiteY35" fmla="*/ 79158 h 118363"/>
                    <a:gd name="connsiteX36" fmla="*/ 8328 w 70125"/>
                    <a:gd name="connsiteY36" fmla="*/ 76492 h 118363"/>
                    <a:gd name="connsiteX37" fmla="*/ 8328 w 70125"/>
                    <a:gd name="connsiteY37" fmla="*/ 76112 h 118363"/>
                    <a:gd name="connsiteX38" fmla="*/ 5280 w 70125"/>
                    <a:gd name="connsiteY38" fmla="*/ 73065 h 118363"/>
                    <a:gd name="connsiteX39" fmla="*/ 2613 w 70125"/>
                    <a:gd name="connsiteY39" fmla="*/ 76112 h 118363"/>
                    <a:gd name="connsiteX40" fmla="*/ 2613 w 70125"/>
                    <a:gd name="connsiteY40" fmla="*/ 76746 h 118363"/>
                    <a:gd name="connsiteX41" fmla="*/ 2613 w 70125"/>
                    <a:gd name="connsiteY41" fmla="*/ 79793 h 118363"/>
                    <a:gd name="connsiteX42" fmla="*/ 3248 w 70125"/>
                    <a:gd name="connsiteY42" fmla="*/ 83473 h 118363"/>
                    <a:gd name="connsiteX43" fmla="*/ 7820 w 70125"/>
                    <a:gd name="connsiteY43" fmla="*/ 102514 h 118363"/>
                    <a:gd name="connsiteX44" fmla="*/ 581 w 70125"/>
                    <a:gd name="connsiteY44" fmla="*/ 113684 h 118363"/>
                    <a:gd name="connsiteX45" fmla="*/ 1216 w 70125"/>
                    <a:gd name="connsiteY45" fmla="*/ 117746 h 118363"/>
                    <a:gd name="connsiteX46" fmla="*/ 5280 w 70125"/>
                    <a:gd name="connsiteY46" fmla="*/ 117111 h 118363"/>
                    <a:gd name="connsiteX47" fmla="*/ 13408 w 70125"/>
                    <a:gd name="connsiteY47" fmla="*/ 104545 h 118363"/>
                    <a:gd name="connsiteX48" fmla="*/ 28140 w 70125"/>
                    <a:gd name="connsiteY48" fmla="*/ 98579 h 118363"/>
                    <a:gd name="connsiteX49" fmla="*/ 36141 w 70125"/>
                    <a:gd name="connsiteY49" fmla="*/ 94136 h 118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70125" h="118363">
                      <a:moveTo>
                        <a:pt x="36141" y="94136"/>
                      </a:moveTo>
                      <a:cubicBezTo>
                        <a:pt x="37538" y="93121"/>
                        <a:pt x="37792" y="91470"/>
                        <a:pt x="37157" y="90074"/>
                      </a:cubicBezTo>
                      <a:cubicBezTo>
                        <a:pt x="36522" y="88424"/>
                        <a:pt x="34490" y="88044"/>
                        <a:pt x="33093" y="88678"/>
                      </a:cubicBezTo>
                      <a:cubicBezTo>
                        <a:pt x="30045" y="90328"/>
                        <a:pt x="27378" y="92106"/>
                        <a:pt x="24965" y="93755"/>
                      </a:cubicBezTo>
                      <a:cubicBezTo>
                        <a:pt x="22425" y="95532"/>
                        <a:pt x="20266" y="96928"/>
                        <a:pt x="17599" y="97690"/>
                      </a:cubicBezTo>
                      <a:cubicBezTo>
                        <a:pt x="20647" y="92232"/>
                        <a:pt x="23822" y="86266"/>
                        <a:pt x="27124" y="79793"/>
                      </a:cubicBezTo>
                      <a:cubicBezTo>
                        <a:pt x="33093" y="80174"/>
                        <a:pt x="38300" y="76873"/>
                        <a:pt x="43380" y="73827"/>
                      </a:cubicBezTo>
                      <a:cubicBezTo>
                        <a:pt x="46047" y="72177"/>
                        <a:pt x="48460" y="70527"/>
                        <a:pt x="50746" y="69765"/>
                      </a:cubicBezTo>
                      <a:cubicBezTo>
                        <a:pt x="52397" y="69130"/>
                        <a:pt x="53159" y="67353"/>
                        <a:pt x="52778" y="66083"/>
                      </a:cubicBezTo>
                      <a:cubicBezTo>
                        <a:pt x="52143" y="64433"/>
                        <a:pt x="50365" y="63799"/>
                        <a:pt x="49095" y="64053"/>
                      </a:cubicBezTo>
                      <a:cubicBezTo>
                        <a:pt x="46047" y="65068"/>
                        <a:pt x="42999" y="66719"/>
                        <a:pt x="40332" y="68749"/>
                      </a:cubicBezTo>
                      <a:cubicBezTo>
                        <a:pt x="36903" y="70654"/>
                        <a:pt x="33601" y="72811"/>
                        <a:pt x="30299" y="73573"/>
                      </a:cubicBezTo>
                      <a:cubicBezTo>
                        <a:pt x="30299" y="73573"/>
                        <a:pt x="30299" y="73446"/>
                        <a:pt x="30299" y="73446"/>
                      </a:cubicBezTo>
                      <a:cubicBezTo>
                        <a:pt x="32839" y="68495"/>
                        <a:pt x="35379" y="63418"/>
                        <a:pt x="38046" y="58340"/>
                      </a:cubicBezTo>
                      <a:cubicBezTo>
                        <a:pt x="45793" y="57579"/>
                        <a:pt x="57477" y="49709"/>
                        <a:pt x="59509" y="48313"/>
                      </a:cubicBezTo>
                      <a:cubicBezTo>
                        <a:pt x="60906" y="47551"/>
                        <a:pt x="61160" y="45647"/>
                        <a:pt x="60144" y="44251"/>
                      </a:cubicBezTo>
                      <a:cubicBezTo>
                        <a:pt x="59509" y="42855"/>
                        <a:pt x="57477" y="42601"/>
                        <a:pt x="56080" y="43235"/>
                      </a:cubicBezTo>
                      <a:cubicBezTo>
                        <a:pt x="54048" y="44631"/>
                        <a:pt x="45285" y="50725"/>
                        <a:pt x="41475" y="51613"/>
                      </a:cubicBezTo>
                      <a:cubicBezTo>
                        <a:pt x="49857" y="35873"/>
                        <a:pt x="69542" y="4520"/>
                        <a:pt x="69796" y="4520"/>
                      </a:cubicBezTo>
                      <a:cubicBezTo>
                        <a:pt x="70431" y="3124"/>
                        <a:pt x="70177" y="1220"/>
                        <a:pt x="68780" y="458"/>
                      </a:cubicBezTo>
                      <a:cubicBezTo>
                        <a:pt x="67256" y="-430"/>
                        <a:pt x="65732" y="78"/>
                        <a:pt x="64716" y="1093"/>
                      </a:cubicBezTo>
                      <a:cubicBezTo>
                        <a:pt x="54810" y="15182"/>
                        <a:pt x="46047" y="30161"/>
                        <a:pt x="38046" y="45012"/>
                      </a:cubicBezTo>
                      <a:cubicBezTo>
                        <a:pt x="37411" y="41585"/>
                        <a:pt x="36395" y="29019"/>
                        <a:pt x="36395" y="28384"/>
                      </a:cubicBezTo>
                      <a:cubicBezTo>
                        <a:pt x="36776" y="26734"/>
                        <a:pt x="35760" y="25084"/>
                        <a:pt x="34109" y="24702"/>
                      </a:cubicBezTo>
                      <a:cubicBezTo>
                        <a:pt x="32458" y="24702"/>
                        <a:pt x="31061" y="25718"/>
                        <a:pt x="30680" y="27368"/>
                      </a:cubicBezTo>
                      <a:cubicBezTo>
                        <a:pt x="30299" y="28384"/>
                        <a:pt x="32458" y="48440"/>
                        <a:pt x="33728" y="53136"/>
                      </a:cubicBezTo>
                      <a:cubicBezTo>
                        <a:pt x="30934" y="58468"/>
                        <a:pt x="28267" y="63672"/>
                        <a:pt x="25600" y="68876"/>
                      </a:cubicBezTo>
                      <a:cubicBezTo>
                        <a:pt x="25346" y="68242"/>
                        <a:pt x="24965" y="67606"/>
                        <a:pt x="24711" y="66972"/>
                      </a:cubicBezTo>
                      <a:cubicBezTo>
                        <a:pt x="22298" y="61895"/>
                        <a:pt x="19631" y="56944"/>
                        <a:pt x="21028" y="52248"/>
                      </a:cubicBezTo>
                      <a:cubicBezTo>
                        <a:pt x="21409" y="50598"/>
                        <a:pt x="20393" y="48820"/>
                        <a:pt x="18742" y="48566"/>
                      </a:cubicBezTo>
                      <a:cubicBezTo>
                        <a:pt x="17345" y="48186"/>
                        <a:pt x="15694" y="49202"/>
                        <a:pt x="15313" y="50978"/>
                      </a:cubicBezTo>
                      <a:cubicBezTo>
                        <a:pt x="13281" y="57706"/>
                        <a:pt x="16329" y="63672"/>
                        <a:pt x="19377" y="69765"/>
                      </a:cubicBezTo>
                      <a:cubicBezTo>
                        <a:pt x="20393" y="71923"/>
                        <a:pt x="21409" y="73953"/>
                        <a:pt x="22044" y="75858"/>
                      </a:cubicBezTo>
                      <a:cubicBezTo>
                        <a:pt x="18361" y="82966"/>
                        <a:pt x="14932" y="89694"/>
                        <a:pt x="11630" y="95659"/>
                      </a:cubicBezTo>
                      <a:cubicBezTo>
                        <a:pt x="10614" y="91979"/>
                        <a:pt x="9598" y="87155"/>
                        <a:pt x="8963" y="82839"/>
                      </a:cubicBezTo>
                      <a:cubicBezTo>
                        <a:pt x="8963" y="81443"/>
                        <a:pt x="8582" y="80174"/>
                        <a:pt x="8582" y="79158"/>
                      </a:cubicBezTo>
                      <a:cubicBezTo>
                        <a:pt x="8582" y="78142"/>
                        <a:pt x="8328" y="77508"/>
                        <a:pt x="8328" y="76492"/>
                      </a:cubicBezTo>
                      <a:lnTo>
                        <a:pt x="8328" y="76112"/>
                      </a:lnTo>
                      <a:cubicBezTo>
                        <a:pt x="8328" y="74461"/>
                        <a:pt x="6931" y="73065"/>
                        <a:pt x="5280" y="73065"/>
                      </a:cubicBezTo>
                      <a:cubicBezTo>
                        <a:pt x="3629" y="73065"/>
                        <a:pt x="2232" y="74461"/>
                        <a:pt x="2613" y="76112"/>
                      </a:cubicBezTo>
                      <a:lnTo>
                        <a:pt x="2613" y="76746"/>
                      </a:lnTo>
                      <a:lnTo>
                        <a:pt x="2613" y="79793"/>
                      </a:lnTo>
                      <a:cubicBezTo>
                        <a:pt x="2994" y="81062"/>
                        <a:pt x="2994" y="82458"/>
                        <a:pt x="3248" y="83473"/>
                      </a:cubicBezTo>
                      <a:cubicBezTo>
                        <a:pt x="4264" y="89947"/>
                        <a:pt x="6169" y="98325"/>
                        <a:pt x="7820" y="102514"/>
                      </a:cubicBezTo>
                      <a:cubicBezTo>
                        <a:pt x="5407" y="106703"/>
                        <a:pt x="2994" y="110511"/>
                        <a:pt x="581" y="113684"/>
                      </a:cubicBezTo>
                      <a:cubicBezTo>
                        <a:pt x="-435" y="114700"/>
                        <a:pt x="-54" y="116730"/>
                        <a:pt x="1216" y="117746"/>
                      </a:cubicBezTo>
                      <a:cubicBezTo>
                        <a:pt x="2613" y="118762"/>
                        <a:pt x="4645" y="118508"/>
                        <a:pt x="5280" y="117111"/>
                      </a:cubicBezTo>
                      <a:cubicBezTo>
                        <a:pt x="7947" y="113557"/>
                        <a:pt x="10741" y="109242"/>
                        <a:pt x="13408" y="104545"/>
                      </a:cubicBezTo>
                      <a:cubicBezTo>
                        <a:pt x="19631" y="104037"/>
                        <a:pt x="23314" y="101626"/>
                        <a:pt x="28140" y="98579"/>
                      </a:cubicBezTo>
                      <a:cubicBezTo>
                        <a:pt x="30553" y="97183"/>
                        <a:pt x="32839" y="95913"/>
                        <a:pt x="36141" y="94136"/>
                      </a:cubicBezTo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39" name="Freeform 230">
                  <a:extLst>
                    <a:ext uri="{FF2B5EF4-FFF2-40B4-BE49-F238E27FC236}">
                      <a16:creationId xmlns:a16="http://schemas.microsoft.com/office/drawing/2014/main" id="{F690A68B-C78D-6B27-1444-BB3F8AFC94A5}"/>
                    </a:ext>
                  </a:extLst>
                </p:cNvPr>
                <p:cNvSpPr/>
                <p:nvPr/>
              </p:nvSpPr>
              <p:spPr>
                <a:xfrm>
                  <a:off x="1079410" y="9348522"/>
                  <a:ext cx="113073" cy="58532"/>
                </a:xfrm>
                <a:custGeom>
                  <a:avLst/>
                  <a:gdLst>
                    <a:gd name="connsiteX0" fmla="*/ 111088 w 113073"/>
                    <a:gd name="connsiteY0" fmla="*/ 52500 h 58532"/>
                    <a:gd name="connsiteX1" fmla="*/ 95848 w 113073"/>
                    <a:gd name="connsiteY1" fmla="*/ 46788 h 58532"/>
                    <a:gd name="connsiteX2" fmla="*/ 95086 w 113073"/>
                    <a:gd name="connsiteY2" fmla="*/ 45645 h 58532"/>
                    <a:gd name="connsiteX3" fmla="*/ 91022 w 113073"/>
                    <a:gd name="connsiteY3" fmla="*/ 32571 h 58532"/>
                    <a:gd name="connsiteX4" fmla="*/ 84672 w 113073"/>
                    <a:gd name="connsiteY4" fmla="*/ 18481 h 58532"/>
                    <a:gd name="connsiteX5" fmla="*/ 80608 w 113073"/>
                    <a:gd name="connsiteY5" fmla="*/ 17466 h 58532"/>
                    <a:gd name="connsiteX6" fmla="*/ 79592 w 113073"/>
                    <a:gd name="connsiteY6" fmla="*/ 21528 h 58532"/>
                    <a:gd name="connsiteX7" fmla="*/ 85688 w 113073"/>
                    <a:gd name="connsiteY7" fmla="*/ 34602 h 58532"/>
                    <a:gd name="connsiteX8" fmla="*/ 88228 w 113073"/>
                    <a:gd name="connsiteY8" fmla="*/ 43741 h 58532"/>
                    <a:gd name="connsiteX9" fmla="*/ 68670 w 113073"/>
                    <a:gd name="connsiteY9" fmla="*/ 35110 h 58532"/>
                    <a:gd name="connsiteX10" fmla="*/ 66384 w 113073"/>
                    <a:gd name="connsiteY10" fmla="*/ 23813 h 58532"/>
                    <a:gd name="connsiteX11" fmla="*/ 61050 w 113073"/>
                    <a:gd name="connsiteY11" fmla="*/ 11754 h 58532"/>
                    <a:gd name="connsiteX12" fmla="*/ 56732 w 113073"/>
                    <a:gd name="connsiteY12" fmla="*/ 10992 h 58532"/>
                    <a:gd name="connsiteX13" fmla="*/ 56097 w 113073"/>
                    <a:gd name="connsiteY13" fmla="*/ 15308 h 58532"/>
                    <a:gd name="connsiteX14" fmla="*/ 60796 w 113073"/>
                    <a:gd name="connsiteY14" fmla="*/ 25336 h 58532"/>
                    <a:gd name="connsiteX15" fmla="*/ 62193 w 113073"/>
                    <a:gd name="connsiteY15" fmla="*/ 31809 h 58532"/>
                    <a:gd name="connsiteX16" fmla="*/ 57748 w 113073"/>
                    <a:gd name="connsiteY16" fmla="*/ 29778 h 58532"/>
                    <a:gd name="connsiteX17" fmla="*/ 40349 w 113073"/>
                    <a:gd name="connsiteY17" fmla="*/ 20639 h 58532"/>
                    <a:gd name="connsiteX18" fmla="*/ 40603 w 113073"/>
                    <a:gd name="connsiteY18" fmla="*/ 15688 h 58532"/>
                    <a:gd name="connsiteX19" fmla="*/ 39206 w 113073"/>
                    <a:gd name="connsiteY19" fmla="*/ 4899 h 58532"/>
                    <a:gd name="connsiteX20" fmla="*/ 35142 w 113073"/>
                    <a:gd name="connsiteY20" fmla="*/ 3884 h 58532"/>
                    <a:gd name="connsiteX21" fmla="*/ 34126 w 113073"/>
                    <a:gd name="connsiteY21" fmla="*/ 7946 h 58532"/>
                    <a:gd name="connsiteX22" fmla="*/ 34761 w 113073"/>
                    <a:gd name="connsiteY22" fmla="*/ 14673 h 58532"/>
                    <a:gd name="connsiteX23" fmla="*/ 34380 w 113073"/>
                    <a:gd name="connsiteY23" fmla="*/ 17466 h 58532"/>
                    <a:gd name="connsiteX24" fmla="*/ 4535 w 113073"/>
                    <a:gd name="connsiteY24" fmla="*/ 329 h 58532"/>
                    <a:gd name="connsiteX25" fmla="*/ 471 w 113073"/>
                    <a:gd name="connsiteY25" fmla="*/ 1345 h 58532"/>
                    <a:gd name="connsiteX26" fmla="*/ 1487 w 113073"/>
                    <a:gd name="connsiteY26" fmla="*/ 5407 h 58532"/>
                    <a:gd name="connsiteX27" fmla="*/ 28792 w 113073"/>
                    <a:gd name="connsiteY27" fmla="*/ 21401 h 58532"/>
                    <a:gd name="connsiteX28" fmla="*/ 27776 w 113073"/>
                    <a:gd name="connsiteY28" fmla="*/ 21908 h 58532"/>
                    <a:gd name="connsiteX29" fmla="*/ 17743 w 113073"/>
                    <a:gd name="connsiteY29" fmla="*/ 24954 h 58532"/>
                    <a:gd name="connsiteX30" fmla="*/ 14695 w 113073"/>
                    <a:gd name="connsiteY30" fmla="*/ 28002 h 58532"/>
                    <a:gd name="connsiteX31" fmla="*/ 17743 w 113073"/>
                    <a:gd name="connsiteY31" fmla="*/ 31048 h 58532"/>
                    <a:gd name="connsiteX32" fmla="*/ 30570 w 113073"/>
                    <a:gd name="connsiteY32" fmla="*/ 27366 h 58532"/>
                    <a:gd name="connsiteX33" fmla="*/ 35523 w 113073"/>
                    <a:gd name="connsiteY33" fmla="*/ 25082 h 58532"/>
                    <a:gd name="connsiteX34" fmla="*/ 55081 w 113073"/>
                    <a:gd name="connsiteY34" fmla="*/ 35363 h 58532"/>
                    <a:gd name="connsiteX35" fmla="*/ 58002 w 113073"/>
                    <a:gd name="connsiteY35" fmla="*/ 36759 h 58532"/>
                    <a:gd name="connsiteX36" fmla="*/ 46445 w 113073"/>
                    <a:gd name="connsiteY36" fmla="*/ 39806 h 58532"/>
                    <a:gd name="connsiteX37" fmla="*/ 42000 w 113073"/>
                    <a:gd name="connsiteY37" fmla="*/ 40821 h 58532"/>
                    <a:gd name="connsiteX38" fmla="*/ 39968 w 113073"/>
                    <a:gd name="connsiteY38" fmla="*/ 44122 h 58532"/>
                    <a:gd name="connsiteX39" fmla="*/ 43270 w 113073"/>
                    <a:gd name="connsiteY39" fmla="*/ 46534 h 58532"/>
                    <a:gd name="connsiteX40" fmla="*/ 47334 w 113073"/>
                    <a:gd name="connsiteY40" fmla="*/ 45518 h 58532"/>
                    <a:gd name="connsiteX41" fmla="*/ 64987 w 113073"/>
                    <a:gd name="connsiteY41" fmla="*/ 40187 h 58532"/>
                    <a:gd name="connsiteX42" fmla="*/ 80608 w 113073"/>
                    <a:gd name="connsiteY42" fmla="*/ 47295 h 58532"/>
                    <a:gd name="connsiteX43" fmla="*/ 78195 w 113073"/>
                    <a:gd name="connsiteY43" fmla="*/ 47930 h 58532"/>
                    <a:gd name="connsiteX44" fmla="*/ 65495 w 113073"/>
                    <a:gd name="connsiteY44" fmla="*/ 50596 h 58532"/>
                    <a:gd name="connsiteX45" fmla="*/ 62828 w 113073"/>
                    <a:gd name="connsiteY45" fmla="*/ 54023 h 58532"/>
                    <a:gd name="connsiteX46" fmla="*/ 66257 w 113073"/>
                    <a:gd name="connsiteY46" fmla="*/ 56688 h 58532"/>
                    <a:gd name="connsiteX47" fmla="*/ 79719 w 113073"/>
                    <a:gd name="connsiteY47" fmla="*/ 53642 h 58532"/>
                    <a:gd name="connsiteX48" fmla="*/ 89244 w 113073"/>
                    <a:gd name="connsiteY48" fmla="*/ 50723 h 58532"/>
                    <a:gd name="connsiteX49" fmla="*/ 109310 w 113073"/>
                    <a:gd name="connsiteY49" fmla="*/ 58338 h 58532"/>
                    <a:gd name="connsiteX50" fmla="*/ 112993 w 113073"/>
                    <a:gd name="connsiteY50" fmla="*/ 56688 h 58532"/>
                    <a:gd name="connsiteX51" fmla="*/ 111088 w 113073"/>
                    <a:gd name="connsiteY51" fmla="*/ 52500 h 5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13073" h="58532">
                      <a:moveTo>
                        <a:pt x="111088" y="52500"/>
                      </a:moveTo>
                      <a:cubicBezTo>
                        <a:pt x="106008" y="50723"/>
                        <a:pt x="100928" y="48818"/>
                        <a:pt x="95848" y="46788"/>
                      </a:cubicBezTo>
                      <a:cubicBezTo>
                        <a:pt x="95594" y="46534"/>
                        <a:pt x="95340" y="46153"/>
                        <a:pt x="95086" y="45645"/>
                      </a:cubicBezTo>
                      <a:cubicBezTo>
                        <a:pt x="94070" y="41330"/>
                        <a:pt x="92673" y="36886"/>
                        <a:pt x="91022" y="32571"/>
                      </a:cubicBezTo>
                      <a:cubicBezTo>
                        <a:pt x="89371" y="27875"/>
                        <a:pt x="87339" y="23178"/>
                        <a:pt x="84672" y="18481"/>
                      </a:cubicBezTo>
                      <a:cubicBezTo>
                        <a:pt x="84037" y="17085"/>
                        <a:pt x="82005" y="16831"/>
                        <a:pt x="80608" y="17466"/>
                      </a:cubicBezTo>
                      <a:cubicBezTo>
                        <a:pt x="79211" y="18100"/>
                        <a:pt x="78576" y="20131"/>
                        <a:pt x="79592" y="21528"/>
                      </a:cubicBezTo>
                      <a:cubicBezTo>
                        <a:pt x="82005" y="25843"/>
                        <a:pt x="84037" y="30286"/>
                        <a:pt x="85688" y="34602"/>
                      </a:cubicBezTo>
                      <a:cubicBezTo>
                        <a:pt x="86704" y="37522"/>
                        <a:pt x="87593" y="40695"/>
                        <a:pt x="88228" y="43741"/>
                      </a:cubicBezTo>
                      <a:cubicBezTo>
                        <a:pt x="81751" y="41075"/>
                        <a:pt x="75274" y="38156"/>
                        <a:pt x="68670" y="35110"/>
                      </a:cubicBezTo>
                      <a:cubicBezTo>
                        <a:pt x="68035" y="31428"/>
                        <a:pt x="67654" y="27620"/>
                        <a:pt x="66384" y="23813"/>
                      </a:cubicBezTo>
                      <a:cubicBezTo>
                        <a:pt x="65368" y="19750"/>
                        <a:pt x="63717" y="15816"/>
                        <a:pt x="61050" y="11754"/>
                      </a:cubicBezTo>
                      <a:cubicBezTo>
                        <a:pt x="60034" y="10357"/>
                        <a:pt x="58002" y="10103"/>
                        <a:pt x="56732" y="10992"/>
                      </a:cubicBezTo>
                      <a:cubicBezTo>
                        <a:pt x="55335" y="12008"/>
                        <a:pt x="55335" y="14038"/>
                        <a:pt x="56097" y="15308"/>
                      </a:cubicBezTo>
                      <a:cubicBezTo>
                        <a:pt x="58383" y="18354"/>
                        <a:pt x="59780" y="21655"/>
                        <a:pt x="60796" y="25336"/>
                      </a:cubicBezTo>
                      <a:cubicBezTo>
                        <a:pt x="61431" y="27493"/>
                        <a:pt x="61812" y="29651"/>
                        <a:pt x="62193" y="31809"/>
                      </a:cubicBezTo>
                      <a:cubicBezTo>
                        <a:pt x="60669" y="31175"/>
                        <a:pt x="59272" y="30413"/>
                        <a:pt x="57748" y="29778"/>
                      </a:cubicBezTo>
                      <a:cubicBezTo>
                        <a:pt x="51906" y="26859"/>
                        <a:pt x="46064" y="23813"/>
                        <a:pt x="40349" y="20639"/>
                      </a:cubicBezTo>
                      <a:cubicBezTo>
                        <a:pt x="40349" y="18735"/>
                        <a:pt x="40603" y="17339"/>
                        <a:pt x="40603" y="15688"/>
                      </a:cubicBezTo>
                      <a:cubicBezTo>
                        <a:pt x="41238" y="12261"/>
                        <a:pt x="42000" y="9342"/>
                        <a:pt x="39206" y="4899"/>
                      </a:cubicBezTo>
                      <a:cubicBezTo>
                        <a:pt x="38571" y="3502"/>
                        <a:pt x="36920" y="3249"/>
                        <a:pt x="35142" y="3884"/>
                      </a:cubicBezTo>
                      <a:cubicBezTo>
                        <a:pt x="33872" y="4899"/>
                        <a:pt x="33491" y="6550"/>
                        <a:pt x="34126" y="7946"/>
                      </a:cubicBezTo>
                      <a:cubicBezTo>
                        <a:pt x="35777" y="10611"/>
                        <a:pt x="35142" y="12261"/>
                        <a:pt x="34761" y="14673"/>
                      </a:cubicBezTo>
                      <a:cubicBezTo>
                        <a:pt x="34634" y="15561"/>
                        <a:pt x="34507" y="16450"/>
                        <a:pt x="34380" y="17466"/>
                      </a:cubicBezTo>
                      <a:cubicBezTo>
                        <a:pt x="24601" y="12008"/>
                        <a:pt x="14695" y="6295"/>
                        <a:pt x="4535" y="329"/>
                      </a:cubicBezTo>
                      <a:cubicBezTo>
                        <a:pt x="3138" y="-305"/>
                        <a:pt x="1233" y="-51"/>
                        <a:pt x="471" y="1345"/>
                      </a:cubicBezTo>
                      <a:cubicBezTo>
                        <a:pt x="-545" y="2741"/>
                        <a:pt x="217" y="4645"/>
                        <a:pt x="1487" y="5407"/>
                      </a:cubicBezTo>
                      <a:cubicBezTo>
                        <a:pt x="10631" y="10992"/>
                        <a:pt x="19775" y="16323"/>
                        <a:pt x="28792" y="21401"/>
                      </a:cubicBezTo>
                      <a:cubicBezTo>
                        <a:pt x="28411" y="21528"/>
                        <a:pt x="28030" y="21655"/>
                        <a:pt x="27776" y="21908"/>
                      </a:cubicBezTo>
                      <a:cubicBezTo>
                        <a:pt x="24728" y="23558"/>
                        <a:pt x="22061" y="24954"/>
                        <a:pt x="17743" y="24954"/>
                      </a:cubicBezTo>
                      <a:cubicBezTo>
                        <a:pt x="16092" y="24954"/>
                        <a:pt x="14695" y="26605"/>
                        <a:pt x="14695" y="28002"/>
                      </a:cubicBezTo>
                      <a:cubicBezTo>
                        <a:pt x="14695" y="29651"/>
                        <a:pt x="15965" y="31048"/>
                        <a:pt x="17743" y="31048"/>
                      </a:cubicBezTo>
                      <a:cubicBezTo>
                        <a:pt x="23458" y="30667"/>
                        <a:pt x="26760" y="29398"/>
                        <a:pt x="30570" y="27366"/>
                      </a:cubicBezTo>
                      <a:cubicBezTo>
                        <a:pt x="32094" y="26732"/>
                        <a:pt x="33745" y="25970"/>
                        <a:pt x="35523" y="25082"/>
                      </a:cubicBezTo>
                      <a:cubicBezTo>
                        <a:pt x="42127" y="28636"/>
                        <a:pt x="48604" y="32190"/>
                        <a:pt x="55081" y="35363"/>
                      </a:cubicBezTo>
                      <a:cubicBezTo>
                        <a:pt x="56097" y="35871"/>
                        <a:pt x="56986" y="36252"/>
                        <a:pt x="58002" y="36759"/>
                      </a:cubicBezTo>
                      <a:cubicBezTo>
                        <a:pt x="54319" y="38156"/>
                        <a:pt x="50382" y="38918"/>
                        <a:pt x="46445" y="39806"/>
                      </a:cubicBezTo>
                      <a:cubicBezTo>
                        <a:pt x="45048" y="40187"/>
                        <a:pt x="43778" y="40441"/>
                        <a:pt x="42000" y="40821"/>
                      </a:cubicBezTo>
                      <a:cubicBezTo>
                        <a:pt x="40603" y="41203"/>
                        <a:pt x="39714" y="42472"/>
                        <a:pt x="39968" y="44122"/>
                      </a:cubicBezTo>
                      <a:cubicBezTo>
                        <a:pt x="40222" y="45772"/>
                        <a:pt x="41619" y="46788"/>
                        <a:pt x="43270" y="46534"/>
                      </a:cubicBezTo>
                      <a:lnTo>
                        <a:pt x="47334" y="45518"/>
                      </a:lnTo>
                      <a:cubicBezTo>
                        <a:pt x="53430" y="44376"/>
                        <a:pt x="59272" y="43106"/>
                        <a:pt x="64987" y="40187"/>
                      </a:cubicBezTo>
                      <a:cubicBezTo>
                        <a:pt x="70194" y="42599"/>
                        <a:pt x="75401" y="45010"/>
                        <a:pt x="80608" y="47295"/>
                      </a:cubicBezTo>
                      <a:cubicBezTo>
                        <a:pt x="79846" y="47549"/>
                        <a:pt x="79084" y="47803"/>
                        <a:pt x="78195" y="47930"/>
                      </a:cubicBezTo>
                      <a:cubicBezTo>
                        <a:pt x="73877" y="49327"/>
                        <a:pt x="69813" y="49961"/>
                        <a:pt x="65495" y="50596"/>
                      </a:cubicBezTo>
                      <a:cubicBezTo>
                        <a:pt x="63844" y="50977"/>
                        <a:pt x="62828" y="52246"/>
                        <a:pt x="62828" y="54023"/>
                      </a:cubicBezTo>
                      <a:cubicBezTo>
                        <a:pt x="63209" y="55673"/>
                        <a:pt x="64860" y="56688"/>
                        <a:pt x="66257" y="56688"/>
                      </a:cubicBezTo>
                      <a:cubicBezTo>
                        <a:pt x="70956" y="56054"/>
                        <a:pt x="75274" y="55038"/>
                        <a:pt x="79719" y="53642"/>
                      </a:cubicBezTo>
                      <a:cubicBezTo>
                        <a:pt x="82894" y="53007"/>
                        <a:pt x="86069" y="51992"/>
                        <a:pt x="89244" y="50723"/>
                      </a:cubicBezTo>
                      <a:cubicBezTo>
                        <a:pt x="95848" y="53389"/>
                        <a:pt x="102579" y="55927"/>
                        <a:pt x="109310" y="58338"/>
                      </a:cubicBezTo>
                      <a:cubicBezTo>
                        <a:pt x="110961" y="58973"/>
                        <a:pt x="112612" y="57958"/>
                        <a:pt x="112993" y="56688"/>
                      </a:cubicBezTo>
                      <a:cubicBezTo>
                        <a:pt x="113374" y="54912"/>
                        <a:pt x="112358" y="53134"/>
                        <a:pt x="111088" y="52500"/>
                      </a:cubicBezTo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40" name="Freeform 231">
                  <a:extLst>
                    <a:ext uri="{FF2B5EF4-FFF2-40B4-BE49-F238E27FC236}">
                      <a16:creationId xmlns:a16="http://schemas.microsoft.com/office/drawing/2014/main" id="{5F6176D6-0308-66F5-42B0-B7FBFB69AFB3}"/>
                    </a:ext>
                  </a:extLst>
                </p:cNvPr>
                <p:cNvSpPr/>
                <p:nvPr/>
              </p:nvSpPr>
              <p:spPr>
                <a:xfrm>
                  <a:off x="1252384" y="9430893"/>
                  <a:ext cx="69474" cy="106322"/>
                </a:xfrm>
                <a:custGeom>
                  <a:avLst/>
                  <a:gdLst>
                    <a:gd name="connsiteX0" fmla="*/ 54446 w 69474"/>
                    <a:gd name="connsiteY0" fmla="*/ 73073 h 106322"/>
                    <a:gd name="connsiteX1" fmla="*/ 54954 w 69474"/>
                    <a:gd name="connsiteY1" fmla="*/ 70154 h 106322"/>
                    <a:gd name="connsiteX2" fmla="*/ 55970 w 69474"/>
                    <a:gd name="connsiteY2" fmla="*/ 66472 h 106322"/>
                    <a:gd name="connsiteX3" fmla="*/ 57621 w 69474"/>
                    <a:gd name="connsiteY3" fmla="*/ 46290 h 106322"/>
                    <a:gd name="connsiteX4" fmla="*/ 54573 w 69474"/>
                    <a:gd name="connsiteY4" fmla="*/ 43370 h 106322"/>
                    <a:gd name="connsiteX5" fmla="*/ 51525 w 69474"/>
                    <a:gd name="connsiteY5" fmla="*/ 46290 h 106322"/>
                    <a:gd name="connsiteX6" fmla="*/ 49874 w 69474"/>
                    <a:gd name="connsiteY6" fmla="*/ 65203 h 106322"/>
                    <a:gd name="connsiteX7" fmla="*/ 41746 w 69474"/>
                    <a:gd name="connsiteY7" fmla="*/ 51621 h 106322"/>
                    <a:gd name="connsiteX8" fmla="*/ 42889 w 69474"/>
                    <a:gd name="connsiteY8" fmla="*/ 47051 h 106322"/>
                    <a:gd name="connsiteX9" fmla="*/ 43905 w 69474"/>
                    <a:gd name="connsiteY9" fmla="*/ 28264 h 106322"/>
                    <a:gd name="connsiteX10" fmla="*/ 40857 w 69474"/>
                    <a:gd name="connsiteY10" fmla="*/ 25599 h 106322"/>
                    <a:gd name="connsiteX11" fmla="*/ 38190 w 69474"/>
                    <a:gd name="connsiteY11" fmla="*/ 28646 h 106322"/>
                    <a:gd name="connsiteX12" fmla="*/ 37047 w 69474"/>
                    <a:gd name="connsiteY12" fmla="*/ 44385 h 106322"/>
                    <a:gd name="connsiteX13" fmla="*/ 27141 w 69474"/>
                    <a:gd name="connsiteY13" fmla="*/ 29915 h 106322"/>
                    <a:gd name="connsiteX14" fmla="*/ 29046 w 69474"/>
                    <a:gd name="connsiteY14" fmla="*/ 20014 h 106322"/>
                    <a:gd name="connsiteX15" fmla="*/ 29300 w 69474"/>
                    <a:gd name="connsiteY15" fmla="*/ 7574 h 106322"/>
                    <a:gd name="connsiteX16" fmla="*/ 26379 w 69474"/>
                    <a:gd name="connsiteY16" fmla="*/ 4528 h 106322"/>
                    <a:gd name="connsiteX17" fmla="*/ 23712 w 69474"/>
                    <a:gd name="connsiteY17" fmla="*/ 7574 h 106322"/>
                    <a:gd name="connsiteX18" fmla="*/ 23077 w 69474"/>
                    <a:gd name="connsiteY18" fmla="*/ 19253 h 106322"/>
                    <a:gd name="connsiteX19" fmla="*/ 22569 w 69474"/>
                    <a:gd name="connsiteY19" fmla="*/ 23188 h 106322"/>
                    <a:gd name="connsiteX20" fmla="*/ 16092 w 69474"/>
                    <a:gd name="connsiteY20" fmla="*/ 14556 h 106322"/>
                    <a:gd name="connsiteX21" fmla="*/ 5424 w 69474"/>
                    <a:gd name="connsiteY21" fmla="*/ 1101 h 106322"/>
                    <a:gd name="connsiteX22" fmla="*/ 979 w 69474"/>
                    <a:gd name="connsiteY22" fmla="*/ 720 h 106322"/>
                    <a:gd name="connsiteX23" fmla="*/ 598 w 69474"/>
                    <a:gd name="connsiteY23" fmla="*/ 4782 h 106322"/>
                    <a:gd name="connsiteX24" fmla="*/ 11393 w 69474"/>
                    <a:gd name="connsiteY24" fmla="*/ 18237 h 106322"/>
                    <a:gd name="connsiteX25" fmla="*/ 17235 w 69474"/>
                    <a:gd name="connsiteY25" fmla="*/ 25980 h 106322"/>
                    <a:gd name="connsiteX26" fmla="*/ 5424 w 69474"/>
                    <a:gd name="connsiteY26" fmla="*/ 20649 h 106322"/>
                    <a:gd name="connsiteX27" fmla="*/ 979 w 69474"/>
                    <a:gd name="connsiteY27" fmla="*/ 21029 h 106322"/>
                    <a:gd name="connsiteX28" fmla="*/ 1360 w 69474"/>
                    <a:gd name="connsiteY28" fmla="*/ 25091 h 106322"/>
                    <a:gd name="connsiteX29" fmla="*/ 19902 w 69474"/>
                    <a:gd name="connsiteY29" fmla="*/ 32835 h 106322"/>
                    <a:gd name="connsiteX30" fmla="*/ 22569 w 69474"/>
                    <a:gd name="connsiteY30" fmla="*/ 33215 h 106322"/>
                    <a:gd name="connsiteX31" fmla="*/ 33491 w 69474"/>
                    <a:gd name="connsiteY31" fmla="*/ 49589 h 106322"/>
                    <a:gd name="connsiteX32" fmla="*/ 29046 w 69474"/>
                    <a:gd name="connsiteY32" fmla="*/ 48575 h 106322"/>
                    <a:gd name="connsiteX33" fmla="*/ 20029 w 69474"/>
                    <a:gd name="connsiteY33" fmla="*/ 45528 h 106322"/>
                    <a:gd name="connsiteX34" fmla="*/ 16346 w 69474"/>
                    <a:gd name="connsiteY34" fmla="*/ 46924 h 106322"/>
                    <a:gd name="connsiteX35" fmla="*/ 17743 w 69474"/>
                    <a:gd name="connsiteY35" fmla="*/ 50986 h 106322"/>
                    <a:gd name="connsiteX36" fmla="*/ 27522 w 69474"/>
                    <a:gd name="connsiteY36" fmla="*/ 54667 h 106322"/>
                    <a:gd name="connsiteX37" fmla="*/ 37428 w 69474"/>
                    <a:gd name="connsiteY37" fmla="*/ 55683 h 106322"/>
                    <a:gd name="connsiteX38" fmla="*/ 46064 w 69474"/>
                    <a:gd name="connsiteY38" fmla="*/ 70154 h 106322"/>
                    <a:gd name="connsiteX39" fmla="*/ 40984 w 69474"/>
                    <a:gd name="connsiteY39" fmla="*/ 68630 h 106322"/>
                    <a:gd name="connsiteX40" fmla="*/ 30316 w 69474"/>
                    <a:gd name="connsiteY40" fmla="*/ 63933 h 106322"/>
                    <a:gd name="connsiteX41" fmla="*/ 26252 w 69474"/>
                    <a:gd name="connsiteY41" fmla="*/ 65330 h 106322"/>
                    <a:gd name="connsiteX42" fmla="*/ 27268 w 69474"/>
                    <a:gd name="connsiteY42" fmla="*/ 69392 h 106322"/>
                    <a:gd name="connsiteX43" fmla="*/ 39079 w 69474"/>
                    <a:gd name="connsiteY43" fmla="*/ 74469 h 106322"/>
                    <a:gd name="connsiteX44" fmla="*/ 49620 w 69474"/>
                    <a:gd name="connsiteY44" fmla="*/ 76627 h 106322"/>
                    <a:gd name="connsiteX45" fmla="*/ 63844 w 69474"/>
                    <a:gd name="connsiteY45" fmla="*/ 104680 h 106322"/>
                    <a:gd name="connsiteX46" fmla="*/ 67527 w 69474"/>
                    <a:gd name="connsiteY46" fmla="*/ 106076 h 106322"/>
                    <a:gd name="connsiteX47" fmla="*/ 69178 w 69474"/>
                    <a:gd name="connsiteY47" fmla="*/ 102014 h 106322"/>
                    <a:gd name="connsiteX48" fmla="*/ 54446 w 69474"/>
                    <a:gd name="connsiteY48" fmla="*/ 73073 h 106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69474" h="106322">
                      <a:moveTo>
                        <a:pt x="54446" y="73073"/>
                      </a:moveTo>
                      <a:cubicBezTo>
                        <a:pt x="54573" y="72184"/>
                        <a:pt x="54827" y="71169"/>
                        <a:pt x="54954" y="70154"/>
                      </a:cubicBezTo>
                      <a:cubicBezTo>
                        <a:pt x="55335" y="68757"/>
                        <a:pt x="55589" y="67868"/>
                        <a:pt x="55970" y="66472"/>
                      </a:cubicBezTo>
                      <a:cubicBezTo>
                        <a:pt x="56986" y="60125"/>
                        <a:pt x="57621" y="53398"/>
                        <a:pt x="57621" y="46290"/>
                      </a:cubicBezTo>
                      <a:cubicBezTo>
                        <a:pt x="57621" y="44640"/>
                        <a:pt x="56351" y="43370"/>
                        <a:pt x="54573" y="43370"/>
                      </a:cubicBezTo>
                      <a:cubicBezTo>
                        <a:pt x="52922" y="43370"/>
                        <a:pt x="51525" y="44640"/>
                        <a:pt x="51525" y="46290"/>
                      </a:cubicBezTo>
                      <a:cubicBezTo>
                        <a:pt x="51525" y="53017"/>
                        <a:pt x="50890" y="59237"/>
                        <a:pt x="49874" y="65203"/>
                      </a:cubicBezTo>
                      <a:cubicBezTo>
                        <a:pt x="47207" y="60633"/>
                        <a:pt x="44540" y="56063"/>
                        <a:pt x="41746" y="51621"/>
                      </a:cubicBezTo>
                      <a:cubicBezTo>
                        <a:pt x="41873" y="51240"/>
                        <a:pt x="42508" y="48066"/>
                        <a:pt x="42889" y="47051"/>
                      </a:cubicBezTo>
                      <a:cubicBezTo>
                        <a:pt x="43905" y="41339"/>
                        <a:pt x="44286" y="34992"/>
                        <a:pt x="43905" y="28264"/>
                      </a:cubicBezTo>
                      <a:cubicBezTo>
                        <a:pt x="43905" y="26868"/>
                        <a:pt x="42508" y="25599"/>
                        <a:pt x="40857" y="25599"/>
                      </a:cubicBezTo>
                      <a:cubicBezTo>
                        <a:pt x="39206" y="25599"/>
                        <a:pt x="37809" y="27250"/>
                        <a:pt x="38190" y="28646"/>
                      </a:cubicBezTo>
                      <a:cubicBezTo>
                        <a:pt x="38444" y="34104"/>
                        <a:pt x="37936" y="39562"/>
                        <a:pt x="37047" y="44385"/>
                      </a:cubicBezTo>
                      <a:cubicBezTo>
                        <a:pt x="33872" y="39562"/>
                        <a:pt x="30570" y="34738"/>
                        <a:pt x="27141" y="29915"/>
                      </a:cubicBezTo>
                      <a:cubicBezTo>
                        <a:pt x="28157" y="26868"/>
                        <a:pt x="28792" y="23441"/>
                        <a:pt x="29046" y="20014"/>
                      </a:cubicBezTo>
                      <a:cubicBezTo>
                        <a:pt x="29300" y="15952"/>
                        <a:pt x="29681" y="11636"/>
                        <a:pt x="29300" y="7574"/>
                      </a:cubicBezTo>
                      <a:cubicBezTo>
                        <a:pt x="29300" y="5798"/>
                        <a:pt x="27903" y="4528"/>
                        <a:pt x="26379" y="4528"/>
                      </a:cubicBezTo>
                      <a:cubicBezTo>
                        <a:pt x="24728" y="4528"/>
                        <a:pt x="23712" y="5925"/>
                        <a:pt x="23712" y="7574"/>
                      </a:cubicBezTo>
                      <a:cubicBezTo>
                        <a:pt x="23712" y="11636"/>
                        <a:pt x="23712" y="15571"/>
                        <a:pt x="23077" y="19253"/>
                      </a:cubicBezTo>
                      <a:cubicBezTo>
                        <a:pt x="22950" y="20649"/>
                        <a:pt x="22696" y="21918"/>
                        <a:pt x="22569" y="23188"/>
                      </a:cubicBezTo>
                      <a:cubicBezTo>
                        <a:pt x="20537" y="20395"/>
                        <a:pt x="18378" y="17475"/>
                        <a:pt x="16092" y="14556"/>
                      </a:cubicBezTo>
                      <a:cubicBezTo>
                        <a:pt x="12790" y="9860"/>
                        <a:pt x="9107" y="5543"/>
                        <a:pt x="5424" y="1101"/>
                      </a:cubicBezTo>
                      <a:cubicBezTo>
                        <a:pt x="4408" y="-296"/>
                        <a:pt x="2376" y="-296"/>
                        <a:pt x="979" y="720"/>
                      </a:cubicBezTo>
                      <a:cubicBezTo>
                        <a:pt x="-37" y="1735"/>
                        <a:pt x="-418" y="3386"/>
                        <a:pt x="598" y="4782"/>
                      </a:cubicBezTo>
                      <a:cubicBezTo>
                        <a:pt x="4281" y="9098"/>
                        <a:pt x="8091" y="13794"/>
                        <a:pt x="11393" y="18237"/>
                      </a:cubicBezTo>
                      <a:cubicBezTo>
                        <a:pt x="13298" y="20776"/>
                        <a:pt x="15330" y="23315"/>
                        <a:pt x="17235" y="25980"/>
                      </a:cubicBezTo>
                      <a:cubicBezTo>
                        <a:pt x="13171" y="25091"/>
                        <a:pt x="9107" y="23949"/>
                        <a:pt x="5424" y="20649"/>
                      </a:cubicBezTo>
                      <a:cubicBezTo>
                        <a:pt x="4027" y="19633"/>
                        <a:pt x="2376" y="19633"/>
                        <a:pt x="979" y="21029"/>
                      </a:cubicBezTo>
                      <a:cubicBezTo>
                        <a:pt x="-37" y="22045"/>
                        <a:pt x="-37" y="24076"/>
                        <a:pt x="1360" y="25091"/>
                      </a:cubicBezTo>
                      <a:cubicBezTo>
                        <a:pt x="7456" y="30423"/>
                        <a:pt x="13425" y="31438"/>
                        <a:pt x="19902" y="32835"/>
                      </a:cubicBezTo>
                      <a:cubicBezTo>
                        <a:pt x="20664" y="32835"/>
                        <a:pt x="21553" y="32961"/>
                        <a:pt x="22569" y="33215"/>
                      </a:cubicBezTo>
                      <a:cubicBezTo>
                        <a:pt x="26379" y="38673"/>
                        <a:pt x="30062" y="44131"/>
                        <a:pt x="33491" y="49589"/>
                      </a:cubicBezTo>
                      <a:cubicBezTo>
                        <a:pt x="31967" y="49463"/>
                        <a:pt x="30316" y="49082"/>
                        <a:pt x="29046" y="48575"/>
                      </a:cubicBezTo>
                      <a:cubicBezTo>
                        <a:pt x="25617" y="47940"/>
                        <a:pt x="22950" y="46543"/>
                        <a:pt x="20029" y="45528"/>
                      </a:cubicBezTo>
                      <a:cubicBezTo>
                        <a:pt x="18632" y="44513"/>
                        <a:pt x="16981" y="45147"/>
                        <a:pt x="16346" y="46924"/>
                      </a:cubicBezTo>
                      <a:cubicBezTo>
                        <a:pt x="15330" y="48320"/>
                        <a:pt x="16092" y="50225"/>
                        <a:pt x="17743" y="50986"/>
                      </a:cubicBezTo>
                      <a:cubicBezTo>
                        <a:pt x="20791" y="52382"/>
                        <a:pt x="24093" y="53651"/>
                        <a:pt x="27522" y="54667"/>
                      </a:cubicBezTo>
                      <a:cubicBezTo>
                        <a:pt x="30697" y="55302"/>
                        <a:pt x="33999" y="55810"/>
                        <a:pt x="37428" y="55683"/>
                      </a:cubicBezTo>
                      <a:cubicBezTo>
                        <a:pt x="40476" y="60506"/>
                        <a:pt x="43397" y="65330"/>
                        <a:pt x="46064" y="70154"/>
                      </a:cubicBezTo>
                      <a:cubicBezTo>
                        <a:pt x="44286" y="69772"/>
                        <a:pt x="42635" y="69265"/>
                        <a:pt x="40984" y="68630"/>
                      </a:cubicBezTo>
                      <a:cubicBezTo>
                        <a:pt x="37301" y="67615"/>
                        <a:pt x="33618" y="65965"/>
                        <a:pt x="30316" y="63933"/>
                      </a:cubicBezTo>
                      <a:cubicBezTo>
                        <a:pt x="28665" y="63299"/>
                        <a:pt x="27014" y="63553"/>
                        <a:pt x="26252" y="65330"/>
                      </a:cubicBezTo>
                      <a:cubicBezTo>
                        <a:pt x="25236" y="66726"/>
                        <a:pt x="25871" y="68376"/>
                        <a:pt x="27268" y="69392"/>
                      </a:cubicBezTo>
                      <a:cubicBezTo>
                        <a:pt x="31332" y="71423"/>
                        <a:pt x="35015" y="73073"/>
                        <a:pt x="39079" y="74469"/>
                      </a:cubicBezTo>
                      <a:cubicBezTo>
                        <a:pt x="42508" y="75612"/>
                        <a:pt x="46064" y="76246"/>
                        <a:pt x="49620" y="76627"/>
                      </a:cubicBezTo>
                      <a:cubicBezTo>
                        <a:pt x="54700" y="85893"/>
                        <a:pt x="59526" y="95286"/>
                        <a:pt x="63844" y="104680"/>
                      </a:cubicBezTo>
                      <a:cubicBezTo>
                        <a:pt x="64479" y="106076"/>
                        <a:pt x="66130" y="106710"/>
                        <a:pt x="67527" y="106076"/>
                      </a:cubicBezTo>
                      <a:cubicBezTo>
                        <a:pt x="69178" y="105441"/>
                        <a:pt x="69940" y="103664"/>
                        <a:pt x="69178" y="102014"/>
                      </a:cubicBezTo>
                      <a:cubicBezTo>
                        <a:pt x="64352" y="92113"/>
                        <a:pt x="59653" y="82593"/>
                        <a:pt x="54446" y="73073"/>
                      </a:cubicBezTo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41" name="Freeform 232">
                  <a:extLst>
                    <a:ext uri="{FF2B5EF4-FFF2-40B4-BE49-F238E27FC236}">
                      <a16:creationId xmlns:a16="http://schemas.microsoft.com/office/drawing/2014/main" id="{0AB46707-0646-2D84-C9C6-573CD14D6286}"/>
                    </a:ext>
                  </a:extLst>
                </p:cNvPr>
                <p:cNvSpPr/>
                <p:nvPr/>
              </p:nvSpPr>
              <p:spPr>
                <a:xfrm>
                  <a:off x="1349384" y="9563879"/>
                  <a:ext cx="50217" cy="127379"/>
                </a:xfrm>
                <a:custGeom>
                  <a:avLst/>
                  <a:gdLst>
                    <a:gd name="connsiteX0" fmla="*/ 5324 w 50217"/>
                    <a:gd name="connsiteY0" fmla="*/ 81619 h 127379"/>
                    <a:gd name="connsiteX1" fmla="*/ 1006 w 50217"/>
                    <a:gd name="connsiteY1" fmla="*/ 80985 h 127379"/>
                    <a:gd name="connsiteX2" fmla="*/ 625 w 50217"/>
                    <a:gd name="connsiteY2" fmla="*/ 85301 h 127379"/>
                    <a:gd name="connsiteX3" fmla="*/ 11674 w 50217"/>
                    <a:gd name="connsiteY3" fmla="*/ 98121 h 127379"/>
                    <a:gd name="connsiteX4" fmla="*/ 23358 w 50217"/>
                    <a:gd name="connsiteY4" fmla="*/ 107514 h 127379"/>
                    <a:gd name="connsiteX5" fmla="*/ 24120 w 50217"/>
                    <a:gd name="connsiteY5" fmla="*/ 124650 h 127379"/>
                    <a:gd name="connsiteX6" fmla="*/ 27168 w 50217"/>
                    <a:gd name="connsiteY6" fmla="*/ 127316 h 127379"/>
                    <a:gd name="connsiteX7" fmla="*/ 29835 w 50217"/>
                    <a:gd name="connsiteY7" fmla="*/ 124270 h 127379"/>
                    <a:gd name="connsiteX8" fmla="*/ 29200 w 50217"/>
                    <a:gd name="connsiteY8" fmla="*/ 107260 h 127379"/>
                    <a:gd name="connsiteX9" fmla="*/ 31486 w 50217"/>
                    <a:gd name="connsiteY9" fmla="*/ 105103 h 127379"/>
                    <a:gd name="connsiteX10" fmla="*/ 34788 w 50217"/>
                    <a:gd name="connsiteY10" fmla="*/ 101802 h 127379"/>
                    <a:gd name="connsiteX11" fmla="*/ 49901 w 50217"/>
                    <a:gd name="connsiteY11" fmla="*/ 78954 h 127379"/>
                    <a:gd name="connsiteX12" fmla="*/ 48504 w 50217"/>
                    <a:gd name="connsiteY12" fmla="*/ 74892 h 127379"/>
                    <a:gd name="connsiteX13" fmla="*/ 44821 w 50217"/>
                    <a:gd name="connsiteY13" fmla="*/ 75908 h 127379"/>
                    <a:gd name="connsiteX14" fmla="*/ 28692 w 50217"/>
                    <a:gd name="connsiteY14" fmla="*/ 99517 h 127379"/>
                    <a:gd name="connsiteX15" fmla="*/ 27676 w 50217"/>
                    <a:gd name="connsiteY15" fmla="*/ 73623 h 127379"/>
                    <a:gd name="connsiteX16" fmla="*/ 37074 w 50217"/>
                    <a:gd name="connsiteY16" fmla="*/ 61817 h 127379"/>
                    <a:gd name="connsiteX17" fmla="*/ 45075 w 50217"/>
                    <a:gd name="connsiteY17" fmla="*/ 45443 h 127379"/>
                    <a:gd name="connsiteX18" fmla="*/ 43424 w 50217"/>
                    <a:gd name="connsiteY18" fmla="*/ 41381 h 127379"/>
                    <a:gd name="connsiteX19" fmla="*/ 39360 w 50217"/>
                    <a:gd name="connsiteY19" fmla="*/ 43031 h 127379"/>
                    <a:gd name="connsiteX20" fmla="*/ 31994 w 50217"/>
                    <a:gd name="connsiteY20" fmla="*/ 58771 h 127379"/>
                    <a:gd name="connsiteX21" fmla="*/ 27295 w 50217"/>
                    <a:gd name="connsiteY21" fmla="*/ 65245 h 127379"/>
                    <a:gd name="connsiteX22" fmla="*/ 26533 w 50217"/>
                    <a:gd name="connsiteY22" fmla="*/ 45063 h 127379"/>
                    <a:gd name="connsiteX23" fmla="*/ 38725 w 50217"/>
                    <a:gd name="connsiteY23" fmla="*/ 19802 h 127379"/>
                    <a:gd name="connsiteX24" fmla="*/ 38725 w 50217"/>
                    <a:gd name="connsiteY24" fmla="*/ 19421 h 127379"/>
                    <a:gd name="connsiteX25" fmla="*/ 36693 w 50217"/>
                    <a:gd name="connsiteY25" fmla="*/ 15741 h 127379"/>
                    <a:gd name="connsiteX26" fmla="*/ 33010 w 50217"/>
                    <a:gd name="connsiteY26" fmla="*/ 17771 h 127379"/>
                    <a:gd name="connsiteX27" fmla="*/ 33010 w 50217"/>
                    <a:gd name="connsiteY27" fmla="*/ 18152 h 127379"/>
                    <a:gd name="connsiteX28" fmla="*/ 26152 w 50217"/>
                    <a:gd name="connsiteY28" fmla="*/ 36050 h 127379"/>
                    <a:gd name="connsiteX29" fmla="*/ 24882 w 50217"/>
                    <a:gd name="connsiteY29" fmla="*/ 3047 h 127379"/>
                    <a:gd name="connsiteX30" fmla="*/ 21580 w 50217"/>
                    <a:gd name="connsiteY30" fmla="*/ 0 h 127379"/>
                    <a:gd name="connsiteX31" fmla="*/ 18913 w 50217"/>
                    <a:gd name="connsiteY31" fmla="*/ 3047 h 127379"/>
                    <a:gd name="connsiteX32" fmla="*/ 20437 w 50217"/>
                    <a:gd name="connsiteY32" fmla="*/ 39477 h 127379"/>
                    <a:gd name="connsiteX33" fmla="*/ 7864 w 50217"/>
                    <a:gd name="connsiteY33" fmla="*/ 29196 h 127379"/>
                    <a:gd name="connsiteX34" fmla="*/ 3419 w 50217"/>
                    <a:gd name="connsiteY34" fmla="*/ 28814 h 127379"/>
                    <a:gd name="connsiteX35" fmla="*/ 3419 w 50217"/>
                    <a:gd name="connsiteY35" fmla="*/ 33131 h 127379"/>
                    <a:gd name="connsiteX36" fmla="*/ 16881 w 50217"/>
                    <a:gd name="connsiteY36" fmla="*/ 44174 h 127379"/>
                    <a:gd name="connsiteX37" fmla="*/ 20691 w 50217"/>
                    <a:gd name="connsiteY37" fmla="*/ 46205 h 127379"/>
                    <a:gd name="connsiteX38" fmla="*/ 21580 w 50217"/>
                    <a:gd name="connsiteY38" fmla="*/ 68418 h 127379"/>
                    <a:gd name="connsiteX39" fmla="*/ 19929 w 50217"/>
                    <a:gd name="connsiteY39" fmla="*/ 67657 h 127379"/>
                    <a:gd name="connsiteX40" fmla="*/ 5832 w 50217"/>
                    <a:gd name="connsiteY40" fmla="*/ 55217 h 127379"/>
                    <a:gd name="connsiteX41" fmla="*/ 1768 w 50217"/>
                    <a:gd name="connsiteY41" fmla="*/ 54836 h 127379"/>
                    <a:gd name="connsiteX42" fmla="*/ 1133 w 50217"/>
                    <a:gd name="connsiteY42" fmla="*/ 59152 h 127379"/>
                    <a:gd name="connsiteX43" fmla="*/ 17262 w 50217"/>
                    <a:gd name="connsiteY43" fmla="*/ 72988 h 127379"/>
                    <a:gd name="connsiteX44" fmla="*/ 20564 w 50217"/>
                    <a:gd name="connsiteY44" fmla="*/ 74384 h 127379"/>
                    <a:gd name="connsiteX45" fmla="*/ 21834 w 50217"/>
                    <a:gd name="connsiteY45" fmla="*/ 74765 h 127379"/>
                    <a:gd name="connsiteX46" fmla="*/ 22850 w 50217"/>
                    <a:gd name="connsiteY46" fmla="*/ 99644 h 127379"/>
                    <a:gd name="connsiteX47" fmla="*/ 15738 w 50217"/>
                    <a:gd name="connsiteY47" fmla="*/ 93425 h 127379"/>
                    <a:gd name="connsiteX48" fmla="*/ 5324 w 50217"/>
                    <a:gd name="connsiteY48" fmla="*/ 81619 h 127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50217" h="127379">
                      <a:moveTo>
                        <a:pt x="5324" y="81619"/>
                      </a:moveTo>
                      <a:cubicBezTo>
                        <a:pt x="4308" y="80223"/>
                        <a:pt x="2276" y="80223"/>
                        <a:pt x="1006" y="80985"/>
                      </a:cubicBezTo>
                      <a:cubicBezTo>
                        <a:pt x="-264" y="82000"/>
                        <a:pt x="-264" y="84031"/>
                        <a:pt x="625" y="85301"/>
                      </a:cubicBezTo>
                      <a:cubicBezTo>
                        <a:pt x="3927" y="89997"/>
                        <a:pt x="7991" y="94313"/>
                        <a:pt x="11674" y="98121"/>
                      </a:cubicBezTo>
                      <a:cubicBezTo>
                        <a:pt x="15230" y="101675"/>
                        <a:pt x="19294" y="104721"/>
                        <a:pt x="23358" y="107514"/>
                      </a:cubicBezTo>
                      <a:lnTo>
                        <a:pt x="24120" y="124650"/>
                      </a:lnTo>
                      <a:cubicBezTo>
                        <a:pt x="24120" y="126300"/>
                        <a:pt x="25517" y="127697"/>
                        <a:pt x="27168" y="127316"/>
                      </a:cubicBezTo>
                      <a:cubicBezTo>
                        <a:pt x="28819" y="127316"/>
                        <a:pt x="30216" y="125920"/>
                        <a:pt x="29835" y="124270"/>
                      </a:cubicBezTo>
                      <a:lnTo>
                        <a:pt x="29200" y="107260"/>
                      </a:lnTo>
                      <a:cubicBezTo>
                        <a:pt x="30089" y="106499"/>
                        <a:pt x="30851" y="105864"/>
                        <a:pt x="31486" y="105103"/>
                      </a:cubicBezTo>
                      <a:cubicBezTo>
                        <a:pt x="32502" y="104087"/>
                        <a:pt x="33518" y="103071"/>
                        <a:pt x="34788" y="101802"/>
                      </a:cubicBezTo>
                      <a:cubicBezTo>
                        <a:pt x="39868" y="95837"/>
                        <a:pt x="45202" y="87966"/>
                        <a:pt x="49901" y="78954"/>
                      </a:cubicBezTo>
                      <a:cubicBezTo>
                        <a:pt x="50536" y="77304"/>
                        <a:pt x="50282" y="75526"/>
                        <a:pt x="48504" y="74892"/>
                      </a:cubicBezTo>
                      <a:cubicBezTo>
                        <a:pt x="47107" y="73876"/>
                        <a:pt x="45456" y="74511"/>
                        <a:pt x="44821" y="75908"/>
                      </a:cubicBezTo>
                      <a:cubicBezTo>
                        <a:pt x="40122" y="84920"/>
                        <a:pt x="29200" y="98883"/>
                        <a:pt x="28692" y="99517"/>
                      </a:cubicBezTo>
                      <a:lnTo>
                        <a:pt x="27676" y="73623"/>
                      </a:lnTo>
                      <a:cubicBezTo>
                        <a:pt x="31105" y="70450"/>
                        <a:pt x="34407" y="66260"/>
                        <a:pt x="37074" y="61817"/>
                      </a:cubicBezTo>
                      <a:cubicBezTo>
                        <a:pt x="40122" y="56740"/>
                        <a:pt x="42789" y="51028"/>
                        <a:pt x="45075" y="45443"/>
                      </a:cubicBezTo>
                      <a:cubicBezTo>
                        <a:pt x="45710" y="43793"/>
                        <a:pt x="44694" y="42015"/>
                        <a:pt x="43424" y="41381"/>
                      </a:cubicBezTo>
                      <a:cubicBezTo>
                        <a:pt x="41773" y="40746"/>
                        <a:pt x="40122" y="41762"/>
                        <a:pt x="39360" y="43031"/>
                      </a:cubicBezTo>
                      <a:cubicBezTo>
                        <a:pt x="37328" y="48743"/>
                        <a:pt x="34661" y="54074"/>
                        <a:pt x="31994" y="58771"/>
                      </a:cubicBezTo>
                      <a:cubicBezTo>
                        <a:pt x="30597" y="61183"/>
                        <a:pt x="28946" y="63341"/>
                        <a:pt x="27295" y="65245"/>
                      </a:cubicBezTo>
                      <a:lnTo>
                        <a:pt x="26533" y="45063"/>
                      </a:lnTo>
                      <a:cubicBezTo>
                        <a:pt x="33010" y="38969"/>
                        <a:pt x="35804" y="29576"/>
                        <a:pt x="38725" y="19802"/>
                      </a:cubicBezTo>
                      <a:lnTo>
                        <a:pt x="38725" y="19421"/>
                      </a:lnTo>
                      <a:cubicBezTo>
                        <a:pt x="39106" y="18025"/>
                        <a:pt x="38344" y="16375"/>
                        <a:pt x="36693" y="15741"/>
                      </a:cubicBezTo>
                      <a:cubicBezTo>
                        <a:pt x="35042" y="15359"/>
                        <a:pt x="33391" y="16375"/>
                        <a:pt x="33010" y="17771"/>
                      </a:cubicBezTo>
                      <a:lnTo>
                        <a:pt x="33010" y="18152"/>
                      </a:lnTo>
                      <a:cubicBezTo>
                        <a:pt x="31105" y="24625"/>
                        <a:pt x="29073" y="30972"/>
                        <a:pt x="26152" y="36050"/>
                      </a:cubicBezTo>
                      <a:lnTo>
                        <a:pt x="24882" y="3047"/>
                      </a:lnTo>
                      <a:cubicBezTo>
                        <a:pt x="24501" y="1397"/>
                        <a:pt x="23231" y="0"/>
                        <a:pt x="21580" y="0"/>
                      </a:cubicBezTo>
                      <a:cubicBezTo>
                        <a:pt x="19929" y="0"/>
                        <a:pt x="18913" y="1397"/>
                        <a:pt x="18913" y="3047"/>
                      </a:cubicBezTo>
                      <a:lnTo>
                        <a:pt x="20437" y="39477"/>
                      </a:lnTo>
                      <a:cubicBezTo>
                        <a:pt x="20310" y="39350"/>
                        <a:pt x="11928" y="33511"/>
                        <a:pt x="7864" y="29196"/>
                      </a:cubicBezTo>
                      <a:cubicBezTo>
                        <a:pt x="6848" y="27799"/>
                        <a:pt x="4816" y="27799"/>
                        <a:pt x="3419" y="28814"/>
                      </a:cubicBezTo>
                      <a:cubicBezTo>
                        <a:pt x="2403" y="30211"/>
                        <a:pt x="2403" y="31861"/>
                        <a:pt x="3419" y="33131"/>
                      </a:cubicBezTo>
                      <a:cubicBezTo>
                        <a:pt x="7864" y="37827"/>
                        <a:pt x="12436" y="41889"/>
                        <a:pt x="16881" y="44174"/>
                      </a:cubicBezTo>
                      <a:cubicBezTo>
                        <a:pt x="17897" y="44808"/>
                        <a:pt x="20310" y="46077"/>
                        <a:pt x="20691" y="46205"/>
                      </a:cubicBezTo>
                      <a:lnTo>
                        <a:pt x="21580" y="68418"/>
                      </a:lnTo>
                      <a:cubicBezTo>
                        <a:pt x="20945" y="68164"/>
                        <a:pt x="20310" y="67911"/>
                        <a:pt x="19929" y="67657"/>
                      </a:cubicBezTo>
                      <a:cubicBezTo>
                        <a:pt x="15230" y="65245"/>
                        <a:pt x="10531" y="60929"/>
                        <a:pt x="5832" y="55217"/>
                      </a:cubicBezTo>
                      <a:cubicBezTo>
                        <a:pt x="4816" y="54201"/>
                        <a:pt x="2784" y="53821"/>
                        <a:pt x="1768" y="54836"/>
                      </a:cubicBezTo>
                      <a:cubicBezTo>
                        <a:pt x="498" y="55852"/>
                        <a:pt x="117" y="57882"/>
                        <a:pt x="1133" y="59152"/>
                      </a:cubicBezTo>
                      <a:cubicBezTo>
                        <a:pt x="6467" y="65245"/>
                        <a:pt x="11547" y="70195"/>
                        <a:pt x="17262" y="72988"/>
                      </a:cubicBezTo>
                      <a:cubicBezTo>
                        <a:pt x="18278" y="73369"/>
                        <a:pt x="19294" y="74003"/>
                        <a:pt x="20564" y="74384"/>
                      </a:cubicBezTo>
                      <a:cubicBezTo>
                        <a:pt x="20945" y="74511"/>
                        <a:pt x="21453" y="74638"/>
                        <a:pt x="21834" y="74765"/>
                      </a:cubicBezTo>
                      <a:lnTo>
                        <a:pt x="22850" y="99644"/>
                      </a:lnTo>
                      <a:cubicBezTo>
                        <a:pt x="20437" y="97740"/>
                        <a:pt x="18024" y="95709"/>
                        <a:pt x="15738" y="93425"/>
                      </a:cubicBezTo>
                      <a:cubicBezTo>
                        <a:pt x="12055" y="90251"/>
                        <a:pt x="8753" y="85935"/>
                        <a:pt x="5324" y="81619"/>
                      </a:cubicBezTo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42" name="Freeform 233">
                  <a:extLst>
                    <a:ext uri="{FF2B5EF4-FFF2-40B4-BE49-F238E27FC236}">
                      <a16:creationId xmlns:a16="http://schemas.microsoft.com/office/drawing/2014/main" id="{6431919E-E914-EF69-5210-4B47326B0BDB}"/>
                    </a:ext>
                  </a:extLst>
                </p:cNvPr>
                <p:cNvSpPr/>
                <p:nvPr/>
              </p:nvSpPr>
              <p:spPr>
                <a:xfrm>
                  <a:off x="1351338" y="9765078"/>
                  <a:ext cx="62383" cy="122600"/>
                </a:xfrm>
                <a:custGeom>
                  <a:avLst/>
                  <a:gdLst>
                    <a:gd name="connsiteX0" fmla="*/ 57472 w 62383"/>
                    <a:gd name="connsiteY0" fmla="*/ 29061 h 122600"/>
                    <a:gd name="connsiteX1" fmla="*/ 41725 w 62383"/>
                    <a:gd name="connsiteY1" fmla="*/ 40613 h 122600"/>
                    <a:gd name="connsiteX2" fmla="*/ 57472 w 62383"/>
                    <a:gd name="connsiteY2" fmla="*/ 3928 h 122600"/>
                    <a:gd name="connsiteX3" fmla="*/ 55822 w 62383"/>
                    <a:gd name="connsiteY3" fmla="*/ 247 h 122600"/>
                    <a:gd name="connsiteX4" fmla="*/ 51758 w 62383"/>
                    <a:gd name="connsiteY4" fmla="*/ 1643 h 122600"/>
                    <a:gd name="connsiteX5" fmla="*/ 36898 w 62383"/>
                    <a:gd name="connsiteY5" fmla="*/ 36551 h 122600"/>
                    <a:gd name="connsiteX6" fmla="*/ 34358 w 62383"/>
                    <a:gd name="connsiteY6" fmla="*/ 21191 h 122600"/>
                    <a:gd name="connsiteX7" fmla="*/ 33977 w 62383"/>
                    <a:gd name="connsiteY7" fmla="*/ 11164 h 122600"/>
                    <a:gd name="connsiteX8" fmla="*/ 30929 w 62383"/>
                    <a:gd name="connsiteY8" fmla="*/ 8117 h 122600"/>
                    <a:gd name="connsiteX9" fmla="*/ 28262 w 62383"/>
                    <a:gd name="connsiteY9" fmla="*/ 11164 h 122600"/>
                    <a:gd name="connsiteX10" fmla="*/ 28644 w 62383"/>
                    <a:gd name="connsiteY10" fmla="*/ 21572 h 122600"/>
                    <a:gd name="connsiteX11" fmla="*/ 33342 w 62383"/>
                    <a:gd name="connsiteY11" fmla="*/ 45055 h 122600"/>
                    <a:gd name="connsiteX12" fmla="*/ 24198 w 62383"/>
                    <a:gd name="connsiteY12" fmla="*/ 66380 h 122600"/>
                    <a:gd name="connsiteX13" fmla="*/ 17213 w 62383"/>
                    <a:gd name="connsiteY13" fmla="*/ 49371 h 122600"/>
                    <a:gd name="connsiteX14" fmla="*/ 16197 w 62383"/>
                    <a:gd name="connsiteY14" fmla="*/ 45055 h 122600"/>
                    <a:gd name="connsiteX15" fmla="*/ 15816 w 62383"/>
                    <a:gd name="connsiteY15" fmla="*/ 40739 h 122600"/>
                    <a:gd name="connsiteX16" fmla="*/ 12514 w 62383"/>
                    <a:gd name="connsiteY16" fmla="*/ 37692 h 122600"/>
                    <a:gd name="connsiteX17" fmla="*/ 9847 w 62383"/>
                    <a:gd name="connsiteY17" fmla="*/ 40739 h 122600"/>
                    <a:gd name="connsiteX18" fmla="*/ 9847 w 62383"/>
                    <a:gd name="connsiteY18" fmla="*/ 41120 h 122600"/>
                    <a:gd name="connsiteX19" fmla="*/ 10483 w 62383"/>
                    <a:gd name="connsiteY19" fmla="*/ 46198 h 122600"/>
                    <a:gd name="connsiteX20" fmla="*/ 11117 w 62383"/>
                    <a:gd name="connsiteY20" fmla="*/ 50894 h 122600"/>
                    <a:gd name="connsiteX21" fmla="*/ 21277 w 62383"/>
                    <a:gd name="connsiteY21" fmla="*/ 72981 h 122600"/>
                    <a:gd name="connsiteX22" fmla="*/ 12133 w 62383"/>
                    <a:gd name="connsiteY22" fmla="*/ 94052 h 122600"/>
                    <a:gd name="connsiteX23" fmla="*/ 9086 w 62383"/>
                    <a:gd name="connsiteY23" fmla="*/ 83770 h 122600"/>
                    <a:gd name="connsiteX24" fmla="*/ 5656 w 62383"/>
                    <a:gd name="connsiteY24" fmla="*/ 66253 h 122600"/>
                    <a:gd name="connsiteX25" fmla="*/ 2354 w 62383"/>
                    <a:gd name="connsiteY25" fmla="*/ 63588 h 122600"/>
                    <a:gd name="connsiteX26" fmla="*/ 69 w 62383"/>
                    <a:gd name="connsiteY26" fmla="*/ 66887 h 122600"/>
                    <a:gd name="connsiteX27" fmla="*/ 3497 w 62383"/>
                    <a:gd name="connsiteY27" fmla="*/ 85040 h 122600"/>
                    <a:gd name="connsiteX28" fmla="*/ 8958 w 62383"/>
                    <a:gd name="connsiteY28" fmla="*/ 101668 h 122600"/>
                    <a:gd name="connsiteX29" fmla="*/ 1847 w 62383"/>
                    <a:gd name="connsiteY29" fmla="*/ 118297 h 122600"/>
                    <a:gd name="connsiteX30" fmla="*/ 3497 w 62383"/>
                    <a:gd name="connsiteY30" fmla="*/ 122359 h 122600"/>
                    <a:gd name="connsiteX31" fmla="*/ 7180 w 62383"/>
                    <a:gd name="connsiteY31" fmla="*/ 120708 h 122600"/>
                    <a:gd name="connsiteX32" fmla="*/ 14292 w 62383"/>
                    <a:gd name="connsiteY32" fmla="*/ 104587 h 122600"/>
                    <a:gd name="connsiteX33" fmla="*/ 26992 w 62383"/>
                    <a:gd name="connsiteY33" fmla="*/ 97225 h 122600"/>
                    <a:gd name="connsiteX34" fmla="*/ 41470 w 62383"/>
                    <a:gd name="connsiteY34" fmla="*/ 87197 h 122600"/>
                    <a:gd name="connsiteX35" fmla="*/ 42105 w 62383"/>
                    <a:gd name="connsiteY35" fmla="*/ 83135 h 122600"/>
                    <a:gd name="connsiteX36" fmla="*/ 38041 w 62383"/>
                    <a:gd name="connsiteY36" fmla="*/ 82501 h 122600"/>
                    <a:gd name="connsiteX37" fmla="*/ 23944 w 62383"/>
                    <a:gd name="connsiteY37" fmla="*/ 92274 h 122600"/>
                    <a:gd name="connsiteX38" fmla="*/ 17975 w 62383"/>
                    <a:gd name="connsiteY38" fmla="*/ 95702 h 122600"/>
                    <a:gd name="connsiteX39" fmla="*/ 26865 w 62383"/>
                    <a:gd name="connsiteY39" fmla="*/ 74884 h 122600"/>
                    <a:gd name="connsiteX40" fmla="*/ 40200 w 62383"/>
                    <a:gd name="connsiteY40" fmla="*/ 67776 h 122600"/>
                    <a:gd name="connsiteX41" fmla="*/ 55313 w 62383"/>
                    <a:gd name="connsiteY41" fmla="*/ 55718 h 122600"/>
                    <a:gd name="connsiteX42" fmla="*/ 55313 w 62383"/>
                    <a:gd name="connsiteY42" fmla="*/ 51402 h 122600"/>
                    <a:gd name="connsiteX43" fmla="*/ 51250 w 62383"/>
                    <a:gd name="connsiteY43" fmla="*/ 51402 h 122600"/>
                    <a:gd name="connsiteX44" fmla="*/ 37152 w 62383"/>
                    <a:gd name="connsiteY44" fmla="*/ 62826 h 122600"/>
                    <a:gd name="connsiteX45" fmla="*/ 30422 w 62383"/>
                    <a:gd name="connsiteY45" fmla="*/ 66761 h 122600"/>
                    <a:gd name="connsiteX46" fmla="*/ 38169 w 62383"/>
                    <a:gd name="connsiteY46" fmla="*/ 48863 h 122600"/>
                    <a:gd name="connsiteX47" fmla="*/ 44519 w 62383"/>
                    <a:gd name="connsiteY47" fmla="*/ 46071 h 122600"/>
                    <a:gd name="connsiteX48" fmla="*/ 61283 w 62383"/>
                    <a:gd name="connsiteY48" fmla="*/ 34012 h 122600"/>
                    <a:gd name="connsiteX49" fmla="*/ 61663 w 62383"/>
                    <a:gd name="connsiteY49" fmla="*/ 29950 h 122600"/>
                    <a:gd name="connsiteX50" fmla="*/ 57472 w 62383"/>
                    <a:gd name="connsiteY50" fmla="*/ 29061 h 122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62383" h="122600">
                      <a:moveTo>
                        <a:pt x="57472" y="29061"/>
                      </a:moveTo>
                      <a:cubicBezTo>
                        <a:pt x="52773" y="33377"/>
                        <a:pt x="41851" y="40613"/>
                        <a:pt x="41725" y="40613"/>
                      </a:cubicBezTo>
                      <a:cubicBezTo>
                        <a:pt x="46804" y="28807"/>
                        <a:pt x="52011" y="16749"/>
                        <a:pt x="57472" y="3928"/>
                      </a:cubicBezTo>
                      <a:cubicBezTo>
                        <a:pt x="57853" y="2532"/>
                        <a:pt x="57091" y="882"/>
                        <a:pt x="55822" y="247"/>
                      </a:cubicBezTo>
                      <a:cubicBezTo>
                        <a:pt x="54170" y="-388"/>
                        <a:pt x="52519" y="247"/>
                        <a:pt x="51758" y="1643"/>
                      </a:cubicBezTo>
                      <a:cubicBezTo>
                        <a:pt x="47058" y="12687"/>
                        <a:pt x="41978" y="24492"/>
                        <a:pt x="36898" y="36551"/>
                      </a:cubicBezTo>
                      <a:cubicBezTo>
                        <a:pt x="35628" y="31600"/>
                        <a:pt x="34739" y="26395"/>
                        <a:pt x="34358" y="21191"/>
                      </a:cubicBezTo>
                      <a:cubicBezTo>
                        <a:pt x="34358" y="19795"/>
                        <a:pt x="33977" y="11417"/>
                        <a:pt x="33977" y="11164"/>
                      </a:cubicBezTo>
                      <a:cubicBezTo>
                        <a:pt x="33977" y="9513"/>
                        <a:pt x="32580" y="8117"/>
                        <a:pt x="30929" y="8117"/>
                      </a:cubicBezTo>
                      <a:cubicBezTo>
                        <a:pt x="29533" y="8117"/>
                        <a:pt x="28262" y="9513"/>
                        <a:pt x="28262" y="11164"/>
                      </a:cubicBezTo>
                      <a:cubicBezTo>
                        <a:pt x="28262" y="11544"/>
                        <a:pt x="28262" y="19922"/>
                        <a:pt x="28644" y="21572"/>
                      </a:cubicBezTo>
                      <a:cubicBezTo>
                        <a:pt x="29278" y="29568"/>
                        <a:pt x="30548" y="37565"/>
                        <a:pt x="33342" y="45055"/>
                      </a:cubicBezTo>
                      <a:cubicBezTo>
                        <a:pt x="30294" y="52036"/>
                        <a:pt x="27247" y="59272"/>
                        <a:pt x="24198" y="66380"/>
                      </a:cubicBezTo>
                      <a:cubicBezTo>
                        <a:pt x="21023" y="60922"/>
                        <a:pt x="18611" y="55083"/>
                        <a:pt x="17213" y="49371"/>
                      </a:cubicBezTo>
                      <a:cubicBezTo>
                        <a:pt x="16833" y="47974"/>
                        <a:pt x="16578" y="46324"/>
                        <a:pt x="16197" y="45055"/>
                      </a:cubicBezTo>
                      <a:cubicBezTo>
                        <a:pt x="16197" y="43659"/>
                        <a:pt x="15816" y="42009"/>
                        <a:pt x="15816" y="40739"/>
                      </a:cubicBezTo>
                      <a:cubicBezTo>
                        <a:pt x="15816" y="39089"/>
                        <a:pt x="14165" y="37692"/>
                        <a:pt x="12514" y="37692"/>
                      </a:cubicBezTo>
                      <a:cubicBezTo>
                        <a:pt x="11117" y="37692"/>
                        <a:pt x="9847" y="39343"/>
                        <a:pt x="9847" y="40739"/>
                      </a:cubicBezTo>
                      <a:lnTo>
                        <a:pt x="9847" y="41120"/>
                      </a:lnTo>
                      <a:cubicBezTo>
                        <a:pt x="9847" y="42770"/>
                        <a:pt x="10228" y="44420"/>
                        <a:pt x="10483" y="46198"/>
                      </a:cubicBezTo>
                      <a:cubicBezTo>
                        <a:pt x="10483" y="47594"/>
                        <a:pt x="10736" y="49244"/>
                        <a:pt x="11117" y="50894"/>
                      </a:cubicBezTo>
                      <a:cubicBezTo>
                        <a:pt x="13022" y="58510"/>
                        <a:pt x="16451" y="66000"/>
                        <a:pt x="21277" y="72981"/>
                      </a:cubicBezTo>
                      <a:cubicBezTo>
                        <a:pt x="19753" y="76662"/>
                        <a:pt x="13530" y="90751"/>
                        <a:pt x="12133" y="94052"/>
                      </a:cubicBezTo>
                      <a:cubicBezTo>
                        <a:pt x="10990" y="90625"/>
                        <a:pt x="9847" y="87070"/>
                        <a:pt x="9086" y="83770"/>
                      </a:cubicBezTo>
                      <a:cubicBezTo>
                        <a:pt x="7688" y="78058"/>
                        <a:pt x="6672" y="71965"/>
                        <a:pt x="5656" y="66253"/>
                      </a:cubicBezTo>
                      <a:cubicBezTo>
                        <a:pt x="5656" y="64603"/>
                        <a:pt x="4005" y="63588"/>
                        <a:pt x="2354" y="63588"/>
                      </a:cubicBezTo>
                      <a:cubicBezTo>
                        <a:pt x="958" y="63968"/>
                        <a:pt x="-313" y="65238"/>
                        <a:pt x="69" y="66887"/>
                      </a:cubicBezTo>
                      <a:cubicBezTo>
                        <a:pt x="703" y="72981"/>
                        <a:pt x="2100" y="78946"/>
                        <a:pt x="3497" y="85040"/>
                      </a:cubicBezTo>
                      <a:cubicBezTo>
                        <a:pt x="4767" y="90878"/>
                        <a:pt x="6545" y="96463"/>
                        <a:pt x="8958" y="101668"/>
                      </a:cubicBezTo>
                      <a:cubicBezTo>
                        <a:pt x="6672" y="107126"/>
                        <a:pt x="4259" y="112711"/>
                        <a:pt x="1847" y="118297"/>
                      </a:cubicBezTo>
                      <a:cubicBezTo>
                        <a:pt x="1211" y="119947"/>
                        <a:pt x="1847" y="121596"/>
                        <a:pt x="3497" y="122359"/>
                      </a:cubicBezTo>
                      <a:cubicBezTo>
                        <a:pt x="4894" y="122993"/>
                        <a:pt x="6545" y="122359"/>
                        <a:pt x="7180" y="120708"/>
                      </a:cubicBezTo>
                      <a:cubicBezTo>
                        <a:pt x="9594" y="115377"/>
                        <a:pt x="12006" y="109919"/>
                        <a:pt x="14292" y="104587"/>
                      </a:cubicBezTo>
                      <a:cubicBezTo>
                        <a:pt x="18356" y="102430"/>
                        <a:pt x="22547" y="100145"/>
                        <a:pt x="26992" y="97225"/>
                      </a:cubicBezTo>
                      <a:cubicBezTo>
                        <a:pt x="31691" y="94179"/>
                        <a:pt x="36390" y="91132"/>
                        <a:pt x="41470" y="87197"/>
                      </a:cubicBezTo>
                      <a:cubicBezTo>
                        <a:pt x="42867" y="86563"/>
                        <a:pt x="43122" y="84532"/>
                        <a:pt x="42105" y="83135"/>
                      </a:cubicBezTo>
                      <a:cubicBezTo>
                        <a:pt x="41089" y="81739"/>
                        <a:pt x="39438" y="81485"/>
                        <a:pt x="38041" y="82501"/>
                      </a:cubicBezTo>
                      <a:cubicBezTo>
                        <a:pt x="32961" y="86182"/>
                        <a:pt x="28262" y="89482"/>
                        <a:pt x="23944" y="92274"/>
                      </a:cubicBezTo>
                      <a:cubicBezTo>
                        <a:pt x="21912" y="93417"/>
                        <a:pt x="20008" y="94560"/>
                        <a:pt x="17975" y="95702"/>
                      </a:cubicBezTo>
                      <a:cubicBezTo>
                        <a:pt x="19245" y="92656"/>
                        <a:pt x="25214" y="78819"/>
                        <a:pt x="26865" y="74884"/>
                      </a:cubicBezTo>
                      <a:cubicBezTo>
                        <a:pt x="31437" y="72981"/>
                        <a:pt x="36009" y="70822"/>
                        <a:pt x="40200" y="67776"/>
                      </a:cubicBezTo>
                      <a:cubicBezTo>
                        <a:pt x="45280" y="64476"/>
                        <a:pt x="50233" y="60668"/>
                        <a:pt x="55313" y="55718"/>
                      </a:cubicBezTo>
                      <a:cubicBezTo>
                        <a:pt x="56711" y="54702"/>
                        <a:pt x="56711" y="52671"/>
                        <a:pt x="55313" y="51402"/>
                      </a:cubicBezTo>
                      <a:cubicBezTo>
                        <a:pt x="54297" y="50386"/>
                        <a:pt x="52265" y="50386"/>
                        <a:pt x="51250" y="51402"/>
                      </a:cubicBezTo>
                      <a:cubicBezTo>
                        <a:pt x="46169" y="56098"/>
                        <a:pt x="41470" y="59779"/>
                        <a:pt x="37152" y="62826"/>
                      </a:cubicBezTo>
                      <a:cubicBezTo>
                        <a:pt x="34866" y="64222"/>
                        <a:pt x="32580" y="65618"/>
                        <a:pt x="30422" y="66761"/>
                      </a:cubicBezTo>
                      <a:cubicBezTo>
                        <a:pt x="32961" y="60795"/>
                        <a:pt x="35628" y="54829"/>
                        <a:pt x="38169" y="48863"/>
                      </a:cubicBezTo>
                      <a:cubicBezTo>
                        <a:pt x="39058" y="48609"/>
                        <a:pt x="43248" y="46705"/>
                        <a:pt x="44519" y="46071"/>
                      </a:cubicBezTo>
                      <a:cubicBezTo>
                        <a:pt x="50233" y="43024"/>
                        <a:pt x="56329" y="38708"/>
                        <a:pt x="61283" y="34012"/>
                      </a:cubicBezTo>
                      <a:cubicBezTo>
                        <a:pt x="62679" y="32996"/>
                        <a:pt x="62679" y="30965"/>
                        <a:pt x="61663" y="29950"/>
                      </a:cubicBezTo>
                      <a:cubicBezTo>
                        <a:pt x="60901" y="28172"/>
                        <a:pt x="58869" y="28172"/>
                        <a:pt x="57472" y="29061"/>
                      </a:cubicBezTo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43" name="Freeform 234">
                  <a:extLst>
                    <a:ext uri="{FF2B5EF4-FFF2-40B4-BE49-F238E27FC236}">
                      <a16:creationId xmlns:a16="http://schemas.microsoft.com/office/drawing/2014/main" id="{61A2838D-2FAA-8058-DD9B-B8CBCDD30163}"/>
                    </a:ext>
                  </a:extLst>
                </p:cNvPr>
                <p:cNvSpPr/>
                <p:nvPr/>
              </p:nvSpPr>
              <p:spPr>
                <a:xfrm>
                  <a:off x="635711" y="9322830"/>
                  <a:ext cx="794689" cy="799182"/>
                </a:xfrm>
                <a:custGeom>
                  <a:avLst/>
                  <a:gdLst>
                    <a:gd name="connsiteX0" fmla="*/ 793928 w 794689"/>
                    <a:gd name="connsiteY0" fmla="*/ 409238 h 799182"/>
                    <a:gd name="connsiteX1" fmla="*/ 789864 w 794689"/>
                    <a:gd name="connsiteY1" fmla="*/ 406573 h 799182"/>
                    <a:gd name="connsiteX2" fmla="*/ 751637 w 794689"/>
                    <a:gd name="connsiteY2" fmla="*/ 430437 h 799182"/>
                    <a:gd name="connsiteX3" fmla="*/ 746684 w 794689"/>
                    <a:gd name="connsiteY3" fmla="*/ 403018 h 799182"/>
                    <a:gd name="connsiteX4" fmla="*/ 776021 w 794689"/>
                    <a:gd name="connsiteY4" fmla="*/ 307944 h 799182"/>
                    <a:gd name="connsiteX5" fmla="*/ 739064 w 794689"/>
                    <a:gd name="connsiteY5" fmla="*/ 198781 h 799182"/>
                    <a:gd name="connsiteX6" fmla="*/ 733730 w 794689"/>
                    <a:gd name="connsiteY6" fmla="*/ 199161 h 799182"/>
                    <a:gd name="connsiteX7" fmla="*/ 712902 w 794689"/>
                    <a:gd name="connsiteY7" fmla="*/ 247523 h 799182"/>
                    <a:gd name="connsiteX8" fmla="*/ 708330 w 794689"/>
                    <a:gd name="connsiteY8" fmla="*/ 262248 h 799182"/>
                    <a:gd name="connsiteX9" fmla="*/ 697535 w 794689"/>
                    <a:gd name="connsiteY9" fmla="*/ 229372 h 799182"/>
                    <a:gd name="connsiteX10" fmla="*/ 697916 w 794689"/>
                    <a:gd name="connsiteY10" fmla="*/ 223279 h 799182"/>
                    <a:gd name="connsiteX11" fmla="*/ 690931 w 794689"/>
                    <a:gd name="connsiteY11" fmla="*/ 156511 h 799182"/>
                    <a:gd name="connsiteX12" fmla="*/ 690550 w 794689"/>
                    <a:gd name="connsiteY12" fmla="*/ 156130 h 799182"/>
                    <a:gd name="connsiteX13" fmla="*/ 624002 w 794689"/>
                    <a:gd name="connsiteY13" fmla="*/ 84285 h 799182"/>
                    <a:gd name="connsiteX14" fmla="*/ 610286 w 794689"/>
                    <a:gd name="connsiteY14" fmla="*/ 75908 h 799182"/>
                    <a:gd name="connsiteX15" fmla="*/ 598856 w 794689"/>
                    <a:gd name="connsiteY15" fmla="*/ 70195 h 799182"/>
                    <a:gd name="connsiteX16" fmla="*/ 594538 w 794689"/>
                    <a:gd name="connsiteY16" fmla="*/ 72607 h 799182"/>
                    <a:gd name="connsiteX17" fmla="*/ 595300 w 794689"/>
                    <a:gd name="connsiteY17" fmla="*/ 98121 h 799182"/>
                    <a:gd name="connsiteX18" fmla="*/ 592125 w 794689"/>
                    <a:gd name="connsiteY18" fmla="*/ 96090 h 799182"/>
                    <a:gd name="connsiteX19" fmla="*/ 584124 w 794689"/>
                    <a:gd name="connsiteY19" fmla="*/ 90378 h 799182"/>
                    <a:gd name="connsiteX20" fmla="*/ 583997 w 794689"/>
                    <a:gd name="connsiteY20" fmla="*/ 90251 h 799182"/>
                    <a:gd name="connsiteX21" fmla="*/ 566217 w 794689"/>
                    <a:gd name="connsiteY21" fmla="*/ 73242 h 799182"/>
                    <a:gd name="connsiteX22" fmla="*/ 553898 w 794689"/>
                    <a:gd name="connsiteY22" fmla="*/ 55852 h 799182"/>
                    <a:gd name="connsiteX23" fmla="*/ 552374 w 794689"/>
                    <a:gd name="connsiteY23" fmla="*/ 52424 h 799182"/>
                    <a:gd name="connsiteX24" fmla="*/ 552501 w 794689"/>
                    <a:gd name="connsiteY24" fmla="*/ 52297 h 799182"/>
                    <a:gd name="connsiteX25" fmla="*/ 551993 w 794689"/>
                    <a:gd name="connsiteY25" fmla="*/ 51790 h 799182"/>
                    <a:gd name="connsiteX26" fmla="*/ 551993 w 794689"/>
                    <a:gd name="connsiteY26" fmla="*/ 51790 h 799182"/>
                    <a:gd name="connsiteX27" fmla="*/ 551993 w 794689"/>
                    <a:gd name="connsiteY27" fmla="*/ 51790 h 799182"/>
                    <a:gd name="connsiteX28" fmla="*/ 528371 w 794689"/>
                    <a:gd name="connsiteY28" fmla="*/ 30845 h 799182"/>
                    <a:gd name="connsiteX29" fmla="*/ 490779 w 794689"/>
                    <a:gd name="connsiteY29" fmla="*/ 13328 h 799182"/>
                    <a:gd name="connsiteX30" fmla="*/ 453441 w 794689"/>
                    <a:gd name="connsiteY30" fmla="*/ 8378 h 799182"/>
                    <a:gd name="connsiteX31" fmla="*/ 405816 w 794689"/>
                    <a:gd name="connsiteY31" fmla="*/ 254 h 799182"/>
                    <a:gd name="connsiteX32" fmla="*/ 405816 w 794689"/>
                    <a:gd name="connsiteY32" fmla="*/ 254 h 799182"/>
                    <a:gd name="connsiteX33" fmla="*/ 404673 w 794689"/>
                    <a:gd name="connsiteY33" fmla="*/ 0 h 799182"/>
                    <a:gd name="connsiteX34" fmla="*/ 402006 w 794689"/>
                    <a:gd name="connsiteY34" fmla="*/ 1396 h 799182"/>
                    <a:gd name="connsiteX35" fmla="*/ 401752 w 794689"/>
                    <a:gd name="connsiteY35" fmla="*/ 3427 h 799182"/>
                    <a:gd name="connsiteX36" fmla="*/ 413563 w 794689"/>
                    <a:gd name="connsiteY36" fmla="*/ 31734 h 799182"/>
                    <a:gd name="connsiteX37" fmla="*/ 383972 w 794689"/>
                    <a:gd name="connsiteY37" fmla="*/ 50139 h 799182"/>
                    <a:gd name="connsiteX38" fmla="*/ 360858 w 794689"/>
                    <a:gd name="connsiteY38" fmla="*/ 72988 h 799182"/>
                    <a:gd name="connsiteX39" fmla="*/ 362890 w 794689"/>
                    <a:gd name="connsiteY39" fmla="*/ 77684 h 799182"/>
                    <a:gd name="connsiteX40" fmla="*/ 410896 w 794689"/>
                    <a:gd name="connsiteY40" fmla="*/ 81366 h 799182"/>
                    <a:gd name="connsiteX41" fmla="*/ 457886 w 794689"/>
                    <a:gd name="connsiteY41" fmla="*/ 75145 h 799182"/>
                    <a:gd name="connsiteX42" fmla="*/ 470332 w 794689"/>
                    <a:gd name="connsiteY42" fmla="*/ 82635 h 799182"/>
                    <a:gd name="connsiteX43" fmla="*/ 529768 w 794689"/>
                    <a:gd name="connsiteY43" fmla="*/ 97106 h 799182"/>
                    <a:gd name="connsiteX44" fmla="*/ 529768 w 794689"/>
                    <a:gd name="connsiteY44" fmla="*/ 97106 h 799182"/>
                    <a:gd name="connsiteX45" fmla="*/ 556057 w 794689"/>
                    <a:gd name="connsiteY45" fmla="*/ 95328 h 799182"/>
                    <a:gd name="connsiteX46" fmla="*/ 578536 w 794689"/>
                    <a:gd name="connsiteY46" fmla="*/ 93551 h 799182"/>
                    <a:gd name="connsiteX47" fmla="*/ 596697 w 794689"/>
                    <a:gd name="connsiteY47" fmla="*/ 105610 h 799182"/>
                    <a:gd name="connsiteX48" fmla="*/ 632638 w 794689"/>
                    <a:gd name="connsiteY48" fmla="*/ 180375 h 799182"/>
                    <a:gd name="connsiteX49" fmla="*/ 640385 w 794689"/>
                    <a:gd name="connsiteY49" fmla="*/ 188752 h 799182"/>
                    <a:gd name="connsiteX50" fmla="*/ 644449 w 794689"/>
                    <a:gd name="connsiteY50" fmla="*/ 192434 h 799182"/>
                    <a:gd name="connsiteX51" fmla="*/ 667944 w 794689"/>
                    <a:gd name="connsiteY51" fmla="*/ 213886 h 799182"/>
                    <a:gd name="connsiteX52" fmla="*/ 691820 w 794689"/>
                    <a:gd name="connsiteY52" fmla="*/ 241685 h 799182"/>
                    <a:gd name="connsiteX53" fmla="*/ 691820 w 794689"/>
                    <a:gd name="connsiteY53" fmla="*/ 241685 h 799182"/>
                    <a:gd name="connsiteX54" fmla="*/ 698932 w 794689"/>
                    <a:gd name="connsiteY54" fmla="*/ 256790 h 799182"/>
                    <a:gd name="connsiteX55" fmla="*/ 706171 w 794689"/>
                    <a:gd name="connsiteY55" fmla="*/ 271768 h 799182"/>
                    <a:gd name="connsiteX56" fmla="*/ 702615 w 794689"/>
                    <a:gd name="connsiteY56" fmla="*/ 293093 h 799182"/>
                    <a:gd name="connsiteX57" fmla="*/ 701599 w 794689"/>
                    <a:gd name="connsiteY57" fmla="*/ 326858 h 799182"/>
                    <a:gd name="connsiteX58" fmla="*/ 692836 w 794689"/>
                    <a:gd name="connsiteY58" fmla="*/ 316957 h 799182"/>
                    <a:gd name="connsiteX59" fmla="*/ 673659 w 794689"/>
                    <a:gd name="connsiteY59" fmla="*/ 295124 h 799182"/>
                    <a:gd name="connsiteX60" fmla="*/ 668325 w 794689"/>
                    <a:gd name="connsiteY60" fmla="*/ 295758 h 799182"/>
                    <a:gd name="connsiteX61" fmla="*/ 659943 w 794689"/>
                    <a:gd name="connsiteY61" fmla="*/ 374966 h 799182"/>
                    <a:gd name="connsiteX62" fmla="*/ 688518 w 794689"/>
                    <a:gd name="connsiteY62" fmla="*/ 434372 h 799182"/>
                    <a:gd name="connsiteX63" fmla="*/ 705282 w 794689"/>
                    <a:gd name="connsiteY63" fmla="*/ 448461 h 799182"/>
                    <a:gd name="connsiteX64" fmla="*/ 722554 w 794689"/>
                    <a:gd name="connsiteY64" fmla="*/ 462932 h 799182"/>
                    <a:gd name="connsiteX65" fmla="*/ 711251 w 794689"/>
                    <a:gd name="connsiteY65" fmla="*/ 484130 h 799182"/>
                    <a:gd name="connsiteX66" fmla="*/ 704266 w 794689"/>
                    <a:gd name="connsiteY66" fmla="*/ 503551 h 799182"/>
                    <a:gd name="connsiteX67" fmla="*/ 701472 w 794689"/>
                    <a:gd name="connsiteY67" fmla="*/ 515864 h 799182"/>
                    <a:gd name="connsiteX68" fmla="*/ 695122 w 794689"/>
                    <a:gd name="connsiteY68" fmla="*/ 504566 h 799182"/>
                    <a:gd name="connsiteX69" fmla="*/ 680009 w 794689"/>
                    <a:gd name="connsiteY69" fmla="*/ 484384 h 799182"/>
                    <a:gd name="connsiteX70" fmla="*/ 674929 w 794689"/>
                    <a:gd name="connsiteY70" fmla="*/ 485399 h 799182"/>
                    <a:gd name="connsiteX71" fmla="*/ 658800 w 794689"/>
                    <a:gd name="connsiteY71" fmla="*/ 528050 h 799182"/>
                    <a:gd name="connsiteX72" fmla="*/ 655117 w 794689"/>
                    <a:gd name="connsiteY72" fmla="*/ 535793 h 799182"/>
                    <a:gd name="connsiteX73" fmla="*/ 651434 w 794689"/>
                    <a:gd name="connsiteY73" fmla="*/ 542901 h 799182"/>
                    <a:gd name="connsiteX74" fmla="*/ 625907 w 794689"/>
                    <a:gd name="connsiteY74" fmla="*/ 591517 h 799182"/>
                    <a:gd name="connsiteX75" fmla="*/ 618795 w 794689"/>
                    <a:gd name="connsiteY75" fmla="*/ 635436 h 799182"/>
                    <a:gd name="connsiteX76" fmla="*/ 613461 w 794689"/>
                    <a:gd name="connsiteY76" fmla="*/ 637468 h 799182"/>
                    <a:gd name="connsiteX77" fmla="*/ 542214 w 794689"/>
                    <a:gd name="connsiteY77" fmla="*/ 693192 h 799182"/>
                    <a:gd name="connsiteX78" fmla="*/ 520751 w 794689"/>
                    <a:gd name="connsiteY78" fmla="*/ 717055 h 799182"/>
                    <a:gd name="connsiteX79" fmla="*/ 496240 w 794689"/>
                    <a:gd name="connsiteY79" fmla="*/ 725687 h 799182"/>
                    <a:gd name="connsiteX80" fmla="*/ 534213 w 794689"/>
                    <a:gd name="connsiteY80" fmla="*/ 656000 h 799182"/>
                    <a:gd name="connsiteX81" fmla="*/ 530149 w 794689"/>
                    <a:gd name="connsiteY81" fmla="*/ 652319 h 799182"/>
                    <a:gd name="connsiteX82" fmla="*/ 506654 w 794689"/>
                    <a:gd name="connsiteY82" fmla="*/ 660062 h 799182"/>
                    <a:gd name="connsiteX83" fmla="*/ 481508 w 794689"/>
                    <a:gd name="connsiteY83" fmla="*/ 663362 h 799182"/>
                    <a:gd name="connsiteX84" fmla="*/ 481127 w 794689"/>
                    <a:gd name="connsiteY84" fmla="*/ 663362 h 799182"/>
                    <a:gd name="connsiteX85" fmla="*/ 481635 w 794689"/>
                    <a:gd name="connsiteY85" fmla="*/ 665393 h 799182"/>
                    <a:gd name="connsiteX86" fmla="*/ 481635 w 794689"/>
                    <a:gd name="connsiteY86" fmla="*/ 666281 h 799182"/>
                    <a:gd name="connsiteX87" fmla="*/ 481127 w 794689"/>
                    <a:gd name="connsiteY87" fmla="*/ 663362 h 799182"/>
                    <a:gd name="connsiteX88" fmla="*/ 425374 w 794689"/>
                    <a:gd name="connsiteY88" fmla="*/ 680498 h 799182"/>
                    <a:gd name="connsiteX89" fmla="*/ 399593 w 794689"/>
                    <a:gd name="connsiteY89" fmla="*/ 698396 h 799182"/>
                    <a:gd name="connsiteX90" fmla="*/ 372034 w 794689"/>
                    <a:gd name="connsiteY90" fmla="*/ 682275 h 799182"/>
                    <a:gd name="connsiteX91" fmla="*/ 323012 w 794689"/>
                    <a:gd name="connsiteY91" fmla="*/ 672248 h 799182"/>
                    <a:gd name="connsiteX92" fmla="*/ 291770 w 794689"/>
                    <a:gd name="connsiteY92" fmla="*/ 668947 h 799182"/>
                    <a:gd name="connsiteX93" fmla="*/ 260528 w 794689"/>
                    <a:gd name="connsiteY93" fmla="*/ 662855 h 799182"/>
                    <a:gd name="connsiteX94" fmla="*/ 257226 w 794689"/>
                    <a:gd name="connsiteY94" fmla="*/ 667170 h 799182"/>
                    <a:gd name="connsiteX95" fmla="*/ 300914 w 794689"/>
                    <a:gd name="connsiteY95" fmla="*/ 714898 h 799182"/>
                    <a:gd name="connsiteX96" fmla="*/ 322504 w 794689"/>
                    <a:gd name="connsiteY96" fmla="*/ 727718 h 799182"/>
                    <a:gd name="connsiteX97" fmla="*/ 316281 w 794689"/>
                    <a:gd name="connsiteY97" fmla="*/ 725941 h 799182"/>
                    <a:gd name="connsiteX98" fmla="*/ 265608 w 794689"/>
                    <a:gd name="connsiteY98" fmla="*/ 709313 h 799182"/>
                    <a:gd name="connsiteX99" fmla="*/ 174168 w 794689"/>
                    <a:gd name="connsiteY99" fmla="*/ 648764 h 799182"/>
                    <a:gd name="connsiteX100" fmla="*/ 167437 w 794689"/>
                    <a:gd name="connsiteY100" fmla="*/ 646226 h 799182"/>
                    <a:gd name="connsiteX101" fmla="*/ 162738 w 794689"/>
                    <a:gd name="connsiteY101" fmla="*/ 604464 h 799182"/>
                    <a:gd name="connsiteX102" fmla="*/ 141275 w 794689"/>
                    <a:gd name="connsiteY102" fmla="*/ 558514 h 799182"/>
                    <a:gd name="connsiteX103" fmla="*/ 123114 w 794689"/>
                    <a:gd name="connsiteY103" fmla="*/ 533254 h 799182"/>
                    <a:gd name="connsiteX104" fmla="*/ 107620 w 794689"/>
                    <a:gd name="connsiteY104" fmla="*/ 502409 h 799182"/>
                    <a:gd name="connsiteX105" fmla="*/ 102286 w 794689"/>
                    <a:gd name="connsiteY105" fmla="*/ 502155 h 799182"/>
                    <a:gd name="connsiteX106" fmla="*/ 91364 w 794689"/>
                    <a:gd name="connsiteY106" fmla="*/ 531096 h 799182"/>
                    <a:gd name="connsiteX107" fmla="*/ 56312 w 794689"/>
                    <a:gd name="connsiteY107" fmla="*/ 473594 h 799182"/>
                    <a:gd name="connsiteX108" fmla="*/ 110033 w 794689"/>
                    <a:gd name="connsiteY108" fmla="*/ 395403 h 799182"/>
                    <a:gd name="connsiteX109" fmla="*/ 112065 w 794689"/>
                    <a:gd name="connsiteY109" fmla="*/ 305787 h 799182"/>
                    <a:gd name="connsiteX110" fmla="*/ 108001 w 794689"/>
                    <a:gd name="connsiteY110" fmla="*/ 303755 h 799182"/>
                    <a:gd name="connsiteX111" fmla="*/ 87554 w 794689"/>
                    <a:gd name="connsiteY111" fmla="*/ 317464 h 799182"/>
                    <a:gd name="connsiteX112" fmla="*/ 74092 w 794689"/>
                    <a:gd name="connsiteY112" fmla="*/ 332189 h 799182"/>
                    <a:gd name="connsiteX113" fmla="*/ 71806 w 794689"/>
                    <a:gd name="connsiteY113" fmla="*/ 310737 h 799182"/>
                    <a:gd name="connsiteX114" fmla="*/ 70155 w 794689"/>
                    <a:gd name="connsiteY114" fmla="*/ 297028 h 799182"/>
                    <a:gd name="connsiteX115" fmla="*/ 65710 w 794689"/>
                    <a:gd name="connsiteY115" fmla="*/ 280907 h 799182"/>
                    <a:gd name="connsiteX116" fmla="*/ 71425 w 794689"/>
                    <a:gd name="connsiteY116" fmla="*/ 270880 h 799182"/>
                    <a:gd name="connsiteX117" fmla="*/ 77648 w 794689"/>
                    <a:gd name="connsiteY117" fmla="*/ 259328 h 799182"/>
                    <a:gd name="connsiteX118" fmla="*/ 146355 w 794689"/>
                    <a:gd name="connsiteY118" fmla="*/ 190657 h 799182"/>
                    <a:gd name="connsiteX119" fmla="*/ 156134 w 794689"/>
                    <a:gd name="connsiteY119" fmla="*/ 174536 h 799182"/>
                    <a:gd name="connsiteX120" fmla="*/ 164262 w 794689"/>
                    <a:gd name="connsiteY120" fmla="*/ 158034 h 799182"/>
                    <a:gd name="connsiteX121" fmla="*/ 175184 w 794689"/>
                    <a:gd name="connsiteY121" fmla="*/ 116780 h 799182"/>
                    <a:gd name="connsiteX122" fmla="*/ 188773 w 794689"/>
                    <a:gd name="connsiteY122" fmla="*/ 110052 h 799182"/>
                    <a:gd name="connsiteX123" fmla="*/ 203378 w 794689"/>
                    <a:gd name="connsiteY123" fmla="*/ 102437 h 799182"/>
                    <a:gd name="connsiteX124" fmla="*/ 224333 w 794689"/>
                    <a:gd name="connsiteY124" fmla="*/ 102310 h 799182"/>
                    <a:gd name="connsiteX125" fmla="*/ 245542 w 794689"/>
                    <a:gd name="connsiteY125" fmla="*/ 101929 h 799182"/>
                    <a:gd name="connsiteX126" fmla="*/ 290500 w 794689"/>
                    <a:gd name="connsiteY126" fmla="*/ 97233 h 799182"/>
                    <a:gd name="connsiteX127" fmla="*/ 329743 w 794689"/>
                    <a:gd name="connsiteY127" fmla="*/ 77177 h 799182"/>
                    <a:gd name="connsiteX128" fmla="*/ 357937 w 794689"/>
                    <a:gd name="connsiteY128" fmla="*/ 45570 h 799182"/>
                    <a:gd name="connsiteX129" fmla="*/ 370002 w 794689"/>
                    <a:gd name="connsiteY129" fmla="*/ 9267 h 799182"/>
                    <a:gd name="connsiteX130" fmla="*/ 365938 w 794689"/>
                    <a:gd name="connsiteY130" fmla="*/ 6220 h 799182"/>
                    <a:gd name="connsiteX131" fmla="*/ 307772 w 794689"/>
                    <a:gd name="connsiteY131" fmla="*/ 22341 h 799182"/>
                    <a:gd name="connsiteX132" fmla="*/ 286944 w 794689"/>
                    <a:gd name="connsiteY132" fmla="*/ 27037 h 799182"/>
                    <a:gd name="connsiteX133" fmla="*/ 286944 w 794689"/>
                    <a:gd name="connsiteY133" fmla="*/ 27164 h 799182"/>
                    <a:gd name="connsiteX134" fmla="*/ 231826 w 794689"/>
                    <a:gd name="connsiteY134" fmla="*/ 53947 h 799182"/>
                    <a:gd name="connsiteX135" fmla="*/ 199568 w 794689"/>
                    <a:gd name="connsiteY135" fmla="*/ 97613 h 799182"/>
                    <a:gd name="connsiteX136" fmla="*/ 185725 w 794689"/>
                    <a:gd name="connsiteY136" fmla="*/ 104594 h 799182"/>
                    <a:gd name="connsiteX137" fmla="*/ 175946 w 794689"/>
                    <a:gd name="connsiteY137" fmla="*/ 109165 h 799182"/>
                    <a:gd name="connsiteX138" fmla="*/ 177343 w 794689"/>
                    <a:gd name="connsiteY138" fmla="*/ 99644 h 799182"/>
                    <a:gd name="connsiteX139" fmla="*/ 179629 w 794689"/>
                    <a:gd name="connsiteY139" fmla="*/ 82889 h 799182"/>
                    <a:gd name="connsiteX140" fmla="*/ 175565 w 794689"/>
                    <a:gd name="connsiteY140" fmla="*/ 79843 h 799182"/>
                    <a:gd name="connsiteX141" fmla="*/ 125146 w 794689"/>
                    <a:gd name="connsiteY141" fmla="*/ 113099 h 799182"/>
                    <a:gd name="connsiteX142" fmla="*/ 109906 w 794689"/>
                    <a:gd name="connsiteY142" fmla="*/ 125793 h 799182"/>
                    <a:gd name="connsiteX143" fmla="*/ 109906 w 794689"/>
                    <a:gd name="connsiteY143" fmla="*/ 125919 h 799182"/>
                    <a:gd name="connsiteX144" fmla="*/ 71552 w 794689"/>
                    <a:gd name="connsiteY144" fmla="*/ 249427 h 799182"/>
                    <a:gd name="connsiteX145" fmla="*/ 71552 w 794689"/>
                    <a:gd name="connsiteY145" fmla="*/ 257678 h 799182"/>
                    <a:gd name="connsiteX146" fmla="*/ 65202 w 794689"/>
                    <a:gd name="connsiteY146" fmla="*/ 268595 h 799182"/>
                    <a:gd name="connsiteX147" fmla="*/ 63043 w 794689"/>
                    <a:gd name="connsiteY147" fmla="*/ 273672 h 799182"/>
                    <a:gd name="connsiteX148" fmla="*/ 57582 w 794689"/>
                    <a:gd name="connsiteY148" fmla="*/ 256790 h 799182"/>
                    <a:gd name="connsiteX149" fmla="*/ 43104 w 794689"/>
                    <a:gd name="connsiteY149" fmla="*/ 223913 h 799182"/>
                    <a:gd name="connsiteX150" fmla="*/ 38024 w 794689"/>
                    <a:gd name="connsiteY150" fmla="*/ 223532 h 799182"/>
                    <a:gd name="connsiteX151" fmla="*/ 13894 w 794689"/>
                    <a:gd name="connsiteY151" fmla="*/ 277607 h 799182"/>
                    <a:gd name="connsiteX152" fmla="*/ 6528 w 794689"/>
                    <a:gd name="connsiteY152" fmla="*/ 297409 h 799182"/>
                    <a:gd name="connsiteX153" fmla="*/ 31674 w 794689"/>
                    <a:gd name="connsiteY153" fmla="*/ 431326 h 799182"/>
                    <a:gd name="connsiteX154" fmla="*/ 33960 w 794689"/>
                    <a:gd name="connsiteY154" fmla="*/ 436657 h 799182"/>
                    <a:gd name="connsiteX155" fmla="*/ 33960 w 794689"/>
                    <a:gd name="connsiteY155" fmla="*/ 445415 h 799182"/>
                    <a:gd name="connsiteX156" fmla="*/ 33833 w 794689"/>
                    <a:gd name="connsiteY156" fmla="*/ 451508 h 799182"/>
                    <a:gd name="connsiteX157" fmla="*/ 23292 w 794689"/>
                    <a:gd name="connsiteY157" fmla="*/ 442749 h 799182"/>
                    <a:gd name="connsiteX158" fmla="*/ 5131 w 794689"/>
                    <a:gd name="connsiteY158" fmla="*/ 429675 h 799182"/>
                    <a:gd name="connsiteX159" fmla="*/ 432 w 794689"/>
                    <a:gd name="connsiteY159" fmla="*/ 432087 h 799182"/>
                    <a:gd name="connsiteX160" fmla="*/ 10211 w 794689"/>
                    <a:gd name="connsiteY160" fmla="*/ 521703 h 799182"/>
                    <a:gd name="connsiteX161" fmla="*/ 54280 w 794689"/>
                    <a:gd name="connsiteY161" fmla="*/ 581489 h 799182"/>
                    <a:gd name="connsiteX162" fmla="*/ 95555 w 794689"/>
                    <a:gd name="connsiteY162" fmla="*/ 619824 h 799182"/>
                    <a:gd name="connsiteX163" fmla="*/ 101651 w 794689"/>
                    <a:gd name="connsiteY163" fmla="*/ 628582 h 799182"/>
                    <a:gd name="connsiteX164" fmla="*/ 102794 w 794689"/>
                    <a:gd name="connsiteY164" fmla="*/ 630359 h 799182"/>
                    <a:gd name="connsiteX165" fmla="*/ 103810 w 794689"/>
                    <a:gd name="connsiteY165" fmla="*/ 633279 h 799182"/>
                    <a:gd name="connsiteX166" fmla="*/ 76886 w 794689"/>
                    <a:gd name="connsiteY166" fmla="*/ 634040 h 799182"/>
                    <a:gd name="connsiteX167" fmla="*/ 74854 w 794689"/>
                    <a:gd name="connsiteY167" fmla="*/ 639118 h 799182"/>
                    <a:gd name="connsiteX168" fmla="*/ 97714 w 794689"/>
                    <a:gd name="connsiteY168" fmla="*/ 666281 h 799182"/>
                    <a:gd name="connsiteX169" fmla="*/ 120574 w 794689"/>
                    <a:gd name="connsiteY169" fmla="*/ 698523 h 799182"/>
                    <a:gd name="connsiteX170" fmla="*/ 182042 w 794689"/>
                    <a:gd name="connsiteY170" fmla="*/ 736096 h 799182"/>
                    <a:gd name="connsiteX171" fmla="*/ 256845 w 794689"/>
                    <a:gd name="connsiteY171" fmla="*/ 735588 h 799182"/>
                    <a:gd name="connsiteX172" fmla="*/ 340665 w 794689"/>
                    <a:gd name="connsiteY172" fmla="*/ 758436 h 799182"/>
                    <a:gd name="connsiteX173" fmla="*/ 280467 w 794689"/>
                    <a:gd name="connsiteY173" fmla="*/ 779761 h 799182"/>
                    <a:gd name="connsiteX174" fmla="*/ 278435 w 794689"/>
                    <a:gd name="connsiteY174" fmla="*/ 782808 h 799182"/>
                    <a:gd name="connsiteX175" fmla="*/ 279451 w 794689"/>
                    <a:gd name="connsiteY175" fmla="*/ 790170 h 799182"/>
                    <a:gd name="connsiteX176" fmla="*/ 284531 w 794689"/>
                    <a:gd name="connsiteY176" fmla="*/ 798167 h 799182"/>
                    <a:gd name="connsiteX177" fmla="*/ 286817 w 794689"/>
                    <a:gd name="connsiteY177" fmla="*/ 799183 h 799182"/>
                    <a:gd name="connsiteX178" fmla="*/ 319456 w 794689"/>
                    <a:gd name="connsiteY178" fmla="*/ 791440 h 799182"/>
                    <a:gd name="connsiteX179" fmla="*/ 352730 w 794689"/>
                    <a:gd name="connsiteY179" fmla="*/ 779381 h 799182"/>
                    <a:gd name="connsiteX180" fmla="*/ 378257 w 794689"/>
                    <a:gd name="connsiteY180" fmla="*/ 775319 h 799182"/>
                    <a:gd name="connsiteX181" fmla="*/ 396037 w 794689"/>
                    <a:gd name="connsiteY181" fmla="*/ 773923 h 799182"/>
                    <a:gd name="connsiteX182" fmla="*/ 410007 w 794689"/>
                    <a:gd name="connsiteY182" fmla="*/ 771891 h 799182"/>
                    <a:gd name="connsiteX183" fmla="*/ 458521 w 794689"/>
                    <a:gd name="connsiteY183" fmla="*/ 785728 h 799182"/>
                    <a:gd name="connsiteX184" fmla="*/ 507289 w 794689"/>
                    <a:gd name="connsiteY184" fmla="*/ 792455 h 799182"/>
                    <a:gd name="connsiteX185" fmla="*/ 509575 w 794689"/>
                    <a:gd name="connsiteY185" fmla="*/ 791059 h 799182"/>
                    <a:gd name="connsiteX186" fmla="*/ 514020 w 794689"/>
                    <a:gd name="connsiteY186" fmla="*/ 779634 h 799182"/>
                    <a:gd name="connsiteX187" fmla="*/ 511607 w 794689"/>
                    <a:gd name="connsiteY187" fmla="*/ 767829 h 799182"/>
                    <a:gd name="connsiteX188" fmla="*/ 509321 w 794689"/>
                    <a:gd name="connsiteY188" fmla="*/ 766179 h 799182"/>
                    <a:gd name="connsiteX189" fmla="*/ 479476 w 794689"/>
                    <a:gd name="connsiteY189" fmla="*/ 762498 h 799182"/>
                    <a:gd name="connsiteX190" fmla="*/ 454711 w 794689"/>
                    <a:gd name="connsiteY190" fmla="*/ 757294 h 799182"/>
                    <a:gd name="connsiteX191" fmla="*/ 485826 w 794689"/>
                    <a:gd name="connsiteY191" fmla="*/ 736350 h 799182"/>
                    <a:gd name="connsiteX192" fmla="*/ 499288 w 794689"/>
                    <a:gd name="connsiteY192" fmla="*/ 735715 h 799182"/>
                    <a:gd name="connsiteX193" fmla="*/ 513004 w 794689"/>
                    <a:gd name="connsiteY193" fmla="*/ 734700 h 799182"/>
                    <a:gd name="connsiteX194" fmla="*/ 589077 w 794689"/>
                    <a:gd name="connsiteY194" fmla="*/ 734319 h 799182"/>
                    <a:gd name="connsiteX195" fmla="*/ 653593 w 794689"/>
                    <a:gd name="connsiteY195" fmla="*/ 699412 h 799182"/>
                    <a:gd name="connsiteX196" fmla="*/ 695884 w 794689"/>
                    <a:gd name="connsiteY196" fmla="*/ 654731 h 799182"/>
                    <a:gd name="connsiteX197" fmla="*/ 714299 w 794689"/>
                    <a:gd name="connsiteY197" fmla="*/ 622870 h 799182"/>
                    <a:gd name="connsiteX198" fmla="*/ 710616 w 794689"/>
                    <a:gd name="connsiteY198" fmla="*/ 619189 h 799182"/>
                    <a:gd name="connsiteX199" fmla="*/ 693979 w 794689"/>
                    <a:gd name="connsiteY199" fmla="*/ 622108 h 799182"/>
                    <a:gd name="connsiteX200" fmla="*/ 705028 w 794689"/>
                    <a:gd name="connsiteY200" fmla="*/ 599641 h 799182"/>
                    <a:gd name="connsiteX201" fmla="*/ 747319 w 794689"/>
                    <a:gd name="connsiteY201" fmla="*/ 572096 h 799182"/>
                    <a:gd name="connsiteX202" fmla="*/ 786943 w 794689"/>
                    <a:gd name="connsiteY202" fmla="*/ 495555 h 799182"/>
                    <a:gd name="connsiteX203" fmla="*/ 794309 w 794689"/>
                    <a:gd name="connsiteY203" fmla="*/ 432467 h 799182"/>
                    <a:gd name="connsiteX204" fmla="*/ 794690 w 794689"/>
                    <a:gd name="connsiteY204" fmla="*/ 420028 h 799182"/>
                    <a:gd name="connsiteX205" fmla="*/ 793928 w 794689"/>
                    <a:gd name="connsiteY205" fmla="*/ 409238 h 799182"/>
                    <a:gd name="connsiteX206" fmla="*/ 410388 w 794689"/>
                    <a:gd name="connsiteY206" fmla="*/ 75526 h 799182"/>
                    <a:gd name="connsiteX207" fmla="*/ 368859 w 794689"/>
                    <a:gd name="connsiteY207" fmla="*/ 72607 h 799182"/>
                    <a:gd name="connsiteX208" fmla="*/ 387528 w 794689"/>
                    <a:gd name="connsiteY208" fmla="*/ 54963 h 799182"/>
                    <a:gd name="connsiteX209" fmla="*/ 417119 w 794689"/>
                    <a:gd name="connsiteY209" fmla="*/ 36684 h 799182"/>
                    <a:gd name="connsiteX210" fmla="*/ 428168 w 794689"/>
                    <a:gd name="connsiteY210" fmla="*/ 49251 h 799182"/>
                    <a:gd name="connsiteX211" fmla="*/ 390957 w 794689"/>
                    <a:gd name="connsiteY211" fmla="*/ 61564 h 799182"/>
                    <a:gd name="connsiteX212" fmla="*/ 389306 w 794689"/>
                    <a:gd name="connsiteY212" fmla="*/ 65625 h 799182"/>
                    <a:gd name="connsiteX213" fmla="*/ 392989 w 794689"/>
                    <a:gd name="connsiteY213" fmla="*/ 67275 h 799182"/>
                    <a:gd name="connsiteX214" fmla="*/ 433248 w 794689"/>
                    <a:gd name="connsiteY214" fmla="*/ 54329 h 799182"/>
                    <a:gd name="connsiteX215" fmla="*/ 451536 w 794689"/>
                    <a:gd name="connsiteY215" fmla="*/ 70576 h 799182"/>
                    <a:gd name="connsiteX216" fmla="*/ 410388 w 794689"/>
                    <a:gd name="connsiteY216" fmla="*/ 75526 h 799182"/>
                    <a:gd name="connsiteX217" fmla="*/ 555422 w 794689"/>
                    <a:gd name="connsiteY217" fmla="*/ 89616 h 799182"/>
                    <a:gd name="connsiteX218" fmla="*/ 533324 w 794689"/>
                    <a:gd name="connsiteY218" fmla="*/ 91266 h 799182"/>
                    <a:gd name="connsiteX219" fmla="*/ 473126 w 794689"/>
                    <a:gd name="connsiteY219" fmla="*/ 77431 h 799182"/>
                    <a:gd name="connsiteX220" fmla="*/ 422707 w 794689"/>
                    <a:gd name="connsiteY220" fmla="*/ 34780 h 799182"/>
                    <a:gd name="connsiteX221" fmla="*/ 418897 w 794689"/>
                    <a:gd name="connsiteY221" fmla="*/ 29576 h 799182"/>
                    <a:gd name="connsiteX222" fmla="*/ 408483 w 794689"/>
                    <a:gd name="connsiteY222" fmla="*/ 7362 h 799182"/>
                    <a:gd name="connsiteX223" fmla="*/ 452679 w 794689"/>
                    <a:gd name="connsiteY223" fmla="*/ 14344 h 799182"/>
                    <a:gd name="connsiteX224" fmla="*/ 489001 w 794689"/>
                    <a:gd name="connsiteY224" fmla="*/ 19040 h 799182"/>
                    <a:gd name="connsiteX225" fmla="*/ 524942 w 794689"/>
                    <a:gd name="connsiteY225" fmla="*/ 35796 h 799182"/>
                    <a:gd name="connsiteX226" fmla="*/ 547675 w 794689"/>
                    <a:gd name="connsiteY226" fmla="*/ 55852 h 799182"/>
                    <a:gd name="connsiteX227" fmla="*/ 561899 w 794689"/>
                    <a:gd name="connsiteY227" fmla="*/ 77177 h 799182"/>
                    <a:gd name="connsiteX228" fmla="*/ 572821 w 794689"/>
                    <a:gd name="connsiteY228" fmla="*/ 88347 h 799182"/>
                    <a:gd name="connsiteX229" fmla="*/ 555422 w 794689"/>
                    <a:gd name="connsiteY229" fmla="*/ 89616 h 799182"/>
                    <a:gd name="connsiteX230" fmla="*/ 672008 w 794689"/>
                    <a:gd name="connsiteY230" fmla="*/ 210204 h 799182"/>
                    <a:gd name="connsiteX231" fmla="*/ 647751 w 794689"/>
                    <a:gd name="connsiteY231" fmla="*/ 187991 h 799182"/>
                    <a:gd name="connsiteX232" fmla="*/ 636702 w 794689"/>
                    <a:gd name="connsiteY232" fmla="*/ 176947 h 799182"/>
                    <a:gd name="connsiteX233" fmla="*/ 600253 w 794689"/>
                    <a:gd name="connsiteY233" fmla="*/ 77557 h 799182"/>
                    <a:gd name="connsiteX234" fmla="*/ 607492 w 794689"/>
                    <a:gd name="connsiteY234" fmla="*/ 81366 h 799182"/>
                    <a:gd name="connsiteX235" fmla="*/ 620954 w 794689"/>
                    <a:gd name="connsiteY235" fmla="*/ 89109 h 799182"/>
                    <a:gd name="connsiteX236" fmla="*/ 684962 w 794689"/>
                    <a:gd name="connsiteY236" fmla="*/ 157907 h 799182"/>
                    <a:gd name="connsiteX237" fmla="*/ 684835 w 794689"/>
                    <a:gd name="connsiteY237" fmla="*/ 157907 h 799182"/>
                    <a:gd name="connsiteX238" fmla="*/ 691820 w 794689"/>
                    <a:gd name="connsiteY238" fmla="*/ 223406 h 799182"/>
                    <a:gd name="connsiteX239" fmla="*/ 691820 w 794689"/>
                    <a:gd name="connsiteY239" fmla="*/ 229499 h 799182"/>
                    <a:gd name="connsiteX240" fmla="*/ 692709 w 794689"/>
                    <a:gd name="connsiteY240" fmla="*/ 234449 h 799182"/>
                    <a:gd name="connsiteX241" fmla="*/ 672008 w 794689"/>
                    <a:gd name="connsiteY241" fmla="*/ 210204 h 799182"/>
                    <a:gd name="connsiteX242" fmla="*/ 235382 w 794689"/>
                    <a:gd name="connsiteY242" fmla="*/ 58391 h 799182"/>
                    <a:gd name="connsiteX243" fmla="*/ 288087 w 794689"/>
                    <a:gd name="connsiteY243" fmla="*/ 32876 h 799182"/>
                    <a:gd name="connsiteX244" fmla="*/ 308915 w 794689"/>
                    <a:gd name="connsiteY244" fmla="*/ 28180 h 799182"/>
                    <a:gd name="connsiteX245" fmla="*/ 363144 w 794689"/>
                    <a:gd name="connsiteY245" fmla="*/ 13836 h 799182"/>
                    <a:gd name="connsiteX246" fmla="*/ 352476 w 794689"/>
                    <a:gd name="connsiteY246" fmla="*/ 42270 h 799182"/>
                    <a:gd name="connsiteX247" fmla="*/ 325298 w 794689"/>
                    <a:gd name="connsiteY247" fmla="*/ 72861 h 799182"/>
                    <a:gd name="connsiteX248" fmla="*/ 288341 w 794689"/>
                    <a:gd name="connsiteY248" fmla="*/ 91647 h 799182"/>
                    <a:gd name="connsiteX249" fmla="*/ 245288 w 794689"/>
                    <a:gd name="connsiteY249" fmla="*/ 96344 h 799182"/>
                    <a:gd name="connsiteX250" fmla="*/ 223444 w 794689"/>
                    <a:gd name="connsiteY250" fmla="*/ 96344 h 799182"/>
                    <a:gd name="connsiteX251" fmla="*/ 206553 w 794689"/>
                    <a:gd name="connsiteY251" fmla="*/ 96597 h 799182"/>
                    <a:gd name="connsiteX252" fmla="*/ 235382 w 794689"/>
                    <a:gd name="connsiteY252" fmla="*/ 58391 h 799182"/>
                    <a:gd name="connsiteX253" fmla="*/ 77775 w 794689"/>
                    <a:gd name="connsiteY253" fmla="*/ 249427 h 799182"/>
                    <a:gd name="connsiteX254" fmla="*/ 115367 w 794689"/>
                    <a:gd name="connsiteY254" fmla="*/ 128966 h 799182"/>
                    <a:gd name="connsiteX255" fmla="*/ 129210 w 794689"/>
                    <a:gd name="connsiteY255" fmla="*/ 117923 h 799182"/>
                    <a:gd name="connsiteX256" fmla="*/ 173025 w 794689"/>
                    <a:gd name="connsiteY256" fmla="*/ 87585 h 799182"/>
                    <a:gd name="connsiteX257" fmla="*/ 171501 w 794689"/>
                    <a:gd name="connsiteY257" fmla="*/ 99136 h 799182"/>
                    <a:gd name="connsiteX258" fmla="*/ 158039 w 794689"/>
                    <a:gd name="connsiteY258" fmla="*/ 155877 h 799182"/>
                    <a:gd name="connsiteX259" fmla="*/ 150292 w 794689"/>
                    <a:gd name="connsiteY259" fmla="*/ 171616 h 799182"/>
                    <a:gd name="connsiteX260" fmla="*/ 140894 w 794689"/>
                    <a:gd name="connsiteY260" fmla="*/ 187356 h 799182"/>
                    <a:gd name="connsiteX261" fmla="*/ 77775 w 794689"/>
                    <a:gd name="connsiteY261" fmla="*/ 251712 h 799182"/>
                    <a:gd name="connsiteX262" fmla="*/ 77775 w 794689"/>
                    <a:gd name="connsiteY262" fmla="*/ 249427 h 799182"/>
                    <a:gd name="connsiteX263" fmla="*/ 303835 w 794689"/>
                    <a:gd name="connsiteY263" fmla="*/ 710074 h 799182"/>
                    <a:gd name="connsiteX264" fmla="*/ 265100 w 794689"/>
                    <a:gd name="connsiteY264" fmla="*/ 670216 h 799182"/>
                    <a:gd name="connsiteX265" fmla="*/ 290754 w 794689"/>
                    <a:gd name="connsiteY265" fmla="*/ 675167 h 799182"/>
                    <a:gd name="connsiteX266" fmla="*/ 321996 w 794689"/>
                    <a:gd name="connsiteY266" fmla="*/ 678468 h 799182"/>
                    <a:gd name="connsiteX267" fmla="*/ 321996 w 794689"/>
                    <a:gd name="connsiteY267" fmla="*/ 678468 h 799182"/>
                    <a:gd name="connsiteX268" fmla="*/ 369748 w 794689"/>
                    <a:gd name="connsiteY268" fmla="*/ 687861 h 799182"/>
                    <a:gd name="connsiteX269" fmla="*/ 395021 w 794689"/>
                    <a:gd name="connsiteY269" fmla="*/ 702839 h 799182"/>
                    <a:gd name="connsiteX270" fmla="*/ 382829 w 794689"/>
                    <a:gd name="connsiteY270" fmla="*/ 717310 h 799182"/>
                    <a:gd name="connsiteX271" fmla="*/ 364541 w 794689"/>
                    <a:gd name="connsiteY271" fmla="*/ 709694 h 799182"/>
                    <a:gd name="connsiteX272" fmla="*/ 354635 w 794689"/>
                    <a:gd name="connsiteY272" fmla="*/ 696619 h 799182"/>
                    <a:gd name="connsiteX273" fmla="*/ 349047 w 794689"/>
                    <a:gd name="connsiteY273" fmla="*/ 690780 h 799182"/>
                    <a:gd name="connsiteX274" fmla="*/ 344856 w 794689"/>
                    <a:gd name="connsiteY274" fmla="*/ 691161 h 799182"/>
                    <a:gd name="connsiteX275" fmla="*/ 344856 w 794689"/>
                    <a:gd name="connsiteY275" fmla="*/ 695096 h 799182"/>
                    <a:gd name="connsiteX276" fmla="*/ 344856 w 794689"/>
                    <a:gd name="connsiteY276" fmla="*/ 695096 h 799182"/>
                    <a:gd name="connsiteX277" fmla="*/ 354635 w 794689"/>
                    <a:gd name="connsiteY277" fmla="*/ 705632 h 799182"/>
                    <a:gd name="connsiteX278" fmla="*/ 339776 w 794689"/>
                    <a:gd name="connsiteY278" fmla="*/ 699665 h 799182"/>
                    <a:gd name="connsiteX279" fmla="*/ 327965 w 794689"/>
                    <a:gd name="connsiteY279" fmla="*/ 683799 h 799182"/>
                    <a:gd name="connsiteX280" fmla="*/ 324917 w 794689"/>
                    <a:gd name="connsiteY280" fmla="*/ 682148 h 799182"/>
                    <a:gd name="connsiteX281" fmla="*/ 321869 w 794689"/>
                    <a:gd name="connsiteY281" fmla="*/ 681133 h 799182"/>
                    <a:gd name="connsiteX282" fmla="*/ 318440 w 794689"/>
                    <a:gd name="connsiteY282" fmla="*/ 683799 h 799182"/>
                    <a:gd name="connsiteX283" fmla="*/ 322504 w 794689"/>
                    <a:gd name="connsiteY283" fmla="*/ 687480 h 799182"/>
                    <a:gd name="connsiteX284" fmla="*/ 331013 w 794689"/>
                    <a:gd name="connsiteY284" fmla="*/ 696112 h 799182"/>
                    <a:gd name="connsiteX285" fmla="*/ 292278 w 794689"/>
                    <a:gd name="connsiteY285" fmla="*/ 680498 h 799182"/>
                    <a:gd name="connsiteX286" fmla="*/ 288214 w 794689"/>
                    <a:gd name="connsiteY286" fmla="*/ 682148 h 799182"/>
                    <a:gd name="connsiteX287" fmla="*/ 289865 w 794689"/>
                    <a:gd name="connsiteY287" fmla="*/ 685830 h 799182"/>
                    <a:gd name="connsiteX288" fmla="*/ 328727 w 794689"/>
                    <a:gd name="connsiteY288" fmla="*/ 701697 h 799182"/>
                    <a:gd name="connsiteX289" fmla="*/ 326060 w 794689"/>
                    <a:gd name="connsiteY289" fmla="*/ 701950 h 799182"/>
                    <a:gd name="connsiteX290" fmla="*/ 313995 w 794689"/>
                    <a:gd name="connsiteY290" fmla="*/ 701570 h 799182"/>
                    <a:gd name="connsiteX291" fmla="*/ 310947 w 794689"/>
                    <a:gd name="connsiteY291" fmla="*/ 704236 h 799182"/>
                    <a:gd name="connsiteX292" fmla="*/ 313614 w 794689"/>
                    <a:gd name="connsiteY292" fmla="*/ 707662 h 799182"/>
                    <a:gd name="connsiteX293" fmla="*/ 326314 w 794689"/>
                    <a:gd name="connsiteY293" fmla="*/ 708044 h 799182"/>
                    <a:gd name="connsiteX294" fmla="*/ 338506 w 794689"/>
                    <a:gd name="connsiteY294" fmla="*/ 705759 h 799182"/>
                    <a:gd name="connsiteX295" fmla="*/ 355016 w 794689"/>
                    <a:gd name="connsiteY295" fmla="*/ 712359 h 799182"/>
                    <a:gd name="connsiteX296" fmla="*/ 348793 w 794689"/>
                    <a:gd name="connsiteY296" fmla="*/ 714136 h 799182"/>
                    <a:gd name="connsiteX297" fmla="*/ 335331 w 794689"/>
                    <a:gd name="connsiteY297" fmla="*/ 715786 h 799182"/>
                    <a:gd name="connsiteX298" fmla="*/ 332664 w 794689"/>
                    <a:gd name="connsiteY298" fmla="*/ 718833 h 799182"/>
                    <a:gd name="connsiteX299" fmla="*/ 335712 w 794689"/>
                    <a:gd name="connsiteY299" fmla="*/ 721879 h 799182"/>
                    <a:gd name="connsiteX300" fmla="*/ 350190 w 794689"/>
                    <a:gd name="connsiteY300" fmla="*/ 719848 h 799182"/>
                    <a:gd name="connsiteX301" fmla="*/ 362636 w 794689"/>
                    <a:gd name="connsiteY301" fmla="*/ 715532 h 799182"/>
                    <a:gd name="connsiteX302" fmla="*/ 379146 w 794689"/>
                    <a:gd name="connsiteY302" fmla="*/ 722260 h 799182"/>
                    <a:gd name="connsiteX303" fmla="*/ 365557 w 794689"/>
                    <a:gd name="connsiteY303" fmla="*/ 739904 h 799182"/>
                    <a:gd name="connsiteX304" fmla="*/ 357175 w 794689"/>
                    <a:gd name="connsiteY304" fmla="*/ 737619 h 799182"/>
                    <a:gd name="connsiteX305" fmla="*/ 303835 w 794689"/>
                    <a:gd name="connsiteY305" fmla="*/ 710074 h 799182"/>
                    <a:gd name="connsiteX306" fmla="*/ 74092 w 794689"/>
                    <a:gd name="connsiteY306" fmla="*/ 342090 h 799182"/>
                    <a:gd name="connsiteX307" fmla="*/ 74473 w 794689"/>
                    <a:gd name="connsiteY307" fmla="*/ 341709 h 799182"/>
                    <a:gd name="connsiteX308" fmla="*/ 90983 w 794689"/>
                    <a:gd name="connsiteY308" fmla="*/ 321907 h 799182"/>
                    <a:gd name="connsiteX309" fmla="*/ 106985 w 794689"/>
                    <a:gd name="connsiteY309" fmla="*/ 310864 h 799182"/>
                    <a:gd name="connsiteX310" fmla="*/ 104445 w 794689"/>
                    <a:gd name="connsiteY310" fmla="*/ 393371 h 799182"/>
                    <a:gd name="connsiteX311" fmla="*/ 52121 w 794689"/>
                    <a:gd name="connsiteY311" fmla="*/ 469152 h 799182"/>
                    <a:gd name="connsiteX312" fmla="*/ 46787 w 794689"/>
                    <a:gd name="connsiteY312" fmla="*/ 463567 h 799182"/>
                    <a:gd name="connsiteX313" fmla="*/ 60376 w 794689"/>
                    <a:gd name="connsiteY313" fmla="*/ 439703 h 799182"/>
                    <a:gd name="connsiteX314" fmla="*/ 60503 w 794689"/>
                    <a:gd name="connsiteY314" fmla="*/ 439703 h 799182"/>
                    <a:gd name="connsiteX315" fmla="*/ 64567 w 794689"/>
                    <a:gd name="connsiteY315" fmla="*/ 437418 h 799182"/>
                    <a:gd name="connsiteX316" fmla="*/ 78029 w 794689"/>
                    <a:gd name="connsiteY316" fmla="*/ 429040 h 799182"/>
                    <a:gd name="connsiteX317" fmla="*/ 79045 w 794689"/>
                    <a:gd name="connsiteY317" fmla="*/ 424979 h 799182"/>
                    <a:gd name="connsiteX318" fmla="*/ 74981 w 794689"/>
                    <a:gd name="connsiteY318" fmla="*/ 423963 h 799182"/>
                    <a:gd name="connsiteX319" fmla="*/ 65710 w 794689"/>
                    <a:gd name="connsiteY319" fmla="*/ 429675 h 799182"/>
                    <a:gd name="connsiteX320" fmla="*/ 74600 w 794689"/>
                    <a:gd name="connsiteY320" fmla="*/ 410761 h 799182"/>
                    <a:gd name="connsiteX321" fmla="*/ 83109 w 794689"/>
                    <a:gd name="connsiteY321" fmla="*/ 404796 h 799182"/>
                    <a:gd name="connsiteX322" fmla="*/ 91491 w 794689"/>
                    <a:gd name="connsiteY322" fmla="*/ 401495 h 799182"/>
                    <a:gd name="connsiteX323" fmla="*/ 93777 w 794689"/>
                    <a:gd name="connsiteY323" fmla="*/ 398068 h 799182"/>
                    <a:gd name="connsiteX324" fmla="*/ 90094 w 794689"/>
                    <a:gd name="connsiteY324" fmla="*/ 395783 h 799182"/>
                    <a:gd name="connsiteX325" fmla="*/ 80442 w 794689"/>
                    <a:gd name="connsiteY325" fmla="*/ 399845 h 799182"/>
                    <a:gd name="connsiteX326" fmla="*/ 78918 w 794689"/>
                    <a:gd name="connsiteY326" fmla="*/ 400734 h 799182"/>
                    <a:gd name="connsiteX327" fmla="*/ 84633 w 794689"/>
                    <a:gd name="connsiteY327" fmla="*/ 386517 h 799182"/>
                    <a:gd name="connsiteX328" fmla="*/ 84760 w 794689"/>
                    <a:gd name="connsiteY328" fmla="*/ 386390 h 799182"/>
                    <a:gd name="connsiteX329" fmla="*/ 91110 w 794689"/>
                    <a:gd name="connsiteY329" fmla="*/ 380678 h 799182"/>
                    <a:gd name="connsiteX330" fmla="*/ 100889 w 794689"/>
                    <a:gd name="connsiteY330" fmla="*/ 375601 h 799182"/>
                    <a:gd name="connsiteX331" fmla="*/ 102286 w 794689"/>
                    <a:gd name="connsiteY331" fmla="*/ 371539 h 799182"/>
                    <a:gd name="connsiteX332" fmla="*/ 98603 w 794689"/>
                    <a:gd name="connsiteY332" fmla="*/ 370143 h 799182"/>
                    <a:gd name="connsiteX333" fmla="*/ 88697 w 794689"/>
                    <a:gd name="connsiteY333" fmla="*/ 375601 h 799182"/>
                    <a:gd name="connsiteX334" fmla="*/ 93396 w 794689"/>
                    <a:gd name="connsiteY334" fmla="*/ 361257 h 799182"/>
                    <a:gd name="connsiteX335" fmla="*/ 94031 w 794689"/>
                    <a:gd name="connsiteY335" fmla="*/ 360749 h 799182"/>
                    <a:gd name="connsiteX336" fmla="*/ 99111 w 794689"/>
                    <a:gd name="connsiteY336" fmla="*/ 355418 h 799182"/>
                    <a:gd name="connsiteX337" fmla="*/ 105080 w 794689"/>
                    <a:gd name="connsiteY337" fmla="*/ 351103 h 799182"/>
                    <a:gd name="connsiteX338" fmla="*/ 106096 w 794689"/>
                    <a:gd name="connsiteY338" fmla="*/ 347041 h 799182"/>
                    <a:gd name="connsiteX339" fmla="*/ 102032 w 794689"/>
                    <a:gd name="connsiteY339" fmla="*/ 346025 h 799182"/>
                    <a:gd name="connsiteX340" fmla="*/ 97206 w 794689"/>
                    <a:gd name="connsiteY340" fmla="*/ 349325 h 799182"/>
                    <a:gd name="connsiteX341" fmla="*/ 100000 w 794689"/>
                    <a:gd name="connsiteY341" fmla="*/ 340059 h 799182"/>
                    <a:gd name="connsiteX342" fmla="*/ 97714 w 794689"/>
                    <a:gd name="connsiteY342" fmla="*/ 336378 h 799182"/>
                    <a:gd name="connsiteX343" fmla="*/ 94031 w 794689"/>
                    <a:gd name="connsiteY343" fmla="*/ 338409 h 799182"/>
                    <a:gd name="connsiteX344" fmla="*/ 88316 w 794689"/>
                    <a:gd name="connsiteY344" fmla="*/ 358591 h 799182"/>
                    <a:gd name="connsiteX345" fmla="*/ 81585 w 794689"/>
                    <a:gd name="connsiteY345" fmla="*/ 378013 h 799182"/>
                    <a:gd name="connsiteX346" fmla="*/ 42723 w 794689"/>
                    <a:gd name="connsiteY346" fmla="*/ 459378 h 799182"/>
                    <a:gd name="connsiteX347" fmla="*/ 40310 w 794689"/>
                    <a:gd name="connsiteY347" fmla="*/ 456966 h 799182"/>
                    <a:gd name="connsiteX348" fmla="*/ 40691 w 794689"/>
                    <a:gd name="connsiteY348" fmla="*/ 436657 h 799182"/>
                    <a:gd name="connsiteX349" fmla="*/ 54788 w 794689"/>
                    <a:gd name="connsiteY349" fmla="*/ 407335 h 799182"/>
                    <a:gd name="connsiteX350" fmla="*/ 64186 w 794689"/>
                    <a:gd name="connsiteY350" fmla="*/ 386771 h 799182"/>
                    <a:gd name="connsiteX351" fmla="*/ 74092 w 794689"/>
                    <a:gd name="connsiteY351" fmla="*/ 342090 h 799182"/>
                    <a:gd name="connsiteX352" fmla="*/ 12243 w 794689"/>
                    <a:gd name="connsiteY352" fmla="*/ 299059 h 799182"/>
                    <a:gd name="connsiteX353" fmla="*/ 12243 w 794689"/>
                    <a:gd name="connsiteY353" fmla="*/ 299059 h 799182"/>
                    <a:gd name="connsiteX354" fmla="*/ 19355 w 794689"/>
                    <a:gd name="connsiteY354" fmla="*/ 279638 h 799182"/>
                    <a:gd name="connsiteX355" fmla="*/ 40310 w 794689"/>
                    <a:gd name="connsiteY355" fmla="*/ 231529 h 799182"/>
                    <a:gd name="connsiteX356" fmla="*/ 51867 w 794689"/>
                    <a:gd name="connsiteY356" fmla="*/ 258821 h 799182"/>
                    <a:gd name="connsiteX357" fmla="*/ 63932 w 794689"/>
                    <a:gd name="connsiteY357" fmla="*/ 298424 h 799182"/>
                    <a:gd name="connsiteX358" fmla="*/ 63932 w 794689"/>
                    <a:gd name="connsiteY358" fmla="*/ 298424 h 799182"/>
                    <a:gd name="connsiteX359" fmla="*/ 65583 w 794689"/>
                    <a:gd name="connsiteY359" fmla="*/ 311499 h 799182"/>
                    <a:gd name="connsiteX360" fmla="*/ 58471 w 794689"/>
                    <a:gd name="connsiteY360" fmla="*/ 383725 h 799182"/>
                    <a:gd name="connsiteX361" fmla="*/ 48692 w 794689"/>
                    <a:gd name="connsiteY361" fmla="*/ 404923 h 799182"/>
                    <a:gd name="connsiteX362" fmla="*/ 37135 w 794689"/>
                    <a:gd name="connsiteY362" fmla="*/ 429421 h 799182"/>
                    <a:gd name="connsiteX363" fmla="*/ 12243 w 794689"/>
                    <a:gd name="connsiteY363" fmla="*/ 299059 h 799182"/>
                    <a:gd name="connsiteX364" fmla="*/ 57582 w 794689"/>
                    <a:gd name="connsiteY364" fmla="*/ 576412 h 799182"/>
                    <a:gd name="connsiteX365" fmla="*/ 15926 w 794689"/>
                    <a:gd name="connsiteY365" fmla="*/ 519672 h 799182"/>
                    <a:gd name="connsiteX366" fmla="*/ 6401 w 794689"/>
                    <a:gd name="connsiteY366" fmla="*/ 437799 h 799182"/>
                    <a:gd name="connsiteX367" fmla="*/ 19736 w 794689"/>
                    <a:gd name="connsiteY367" fmla="*/ 447446 h 799182"/>
                    <a:gd name="connsiteX368" fmla="*/ 35865 w 794689"/>
                    <a:gd name="connsiteY368" fmla="*/ 460901 h 799182"/>
                    <a:gd name="connsiteX369" fmla="*/ 88570 w 794689"/>
                    <a:gd name="connsiteY369" fmla="*/ 541505 h 799182"/>
                    <a:gd name="connsiteX370" fmla="*/ 89332 w 794689"/>
                    <a:gd name="connsiteY370" fmla="*/ 542774 h 799182"/>
                    <a:gd name="connsiteX371" fmla="*/ 88570 w 794689"/>
                    <a:gd name="connsiteY371" fmla="*/ 561307 h 799182"/>
                    <a:gd name="connsiteX372" fmla="*/ 97333 w 794689"/>
                    <a:gd name="connsiteY372" fmla="*/ 612588 h 799182"/>
                    <a:gd name="connsiteX373" fmla="*/ 57582 w 794689"/>
                    <a:gd name="connsiteY373" fmla="*/ 576412 h 799182"/>
                    <a:gd name="connsiteX374" fmla="*/ 94539 w 794689"/>
                    <a:gd name="connsiteY374" fmla="*/ 561053 h 799182"/>
                    <a:gd name="connsiteX375" fmla="*/ 104064 w 794689"/>
                    <a:gd name="connsiteY375" fmla="*/ 510913 h 799182"/>
                    <a:gd name="connsiteX376" fmla="*/ 117653 w 794689"/>
                    <a:gd name="connsiteY376" fmla="*/ 536554 h 799182"/>
                    <a:gd name="connsiteX377" fmla="*/ 136068 w 794689"/>
                    <a:gd name="connsiteY377" fmla="*/ 562068 h 799182"/>
                    <a:gd name="connsiteX378" fmla="*/ 156515 w 794689"/>
                    <a:gd name="connsiteY378" fmla="*/ 606114 h 799182"/>
                    <a:gd name="connsiteX379" fmla="*/ 160833 w 794689"/>
                    <a:gd name="connsiteY379" fmla="*/ 644195 h 799182"/>
                    <a:gd name="connsiteX380" fmla="*/ 144450 w 794689"/>
                    <a:gd name="connsiteY380" fmla="*/ 639244 h 799182"/>
                    <a:gd name="connsiteX381" fmla="*/ 141656 w 794689"/>
                    <a:gd name="connsiteY381" fmla="*/ 632771 h 799182"/>
                    <a:gd name="connsiteX382" fmla="*/ 141783 w 794689"/>
                    <a:gd name="connsiteY382" fmla="*/ 632898 h 799182"/>
                    <a:gd name="connsiteX383" fmla="*/ 151562 w 794689"/>
                    <a:gd name="connsiteY383" fmla="*/ 609034 h 799182"/>
                    <a:gd name="connsiteX384" fmla="*/ 149911 w 794689"/>
                    <a:gd name="connsiteY384" fmla="*/ 604972 h 799182"/>
                    <a:gd name="connsiteX385" fmla="*/ 145847 w 794689"/>
                    <a:gd name="connsiteY385" fmla="*/ 606623 h 799182"/>
                    <a:gd name="connsiteX386" fmla="*/ 138481 w 794689"/>
                    <a:gd name="connsiteY386" fmla="*/ 625155 h 799182"/>
                    <a:gd name="connsiteX387" fmla="*/ 131750 w 794689"/>
                    <a:gd name="connsiteY387" fmla="*/ 607511 h 799182"/>
                    <a:gd name="connsiteX388" fmla="*/ 135814 w 794689"/>
                    <a:gd name="connsiteY388" fmla="*/ 598879 h 799182"/>
                    <a:gd name="connsiteX389" fmla="*/ 141148 w 794689"/>
                    <a:gd name="connsiteY389" fmla="*/ 586821 h 799182"/>
                    <a:gd name="connsiteX390" fmla="*/ 139751 w 794689"/>
                    <a:gd name="connsiteY390" fmla="*/ 583139 h 799182"/>
                    <a:gd name="connsiteX391" fmla="*/ 135687 w 794689"/>
                    <a:gd name="connsiteY391" fmla="*/ 584535 h 799182"/>
                    <a:gd name="connsiteX392" fmla="*/ 130353 w 794689"/>
                    <a:gd name="connsiteY392" fmla="*/ 596594 h 799182"/>
                    <a:gd name="connsiteX393" fmla="*/ 128829 w 794689"/>
                    <a:gd name="connsiteY393" fmla="*/ 599768 h 799182"/>
                    <a:gd name="connsiteX394" fmla="*/ 126924 w 794689"/>
                    <a:gd name="connsiteY394" fmla="*/ 594310 h 799182"/>
                    <a:gd name="connsiteX395" fmla="*/ 123876 w 794689"/>
                    <a:gd name="connsiteY395" fmla="*/ 584662 h 799182"/>
                    <a:gd name="connsiteX396" fmla="*/ 124511 w 794689"/>
                    <a:gd name="connsiteY396" fmla="*/ 583520 h 799182"/>
                    <a:gd name="connsiteX397" fmla="*/ 126543 w 794689"/>
                    <a:gd name="connsiteY397" fmla="*/ 575142 h 799182"/>
                    <a:gd name="connsiteX398" fmla="*/ 131242 w 794689"/>
                    <a:gd name="connsiteY398" fmla="*/ 567145 h 799182"/>
                    <a:gd name="connsiteX399" fmla="*/ 130861 w 794689"/>
                    <a:gd name="connsiteY399" fmla="*/ 563083 h 799182"/>
                    <a:gd name="connsiteX400" fmla="*/ 126797 w 794689"/>
                    <a:gd name="connsiteY400" fmla="*/ 563464 h 799182"/>
                    <a:gd name="connsiteX401" fmla="*/ 121082 w 794689"/>
                    <a:gd name="connsiteY401" fmla="*/ 573239 h 799182"/>
                    <a:gd name="connsiteX402" fmla="*/ 120701 w 794689"/>
                    <a:gd name="connsiteY402" fmla="*/ 574381 h 799182"/>
                    <a:gd name="connsiteX403" fmla="*/ 114097 w 794689"/>
                    <a:gd name="connsiteY403" fmla="*/ 548613 h 799182"/>
                    <a:gd name="connsiteX404" fmla="*/ 110795 w 794689"/>
                    <a:gd name="connsiteY404" fmla="*/ 546582 h 799182"/>
                    <a:gd name="connsiteX405" fmla="*/ 108382 w 794689"/>
                    <a:gd name="connsiteY405" fmla="*/ 549882 h 799182"/>
                    <a:gd name="connsiteX406" fmla="*/ 115367 w 794689"/>
                    <a:gd name="connsiteY406" fmla="*/ 577301 h 799182"/>
                    <a:gd name="connsiteX407" fmla="*/ 104699 w 794689"/>
                    <a:gd name="connsiteY407" fmla="*/ 570065 h 799182"/>
                    <a:gd name="connsiteX408" fmla="*/ 100635 w 794689"/>
                    <a:gd name="connsiteY408" fmla="*/ 570827 h 799182"/>
                    <a:gd name="connsiteX409" fmla="*/ 101016 w 794689"/>
                    <a:gd name="connsiteY409" fmla="*/ 574889 h 799182"/>
                    <a:gd name="connsiteX410" fmla="*/ 115113 w 794689"/>
                    <a:gd name="connsiteY410" fmla="*/ 583901 h 799182"/>
                    <a:gd name="connsiteX411" fmla="*/ 117653 w 794689"/>
                    <a:gd name="connsiteY411" fmla="*/ 584789 h 799182"/>
                    <a:gd name="connsiteX412" fmla="*/ 121209 w 794689"/>
                    <a:gd name="connsiteY412" fmla="*/ 595960 h 799182"/>
                    <a:gd name="connsiteX413" fmla="*/ 123622 w 794689"/>
                    <a:gd name="connsiteY413" fmla="*/ 603195 h 799182"/>
                    <a:gd name="connsiteX414" fmla="*/ 119812 w 794689"/>
                    <a:gd name="connsiteY414" fmla="*/ 601418 h 799182"/>
                    <a:gd name="connsiteX415" fmla="*/ 109017 w 794689"/>
                    <a:gd name="connsiteY415" fmla="*/ 596341 h 799182"/>
                    <a:gd name="connsiteX416" fmla="*/ 104953 w 794689"/>
                    <a:gd name="connsiteY416" fmla="*/ 597737 h 799182"/>
                    <a:gd name="connsiteX417" fmla="*/ 106604 w 794689"/>
                    <a:gd name="connsiteY417" fmla="*/ 601799 h 799182"/>
                    <a:gd name="connsiteX418" fmla="*/ 117018 w 794689"/>
                    <a:gd name="connsiteY418" fmla="*/ 606496 h 799182"/>
                    <a:gd name="connsiteX419" fmla="*/ 126162 w 794689"/>
                    <a:gd name="connsiteY419" fmla="*/ 610938 h 799182"/>
                    <a:gd name="connsiteX420" fmla="*/ 136957 w 794689"/>
                    <a:gd name="connsiteY420" fmla="*/ 637595 h 799182"/>
                    <a:gd name="connsiteX421" fmla="*/ 111303 w 794689"/>
                    <a:gd name="connsiteY421" fmla="*/ 633786 h 799182"/>
                    <a:gd name="connsiteX422" fmla="*/ 107620 w 794689"/>
                    <a:gd name="connsiteY422" fmla="*/ 627566 h 799182"/>
                    <a:gd name="connsiteX423" fmla="*/ 94539 w 794689"/>
                    <a:gd name="connsiteY423" fmla="*/ 561053 h 799182"/>
                    <a:gd name="connsiteX424" fmla="*/ 256464 w 794689"/>
                    <a:gd name="connsiteY424" fmla="*/ 729241 h 799182"/>
                    <a:gd name="connsiteX425" fmla="*/ 183185 w 794689"/>
                    <a:gd name="connsiteY425" fmla="*/ 729876 h 799182"/>
                    <a:gd name="connsiteX426" fmla="*/ 125019 w 794689"/>
                    <a:gd name="connsiteY426" fmla="*/ 694588 h 799182"/>
                    <a:gd name="connsiteX427" fmla="*/ 125019 w 794689"/>
                    <a:gd name="connsiteY427" fmla="*/ 694588 h 799182"/>
                    <a:gd name="connsiteX428" fmla="*/ 102159 w 794689"/>
                    <a:gd name="connsiteY428" fmla="*/ 662347 h 799182"/>
                    <a:gd name="connsiteX429" fmla="*/ 82982 w 794689"/>
                    <a:gd name="connsiteY429" fmla="*/ 639118 h 799182"/>
                    <a:gd name="connsiteX430" fmla="*/ 171374 w 794689"/>
                    <a:gd name="connsiteY430" fmla="*/ 654223 h 799182"/>
                    <a:gd name="connsiteX431" fmla="*/ 261671 w 794689"/>
                    <a:gd name="connsiteY431" fmla="*/ 714263 h 799182"/>
                    <a:gd name="connsiteX432" fmla="*/ 314122 w 794689"/>
                    <a:gd name="connsiteY432" fmla="*/ 731780 h 799182"/>
                    <a:gd name="connsiteX433" fmla="*/ 354254 w 794689"/>
                    <a:gd name="connsiteY433" fmla="*/ 742951 h 799182"/>
                    <a:gd name="connsiteX434" fmla="*/ 359842 w 794689"/>
                    <a:gd name="connsiteY434" fmla="*/ 745235 h 799182"/>
                    <a:gd name="connsiteX435" fmla="*/ 347650 w 794689"/>
                    <a:gd name="connsiteY435" fmla="*/ 753994 h 799182"/>
                    <a:gd name="connsiteX436" fmla="*/ 256464 w 794689"/>
                    <a:gd name="connsiteY436" fmla="*/ 729241 h 799182"/>
                    <a:gd name="connsiteX437" fmla="*/ 478206 w 794689"/>
                    <a:gd name="connsiteY437" fmla="*/ 768211 h 799182"/>
                    <a:gd name="connsiteX438" fmla="*/ 506781 w 794689"/>
                    <a:gd name="connsiteY438" fmla="*/ 772019 h 799182"/>
                    <a:gd name="connsiteX439" fmla="*/ 508178 w 794689"/>
                    <a:gd name="connsiteY439" fmla="*/ 779000 h 799182"/>
                    <a:gd name="connsiteX440" fmla="*/ 505638 w 794689"/>
                    <a:gd name="connsiteY440" fmla="*/ 786235 h 799182"/>
                    <a:gd name="connsiteX441" fmla="*/ 459410 w 794689"/>
                    <a:gd name="connsiteY441" fmla="*/ 780015 h 799182"/>
                    <a:gd name="connsiteX442" fmla="*/ 420548 w 794689"/>
                    <a:gd name="connsiteY442" fmla="*/ 769607 h 799182"/>
                    <a:gd name="connsiteX443" fmla="*/ 446710 w 794689"/>
                    <a:gd name="connsiteY443" fmla="*/ 760975 h 799182"/>
                    <a:gd name="connsiteX444" fmla="*/ 447980 w 794689"/>
                    <a:gd name="connsiteY444" fmla="*/ 762244 h 799182"/>
                    <a:gd name="connsiteX445" fmla="*/ 478206 w 794689"/>
                    <a:gd name="connsiteY445" fmla="*/ 768211 h 799182"/>
                    <a:gd name="connsiteX446" fmla="*/ 483540 w 794689"/>
                    <a:gd name="connsiteY446" fmla="*/ 729876 h 799182"/>
                    <a:gd name="connsiteX447" fmla="*/ 395148 w 794689"/>
                    <a:gd name="connsiteY447" fmla="*/ 768211 h 799182"/>
                    <a:gd name="connsiteX448" fmla="*/ 377749 w 794689"/>
                    <a:gd name="connsiteY448" fmla="*/ 769226 h 799182"/>
                    <a:gd name="connsiteX449" fmla="*/ 349555 w 794689"/>
                    <a:gd name="connsiteY449" fmla="*/ 774303 h 799182"/>
                    <a:gd name="connsiteX450" fmla="*/ 349682 w 794689"/>
                    <a:gd name="connsiteY450" fmla="*/ 774430 h 799182"/>
                    <a:gd name="connsiteX451" fmla="*/ 317678 w 794689"/>
                    <a:gd name="connsiteY451" fmla="*/ 785728 h 799182"/>
                    <a:gd name="connsiteX452" fmla="*/ 287452 w 794689"/>
                    <a:gd name="connsiteY452" fmla="*/ 792836 h 799182"/>
                    <a:gd name="connsiteX453" fmla="*/ 285166 w 794689"/>
                    <a:gd name="connsiteY453" fmla="*/ 788520 h 799182"/>
                    <a:gd name="connsiteX454" fmla="*/ 284404 w 794689"/>
                    <a:gd name="connsiteY454" fmla="*/ 785219 h 799182"/>
                    <a:gd name="connsiteX455" fmla="*/ 347650 w 794689"/>
                    <a:gd name="connsiteY455" fmla="*/ 761356 h 799182"/>
                    <a:gd name="connsiteX456" fmla="*/ 385623 w 794689"/>
                    <a:gd name="connsiteY456" fmla="*/ 724164 h 799182"/>
                    <a:gd name="connsiteX457" fmla="*/ 387401 w 794689"/>
                    <a:gd name="connsiteY457" fmla="*/ 722387 h 799182"/>
                    <a:gd name="connsiteX458" fmla="*/ 387528 w 794689"/>
                    <a:gd name="connsiteY458" fmla="*/ 720990 h 799182"/>
                    <a:gd name="connsiteX459" fmla="*/ 428295 w 794689"/>
                    <a:gd name="connsiteY459" fmla="*/ 686210 h 799182"/>
                    <a:gd name="connsiteX460" fmla="*/ 482016 w 794689"/>
                    <a:gd name="connsiteY460" fmla="*/ 669836 h 799182"/>
                    <a:gd name="connsiteX461" fmla="*/ 482016 w 794689"/>
                    <a:gd name="connsiteY461" fmla="*/ 669836 h 799182"/>
                    <a:gd name="connsiteX462" fmla="*/ 507543 w 794689"/>
                    <a:gd name="connsiteY462" fmla="*/ 666536 h 799182"/>
                    <a:gd name="connsiteX463" fmla="*/ 526466 w 794689"/>
                    <a:gd name="connsiteY463" fmla="*/ 660696 h 799182"/>
                    <a:gd name="connsiteX464" fmla="*/ 483540 w 794689"/>
                    <a:gd name="connsiteY464" fmla="*/ 729876 h 799182"/>
                    <a:gd name="connsiteX465" fmla="*/ 707949 w 794689"/>
                    <a:gd name="connsiteY465" fmla="*/ 294108 h 799182"/>
                    <a:gd name="connsiteX466" fmla="*/ 718617 w 794689"/>
                    <a:gd name="connsiteY466" fmla="*/ 249427 h 799182"/>
                    <a:gd name="connsiteX467" fmla="*/ 736778 w 794689"/>
                    <a:gd name="connsiteY467" fmla="*/ 207031 h 799182"/>
                    <a:gd name="connsiteX468" fmla="*/ 770052 w 794689"/>
                    <a:gd name="connsiteY468" fmla="*/ 307944 h 799182"/>
                    <a:gd name="connsiteX469" fmla="*/ 744652 w 794689"/>
                    <a:gd name="connsiteY469" fmla="*/ 395910 h 799182"/>
                    <a:gd name="connsiteX470" fmla="*/ 741858 w 794689"/>
                    <a:gd name="connsiteY470" fmla="*/ 387786 h 799182"/>
                    <a:gd name="connsiteX471" fmla="*/ 712013 w 794689"/>
                    <a:gd name="connsiteY471" fmla="*/ 339932 h 799182"/>
                    <a:gd name="connsiteX472" fmla="*/ 712267 w 794689"/>
                    <a:gd name="connsiteY472" fmla="*/ 339805 h 799182"/>
                    <a:gd name="connsiteX473" fmla="*/ 707822 w 794689"/>
                    <a:gd name="connsiteY473" fmla="*/ 334727 h 799182"/>
                    <a:gd name="connsiteX474" fmla="*/ 707949 w 794689"/>
                    <a:gd name="connsiteY474" fmla="*/ 294108 h 799182"/>
                    <a:gd name="connsiteX475" fmla="*/ 708584 w 794689"/>
                    <a:gd name="connsiteY475" fmla="*/ 444145 h 799182"/>
                    <a:gd name="connsiteX476" fmla="*/ 692709 w 794689"/>
                    <a:gd name="connsiteY476" fmla="*/ 430817 h 799182"/>
                    <a:gd name="connsiteX477" fmla="*/ 665277 w 794689"/>
                    <a:gd name="connsiteY477" fmla="*/ 374205 h 799182"/>
                    <a:gd name="connsiteX478" fmla="*/ 672135 w 794689"/>
                    <a:gd name="connsiteY478" fmla="*/ 302994 h 799182"/>
                    <a:gd name="connsiteX479" fmla="*/ 688137 w 794689"/>
                    <a:gd name="connsiteY479" fmla="*/ 321145 h 799182"/>
                    <a:gd name="connsiteX480" fmla="*/ 702234 w 794689"/>
                    <a:gd name="connsiteY480" fmla="*/ 337139 h 799182"/>
                    <a:gd name="connsiteX481" fmla="*/ 703377 w 794689"/>
                    <a:gd name="connsiteY481" fmla="*/ 338409 h 799182"/>
                    <a:gd name="connsiteX482" fmla="*/ 707695 w 794689"/>
                    <a:gd name="connsiteY482" fmla="*/ 343359 h 799182"/>
                    <a:gd name="connsiteX483" fmla="*/ 707695 w 794689"/>
                    <a:gd name="connsiteY483" fmla="*/ 343740 h 799182"/>
                    <a:gd name="connsiteX484" fmla="*/ 736524 w 794689"/>
                    <a:gd name="connsiteY484" fmla="*/ 390072 h 799182"/>
                    <a:gd name="connsiteX485" fmla="*/ 746049 w 794689"/>
                    <a:gd name="connsiteY485" fmla="*/ 435260 h 799182"/>
                    <a:gd name="connsiteX486" fmla="*/ 737667 w 794689"/>
                    <a:gd name="connsiteY486" fmla="*/ 443511 h 799182"/>
                    <a:gd name="connsiteX487" fmla="*/ 724205 w 794689"/>
                    <a:gd name="connsiteY487" fmla="*/ 421170 h 799182"/>
                    <a:gd name="connsiteX488" fmla="*/ 727761 w 794689"/>
                    <a:gd name="connsiteY488" fmla="*/ 400734 h 799182"/>
                    <a:gd name="connsiteX489" fmla="*/ 728396 w 794689"/>
                    <a:gd name="connsiteY489" fmla="*/ 387660 h 799182"/>
                    <a:gd name="connsiteX490" fmla="*/ 725348 w 794689"/>
                    <a:gd name="connsiteY490" fmla="*/ 384613 h 799182"/>
                    <a:gd name="connsiteX491" fmla="*/ 722300 w 794689"/>
                    <a:gd name="connsiteY491" fmla="*/ 387660 h 799182"/>
                    <a:gd name="connsiteX492" fmla="*/ 721665 w 794689"/>
                    <a:gd name="connsiteY492" fmla="*/ 400099 h 799182"/>
                    <a:gd name="connsiteX493" fmla="*/ 719887 w 794689"/>
                    <a:gd name="connsiteY493" fmla="*/ 413808 h 799182"/>
                    <a:gd name="connsiteX494" fmla="*/ 706298 w 794689"/>
                    <a:gd name="connsiteY494" fmla="*/ 388548 h 799182"/>
                    <a:gd name="connsiteX495" fmla="*/ 708838 w 794689"/>
                    <a:gd name="connsiteY495" fmla="*/ 376616 h 799182"/>
                    <a:gd name="connsiteX496" fmla="*/ 710870 w 794689"/>
                    <a:gd name="connsiteY496" fmla="*/ 357830 h 799182"/>
                    <a:gd name="connsiteX497" fmla="*/ 708203 w 794689"/>
                    <a:gd name="connsiteY497" fmla="*/ 354783 h 799182"/>
                    <a:gd name="connsiteX498" fmla="*/ 704901 w 794689"/>
                    <a:gd name="connsiteY498" fmla="*/ 357449 h 799182"/>
                    <a:gd name="connsiteX499" fmla="*/ 703250 w 794689"/>
                    <a:gd name="connsiteY499" fmla="*/ 375981 h 799182"/>
                    <a:gd name="connsiteX500" fmla="*/ 702361 w 794689"/>
                    <a:gd name="connsiteY500" fmla="*/ 380424 h 799182"/>
                    <a:gd name="connsiteX501" fmla="*/ 684454 w 794689"/>
                    <a:gd name="connsiteY501" fmla="*/ 340059 h 799182"/>
                    <a:gd name="connsiteX502" fmla="*/ 680390 w 794689"/>
                    <a:gd name="connsiteY502" fmla="*/ 338409 h 799182"/>
                    <a:gd name="connsiteX503" fmla="*/ 678993 w 794689"/>
                    <a:gd name="connsiteY503" fmla="*/ 342090 h 799182"/>
                    <a:gd name="connsiteX504" fmla="*/ 697535 w 794689"/>
                    <a:gd name="connsiteY504" fmla="*/ 383978 h 799182"/>
                    <a:gd name="connsiteX505" fmla="*/ 691058 w 794689"/>
                    <a:gd name="connsiteY505" fmla="*/ 380678 h 799182"/>
                    <a:gd name="connsiteX506" fmla="*/ 678231 w 794689"/>
                    <a:gd name="connsiteY506" fmla="*/ 371539 h 799182"/>
                    <a:gd name="connsiteX507" fmla="*/ 674167 w 794689"/>
                    <a:gd name="connsiteY507" fmla="*/ 371919 h 799182"/>
                    <a:gd name="connsiteX508" fmla="*/ 674548 w 794689"/>
                    <a:gd name="connsiteY508" fmla="*/ 375981 h 799182"/>
                    <a:gd name="connsiteX509" fmla="*/ 688010 w 794689"/>
                    <a:gd name="connsiteY509" fmla="*/ 386010 h 799182"/>
                    <a:gd name="connsiteX510" fmla="*/ 701345 w 794689"/>
                    <a:gd name="connsiteY510" fmla="*/ 391468 h 799182"/>
                    <a:gd name="connsiteX511" fmla="*/ 713791 w 794689"/>
                    <a:gd name="connsiteY511" fmla="*/ 415077 h 799182"/>
                    <a:gd name="connsiteX512" fmla="*/ 691439 w 794689"/>
                    <a:gd name="connsiteY512" fmla="*/ 402003 h 799182"/>
                    <a:gd name="connsiteX513" fmla="*/ 687375 w 794689"/>
                    <a:gd name="connsiteY513" fmla="*/ 403018 h 799182"/>
                    <a:gd name="connsiteX514" fmla="*/ 688010 w 794689"/>
                    <a:gd name="connsiteY514" fmla="*/ 407081 h 799182"/>
                    <a:gd name="connsiteX515" fmla="*/ 718744 w 794689"/>
                    <a:gd name="connsiteY515" fmla="*/ 423963 h 799182"/>
                    <a:gd name="connsiteX516" fmla="*/ 733476 w 794689"/>
                    <a:gd name="connsiteY516" fmla="*/ 447954 h 799182"/>
                    <a:gd name="connsiteX517" fmla="*/ 725602 w 794689"/>
                    <a:gd name="connsiteY517" fmla="*/ 457982 h 799182"/>
                    <a:gd name="connsiteX518" fmla="*/ 708584 w 794689"/>
                    <a:gd name="connsiteY518" fmla="*/ 444145 h 799182"/>
                    <a:gd name="connsiteX519" fmla="*/ 706425 w 794689"/>
                    <a:gd name="connsiteY519" fmla="*/ 625789 h 799182"/>
                    <a:gd name="connsiteX520" fmla="*/ 690804 w 794689"/>
                    <a:gd name="connsiteY520" fmla="*/ 651430 h 799182"/>
                    <a:gd name="connsiteX521" fmla="*/ 649148 w 794689"/>
                    <a:gd name="connsiteY521" fmla="*/ 695096 h 799182"/>
                    <a:gd name="connsiteX522" fmla="*/ 587299 w 794689"/>
                    <a:gd name="connsiteY522" fmla="*/ 728607 h 799182"/>
                    <a:gd name="connsiteX523" fmla="*/ 513385 w 794689"/>
                    <a:gd name="connsiteY523" fmla="*/ 728607 h 799182"/>
                    <a:gd name="connsiteX524" fmla="*/ 523418 w 794689"/>
                    <a:gd name="connsiteY524" fmla="*/ 722514 h 799182"/>
                    <a:gd name="connsiteX525" fmla="*/ 546913 w 794689"/>
                    <a:gd name="connsiteY525" fmla="*/ 697000 h 799182"/>
                    <a:gd name="connsiteX526" fmla="*/ 546659 w 794689"/>
                    <a:gd name="connsiteY526" fmla="*/ 696873 h 799182"/>
                    <a:gd name="connsiteX527" fmla="*/ 615366 w 794689"/>
                    <a:gd name="connsiteY527" fmla="*/ 643687 h 799182"/>
                    <a:gd name="connsiteX528" fmla="*/ 632511 w 794689"/>
                    <a:gd name="connsiteY528" fmla="*/ 637341 h 799182"/>
                    <a:gd name="connsiteX529" fmla="*/ 651053 w 794689"/>
                    <a:gd name="connsiteY529" fmla="*/ 632644 h 799182"/>
                    <a:gd name="connsiteX530" fmla="*/ 706425 w 794689"/>
                    <a:gd name="connsiteY530" fmla="*/ 625789 h 799182"/>
                    <a:gd name="connsiteX531" fmla="*/ 686486 w 794689"/>
                    <a:gd name="connsiteY531" fmla="*/ 622108 h 799182"/>
                    <a:gd name="connsiteX532" fmla="*/ 686105 w 794689"/>
                    <a:gd name="connsiteY532" fmla="*/ 622997 h 799182"/>
                    <a:gd name="connsiteX533" fmla="*/ 660705 w 794689"/>
                    <a:gd name="connsiteY533" fmla="*/ 625536 h 799182"/>
                    <a:gd name="connsiteX534" fmla="*/ 664007 w 794689"/>
                    <a:gd name="connsiteY534" fmla="*/ 617666 h 799182"/>
                    <a:gd name="connsiteX535" fmla="*/ 669595 w 794689"/>
                    <a:gd name="connsiteY535" fmla="*/ 602561 h 799182"/>
                    <a:gd name="connsiteX536" fmla="*/ 680136 w 794689"/>
                    <a:gd name="connsiteY536" fmla="*/ 596087 h 799182"/>
                    <a:gd name="connsiteX537" fmla="*/ 692201 w 794689"/>
                    <a:gd name="connsiteY537" fmla="*/ 584282 h 799182"/>
                    <a:gd name="connsiteX538" fmla="*/ 691820 w 794689"/>
                    <a:gd name="connsiteY538" fmla="*/ 580220 h 799182"/>
                    <a:gd name="connsiteX539" fmla="*/ 687756 w 794689"/>
                    <a:gd name="connsiteY539" fmla="*/ 580220 h 799182"/>
                    <a:gd name="connsiteX540" fmla="*/ 676326 w 794689"/>
                    <a:gd name="connsiteY540" fmla="*/ 591263 h 799182"/>
                    <a:gd name="connsiteX541" fmla="*/ 671881 w 794689"/>
                    <a:gd name="connsiteY541" fmla="*/ 594691 h 799182"/>
                    <a:gd name="connsiteX542" fmla="*/ 677342 w 794689"/>
                    <a:gd name="connsiteY542" fmla="*/ 571842 h 799182"/>
                    <a:gd name="connsiteX543" fmla="*/ 684454 w 794689"/>
                    <a:gd name="connsiteY543" fmla="*/ 567145 h 799182"/>
                    <a:gd name="connsiteX544" fmla="*/ 693852 w 794689"/>
                    <a:gd name="connsiteY544" fmla="*/ 557752 h 799182"/>
                    <a:gd name="connsiteX545" fmla="*/ 693471 w 794689"/>
                    <a:gd name="connsiteY545" fmla="*/ 553437 h 799182"/>
                    <a:gd name="connsiteX546" fmla="*/ 689407 w 794689"/>
                    <a:gd name="connsiteY546" fmla="*/ 553817 h 799182"/>
                    <a:gd name="connsiteX547" fmla="*/ 680390 w 794689"/>
                    <a:gd name="connsiteY547" fmla="*/ 562576 h 799182"/>
                    <a:gd name="connsiteX548" fmla="*/ 678739 w 794689"/>
                    <a:gd name="connsiteY548" fmla="*/ 564099 h 799182"/>
                    <a:gd name="connsiteX549" fmla="*/ 683057 w 794689"/>
                    <a:gd name="connsiteY549" fmla="*/ 528684 h 799182"/>
                    <a:gd name="connsiteX550" fmla="*/ 680390 w 794689"/>
                    <a:gd name="connsiteY550" fmla="*/ 525638 h 799182"/>
                    <a:gd name="connsiteX551" fmla="*/ 677088 w 794689"/>
                    <a:gd name="connsiteY551" fmla="*/ 528303 h 799182"/>
                    <a:gd name="connsiteX552" fmla="*/ 672897 w 794689"/>
                    <a:gd name="connsiteY552" fmla="*/ 563845 h 799182"/>
                    <a:gd name="connsiteX553" fmla="*/ 670357 w 794689"/>
                    <a:gd name="connsiteY553" fmla="*/ 560799 h 799182"/>
                    <a:gd name="connsiteX554" fmla="*/ 665277 w 794689"/>
                    <a:gd name="connsiteY554" fmla="*/ 550771 h 799182"/>
                    <a:gd name="connsiteX555" fmla="*/ 661594 w 794689"/>
                    <a:gd name="connsiteY555" fmla="*/ 548740 h 799182"/>
                    <a:gd name="connsiteX556" fmla="*/ 659943 w 794689"/>
                    <a:gd name="connsiteY556" fmla="*/ 552802 h 799182"/>
                    <a:gd name="connsiteX557" fmla="*/ 665658 w 794689"/>
                    <a:gd name="connsiteY557" fmla="*/ 564226 h 799182"/>
                    <a:gd name="connsiteX558" fmla="*/ 671500 w 794689"/>
                    <a:gd name="connsiteY558" fmla="*/ 570954 h 799182"/>
                    <a:gd name="connsiteX559" fmla="*/ 665912 w 794689"/>
                    <a:gd name="connsiteY559" fmla="*/ 593802 h 799182"/>
                    <a:gd name="connsiteX560" fmla="*/ 663880 w 794689"/>
                    <a:gd name="connsiteY560" fmla="*/ 590375 h 799182"/>
                    <a:gd name="connsiteX561" fmla="*/ 657530 w 794689"/>
                    <a:gd name="connsiteY561" fmla="*/ 575651 h 799182"/>
                    <a:gd name="connsiteX562" fmla="*/ 653466 w 794689"/>
                    <a:gd name="connsiteY562" fmla="*/ 574000 h 799182"/>
                    <a:gd name="connsiteX563" fmla="*/ 651815 w 794689"/>
                    <a:gd name="connsiteY563" fmla="*/ 577681 h 799182"/>
                    <a:gd name="connsiteX564" fmla="*/ 658546 w 794689"/>
                    <a:gd name="connsiteY564" fmla="*/ 593168 h 799182"/>
                    <a:gd name="connsiteX565" fmla="*/ 663626 w 794689"/>
                    <a:gd name="connsiteY565" fmla="*/ 601164 h 799182"/>
                    <a:gd name="connsiteX566" fmla="*/ 658038 w 794689"/>
                    <a:gd name="connsiteY566" fmla="*/ 616777 h 799182"/>
                    <a:gd name="connsiteX567" fmla="*/ 651180 w 794689"/>
                    <a:gd name="connsiteY567" fmla="*/ 606623 h 799182"/>
                    <a:gd name="connsiteX568" fmla="*/ 648767 w 794689"/>
                    <a:gd name="connsiteY568" fmla="*/ 601291 h 799182"/>
                    <a:gd name="connsiteX569" fmla="*/ 645084 w 794689"/>
                    <a:gd name="connsiteY569" fmla="*/ 599641 h 799182"/>
                    <a:gd name="connsiteX570" fmla="*/ 643433 w 794689"/>
                    <a:gd name="connsiteY570" fmla="*/ 603703 h 799182"/>
                    <a:gd name="connsiteX571" fmla="*/ 646100 w 794689"/>
                    <a:gd name="connsiteY571" fmla="*/ 609415 h 799182"/>
                    <a:gd name="connsiteX572" fmla="*/ 655371 w 794689"/>
                    <a:gd name="connsiteY572" fmla="*/ 622997 h 799182"/>
                    <a:gd name="connsiteX573" fmla="*/ 653847 w 794689"/>
                    <a:gd name="connsiteY573" fmla="*/ 626043 h 799182"/>
                    <a:gd name="connsiteX574" fmla="*/ 624637 w 794689"/>
                    <a:gd name="connsiteY574" fmla="*/ 633659 h 799182"/>
                    <a:gd name="connsiteX575" fmla="*/ 631368 w 794689"/>
                    <a:gd name="connsiteY575" fmla="*/ 593929 h 799182"/>
                    <a:gd name="connsiteX576" fmla="*/ 656260 w 794689"/>
                    <a:gd name="connsiteY576" fmla="*/ 546582 h 799182"/>
                    <a:gd name="connsiteX577" fmla="*/ 664007 w 794689"/>
                    <a:gd name="connsiteY577" fmla="*/ 530842 h 799182"/>
                    <a:gd name="connsiteX578" fmla="*/ 678739 w 794689"/>
                    <a:gd name="connsiteY578" fmla="*/ 492635 h 799182"/>
                    <a:gd name="connsiteX579" fmla="*/ 689788 w 794689"/>
                    <a:gd name="connsiteY579" fmla="*/ 507994 h 799182"/>
                    <a:gd name="connsiteX580" fmla="*/ 699567 w 794689"/>
                    <a:gd name="connsiteY580" fmla="*/ 527542 h 799182"/>
                    <a:gd name="connsiteX581" fmla="*/ 686486 w 794689"/>
                    <a:gd name="connsiteY581" fmla="*/ 622108 h 799182"/>
                    <a:gd name="connsiteX582" fmla="*/ 788213 w 794689"/>
                    <a:gd name="connsiteY582" fmla="*/ 432087 h 799182"/>
                    <a:gd name="connsiteX583" fmla="*/ 780466 w 794689"/>
                    <a:gd name="connsiteY583" fmla="*/ 494539 h 799182"/>
                    <a:gd name="connsiteX584" fmla="*/ 742493 w 794689"/>
                    <a:gd name="connsiteY584" fmla="*/ 568034 h 799182"/>
                    <a:gd name="connsiteX585" fmla="*/ 707060 w 794689"/>
                    <a:gd name="connsiteY585" fmla="*/ 592152 h 799182"/>
                    <a:gd name="connsiteX586" fmla="*/ 705282 w 794689"/>
                    <a:gd name="connsiteY586" fmla="*/ 526653 h 799182"/>
                    <a:gd name="connsiteX587" fmla="*/ 709600 w 794689"/>
                    <a:gd name="connsiteY587" fmla="*/ 505582 h 799182"/>
                    <a:gd name="connsiteX588" fmla="*/ 716331 w 794689"/>
                    <a:gd name="connsiteY588" fmla="*/ 486796 h 799182"/>
                    <a:gd name="connsiteX589" fmla="*/ 750113 w 794689"/>
                    <a:gd name="connsiteY589" fmla="*/ 439703 h 799182"/>
                    <a:gd name="connsiteX590" fmla="*/ 752145 w 794689"/>
                    <a:gd name="connsiteY590" fmla="*/ 437926 h 799182"/>
                    <a:gd name="connsiteX591" fmla="*/ 788467 w 794689"/>
                    <a:gd name="connsiteY591" fmla="*/ 413808 h 799182"/>
                    <a:gd name="connsiteX592" fmla="*/ 788721 w 794689"/>
                    <a:gd name="connsiteY592" fmla="*/ 419901 h 799182"/>
                    <a:gd name="connsiteX593" fmla="*/ 788213 w 794689"/>
                    <a:gd name="connsiteY593" fmla="*/ 432087 h 799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</a:cxnLst>
                  <a:rect l="l" t="t" r="r" b="b"/>
                  <a:pathLst>
                    <a:path w="794689" h="799182">
                      <a:moveTo>
                        <a:pt x="793928" y="409238"/>
                      </a:moveTo>
                      <a:cubicBezTo>
                        <a:pt x="793928" y="407208"/>
                        <a:pt x="791642" y="405939"/>
                        <a:pt x="789864" y="406573"/>
                      </a:cubicBezTo>
                      <a:cubicBezTo>
                        <a:pt x="775259" y="413427"/>
                        <a:pt x="762559" y="421424"/>
                        <a:pt x="751637" y="430437"/>
                      </a:cubicBezTo>
                      <a:cubicBezTo>
                        <a:pt x="750621" y="421297"/>
                        <a:pt x="749097" y="412031"/>
                        <a:pt x="746684" y="403018"/>
                      </a:cubicBezTo>
                      <a:cubicBezTo>
                        <a:pt x="768274" y="373442"/>
                        <a:pt x="777672" y="341709"/>
                        <a:pt x="776021" y="307944"/>
                      </a:cubicBezTo>
                      <a:cubicBezTo>
                        <a:pt x="774370" y="273418"/>
                        <a:pt x="761924" y="237114"/>
                        <a:pt x="739064" y="198781"/>
                      </a:cubicBezTo>
                      <a:cubicBezTo>
                        <a:pt x="737667" y="196749"/>
                        <a:pt x="734746" y="196749"/>
                        <a:pt x="733730" y="199161"/>
                      </a:cubicBezTo>
                      <a:lnTo>
                        <a:pt x="712902" y="247523"/>
                      </a:lnTo>
                      <a:cubicBezTo>
                        <a:pt x="711124" y="252474"/>
                        <a:pt x="709600" y="257424"/>
                        <a:pt x="708330" y="262248"/>
                      </a:cubicBezTo>
                      <a:cubicBezTo>
                        <a:pt x="704139" y="251712"/>
                        <a:pt x="697535" y="233688"/>
                        <a:pt x="697535" y="229372"/>
                      </a:cubicBezTo>
                      <a:cubicBezTo>
                        <a:pt x="697535" y="227341"/>
                        <a:pt x="697916" y="225310"/>
                        <a:pt x="697916" y="223279"/>
                      </a:cubicBezTo>
                      <a:cubicBezTo>
                        <a:pt x="698297" y="207158"/>
                        <a:pt x="698297" y="194084"/>
                        <a:pt x="690931" y="156511"/>
                      </a:cubicBezTo>
                      <a:lnTo>
                        <a:pt x="690550" y="156130"/>
                      </a:lnTo>
                      <a:cubicBezTo>
                        <a:pt x="680136" y="125539"/>
                        <a:pt x="649529" y="100025"/>
                        <a:pt x="624002" y="84285"/>
                      </a:cubicBezTo>
                      <a:cubicBezTo>
                        <a:pt x="619303" y="80985"/>
                        <a:pt x="614604" y="78319"/>
                        <a:pt x="610286" y="75908"/>
                      </a:cubicBezTo>
                      <a:cubicBezTo>
                        <a:pt x="605968" y="73496"/>
                        <a:pt x="601904" y="71464"/>
                        <a:pt x="598856" y="70195"/>
                      </a:cubicBezTo>
                      <a:cubicBezTo>
                        <a:pt x="596824" y="69180"/>
                        <a:pt x="594538" y="70576"/>
                        <a:pt x="594538" y="72607"/>
                      </a:cubicBezTo>
                      <a:cubicBezTo>
                        <a:pt x="594030" y="81619"/>
                        <a:pt x="594411" y="90124"/>
                        <a:pt x="595300" y="98121"/>
                      </a:cubicBezTo>
                      <a:cubicBezTo>
                        <a:pt x="594157" y="97359"/>
                        <a:pt x="593268" y="96724"/>
                        <a:pt x="592125" y="96090"/>
                      </a:cubicBezTo>
                      <a:cubicBezTo>
                        <a:pt x="589839" y="94440"/>
                        <a:pt x="587553" y="92536"/>
                        <a:pt x="584124" y="90378"/>
                      </a:cubicBezTo>
                      <a:cubicBezTo>
                        <a:pt x="584124" y="90378"/>
                        <a:pt x="583997" y="90251"/>
                        <a:pt x="583997" y="90251"/>
                      </a:cubicBezTo>
                      <a:cubicBezTo>
                        <a:pt x="583489" y="89870"/>
                        <a:pt x="572059" y="79716"/>
                        <a:pt x="566217" y="73242"/>
                      </a:cubicBezTo>
                      <a:cubicBezTo>
                        <a:pt x="561264" y="67402"/>
                        <a:pt x="556565" y="61310"/>
                        <a:pt x="553898" y="55852"/>
                      </a:cubicBezTo>
                      <a:cubicBezTo>
                        <a:pt x="553263" y="54709"/>
                        <a:pt x="553009" y="53440"/>
                        <a:pt x="552374" y="52424"/>
                      </a:cubicBezTo>
                      <a:lnTo>
                        <a:pt x="552501" y="52297"/>
                      </a:lnTo>
                      <a:cubicBezTo>
                        <a:pt x="552374" y="52170"/>
                        <a:pt x="552120" y="51917"/>
                        <a:pt x="551993" y="51790"/>
                      </a:cubicBezTo>
                      <a:cubicBezTo>
                        <a:pt x="551993" y="51790"/>
                        <a:pt x="551993" y="51790"/>
                        <a:pt x="551993" y="51790"/>
                      </a:cubicBezTo>
                      <a:cubicBezTo>
                        <a:pt x="551993" y="51790"/>
                        <a:pt x="551993" y="51790"/>
                        <a:pt x="551993" y="51790"/>
                      </a:cubicBezTo>
                      <a:cubicBezTo>
                        <a:pt x="544754" y="44300"/>
                        <a:pt x="537896" y="37446"/>
                        <a:pt x="528371" y="30845"/>
                      </a:cubicBezTo>
                      <a:cubicBezTo>
                        <a:pt x="518592" y="24118"/>
                        <a:pt x="506908" y="18406"/>
                        <a:pt x="490779" y="13328"/>
                      </a:cubicBezTo>
                      <a:cubicBezTo>
                        <a:pt x="490779" y="13328"/>
                        <a:pt x="472745" y="9647"/>
                        <a:pt x="453441" y="8378"/>
                      </a:cubicBezTo>
                      <a:cubicBezTo>
                        <a:pt x="436677" y="6981"/>
                        <a:pt x="419913" y="5712"/>
                        <a:pt x="405816" y="254"/>
                      </a:cubicBezTo>
                      <a:lnTo>
                        <a:pt x="405816" y="254"/>
                      </a:lnTo>
                      <a:cubicBezTo>
                        <a:pt x="405308" y="127"/>
                        <a:pt x="404927" y="0"/>
                        <a:pt x="404673" y="0"/>
                      </a:cubicBezTo>
                      <a:cubicBezTo>
                        <a:pt x="403022" y="254"/>
                        <a:pt x="402260" y="762"/>
                        <a:pt x="402006" y="1396"/>
                      </a:cubicBezTo>
                      <a:cubicBezTo>
                        <a:pt x="401752" y="2158"/>
                        <a:pt x="401498" y="2158"/>
                        <a:pt x="401752" y="3427"/>
                      </a:cubicBezTo>
                      <a:cubicBezTo>
                        <a:pt x="403657" y="14090"/>
                        <a:pt x="407848" y="23229"/>
                        <a:pt x="413563" y="31734"/>
                      </a:cubicBezTo>
                      <a:cubicBezTo>
                        <a:pt x="402260" y="37573"/>
                        <a:pt x="392354" y="43920"/>
                        <a:pt x="383972" y="50139"/>
                      </a:cubicBezTo>
                      <a:cubicBezTo>
                        <a:pt x="374574" y="57502"/>
                        <a:pt x="367208" y="64864"/>
                        <a:pt x="360858" y="72988"/>
                      </a:cubicBezTo>
                      <a:cubicBezTo>
                        <a:pt x="359461" y="74638"/>
                        <a:pt x="360477" y="77304"/>
                        <a:pt x="362890" y="77684"/>
                      </a:cubicBezTo>
                      <a:cubicBezTo>
                        <a:pt x="379019" y="80730"/>
                        <a:pt x="394767" y="82127"/>
                        <a:pt x="410896" y="81366"/>
                      </a:cubicBezTo>
                      <a:cubicBezTo>
                        <a:pt x="426136" y="80730"/>
                        <a:pt x="441503" y="78573"/>
                        <a:pt x="457886" y="75145"/>
                      </a:cubicBezTo>
                      <a:cubicBezTo>
                        <a:pt x="458394" y="75526"/>
                        <a:pt x="466649" y="80730"/>
                        <a:pt x="470332" y="82635"/>
                      </a:cubicBezTo>
                      <a:cubicBezTo>
                        <a:pt x="488366" y="92155"/>
                        <a:pt x="508686" y="97106"/>
                        <a:pt x="529768" y="97106"/>
                      </a:cubicBezTo>
                      <a:lnTo>
                        <a:pt x="529768" y="97106"/>
                      </a:lnTo>
                      <a:cubicBezTo>
                        <a:pt x="529768" y="97106"/>
                        <a:pt x="548564" y="95963"/>
                        <a:pt x="556057" y="95328"/>
                      </a:cubicBezTo>
                      <a:cubicBezTo>
                        <a:pt x="563423" y="94694"/>
                        <a:pt x="578282" y="93551"/>
                        <a:pt x="578536" y="93551"/>
                      </a:cubicBezTo>
                      <a:cubicBezTo>
                        <a:pt x="578917" y="93678"/>
                        <a:pt x="593522" y="103579"/>
                        <a:pt x="596697" y="105610"/>
                      </a:cubicBezTo>
                      <a:cubicBezTo>
                        <a:pt x="602920" y="140263"/>
                        <a:pt x="620573" y="166158"/>
                        <a:pt x="632638" y="180375"/>
                      </a:cubicBezTo>
                      <a:cubicBezTo>
                        <a:pt x="635686" y="184056"/>
                        <a:pt x="638353" y="186722"/>
                        <a:pt x="640385" y="188752"/>
                      </a:cubicBezTo>
                      <a:cubicBezTo>
                        <a:pt x="642417" y="190784"/>
                        <a:pt x="643687" y="192180"/>
                        <a:pt x="644449" y="192434"/>
                      </a:cubicBezTo>
                      <a:cubicBezTo>
                        <a:pt x="652196" y="198526"/>
                        <a:pt x="659943" y="205508"/>
                        <a:pt x="667944" y="213886"/>
                      </a:cubicBezTo>
                      <a:cubicBezTo>
                        <a:pt x="675945" y="222136"/>
                        <a:pt x="683565" y="231783"/>
                        <a:pt x="691820" y="241685"/>
                      </a:cubicBezTo>
                      <a:lnTo>
                        <a:pt x="691820" y="241685"/>
                      </a:lnTo>
                      <a:cubicBezTo>
                        <a:pt x="694106" y="246381"/>
                        <a:pt x="696519" y="251331"/>
                        <a:pt x="698932" y="256790"/>
                      </a:cubicBezTo>
                      <a:cubicBezTo>
                        <a:pt x="701599" y="262121"/>
                        <a:pt x="703885" y="267452"/>
                        <a:pt x="706171" y="271768"/>
                      </a:cubicBezTo>
                      <a:cubicBezTo>
                        <a:pt x="704520" y="279004"/>
                        <a:pt x="703377" y="286112"/>
                        <a:pt x="702615" y="293093"/>
                      </a:cubicBezTo>
                      <a:cubicBezTo>
                        <a:pt x="701345" y="304517"/>
                        <a:pt x="701091" y="315941"/>
                        <a:pt x="701599" y="326858"/>
                      </a:cubicBezTo>
                      <a:cubicBezTo>
                        <a:pt x="698678" y="323557"/>
                        <a:pt x="695757" y="320384"/>
                        <a:pt x="692836" y="316957"/>
                      </a:cubicBezTo>
                      <a:cubicBezTo>
                        <a:pt x="686486" y="309849"/>
                        <a:pt x="679755" y="302486"/>
                        <a:pt x="673659" y="295124"/>
                      </a:cubicBezTo>
                      <a:cubicBezTo>
                        <a:pt x="672008" y="293474"/>
                        <a:pt x="669214" y="293728"/>
                        <a:pt x="668325" y="295758"/>
                      </a:cubicBezTo>
                      <a:cubicBezTo>
                        <a:pt x="657911" y="325969"/>
                        <a:pt x="655879" y="352117"/>
                        <a:pt x="659943" y="374966"/>
                      </a:cubicBezTo>
                      <a:cubicBezTo>
                        <a:pt x="664007" y="397814"/>
                        <a:pt x="674421" y="417616"/>
                        <a:pt x="688518" y="434372"/>
                      </a:cubicBezTo>
                      <a:cubicBezTo>
                        <a:pt x="688518" y="434372"/>
                        <a:pt x="699567" y="443765"/>
                        <a:pt x="705282" y="448461"/>
                      </a:cubicBezTo>
                      <a:cubicBezTo>
                        <a:pt x="710997" y="453158"/>
                        <a:pt x="716966" y="457982"/>
                        <a:pt x="722554" y="462932"/>
                      </a:cubicBezTo>
                      <a:cubicBezTo>
                        <a:pt x="718236" y="469659"/>
                        <a:pt x="714426" y="476641"/>
                        <a:pt x="711251" y="484130"/>
                      </a:cubicBezTo>
                      <a:cubicBezTo>
                        <a:pt x="708584" y="490223"/>
                        <a:pt x="706171" y="496824"/>
                        <a:pt x="704266" y="503551"/>
                      </a:cubicBezTo>
                      <a:cubicBezTo>
                        <a:pt x="703250" y="507613"/>
                        <a:pt x="702361" y="511675"/>
                        <a:pt x="701472" y="515864"/>
                      </a:cubicBezTo>
                      <a:cubicBezTo>
                        <a:pt x="699694" y="512056"/>
                        <a:pt x="697535" y="508374"/>
                        <a:pt x="695122" y="504566"/>
                      </a:cubicBezTo>
                      <a:cubicBezTo>
                        <a:pt x="691058" y="497458"/>
                        <a:pt x="686105" y="491111"/>
                        <a:pt x="680009" y="484384"/>
                      </a:cubicBezTo>
                      <a:cubicBezTo>
                        <a:pt x="678612" y="482734"/>
                        <a:pt x="675691" y="483369"/>
                        <a:pt x="674929" y="485399"/>
                      </a:cubicBezTo>
                      <a:cubicBezTo>
                        <a:pt x="670484" y="500504"/>
                        <a:pt x="665150" y="514595"/>
                        <a:pt x="658800" y="528050"/>
                      </a:cubicBezTo>
                      <a:cubicBezTo>
                        <a:pt x="657784" y="530715"/>
                        <a:pt x="656514" y="533127"/>
                        <a:pt x="655117" y="535793"/>
                      </a:cubicBezTo>
                      <a:cubicBezTo>
                        <a:pt x="654101" y="538077"/>
                        <a:pt x="651434" y="542901"/>
                        <a:pt x="651434" y="542901"/>
                      </a:cubicBezTo>
                      <a:cubicBezTo>
                        <a:pt x="639369" y="560037"/>
                        <a:pt x="631241" y="576412"/>
                        <a:pt x="625907" y="591517"/>
                      </a:cubicBezTo>
                      <a:cubicBezTo>
                        <a:pt x="620573" y="607003"/>
                        <a:pt x="618541" y="621728"/>
                        <a:pt x="618795" y="635436"/>
                      </a:cubicBezTo>
                      <a:cubicBezTo>
                        <a:pt x="617017" y="636071"/>
                        <a:pt x="615239" y="636832"/>
                        <a:pt x="613461" y="637468"/>
                      </a:cubicBezTo>
                      <a:cubicBezTo>
                        <a:pt x="583870" y="649907"/>
                        <a:pt x="560375" y="668313"/>
                        <a:pt x="542214" y="693192"/>
                      </a:cubicBezTo>
                      <a:cubicBezTo>
                        <a:pt x="535864" y="703220"/>
                        <a:pt x="529133" y="711344"/>
                        <a:pt x="520751" y="717055"/>
                      </a:cubicBezTo>
                      <a:cubicBezTo>
                        <a:pt x="513639" y="721372"/>
                        <a:pt x="505638" y="724291"/>
                        <a:pt x="496240" y="725687"/>
                      </a:cubicBezTo>
                      <a:cubicBezTo>
                        <a:pt x="513893" y="706393"/>
                        <a:pt x="525958" y="682275"/>
                        <a:pt x="534213" y="656000"/>
                      </a:cubicBezTo>
                      <a:cubicBezTo>
                        <a:pt x="534848" y="653588"/>
                        <a:pt x="532562" y="651303"/>
                        <a:pt x="530149" y="652319"/>
                      </a:cubicBezTo>
                      <a:cubicBezTo>
                        <a:pt x="522402" y="655619"/>
                        <a:pt x="514655" y="658031"/>
                        <a:pt x="506654" y="660062"/>
                      </a:cubicBezTo>
                      <a:cubicBezTo>
                        <a:pt x="498272" y="661712"/>
                        <a:pt x="490271" y="662728"/>
                        <a:pt x="481508" y="663362"/>
                      </a:cubicBezTo>
                      <a:lnTo>
                        <a:pt x="481127" y="663362"/>
                      </a:lnTo>
                      <a:lnTo>
                        <a:pt x="481635" y="665393"/>
                      </a:lnTo>
                      <a:lnTo>
                        <a:pt x="481635" y="666281"/>
                      </a:lnTo>
                      <a:lnTo>
                        <a:pt x="481127" y="663362"/>
                      </a:lnTo>
                      <a:cubicBezTo>
                        <a:pt x="461315" y="666409"/>
                        <a:pt x="442138" y="671740"/>
                        <a:pt x="425374" y="680498"/>
                      </a:cubicBezTo>
                      <a:cubicBezTo>
                        <a:pt x="416103" y="685322"/>
                        <a:pt x="407467" y="691288"/>
                        <a:pt x="399593" y="698396"/>
                      </a:cubicBezTo>
                      <a:cubicBezTo>
                        <a:pt x="393497" y="691796"/>
                        <a:pt x="384099" y="686464"/>
                        <a:pt x="372034" y="682275"/>
                      </a:cubicBezTo>
                      <a:cubicBezTo>
                        <a:pt x="358953" y="677579"/>
                        <a:pt x="323012" y="672248"/>
                        <a:pt x="323012" y="672248"/>
                      </a:cubicBezTo>
                      <a:cubicBezTo>
                        <a:pt x="312598" y="671613"/>
                        <a:pt x="302184" y="670598"/>
                        <a:pt x="291770" y="668947"/>
                      </a:cubicBezTo>
                      <a:cubicBezTo>
                        <a:pt x="281356" y="667551"/>
                        <a:pt x="270942" y="665647"/>
                        <a:pt x="260528" y="662855"/>
                      </a:cubicBezTo>
                      <a:cubicBezTo>
                        <a:pt x="258115" y="662474"/>
                        <a:pt x="256210" y="664885"/>
                        <a:pt x="257226" y="667170"/>
                      </a:cubicBezTo>
                      <a:cubicBezTo>
                        <a:pt x="267005" y="686972"/>
                        <a:pt x="282372" y="702077"/>
                        <a:pt x="300914" y="714898"/>
                      </a:cubicBezTo>
                      <a:cubicBezTo>
                        <a:pt x="307772" y="719467"/>
                        <a:pt x="315011" y="723783"/>
                        <a:pt x="322504" y="727718"/>
                      </a:cubicBezTo>
                      <a:cubicBezTo>
                        <a:pt x="320472" y="727084"/>
                        <a:pt x="318440" y="726576"/>
                        <a:pt x="316281" y="725941"/>
                      </a:cubicBezTo>
                      <a:cubicBezTo>
                        <a:pt x="299263" y="720990"/>
                        <a:pt x="282245" y="715279"/>
                        <a:pt x="265608" y="709313"/>
                      </a:cubicBezTo>
                      <a:cubicBezTo>
                        <a:pt x="235509" y="682022"/>
                        <a:pt x="205156" y="661458"/>
                        <a:pt x="174168" y="648764"/>
                      </a:cubicBezTo>
                      <a:cubicBezTo>
                        <a:pt x="171882" y="647877"/>
                        <a:pt x="169723" y="647115"/>
                        <a:pt x="167437" y="646226"/>
                      </a:cubicBezTo>
                      <a:cubicBezTo>
                        <a:pt x="167691" y="632517"/>
                        <a:pt x="166294" y="618808"/>
                        <a:pt x="162738" y="604464"/>
                      </a:cubicBezTo>
                      <a:cubicBezTo>
                        <a:pt x="158674" y="589740"/>
                        <a:pt x="152070" y="574254"/>
                        <a:pt x="141275" y="558514"/>
                      </a:cubicBezTo>
                      <a:cubicBezTo>
                        <a:pt x="141275" y="558514"/>
                        <a:pt x="128829" y="542394"/>
                        <a:pt x="123114" y="533254"/>
                      </a:cubicBezTo>
                      <a:cubicBezTo>
                        <a:pt x="117399" y="523861"/>
                        <a:pt x="112065" y="513833"/>
                        <a:pt x="107620" y="502409"/>
                      </a:cubicBezTo>
                      <a:cubicBezTo>
                        <a:pt x="106604" y="500377"/>
                        <a:pt x="103302" y="499997"/>
                        <a:pt x="102286" y="502155"/>
                      </a:cubicBezTo>
                      <a:cubicBezTo>
                        <a:pt x="97206" y="511167"/>
                        <a:pt x="93650" y="520687"/>
                        <a:pt x="91364" y="531096"/>
                      </a:cubicBezTo>
                      <a:cubicBezTo>
                        <a:pt x="83490" y="510533"/>
                        <a:pt x="71679" y="491365"/>
                        <a:pt x="56312" y="473594"/>
                      </a:cubicBezTo>
                      <a:cubicBezTo>
                        <a:pt x="82474" y="449223"/>
                        <a:pt x="100762" y="422947"/>
                        <a:pt x="110033" y="395403"/>
                      </a:cubicBezTo>
                      <a:cubicBezTo>
                        <a:pt x="119812" y="367223"/>
                        <a:pt x="120447" y="337266"/>
                        <a:pt x="112065" y="305787"/>
                      </a:cubicBezTo>
                      <a:cubicBezTo>
                        <a:pt x="111684" y="303755"/>
                        <a:pt x="109398" y="303121"/>
                        <a:pt x="108001" y="303755"/>
                      </a:cubicBezTo>
                      <a:cubicBezTo>
                        <a:pt x="100635" y="307056"/>
                        <a:pt x="93904" y="311879"/>
                        <a:pt x="87554" y="317464"/>
                      </a:cubicBezTo>
                      <a:cubicBezTo>
                        <a:pt x="82855" y="321654"/>
                        <a:pt x="78283" y="326730"/>
                        <a:pt x="74092" y="332189"/>
                      </a:cubicBezTo>
                      <a:cubicBezTo>
                        <a:pt x="73584" y="325207"/>
                        <a:pt x="72695" y="317972"/>
                        <a:pt x="71806" y="310737"/>
                      </a:cubicBezTo>
                      <a:cubicBezTo>
                        <a:pt x="71171" y="306040"/>
                        <a:pt x="70155" y="297028"/>
                        <a:pt x="70155" y="297028"/>
                      </a:cubicBezTo>
                      <a:cubicBezTo>
                        <a:pt x="68631" y="291316"/>
                        <a:pt x="67234" y="285985"/>
                        <a:pt x="65710" y="280907"/>
                      </a:cubicBezTo>
                      <a:cubicBezTo>
                        <a:pt x="68631" y="276845"/>
                        <a:pt x="70282" y="273799"/>
                        <a:pt x="71425" y="270880"/>
                      </a:cubicBezTo>
                      <a:cubicBezTo>
                        <a:pt x="72695" y="267833"/>
                        <a:pt x="77521" y="259709"/>
                        <a:pt x="77648" y="259328"/>
                      </a:cubicBezTo>
                      <a:cubicBezTo>
                        <a:pt x="104064" y="242573"/>
                        <a:pt x="128575" y="217821"/>
                        <a:pt x="146355" y="190657"/>
                      </a:cubicBezTo>
                      <a:cubicBezTo>
                        <a:pt x="149784" y="185326"/>
                        <a:pt x="153086" y="179867"/>
                        <a:pt x="156134" y="174536"/>
                      </a:cubicBezTo>
                      <a:cubicBezTo>
                        <a:pt x="159182" y="168823"/>
                        <a:pt x="161849" y="163492"/>
                        <a:pt x="164262" y="158034"/>
                      </a:cubicBezTo>
                      <a:cubicBezTo>
                        <a:pt x="164262" y="158034"/>
                        <a:pt x="173152" y="128966"/>
                        <a:pt x="175184" y="116780"/>
                      </a:cubicBezTo>
                      <a:cubicBezTo>
                        <a:pt x="179756" y="114241"/>
                        <a:pt x="184201" y="111957"/>
                        <a:pt x="188773" y="110052"/>
                      </a:cubicBezTo>
                      <a:cubicBezTo>
                        <a:pt x="193472" y="107768"/>
                        <a:pt x="198425" y="105356"/>
                        <a:pt x="203378" y="102437"/>
                      </a:cubicBezTo>
                      <a:cubicBezTo>
                        <a:pt x="210617" y="102944"/>
                        <a:pt x="217348" y="102691"/>
                        <a:pt x="224333" y="102310"/>
                      </a:cubicBezTo>
                      <a:cubicBezTo>
                        <a:pt x="231445" y="101929"/>
                        <a:pt x="238176" y="101675"/>
                        <a:pt x="245542" y="101929"/>
                      </a:cubicBezTo>
                      <a:cubicBezTo>
                        <a:pt x="261290" y="102564"/>
                        <a:pt x="276403" y="101295"/>
                        <a:pt x="290500" y="97233"/>
                      </a:cubicBezTo>
                      <a:cubicBezTo>
                        <a:pt x="304597" y="93551"/>
                        <a:pt x="317678" y="87204"/>
                        <a:pt x="329743" y="77177"/>
                      </a:cubicBezTo>
                      <a:cubicBezTo>
                        <a:pt x="341554" y="66768"/>
                        <a:pt x="350952" y="56359"/>
                        <a:pt x="357937" y="45570"/>
                      </a:cubicBezTo>
                      <a:cubicBezTo>
                        <a:pt x="364668" y="34527"/>
                        <a:pt x="368986" y="22722"/>
                        <a:pt x="370002" y="9267"/>
                      </a:cubicBezTo>
                      <a:cubicBezTo>
                        <a:pt x="370256" y="7235"/>
                        <a:pt x="367970" y="5585"/>
                        <a:pt x="365938" y="6220"/>
                      </a:cubicBezTo>
                      <a:cubicBezTo>
                        <a:pt x="347523" y="13582"/>
                        <a:pt x="327711" y="18025"/>
                        <a:pt x="307772" y="22341"/>
                      </a:cubicBezTo>
                      <a:cubicBezTo>
                        <a:pt x="301041" y="23737"/>
                        <a:pt x="294056" y="25387"/>
                        <a:pt x="286944" y="27037"/>
                      </a:cubicBezTo>
                      <a:lnTo>
                        <a:pt x="286944" y="27164"/>
                      </a:lnTo>
                      <a:cubicBezTo>
                        <a:pt x="262941" y="31861"/>
                        <a:pt x="245542" y="41635"/>
                        <a:pt x="231826" y="53947"/>
                      </a:cubicBezTo>
                      <a:cubicBezTo>
                        <a:pt x="218237" y="66514"/>
                        <a:pt x="208204" y="81492"/>
                        <a:pt x="199568" y="97613"/>
                      </a:cubicBezTo>
                      <a:cubicBezTo>
                        <a:pt x="195123" y="100152"/>
                        <a:pt x="190551" y="102437"/>
                        <a:pt x="185725" y="104594"/>
                      </a:cubicBezTo>
                      <a:cubicBezTo>
                        <a:pt x="182550" y="105991"/>
                        <a:pt x="179248" y="107514"/>
                        <a:pt x="175946" y="109165"/>
                      </a:cubicBezTo>
                      <a:cubicBezTo>
                        <a:pt x="176454" y="105991"/>
                        <a:pt x="176835" y="102818"/>
                        <a:pt x="177343" y="99644"/>
                      </a:cubicBezTo>
                      <a:cubicBezTo>
                        <a:pt x="177978" y="94313"/>
                        <a:pt x="178994" y="88220"/>
                        <a:pt x="179629" y="82889"/>
                      </a:cubicBezTo>
                      <a:cubicBezTo>
                        <a:pt x="180264" y="80604"/>
                        <a:pt x="177597" y="78827"/>
                        <a:pt x="175565" y="79843"/>
                      </a:cubicBezTo>
                      <a:cubicBezTo>
                        <a:pt x="153086" y="89489"/>
                        <a:pt x="140259" y="100279"/>
                        <a:pt x="125146" y="113099"/>
                      </a:cubicBezTo>
                      <a:cubicBezTo>
                        <a:pt x="120828" y="116780"/>
                        <a:pt x="109906" y="125793"/>
                        <a:pt x="109906" y="125793"/>
                      </a:cubicBezTo>
                      <a:lnTo>
                        <a:pt x="109906" y="125919"/>
                      </a:lnTo>
                      <a:cubicBezTo>
                        <a:pt x="72695" y="161462"/>
                        <a:pt x="71933" y="212997"/>
                        <a:pt x="71552" y="249427"/>
                      </a:cubicBezTo>
                      <a:lnTo>
                        <a:pt x="71552" y="257678"/>
                      </a:lnTo>
                      <a:cubicBezTo>
                        <a:pt x="68123" y="261994"/>
                        <a:pt x="66726" y="265421"/>
                        <a:pt x="65202" y="268595"/>
                      </a:cubicBezTo>
                      <a:cubicBezTo>
                        <a:pt x="64694" y="270245"/>
                        <a:pt x="63932" y="271894"/>
                        <a:pt x="63043" y="273672"/>
                      </a:cubicBezTo>
                      <a:cubicBezTo>
                        <a:pt x="61265" y="267706"/>
                        <a:pt x="59360" y="262248"/>
                        <a:pt x="57582" y="256790"/>
                      </a:cubicBezTo>
                      <a:cubicBezTo>
                        <a:pt x="53264" y="245365"/>
                        <a:pt x="48819" y="234957"/>
                        <a:pt x="43104" y="223913"/>
                      </a:cubicBezTo>
                      <a:cubicBezTo>
                        <a:pt x="42088" y="221883"/>
                        <a:pt x="39040" y="221629"/>
                        <a:pt x="38024" y="223532"/>
                      </a:cubicBezTo>
                      <a:cubicBezTo>
                        <a:pt x="25959" y="243081"/>
                        <a:pt x="20244" y="259201"/>
                        <a:pt x="13894" y="277607"/>
                      </a:cubicBezTo>
                      <a:cubicBezTo>
                        <a:pt x="11481" y="283573"/>
                        <a:pt x="6528" y="297409"/>
                        <a:pt x="6528" y="297409"/>
                      </a:cubicBezTo>
                      <a:cubicBezTo>
                        <a:pt x="-6934" y="348437"/>
                        <a:pt x="15926" y="397433"/>
                        <a:pt x="31674" y="431326"/>
                      </a:cubicBezTo>
                      <a:cubicBezTo>
                        <a:pt x="32436" y="433483"/>
                        <a:pt x="33452" y="435641"/>
                        <a:pt x="33960" y="436657"/>
                      </a:cubicBezTo>
                      <a:lnTo>
                        <a:pt x="33960" y="445415"/>
                      </a:lnTo>
                      <a:cubicBezTo>
                        <a:pt x="33960" y="446938"/>
                        <a:pt x="33960" y="448334"/>
                        <a:pt x="33833" y="451508"/>
                      </a:cubicBezTo>
                      <a:cubicBezTo>
                        <a:pt x="30404" y="448461"/>
                        <a:pt x="26848" y="445542"/>
                        <a:pt x="23292" y="442749"/>
                      </a:cubicBezTo>
                      <a:cubicBezTo>
                        <a:pt x="17577" y="438434"/>
                        <a:pt x="11481" y="433991"/>
                        <a:pt x="5131" y="429675"/>
                      </a:cubicBezTo>
                      <a:cubicBezTo>
                        <a:pt x="3099" y="428278"/>
                        <a:pt x="686" y="429675"/>
                        <a:pt x="432" y="432087"/>
                      </a:cubicBezTo>
                      <a:cubicBezTo>
                        <a:pt x="-1219" y="466359"/>
                        <a:pt x="1829" y="496442"/>
                        <a:pt x="10211" y="521703"/>
                      </a:cubicBezTo>
                      <a:cubicBezTo>
                        <a:pt x="18974" y="546836"/>
                        <a:pt x="33325" y="567018"/>
                        <a:pt x="54280" y="581489"/>
                      </a:cubicBezTo>
                      <a:cubicBezTo>
                        <a:pt x="70790" y="592913"/>
                        <a:pt x="84506" y="605607"/>
                        <a:pt x="95555" y="619824"/>
                      </a:cubicBezTo>
                      <a:cubicBezTo>
                        <a:pt x="97587" y="622870"/>
                        <a:pt x="99619" y="625536"/>
                        <a:pt x="101651" y="628582"/>
                      </a:cubicBezTo>
                      <a:cubicBezTo>
                        <a:pt x="102032" y="629090"/>
                        <a:pt x="102413" y="629724"/>
                        <a:pt x="102794" y="630359"/>
                      </a:cubicBezTo>
                      <a:cubicBezTo>
                        <a:pt x="103175" y="631374"/>
                        <a:pt x="103429" y="632263"/>
                        <a:pt x="103810" y="633279"/>
                      </a:cubicBezTo>
                      <a:cubicBezTo>
                        <a:pt x="94920" y="632898"/>
                        <a:pt x="85903" y="633152"/>
                        <a:pt x="76886" y="634040"/>
                      </a:cubicBezTo>
                      <a:cubicBezTo>
                        <a:pt x="74600" y="634040"/>
                        <a:pt x="73203" y="637087"/>
                        <a:pt x="74854" y="639118"/>
                      </a:cubicBezTo>
                      <a:cubicBezTo>
                        <a:pt x="82601" y="647115"/>
                        <a:pt x="89967" y="656254"/>
                        <a:pt x="97714" y="666281"/>
                      </a:cubicBezTo>
                      <a:cubicBezTo>
                        <a:pt x="105461" y="676310"/>
                        <a:pt x="120574" y="698523"/>
                        <a:pt x="120574" y="698523"/>
                      </a:cubicBezTo>
                      <a:cubicBezTo>
                        <a:pt x="138100" y="718960"/>
                        <a:pt x="158928" y="730765"/>
                        <a:pt x="182042" y="736096"/>
                      </a:cubicBezTo>
                      <a:cubicBezTo>
                        <a:pt x="205029" y="741046"/>
                        <a:pt x="230175" y="740158"/>
                        <a:pt x="256845" y="735588"/>
                      </a:cubicBezTo>
                      <a:lnTo>
                        <a:pt x="340665" y="758436"/>
                      </a:lnTo>
                      <a:cubicBezTo>
                        <a:pt x="323901" y="767449"/>
                        <a:pt x="303835" y="774430"/>
                        <a:pt x="280467" y="779761"/>
                      </a:cubicBezTo>
                      <a:cubicBezTo>
                        <a:pt x="279451" y="780143"/>
                        <a:pt x="278435" y="781793"/>
                        <a:pt x="278435" y="782808"/>
                      </a:cubicBezTo>
                      <a:cubicBezTo>
                        <a:pt x="278435" y="785093"/>
                        <a:pt x="278435" y="787885"/>
                        <a:pt x="279451" y="790170"/>
                      </a:cubicBezTo>
                      <a:cubicBezTo>
                        <a:pt x="280086" y="792836"/>
                        <a:pt x="281737" y="795501"/>
                        <a:pt x="284531" y="798167"/>
                      </a:cubicBezTo>
                      <a:cubicBezTo>
                        <a:pt x="284912" y="798548"/>
                        <a:pt x="286563" y="799183"/>
                        <a:pt x="286817" y="799183"/>
                      </a:cubicBezTo>
                      <a:cubicBezTo>
                        <a:pt x="297866" y="797151"/>
                        <a:pt x="308661" y="794867"/>
                        <a:pt x="319456" y="791440"/>
                      </a:cubicBezTo>
                      <a:cubicBezTo>
                        <a:pt x="330505" y="788393"/>
                        <a:pt x="352730" y="779381"/>
                        <a:pt x="352730" y="779381"/>
                      </a:cubicBezTo>
                      <a:cubicBezTo>
                        <a:pt x="358826" y="775953"/>
                        <a:pt x="367462" y="775699"/>
                        <a:pt x="378257" y="775319"/>
                      </a:cubicBezTo>
                      <a:cubicBezTo>
                        <a:pt x="383591" y="774938"/>
                        <a:pt x="389306" y="774684"/>
                        <a:pt x="396037" y="773923"/>
                      </a:cubicBezTo>
                      <a:cubicBezTo>
                        <a:pt x="400863" y="773415"/>
                        <a:pt x="405435" y="772653"/>
                        <a:pt x="410007" y="771891"/>
                      </a:cubicBezTo>
                      <a:cubicBezTo>
                        <a:pt x="410388" y="772273"/>
                        <a:pt x="442392" y="782300"/>
                        <a:pt x="458521" y="785728"/>
                      </a:cubicBezTo>
                      <a:cubicBezTo>
                        <a:pt x="474269" y="789409"/>
                        <a:pt x="490398" y="791693"/>
                        <a:pt x="507289" y="792455"/>
                      </a:cubicBezTo>
                      <a:cubicBezTo>
                        <a:pt x="507924" y="792455"/>
                        <a:pt x="509321" y="791693"/>
                        <a:pt x="509575" y="791059"/>
                      </a:cubicBezTo>
                      <a:cubicBezTo>
                        <a:pt x="512242" y="787378"/>
                        <a:pt x="513639" y="783316"/>
                        <a:pt x="514020" y="779634"/>
                      </a:cubicBezTo>
                      <a:cubicBezTo>
                        <a:pt x="514274" y="775573"/>
                        <a:pt x="513639" y="771891"/>
                        <a:pt x="511607" y="767829"/>
                      </a:cubicBezTo>
                      <a:cubicBezTo>
                        <a:pt x="511226" y="767195"/>
                        <a:pt x="509956" y="766433"/>
                        <a:pt x="509321" y="766179"/>
                      </a:cubicBezTo>
                      <a:cubicBezTo>
                        <a:pt x="499542" y="765164"/>
                        <a:pt x="489509" y="764149"/>
                        <a:pt x="479476" y="762498"/>
                      </a:cubicBezTo>
                      <a:cubicBezTo>
                        <a:pt x="470967" y="761102"/>
                        <a:pt x="462839" y="759325"/>
                        <a:pt x="454711" y="757294"/>
                      </a:cubicBezTo>
                      <a:cubicBezTo>
                        <a:pt x="466395" y="751455"/>
                        <a:pt x="476682" y="744474"/>
                        <a:pt x="485826" y="736350"/>
                      </a:cubicBezTo>
                      <a:cubicBezTo>
                        <a:pt x="490906" y="736350"/>
                        <a:pt x="495097" y="735969"/>
                        <a:pt x="499288" y="735715"/>
                      </a:cubicBezTo>
                      <a:cubicBezTo>
                        <a:pt x="503860" y="735334"/>
                        <a:pt x="508432" y="735081"/>
                        <a:pt x="513004" y="734700"/>
                      </a:cubicBezTo>
                      <a:cubicBezTo>
                        <a:pt x="540182" y="739650"/>
                        <a:pt x="565582" y="740031"/>
                        <a:pt x="589077" y="734319"/>
                      </a:cubicBezTo>
                      <a:cubicBezTo>
                        <a:pt x="612572" y="728607"/>
                        <a:pt x="634035" y="717183"/>
                        <a:pt x="653593" y="699412"/>
                      </a:cubicBezTo>
                      <a:cubicBezTo>
                        <a:pt x="672008" y="682275"/>
                        <a:pt x="686232" y="667551"/>
                        <a:pt x="695884" y="654731"/>
                      </a:cubicBezTo>
                      <a:cubicBezTo>
                        <a:pt x="705917" y="642037"/>
                        <a:pt x="711632" y="631628"/>
                        <a:pt x="714299" y="622870"/>
                      </a:cubicBezTo>
                      <a:cubicBezTo>
                        <a:pt x="714680" y="620839"/>
                        <a:pt x="712902" y="618808"/>
                        <a:pt x="710616" y="619189"/>
                      </a:cubicBezTo>
                      <a:cubicBezTo>
                        <a:pt x="705155" y="620331"/>
                        <a:pt x="699567" y="621347"/>
                        <a:pt x="693979" y="622108"/>
                      </a:cubicBezTo>
                      <a:cubicBezTo>
                        <a:pt x="698424" y="615000"/>
                        <a:pt x="702107" y="607511"/>
                        <a:pt x="705028" y="599641"/>
                      </a:cubicBezTo>
                      <a:cubicBezTo>
                        <a:pt x="719379" y="593929"/>
                        <a:pt x="733476" y="587201"/>
                        <a:pt x="747319" y="572096"/>
                      </a:cubicBezTo>
                      <a:cubicBezTo>
                        <a:pt x="760781" y="557372"/>
                        <a:pt x="784784" y="502282"/>
                        <a:pt x="786943" y="495555"/>
                      </a:cubicBezTo>
                      <a:cubicBezTo>
                        <a:pt x="789102" y="488827"/>
                        <a:pt x="793293" y="453920"/>
                        <a:pt x="794309" y="432467"/>
                      </a:cubicBezTo>
                      <a:cubicBezTo>
                        <a:pt x="794690" y="428152"/>
                        <a:pt x="794690" y="424090"/>
                        <a:pt x="794690" y="420028"/>
                      </a:cubicBezTo>
                      <a:cubicBezTo>
                        <a:pt x="794309" y="416347"/>
                        <a:pt x="794309" y="412539"/>
                        <a:pt x="793928" y="409238"/>
                      </a:cubicBezTo>
                      <a:moveTo>
                        <a:pt x="410388" y="75526"/>
                      </a:moveTo>
                      <a:cubicBezTo>
                        <a:pt x="396672" y="76161"/>
                        <a:pt x="382829" y="75019"/>
                        <a:pt x="368859" y="72607"/>
                      </a:cubicBezTo>
                      <a:cubicBezTo>
                        <a:pt x="374193" y="66514"/>
                        <a:pt x="380162" y="60802"/>
                        <a:pt x="387528" y="54963"/>
                      </a:cubicBezTo>
                      <a:cubicBezTo>
                        <a:pt x="395910" y="48743"/>
                        <a:pt x="405689" y="42650"/>
                        <a:pt x="417119" y="36684"/>
                      </a:cubicBezTo>
                      <a:cubicBezTo>
                        <a:pt x="417627" y="37319"/>
                        <a:pt x="424739" y="45570"/>
                        <a:pt x="428168" y="49251"/>
                      </a:cubicBezTo>
                      <a:cubicBezTo>
                        <a:pt x="414960" y="52424"/>
                        <a:pt x="390957" y="61564"/>
                        <a:pt x="390957" y="61564"/>
                      </a:cubicBezTo>
                      <a:cubicBezTo>
                        <a:pt x="389306" y="62198"/>
                        <a:pt x="388671" y="63976"/>
                        <a:pt x="389306" y="65625"/>
                      </a:cubicBezTo>
                      <a:cubicBezTo>
                        <a:pt x="389687" y="67022"/>
                        <a:pt x="391719" y="68037"/>
                        <a:pt x="392989" y="67275"/>
                      </a:cubicBezTo>
                      <a:cubicBezTo>
                        <a:pt x="392989" y="67275"/>
                        <a:pt x="423469" y="55471"/>
                        <a:pt x="433248" y="54329"/>
                      </a:cubicBezTo>
                      <a:cubicBezTo>
                        <a:pt x="438074" y="59025"/>
                        <a:pt x="450774" y="69941"/>
                        <a:pt x="451536" y="70576"/>
                      </a:cubicBezTo>
                      <a:cubicBezTo>
                        <a:pt x="437312" y="73496"/>
                        <a:pt x="423596" y="75272"/>
                        <a:pt x="410388" y="75526"/>
                      </a:cubicBezTo>
                      <a:moveTo>
                        <a:pt x="555422" y="89616"/>
                      </a:moveTo>
                      <a:cubicBezTo>
                        <a:pt x="547675" y="90251"/>
                        <a:pt x="539928" y="91012"/>
                        <a:pt x="533324" y="91266"/>
                      </a:cubicBezTo>
                      <a:cubicBezTo>
                        <a:pt x="511480" y="91901"/>
                        <a:pt x="491287" y="87204"/>
                        <a:pt x="473126" y="77431"/>
                      </a:cubicBezTo>
                      <a:cubicBezTo>
                        <a:pt x="469443" y="75781"/>
                        <a:pt x="437312" y="56105"/>
                        <a:pt x="422707" y="34780"/>
                      </a:cubicBezTo>
                      <a:cubicBezTo>
                        <a:pt x="422326" y="34273"/>
                        <a:pt x="421056" y="32876"/>
                        <a:pt x="418897" y="29576"/>
                      </a:cubicBezTo>
                      <a:cubicBezTo>
                        <a:pt x="416738" y="26276"/>
                        <a:pt x="411531" y="20690"/>
                        <a:pt x="408483" y="7362"/>
                      </a:cubicBezTo>
                      <a:cubicBezTo>
                        <a:pt x="422326" y="11678"/>
                        <a:pt x="437439" y="13202"/>
                        <a:pt x="452679" y="14344"/>
                      </a:cubicBezTo>
                      <a:cubicBezTo>
                        <a:pt x="465125" y="15359"/>
                        <a:pt x="476174" y="15486"/>
                        <a:pt x="489001" y="19040"/>
                      </a:cubicBezTo>
                      <a:cubicBezTo>
                        <a:pt x="501828" y="22595"/>
                        <a:pt x="515925" y="29449"/>
                        <a:pt x="524942" y="35796"/>
                      </a:cubicBezTo>
                      <a:cubicBezTo>
                        <a:pt x="533832" y="41762"/>
                        <a:pt x="540817" y="48616"/>
                        <a:pt x="547675" y="55852"/>
                      </a:cubicBezTo>
                      <a:cubicBezTo>
                        <a:pt x="550088" y="62452"/>
                        <a:pt x="555676" y="70322"/>
                        <a:pt x="561899" y="77177"/>
                      </a:cubicBezTo>
                      <a:cubicBezTo>
                        <a:pt x="565582" y="81239"/>
                        <a:pt x="569519" y="85047"/>
                        <a:pt x="572821" y="88347"/>
                      </a:cubicBezTo>
                      <a:cubicBezTo>
                        <a:pt x="566852" y="88854"/>
                        <a:pt x="561010" y="89363"/>
                        <a:pt x="555422" y="89616"/>
                      </a:cubicBezTo>
                      <a:moveTo>
                        <a:pt x="672008" y="210204"/>
                      </a:moveTo>
                      <a:cubicBezTo>
                        <a:pt x="664007" y="201827"/>
                        <a:pt x="647751" y="187991"/>
                        <a:pt x="647751" y="187991"/>
                      </a:cubicBezTo>
                      <a:cubicBezTo>
                        <a:pt x="647370" y="187610"/>
                        <a:pt x="639750" y="180248"/>
                        <a:pt x="636702" y="176947"/>
                      </a:cubicBezTo>
                      <a:cubicBezTo>
                        <a:pt x="622351" y="159684"/>
                        <a:pt x="598983" y="124523"/>
                        <a:pt x="600253" y="77557"/>
                      </a:cubicBezTo>
                      <a:cubicBezTo>
                        <a:pt x="602412" y="78700"/>
                        <a:pt x="604825" y="79843"/>
                        <a:pt x="607492" y="81366"/>
                      </a:cubicBezTo>
                      <a:cubicBezTo>
                        <a:pt x="611556" y="83396"/>
                        <a:pt x="616255" y="86062"/>
                        <a:pt x="620954" y="89109"/>
                      </a:cubicBezTo>
                      <a:cubicBezTo>
                        <a:pt x="645338" y="104468"/>
                        <a:pt x="674675" y="129220"/>
                        <a:pt x="684962" y="157907"/>
                      </a:cubicBezTo>
                      <a:lnTo>
                        <a:pt x="684835" y="157907"/>
                      </a:lnTo>
                      <a:cubicBezTo>
                        <a:pt x="692582" y="194846"/>
                        <a:pt x="692201" y="207539"/>
                        <a:pt x="691820" y="223406"/>
                      </a:cubicBezTo>
                      <a:lnTo>
                        <a:pt x="691820" y="229499"/>
                      </a:lnTo>
                      <a:cubicBezTo>
                        <a:pt x="691820" y="230641"/>
                        <a:pt x="692201" y="232291"/>
                        <a:pt x="692709" y="234449"/>
                      </a:cubicBezTo>
                      <a:cubicBezTo>
                        <a:pt x="685724" y="225564"/>
                        <a:pt x="678866" y="217313"/>
                        <a:pt x="672008" y="210204"/>
                      </a:cubicBezTo>
                      <a:moveTo>
                        <a:pt x="235382" y="58391"/>
                      </a:moveTo>
                      <a:cubicBezTo>
                        <a:pt x="248463" y="46585"/>
                        <a:pt x="265227" y="37573"/>
                        <a:pt x="288087" y="32876"/>
                      </a:cubicBezTo>
                      <a:cubicBezTo>
                        <a:pt x="295199" y="31226"/>
                        <a:pt x="301930" y="29830"/>
                        <a:pt x="308915" y="28180"/>
                      </a:cubicBezTo>
                      <a:cubicBezTo>
                        <a:pt x="327457" y="24245"/>
                        <a:pt x="345618" y="20183"/>
                        <a:pt x="363144" y="13836"/>
                      </a:cubicBezTo>
                      <a:cubicBezTo>
                        <a:pt x="361493" y="23991"/>
                        <a:pt x="358064" y="33511"/>
                        <a:pt x="352476" y="42270"/>
                      </a:cubicBezTo>
                      <a:cubicBezTo>
                        <a:pt x="345745" y="52678"/>
                        <a:pt x="336601" y="62706"/>
                        <a:pt x="325298" y="72861"/>
                      </a:cubicBezTo>
                      <a:cubicBezTo>
                        <a:pt x="314249" y="81873"/>
                        <a:pt x="301803" y="87966"/>
                        <a:pt x="288341" y="91647"/>
                      </a:cubicBezTo>
                      <a:cubicBezTo>
                        <a:pt x="274879" y="95328"/>
                        <a:pt x="260528" y="96724"/>
                        <a:pt x="245288" y="96344"/>
                      </a:cubicBezTo>
                      <a:cubicBezTo>
                        <a:pt x="237541" y="95709"/>
                        <a:pt x="230556" y="95963"/>
                        <a:pt x="223444" y="96344"/>
                      </a:cubicBezTo>
                      <a:cubicBezTo>
                        <a:pt x="217856" y="96597"/>
                        <a:pt x="212268" y="96851"/>
                        <a:pt x="206553" y="96597"/>
                      </a:cubicBezTo>
                      <a:cubicBezTo>
                        <a:pt x="214681" y="82381"/>
                        <a:pt x="223571" y="69307"/>
                        <a:pt x="235382" y="58391"/>
                      </a:cubicBezTo>
                      <a:moveTo>
                        <a:pt x="77775" y="249427"/>
                      </a:moveTo>
                      <a:cubicBezTo>
                        <a:pt x="78156" y="213505"/>
                        <a:pt x="78410" y="162858"/>
                        <a:pt x="115367" y="128966"/>
                      </a:cubicBezTo>
                      <a:cubicBezTo>
                        <a:pt x="120447" y="124904"/>
                        <a:pt x="124765" y="121223"/>
                        <a:pt x="129210" y="117923"/>
                      </a:cubicBezTo>
                      <a:cubicBezTo>
                        <a:pt x="142799" y="106244"/>
                        <a:pt x="154483" y="96471"/>
                        <a:pt x="173025" y="87585"/>
                      </a:cubicBezTo>
                      <a:cubicBezTo>
                        <a:pt x="172390" y="91647"/>
                        <a:pt x="172009" y="95455"/>
                        <a:pt x="171501" y="99136"/>
                      </a:cubicBezTo>
                      <a:cubicBezTo>
                        <a:pt x="169088" y="116273"/>
                        <a:pt x="166802" y="133028"/>
                        <a:pt x="158039" y="155877"/>
                      </a:cubicBezTo>
                      <a:cubicBezTo>
                        <a:pt x="156007" y="161208"/>
                        <a:pt x="153340" y="166285"/>
                        <a:pt x="150292" y="171616"/>
                      </a:cubicBezTo>
                      <a:cubicBezTo>
                        <a:pt x="147625" y="176947"/>
                        <a:pt x="144196" y="182405"/>
                        <a:pt x="140894" y="187356"/>
                      </a:cubicBezTo>
                      <a:cubicBezTo>
                        <a:pt x="124384" y="212489"/>
                        <a:pt x="102032" y="235718"/>
                        <a:pt x="77775" y="251712"/>
                      </a:cubicBezTo>
                      <a:cubicBezTo>
                        <a:pt x="77775" y="250951"/>
                        <a:pt x="77775" y="250189"/>
                        <a:pt x="77775" y="249427"/>
                      </a:cubicBezTo>
                      <a:moveTo>
                        <a:pt x="303835" y="710074"/>
                      </a:moveTo>
                      <a:cubicBezTo>
                        <a:pt x="287833" y="699158"/>
                        <a:pt x="274244" y="686337"/>
                        <a:pt x="265100" y="670216"/>
                      </a:cubicBezTo>
                      <a:cubicBezTo>
                        <a:pt x="273609" y="672121"/>
                        <a:pt x="282118" y="673898"/>
                        <a:pt x="290754" y="675167"/>
                      </a:cubicBezTo>
                      <a:cubicBezTo>
                        <a:pt x="301041" y="676817"/>
                        <a:pt x="311328" y="677833"/>
                        <a:pt x="321996" y="678468"/>
                      </a:cubicBezTo>
                      <a:lnTo>
                        <a:pt x="321996" y="678468"/>
                      </a:lnTo>
                      <a:cubicBezTo>
                        <a:pt x="340792" y="680498"/>
                        <a:pt x="356921" y="683545"/>
                        <a:pt x="369748" y="687861"/>
                      </a:cubicBezTo>
                      <a:cubicBezTo>
                        <a:pt x="381051" y="691796"/>
                        <a:pt x="389433" y="696873"/>
                        <a:pt x="395021" y="702839"/>
                      </a:cubicBezTo>
                      <a:cubicBezTo>
                        <a:pt x="390703" y="707155"/>
                        <a:pt x="386639" y="711979"/>
                        <a:pt x="382829" y="717310"/>
                      </a:cubicBezTo>
                      <a:cubicBezTo>
                        <a:pt x="376733" y="714644"/>
                        <a:pt x="370637" y="712106"/>
                        <a:pt x="364541" y="709694"/>
                      </a:cubicBezTo>
                      <a:cubicBezTo>
                        <a:pt x="362382" y="705505"/>
                        <a:pt x="358826" y="700808"/>
                        <a:pt x="354635" y="696619"/>
                      </a:cubicBezTo>
                      <a:cubicBezTo>
                        <a:pt x="354000" y="695603"/>
                        <a:pt x="349682" y="690780"/>
                        <a:pt x="349047" y="690780"/>
                      </a:cubicBezTo>
                      <a:cubicBezTo>
                        <a:pt x="347777" y="689892"/>
                        <a:pt x="346253" y="690272"/>
                        <a:pt x="344856" y="691161"/>
                      </a:cubicBezTo>
                      <a:cubicBezTo>
                        <a:pt x="343967" y="692304"/>
                        <a:pt x="344221" y="693953"/>
                        <a:pt x="344856" y="695096"/>
                      </a:cubicBezTo>
                      <a:lnTo>
                        <a:pt x="344856" y="695096"/>
                      </a:lnTo>
                      <a:cubicBezTo>
                        <a:pt x="344856" y="695096"/>
                        <a:pt x="353365" y="703854"/>
                        <a:pt x="354635" y="705632"/>
                      </a:cubicBezTo>
                      <a:cubicBezTo>
                        <a:pt x="349682" y="703600"/>
                        <a:pt x="344729" y="701697"/>
                        <a:pt x="339776" y="699665"/>
                      </a:cubicBezTo>
                      <a:cubicBezTo>
                        <a:pt x="336220" y="692304"/>
                        <a:pt x="332029" y="686845"/>
                        <a:pt x="327965" y="683799"/>
                      </a:cubicBezTo>
                      <a:cubicBezTo>
                        <a:pt x="326949" y="683164"/>
                        <a:pt x="325933" y="682402"/>
                        <a:pt x="324917" y="682148"/>
                      </a:cubicBezTo>
                      <a:cubicBezTo>
                        <a:pt x="323901" y="681514"/>
                        <a:pt x="322885" y="681133"/>
                        <a:pt x="321869" y="681133"/>
                      </a:cubicBezTo>
                      <a:cubicBezTo>
                        <a:pt x="320218" y="680752"/>
                        <a:pt x="318821" y="682148"/>
                        <a:pt x="318440" y="683799"/>
                      </a:cubicBezTo>
                      <a:cubicBezTo>
                        <a:pt x="318186" y="685195"/>
                        <a:pt x="321869" y="687099"/>
                        <a:pt x="322504" y="687480"/>
                      </a:cubicBezTo>
                      <a:cubicBezTo>
                        <a:pt x="323139" y="687861"/>
                        <a:pt x="328727" y="692684"/>
                        <a:pt x="331013" y="696112"/>
                      </a:cubicBezTo>
                      <a:cubicBezTo>
                        <a:pt x="318567" y="691034"/>
                        <a:pt x="305994" y="685830"/>
                        <a:pt x="292278" y="680498"/>
                      </a:cubicBezTo>
                      <a:cubicBezTo>
                        <a:pt x="290627" y="679737"/>
                        <a:pt x="288976" y="680498"/>
                        <a:pt x="288214" y="682148"/>
                      </a:cubicBezTo>
                      <a:cubicBezTo>
                        <a:pt x="287579" y="683545"/>
                        <a:pt x="288595" y="685576"/>
                        <a:pt x="289865" y="685830"/>
                      </a:cubicBezTo>
                      <a:cubicBezTo>
                        <a:pt x="302057" y="690907"/>
                        <a:pt x="315265" y="696239"/>
                        <a:pt x="328727" y="701697"/>
                      </a:cubicBezTo>
                      <a:cubicBezTo>
                        <a:pt x="327838" y="701697"/>
                        <a:pt x="326949" y="701824"/>
                        <a:pt x="326060" y="701950"/>
                      </a:cubicBezTo>
                      <a:cubicBezTo>
                        <a:pt x="322377" y="702331"/>
                        <a:pt x="318313" y="701950"/>
                        <a:pt x="313995" y="701570"/>
                      </a:cubicBezTo>
                      <a:cubicBezTo>
                        <a:pt x="312344" y="701570"/>
                        <a:pt x="310947" y="702585"/>
                        <a:pt x="310947" y="704236"/>
                      </a:cubicBezTo>
                      <a:cubicBezTo>
                        <a:pt x="310566" y="705885"/>
                        <a:pt x="311963" y="707282"/>
                        <a:pt x="313614" y="707662"/>
                      </a:cubicBezTo>
                      <a:cubicBezTo>
                        <a:pt x="318059" y="708044"/>
                        <a:pt x="322377" y="708044"/>
                        <a:pt x="326314" y="708044"/>
                      </a:cubicBezTo>
                      <a:cubicBezTo>
                        <a:pt x="330632" y="707662"/>
                        <a:pt x="334823" y="707028"/>
                        <a:pt x="338506" y="705759"/>
                      </a:cubicBezTo>
                      <a:cubicBezTo>
                        <a:pt x="343967" y="707917"/>
                        <a:pt x="349428" y="710074"/>
                        <a:pt x="355016" y="712359"/>
                      </a:cubicBezTo>
                      <a:cubicBezTo>
                        <a:pt x="352984" y="712993"/>
                        <a:pt x="350952" y="713629"/>
                        <a:pt x="348793" y="714136"/>
                      </a:cubicBezTo>
                      <a:cubicBezTo>
                        <a:pt x="344348" y="714771"/>
                        <a:pt x="339776" y="715532"/>
                        <a:pt x="335331" y="715786"/>
                      </a:cubicBezTo>
                      <a:cubicBezTo>
                        <a:pt x="333680" y="715786"/>
                        <a:pt x="332283" y="717183"/>
                        <a:pt x="332664" y="718833"/>
                      </a:cubicBezTo>
                      <a:cubicBezTo>
                        <a:pt x="332664" y="720483"/>
                        <a:pt x="334061" y="721879"/>
                        <a:pt x="335712" y="721879"/>
                      </a:cubicBezTo>
                      <a:cubicBezTo>
                        <a:pt x="340411" y="721499"/>
                        <a:pt x="345491" y="720864"/>
                        <a:pt x="350190" y="719848"/>
                      </a:cubicBezTo>
                      <a:cubicBezTo>
                        <a:pt x="354508" y="718960"/>
                        <a:pt x="358572" y="717437"/>
                        <a:pt x="362636" y="715532"/>
                      </a:cubicBezTo>
                      <a:cubicBezTo>
                        <a:pt x="368097" y="717817"/>
                        <a:pt x="373685" y="720103"/>
                        <a:pt x="379146" y="722260"/>
                      </a:cubicBezTo>
                      <a:cubicBezTo>
                        <a:pt x="375590" y="728734"/>
                        <a:pt x="371018" y="734573"/>
                        <a:pt x="365557" y="739904"/>
                      </a:cubicBezTo>
                      <a:cubicBezTo>
                        <a:pt x="362763" y="739143"/>
                        <a:pt x="359969" y="738380"/>
                        <a:pt x="357175" y="737619"/>
                      </a:cubicBezTo>
                      <a:cubicBezTo>
                        <a:pt x="338125" y="729876"/>
                        <a:pt x="319837" y="720990"/>
                        <a:pt x="303835" y="710074"/>
                      </a:cubicBezTo>
                      <a:moveTo>
                        <a:pt x="74092" y="342090"/>
                      </a:moveTo>
                      <a:cubicBezTo>
                        <a:pt x="74219" y="341963"/>
                        <a:pt x="74346" y="341836"/>
                        <a:pt x="74473" y="341709"/>
                      </a:cubicBezTo>
                      <a:cubicBezTo>
                        <a:pt x="79553" y="333585"/>
                        <a:pt x="85268" y="327239"/>
                        <a:pt x="90983" y="321907"/>
                      </a:cubicBezTo>
                      <a:cubicBezTo>
                        <a:pt x="96063" y="317337"/>
                        <a:pt x="101397" y="313911"/>
                        <a:pt x="106985" y="310864"/>
                      </a:cubicBezTo>
                      <a:cubicBezTo>
                        <a:pt x="113970" y="339932"/>
                        <a:pt x="113081" y="367350"/>
                        <a:pt x="104445" y="393371"/>
                      </a:cubicBezTo>
                      <a:cubicBezTo>
                        <a:pt x="95174" y="420281"/>
                        <a:pt x="77521" y="445542"/>
                        <a:pt x="52121" y="469152"/>
                      </a:cubicBezTo>
                      <a:cubicBezTo>
                        <a:pt x="50343" y="467248"/>
                        <a:pt x="48565" y="465344"/>
                        <a:pt x="46787" y="463567"/>
                      </a:cubicBezTo>
                      <a:cubicBezTo>
                        <a:pt x="51359" y="456077"/>
                        <a:pt x="55931" y="448080"/>
                        <a:pt x="60376" y="439703"/>
                      </a:cubicBezTo>
                      <a:cubicBezTo>
                        <a:pt x="60376" y="439703"/>
                        <a:pt x="60376" y="439703"/>
                        <a:pt x="60503" y="439703"/>
                      </a:cubicBezTo>
                      <a:cubicBezTo>
                        <a:pt x="64186" y="437418"/>
                        <a:pt x="64186" y="437418"/>
                        <a:pt x="64567" y="437418"/>
                      </a:cubicBezTo>
                      <a:cubicBezTo>
                        <a:pt x="68885" y="434372"/>
                        <a:pt x="73584" y="431706"/>
                        <a:pt x="78029" y="429040"/>
                      </a:cubicBezTo>
                      <a:cubicBezTo>
                        <a:pt x="79426" y="428025"/>
                        <a:pt x="79680" y="426375"/>
                        <a:pt x="79045" y="424979"/>
                      </a:cubicBezTo>
                      <a:cubicBezTo>
                        <a:pt x="78029" y="423709"/>
                        <a:pt x="76378" y="422947"/>
                        <a:pt x="74981" y="423963"/>
                      </a:cubicBezTo>
                      <a:cubicBezTo>
                        <a:pt x="71679" y="425994"/>
                        <a:pt x="68631" y="427771"/>
                        <a:pt x="65710" y="429675"/>
                      </a:cubicBezTo>
                      <a:cubicBezTo>
                        <a:pt x="68758" y="423582"/>
                        <a:pt x="71679" y="417235"/>
                        <a:pt x="74600" y="410761"/>
                      </a:cubicBezTo>
                      <a:cubicBezTo>
                        <a:pt x="77521" y="408477"/>
                        <a:pt x="80442" y="406573"/>
                        <a:pt x="83109" y="404796"/>
                      </a:cubicBezTo>
                      <a:cubicBezTo>
                        <a:pt x="86157" y="403400"/>
                        <a:pt x="88824" y="402130"/>
                        <a:pt x="91491" y="401495"/>
                      </a:cubicBezTo>
                      <a:cubicBezTo>
                        <a:pt x="93142" y="401115"/>
                        <a:pt x="94158" y="399465"/>
                        <a:pt x="93777" y="398068"/>
                      </a:cubicBezTo>
                      <a:cubicBezTo>
                        <a:pt x="93396" y="396418"/>
                        <a:pt x="91745" y="395403"/>
                        <a:pt x="90094" y="395783"/>
                      </a:cubicBezTo>
                      <a:cubicBezTo>
                        <a:pt x="86792" y="396799"/>
                        <a:pt x="83744" y="397814"/>
                        <a:pt x="80442" y="399845"/>
                      </a:cubicBezTo>
                      <a:cubicBezTo>
                        <a:pt x="79934" y="400099"/>
                        <a:pt x="79426" y="400480"/>
                        <a:pt x="78918" y="400734"/>
                      </a:cubicBezTo>
                      <a:cubicBezTo>
                        <a:pt x="80823" y="396164"/>
                        <a:pt x="82728" y="391341"/>
                        <a:pt x="84633" y="386517"/>
                      </a:cubicBezTo>
                      <a:cubicBezTo>
                        <a:pt x="84633" y="386517"/>
                        <a:pt x="84760" y="386517"/>
                        <a:pt x="84760" y="386390"/>
                      </a:cubicBezTo>
                      <a:cubicBezTo>
                        <a:pt x="86411" y="384359"/>
                        <a:pt x="88443" y="382709"/>
                        <a:pt x="91110" y="380678"/>
                      </a:cubicBezTo>
                      <a:cubicBezTo>
                        <a:pt x="94158" y="378901"/>
                        <a:pt x="97206" y="377251"/>
                        <a:pt x="100889" y="375601"/>
                      </a:cubicBezTo>
                      <a:cubicBezTo>
                        <a:pt x="102540" y="374966"/>
                        <a:pt x="102921" y="372935"/>
                        <a:pt x="102286" y="371539"/>
                      </a:cubicBezTo>
                      <a:cubicBezTo>
                        <a:pt x="101651" y="369889"/>
                        <a:pt x="99873" y="369507"/>
                        <a:pt x="98603" y="370143"/>
                      </a:cubicBezTo>
                      <a:cubicBezTo>
                        <a:pt x="94793" y="371793"/>
                        <a:pt x="91618" y="373569"/>
                        <a:pt x="88697" y="375601"/>
                      </a:cubicBezTo>
                      <a:cubicBezTo>
                        <a:pt x="90348" y="370904"/>
                        <a:pt x="91872" y="365954"/>
                        <a:pt x="93396" y="361257"/>
                      </a:cubicBezTo>
                      <a:cubicBezTo>
                        <a:pt x="93650" y="361130"/>
                        <a:pt x="93777" y="361003"/>
                        <a:pt x="94031" y="360749"/>
                      </a:cubicBezTo>
                      <a:cubicBezTo>
                        <a:pt x="95682" y="358718"/>
                        <a:pt x="97460" y="356688"/>
                        <a:pt x="99111" y="355418"/>
                      </a:cubicBezTo>
                      <a:cubicBezTo>
                        <a:pt x="101143" y="353768"/>
                        <a:pt x="102794" y="352372"/>
                        <a:pt x="105080" y="351103"/>
                      </a:cubicBezTo>
                      <a:cubicBezTo>
                        <a:pt x="106477" y="350467"/>
                        <a:pt x="106731" y="348818"/>
                        <a:pt x="106096" y="347041"/>
                      </a:cubicBezTo>
                      <a:cubicBezTo>
                        <a:pt x="105461" y="345644"/>
                        <a:pt x="103810" y="345390"/>
                        <a:pt x="102032" y="346025"/>
                      </a:cubicBezTo>
                      <a:cubicBezTo>
                        <a:pt x="100381" y="347041"/>
                        <a:pt x="98730" y="348182"/>
                        <a:pt x="97206" y="349325"/>
                      </a:cubicBezTo>
                      <a:cubicBezTo>
                        <a:pt x="98095" y="346279"/>
                        <a:pt x="99111" y="343106"/>
                        <a:pt x="100000" y="340059"/>
                      </a:cubicBezTo>
                      <a:cubicBezTo>
                        <a:pt x="100381" y="338409"/>
                        <a:pt x="99365" y="336759"/>
                        <a:pt x="97714" y="336378"/>
                      </a:cubicBezTo>
                      <a:cubicBezTo>
                        <a:pt x="96317" y="335743"/>
                        <a:pt x="94666" y="336759"/>
                        <a:pt x="94031" y="338409"/>
                      </a:cubicBezTo>
                      <a:cubicBezTo>
                        <a:pt x="92380" y="345390"/>
                        <a:pt x="90348" y="352117"/>
                        <a:pt x="88316" y="358591"/>
                      </a:cubicBezTo>
                      <a:cubicBezTo>
                        <a:pt x="86030" y="365319"/>
                        <a:pt x="83998" y="371666"/>
                        <a:pt x="81585" y="378013"/>
                      </a:cubicBezTo>
                      <a:cubicBezTo>
                        <a:pt x="70028" y="409619"/>
                        <a:pt x="56566" y="436784"/>
                        <a:pt x="42723" y="459378"/>
                      </a:cubicBezTo>
                      <a:cubicBezTo>
                        <a:pt x="41834" y="458616"/>
                        <a:pt x="41072" y="457727"/>
                        <a:pt x="40310" y="456966"/>
                      </a:cubicBezTo>
                      <a:cubicBezTo>
                        <a:pt x="40056" y="456713"/>
                        <a:pt x="40310" y="442242"/>
                        <a:pt x="40691" y="436657"/>
                      </a:cubicBezTo>
                      <a:cubicBezTo>
                        <a:pt x="45644" y="428278"/>
                        <a:pt x="50216" y="417870"/>
                        <a:pt x="54788" y="407335"/>
                      </a:cubicBezTo>
                      <a:cubicBezTo>
                        <a:pt x="57709" y="400353"/>
                        <a:pt x="64186" y="386771"/>
                        <a:pt x="64186" y="386771"/>
                      </a:cubicBezTo>
                      <a:cubicBezTo>
                        <a:pt x="71679" y="371158"/>
                        <a:pt x="74092" y="356688"/>
                        <a:pt x="74092" y="342090"/>
                      </a:cubicBezTo>
                      <a:moveTo>
                        <a:pt x="12243" y="299059"/>
                      </a:moveTo>
                      <a:lnTo>
                        <a:pt x="12243" y="299059"/>
                      </a:lnTo>
                      <a:cubicBezTo>
                        <a:pt x="15037" y="292332"/>
                        <a:pt x="17323" y="285604"/>
                        <a:pt x="19355" y="279638"/>
                      </a:cubicBezTo>
                      <a:cubicBezTo>
                        <a:pt x="25197" y="263137"/>
                        <a:pt x="30531" y="248539"/>
                        <a:pt x="40310" y="231529"/>
                      </a:cubicBezTo>
                      <a:cubicBezTo>
                        <a:pt x="44755" y="240542"/>
                        <a:pt x="48565" y="249427"/>
                        <a:pt x="51867" y="258821"/>
                      </a:cubicBezTo>
                      <a:cubicBezTo>
                        <a:pt x="55931" y="270245"/>
                        <a:pt x="59868" y="282939"/>
                        <a:pt x="63932" y="298424"/>
                      </a:cubicBezTo>
                      <a:lnTo>
                        <a:pt x="63932" y="298424"/>
                      </a:lnTo>
                      <a:cubicBezTo>
                        <a:pt x="64313" y="302994"/>
                        <a:pt x="64948" y="307183"/>
                        <a:pt x="65583" y="311499"/>
                      </a:cubicBezTo>
                      <a:cubicBezTo>
                        <a:pt x="68631" y="336378"/>
                        <a:pt x="71298" y="359226"/>
                        <a:pt x="58471" y="383725"/>
                      </a:cubicBezTo>
                      <a:cubicBezTo>
                        <a:pt x="58471" y="383725"/>
                        <a:pt x="51740" y="397814"/>
                        <a:pt x="48692" y="404923"/>
                      </a:cubicBezTo>
                      <a:cubicBezTo>
                        <a:pt x="44882" y="413681"/>
                        <a:pt x="41072" y="422186"/>
                        <a:pt x="37135" y="429421"/>
                      </a:cubicBezTo>
                      <a:cubicBezTo>
                        <a:pt x="37262" y="429167"/>
                        <a:pt x="-711" y="348055"/>
                        <a:pt x="12243" y="299059"/>
                      </a:cubicBezTo>
                      <a:moveTo>
                        <a:pt x="57582" y="576412"/>
                      </a:moveTo>
                      <a:cubicBezTo>
                        <a:pt x="37770" y="562957"/>
                        <a:pt x="24308" y="543790"/>
                        <a:pt x="15926" y="519672"/>
                      </a:cubicBezTo>
                      <a:cubicBezTo>
                        <a:pt x="8306" y="496442"/>
                        <a:pt x="5258" y="469152"/>
                        <a:pt x="6401" y="437799"/>
                      </a:cubicBezTo>
                      <a:cubicBezTo>
                        <a:pt x="10973" y="440972"/>
                        <a:pt x="15418" y="444145"/>
                        <a:pt x="19736" y="447446"/>
                      </a:cubicBezTo>
                      <a:cubicBezTo>
                        <a:pt x="25451" y="451762"/>
                        <a:pt x="30785" y="456458"/>
                        <a:pt x="35865" y="460901"/>
                      </a:cubicBezTo>
                      <a:cubicBezTo>
                        <a:pt x="61392" y="485146"/>
                        <a:pt x="78791" y="511929"/>
                        <a:pt x="88570" y="541505"/>
                      </a:cubicBezTo>
                      <a:cubicBezTo>
                        <a:pt x="88697" y="542012"/>
                        <a:pt x="88951" y="542520"/>
                        <a:pt x="89332" y="542774"/>
                      </a:cubicBezTo>
                      <a:cubicBezTo>
                        <a:pt x="88697" y="548740"/>
                        <a:pt x="88443" y="554833"/>
                        <a:pt x="88570" y="561307"/>
                      </a:cubicBezTo>
                      <a:cubicBezTo>
                        <a:pt x="89078" y="577047"/>
                        <a:pt x="92126" y="594183"/>
                        <a:pt x="97333" y="612588"/>
                      </a:cubicBezTo>
                      <a:cubicBezTo>
                        <a:pt x="86411" y="599387"/>
                        <a:pt x="73330" y="587201"/>
                        <a:pt x="57582" y="576412"/>
                      </a:cubicBezTo>
                      <a:moveTo>
                        <a:pt x="94539" y="561053"/>
                      </a:moveTo>
                      <a:cubicBezTo>
                        <a:pt x="93904" y="542267"/>
                        <a:pt x="97079" y="525638"/>
                        <a:pt x="104064" y="510913"/>
                      </a:cubicBezTo>
                      <a:cubicBezTo>
                        <a:pt x="108128" y="520306"/>
                        <a:pt x="112700" y="528811"/>
                        <a:pt x="117653" y="536554"/>
                      </a:cubicBezTo>
                      <a:cubicBezTo>
                        <a:pt x="123368" y="545947"/>
                        <a:pt x="129718" y="554325"/>
                        <a:pt x="136068" y="562068"/>
                      </a:cubicBezTo>
                      <a:cubicBezTo>
                        <a:pt x="146101" y="577174"/>
                        <a:pt x="152578" y="591898"/>
                        <a:pt x="156515" y="606114"/>
                      </a:cubicBezTo>
                      <a:cubicBezTo>
                        <a:pt x="159944" y="619442"/>
                        <a:pt x="160960" y="631883"/>
                        <a:pt x="160833" y="644195"/>
                      </a:cubicBezTo>
                      <a:cubicBezTo>
                        <a:pt x="155372" y="642291"/>
                        <a:pt x="149911" y="640768"/>
                        <a:pt x="144450" y="639244"/>
                      </a:cubicBezTo>
                      <a:cubicBezTo>
                        <a:pt x="143434" y="637087"/>
                        <a:pt x="142545" y="634929"/>
                        <a:pt x="141656" y="632771"/>
                      </a:cubicBezTo>
                      <a:cubicBezTo>
                        <a:pt x="142926" y="630232"/>
                        <a:pt x="141529" y="633533"/>
                        <a:pt x="141783" y="632898"/>
                      </a:cubicBezTo>
                      <a:cubicBezTo>
                        <a:pt x="145212" y="624901"/>
                        <a:pt x="148514" y="616396"/>
                        <a:pt x="151562" y="609034"/>
                      </a:cubicBezTo>
                      <a:cubicBezTo>
                        <a:pt x="152197" y="607384"/>
                        <a:pt x="151181" y="605607"/>
                        <a:pt x="149911" y="604972"/>
                      </a:cubicBezTo>
                      <a:cubicBezTo>
                        <a:pt x="148260" y="604591"/>
                        <a:pt x="146482" y="605226"/>
                        <a:pt x="145847" y="606623"/>
                      </a:cubicBezTo>
                      <a:cubicBezTo>
                        <a:pt x="143307" y="613223"/>
                        <a:pt x="140894" y="619189"/>
                        <a:pt x="138481" y="625155"/>
                      </a:cubicBezTo>
                      <a:cubicBezTo>
                        <a:pt x="136068" y="619316"/>
                        <a:pt x="133909" y="613477"/>
                        <a:pt x="131750" y="607511"/>
                      </a:cubicBezTo>
                      <a:cubicBezTo>
                        <a:pt x="133147" y="604591"/>
                        <a:pt x="134417" y="601799"/>
                        <a:pt x="135814" y="598879"/>
                      </a:cubicBezTo>
                      <a:cubicBezTo>
                        <a:pt x="137846" y="594817"/>
                        <a:pt x="139497" y="590502"/>
                        <a:pt x="141148" y="586821"/>
                      </a:cubicBezTo>
                      <a:cubicBezTo>
                        <a:pt x="141783" y="585424"/>
                        <a:pt x="141148" y="583393"/>
                        <a:pt x="139751" y="583139"/>
                      </a:cubicBezTo>
                      <a:cubicBezTo>
                        <a:pt x="138100" y="582505"/>
                        <a:pt x="136322" y="583139"/>
                        <a:pt x="135687" y="584535"/>
                      </a:cubicBezTo>
                      <a:cubicBezTo>
                        <a:pt x="134036" y="588597"/>
                        <a:pt x="132004" y="592659"/>
                        <a:pt x="130353" y="596594"/>
                      </a:cubicBezTo>
                      <a:cubicBezTo>
                        <a:pt x="129845" y="597610"/>
                        <a:pt x="129337" y="598752"/>
                        <a:pt x="128829" y="599768"/>
                      </a:cubicBezTo>
                      <a:cubicBezTo>
                        <a:pt x="128194" y="597990"/>
                        <a:pt x="127559" y="596087"/>
                        <a:pt x="126924" y="594310"/>
                      </a:cubicBezTo>
                      <a:cubicBezTo>
                        <a:pt x="125781" y="591136"/>
                        <a:pt x="124892" y="587836"/>
                        <a:pt x="123876" y="584662"/>
                      </a:cubicBezTo>
                      <a:cubicBezTo>
                        <a:pt x="124257" y="584282"/>
                        <a:pt x="124511" y="583901"/>
                        <a:pt x="124511" y="583520"/>
                      </a:cubicBezTo>
                      <a:cubicBezTo>
                        <a:pt x="124892" y="580854"/>
                        <a:pt x="125527" y="578189"/>
                        <a:pt x="126543" y="575142"/>
                      </a:cubicBezTo>
                      <a:cubicBezTo>
                        <a:pt x="127940" y="572477"/>
                        <a:pt x="129210" y="569811"/>
                        <a:pt x="131242" y="567145"/>
                      </a:cubicBezTo>
                      <a:cubicBezTo>
                        <a:pt x="132258" y="566130"/>
                        <a:pt x="132258" y="564099"/>
                        <a:pt x="130861" y="563083"/>
                      </a:cubicBezTo>
                      <a:cubicBezTo>
                        <a:pt x="129464" y="562068"/>
                        <a:pt x="127813" y="562068"/>
                        <a:pt x="126797" y="563464"/>
                      </a:cubicBezTo>
                      <a:cubicBezTo>
                        <a:pt x="124130" y="566511"/>
                        <a:pt x="122479" y="569811"/>
                        <a:pt x="121082" y="573239"/>
                      </a:cubicBezTo>
                      <a:cubicBezTo>
                        <a:pt x="120955" y="573619"/>
                        <a:pt x="120828" y="574000"/>
                        <a:pt x="120701" y="574381"/>
                      </a:cubicBezTo>
                      <a:cubicBezTo>
                        <a:pt x="118161" y="565749"/>
                        <a:pt x="116002" y="557245"/>
                        <a:pt x="114097" y="548613"/>
                      </a:cubicBezTo>
                      <a:cubicBezTo>
                        <a:pt x="113716" y="546963"/>
                        <a:pt x="112065" y="545947"/>
                        <a:pt x="110795" y="546582"/>
                      </a:cubicBezTo>
                      <a:cubicBezTo>
                        <a:pt x="109144" y="546963"/>
                        <a:pt x="108128" y="548232"/>
                        <a:pt x="108382" y="549882"/>
                      </a:cubicBezTo>
                      <a:cubicBezTo>
                        <a:pt x="110414" y="559022"/>
                        <a:pt x="112827" y="568288"/>
                        <a:pt x="115367" y="577301"/>
                      </a:cubicBezTo>
                      <a:cubicBezTo>
                        <a:pt x="111938" y="575396"/>
                        <a:pt x="108255" y="573112"/>
                        <a:pt x="104699" y="570065"/>
                      </a:cubicBezTo>
                      <a:cubicBezTo>
                        <a:pt x="103302" y="569050"/>
                        <a:pt x="101651" y="569430"/>
                        <a:pt x="100635" y="570827"/>
                      </a:cubicBezTo>
                      <a:cubicBezTo>
                        <a:pt x="99238" y="571842"/>
                        <a:pt x="99619" y="573746"/>
                        <a:pt x="101016" y="574889"/>
                      </a:cubicBezTo>
                      <a:cubicBezTo>
                        <a:pt x="105334" y="578570"/>
                        <a:pt x="110414" y="581870"/>
                        <a:pt x="115113" y="583901"/>
                      </a:cubicBezTo>
                      <a:cubicBezTo>
                        <a:pt x="116002" y="584155"/>
                        <a:pt x="116891" y="584535"/>
                        <a:pt x="117653" y="584789"/>
                      </a:cubicBezTo>
                      <a:cubicBezTo>
                        <a:pt x="118796" y="588470"/>
                        <a:pt x="119939" y="592279"/>
                        <a:pt x="121209" y="595960"/>
                      </a:cubicBezTo>
                      <a:cubicBezTo>
                        <a:pt x="121971" y="598372"/>
                        <a:pt x="122860" y="600783"/>
                        <a:pt x="123622" y="603195"/>
                      </a:cubicBezTo>
                      <a:cubicBezTo>
                        <a:pt x="122352" y="602561"/>
                        <a:pt x="121082" y="601925"/>
                        <a:pt x="119812" y="601418"/>
                      </a:cubicBezTo>
                      <a:cubicBezTo>
                        <a:pt x="116129" y="599387"/>
                        <a:pt x="112700" y="597737"/>
                        <a:pt x="109017" y="596341"/>
                      </a:cubicBezTo>
                      <a:cubicBezTo>
                        <a:pt x="107366" y="595706"/>
                        <a:pt x="105715" y="596341"/>
                        <a:pt x="104953" y="597737"/>
                      </a:cubicBezTo>
                      <a:cubicBezTo>
                        <a:pt x="104572" y="599387"/>
                        <a:pt x="105334" y="601164"/>
                        <a:pt x="106604" y="601799"/>
                      </a:cubicBezTo>
                      <a:cubicBezTo>
                        <a:pt x="110287" y="603195"/>
                        <a:pt x="113716" y="604845"/>
                        <a:pt x="117018" y="606496"/>
                      </a:cubicBezTo>
                      <a:cubicBezTo>
                        <a:pt x="119939" y="608019"/>
                        <a:pt x="122733" y="609669"/>
                        <a:pt x="126162" y="610938"/>
                      </a:cubicBezTo>
                      <a:cubicBezTo>
                        <a:pt x="129464" y="619824"/>
                        <a:pt x="133020" y="628709"/>
                        <a:pt x="136957" y="637595"/>
                      </a:cubicBezTo>
                      <a:cubicBezTo>
                        <a:pt x="128448" y="635690"/>
                        <a:pt x="119812" y="634421"/>
                        <a:pt x="111303" y="633786"/>
                      </a:cubicBezTo>
                      <a:cubicBezTo>
                        <a:pt x="110160" y="631628"/>
                        <a:pt x="108890" y="629598"/>
                        <a:pt x="107620" y="627566"/>
                      </a:cubicBezTo>
                      <a:cubicBezTo>
                        <a:pt x="99746" y="602688"/>
                        <a:pt x="95174" y="580727"/>
                        <a:pt x="94539" y="561053"/>
                      </a:cubicBezTo>
                      <a:moveTo>
                        <a:pt x="256464" y="729241"/>
                      </a:moveTo>
                      <a:cubicBezTo>
                        <a:pt x="230302" y="734319"/>
                        <a:pt x="205410" y="735334"/>
                        <a:pt x="183185" y="729876"/>
                      </a:cubicBezTo>
                      <a:cubicBezTo>
                        <a:pt x="161214" y="724925"/>
                        <a:pt x="141402" y="713882"/>
                        <a:pt x="125019" y="694588"/>
                      </a:cubicBezTo>
                      <a:lnTo>
                        <a:pt x="125019" y="694588"/>
                      </a:lnTo>
                      <a:cubicBezTo>
                        <a:pt x="117272" y="683545"/>
                        <a:pt x="109906" y="672375"/>
                        <a:pt x="102159" y="662347"/>
                      </a:cubicBezTo>
                      <a:cubicBezTo>
                        <a:pt x="95682" y="653969"/>
                        <a:pt x="89332" y="646099"/>
                        <a:pt x="82982" y="639118"/>
                      </a:cubicBezTo>
                      <a:cubicBezTo>
                        <a:pt x="113335" y="637214"/>
                        <a:pt x="142672" y="642291"/>
                        <a:pt x="171374" y="654223"/>
                      </a:cubicBezTo>
                      <a:cubicBezTo>
                        <a:pt x="201981" y="667043"/>
                        <a:pt x="232207" y="687099"/>
                        <a:pt x="261671" y="714263"/>
                      </a:cubicBezTo>
                      <a:cubicBezTo>
                        <a:pt x="262052" y="714263"/>
                        <a:pt x="296977" y="726703"/>
                        <a:pt x="314122" y="731780"/>
                      </a:cubicBezTo>
                      <a:cubicBezTo>
                        <a:pt x="327457" y="735715"/>
                        <a:pt x="340919" y="739396"/>
                        <a:pt x="354254" y="742951"/>
                      </a:cubicBezTo>
                      <a:cubicBezTo>
                        <a:pt x="356032" y="743712"/>
                        <a:pt x="357937" y="744474"/>
                        <a:pt x="359842" y="745235"/>
                      </a:cubicBezTo>
                      <a:cubicBezTo>
                        <a:pt x="356032" y="748409"/>
                        <a:pt x="351968" y="751201"/>
                        <a:pt x="347650" y="753994"/>
                      </a:cubicBezTo>
                      <a:lnTo>
                        <a:pt x="256464" y="729241"/>
                      </a:lnTo>
                      <a:close/>
                      <a:moveTo>
                        <a:pt x="478206" y="768211"/>
                      </a:moveTo>
                      <a:cubicBezTo>
                        <a:pt x="487350" y="769861"/>
                        <a:pt x="497256" y="771003"/>
                        <a:pt x="506781" y="772019"/>
                      </a:cubicBezTo>
                      <a:cubicBezTo>
                        <a:pt x="507797" y="774430"/>
                        <a:pt x="508178" y="776715"/>
                        <a:pt x="508178" y="779000"/>
                      </a:cubicBezTo>
                      <a:cubicBezTo>
                        <a:pt x="507924" y="781412"/>
                        <a:pt x="506908" y="783696"/>
                        <a:pt x="505638" y="786235"/>
                      </a:cubicBezTo>
                      <a:cubicBezTo>
                        <a:pt x="490017" y="785474"/>
                        <a:pt x="474777" y="783189"/>
                        <a:pt x="459410" y="780015"/>
                      </a:cubicBezTo>
                      <a:cubicBezTo>
                        <a:pt x="446456" y="777223"/>
                        <a:pt x="433502" y="773669"/>
                        <a:pt x="420548" y="769607"/>
                      </a:cubicBezTo>
                      <a:cubicBezTo>
                        <a:pt x="429819" y="767322"/>
                        <a:pt x="438582" y="764530"/>
                        <a:pt x="446710" y="760975"/>
                      </a:cubicBezTo>
                      <a:cubicBezTo>
                        <a:pt x="447091" y="761483"/>
                        <a:pt x="447472" y="761864"/>
                        <a:pt x="447980" y="762244"/>
                      </a:cubicBezTo>
                      <a:cubicBezTo>
                        <a:pt x="458013" y="764530"/>
                        <a:pt x="468046" y="766433"/>
                        <a:pt x="478206" y="768211"/>
                      </a:cubicBezTo>
                      <a:moveTo>
                        <a:pt x="483540" y="729876"/>
                      </a:moveTo>
                      <a:cubicBezTo>
                        <a:pt x="462331" y="750059"/>
                        <a:pt x="433502" y="763767"/>
                        <a:pt x="395148" y="768211"/>
                      </a:cubicBezTo>
                      <a:cubicBezTo>
                        <a:pt x="389179" y="768845"/>
                        <a:pt x="383083" y="768845"/>
                        <a:pt x="377749" y="769226"/>
                      </a:cubicBezTo>
                      <a:cubicBezTo>
                        <a:pt x="366319" y="769607"/>
                        <a:pt x="357175" y="770241"/>
                        <a:pt x="349555" y="774303"/>
                      </a:cubicBezTo>
                      <a:lnTo>
                        <a:pt x="349682" y="774430"/>
                      </a:lnTo>
                      <a:cubicBezTo>
                        <a:pt x="339014" y="778746"/>
                        <a:pt x="328346" y="782681"/>
                        <a:pt x="317678" y="785728"/>
                      </a:cubicBezTo>
                      <a:cubicBezTo>
                        <a:pt x="307772" y="788647"/>
                        <a:pt x="297612" y="791059"/>
                        <a:pt x="287452" y="792836"/>
                      </a:cubicBezTo>
                      <a:cubicBezTo>
                        <a:pt x="286309" y="791313"/>
                        <a:pt x="285420" y="789790"/>
                        <a:pt x="285166" y="788520"/>
                      </a:cubicBezTo>
                      <a:cubicBezTo>
                        <a:pt x="284785" y="787378"/>
                        <a:pt x="284531" y="786235"/>
                        <a:pt x="284404" y="785219"/>
                      </a:cubicBezTo>
                      <a:cubicBezTo>
                        <a:pt x="309169" y="779254"/>
                        <a:pt x="330505" y="771384"/>
                        <a:pt x="347650" y="761356"/>
                      </a:cubicBezTo>
                      <a:cubicBezTo>
                        <a:pt x="364541" y="751455"/>
                        <a:pt x="377495" y="739143"/>
                        <a:pt x="385623" y="724164"/>
                      </a:cubicBezTo>
                      <a:cubicBezTo>
                        <a:pt x="386512" y="723910"/>
                        <a:pt x="387147" y="723276"/>
                        <a:pt x="387401" y="722387"/>
                      </a:cubicBezTo>
                      <a:cubicBezTo>
                        <a:pt x="387655" y="722006"/>
                        <a:pt x="387655" y="721372"/>
                        <a:pt x="387528" y="720990"/>
                      </a:cubicBezTo>
                      <a:cubicBezTo>
                        <a:pt x="398831" y="705759"/>
                        <a:pt x="412547" y="694334"/>
                        <a:pt x="428295" y="686210"/>
                      </a:cubicBezTo>
                      <a:cubicBezTo>
                        <a:pt x="444424" y="677833"/>
                        <a:pt x="462585" y="672755"/>
                        <a:pt x="482016" y="669836"/>
                      </a:cubicBezTo>
                      <a:lnTo>
                        <a:pt x="482016" y="669836"/>
                      </a:lnTo>
                      <a:cubicBezTo>
                        <a:pt x="490906" y="669455"/>
                        <a:pt x="499288" y="668440"/>
                        <a:pt x="507543" y="666536"/>
                      </a:cubicBezTo>
                      <a:cubicBezTo>
                        <a:pt x="514147" y="665012"/>
                        <a:pt x="520243" y="662982"/>
                        <a:pt x="526466" y="660696"/>
                      </a:cubicBezTo>
                      <a:cubicBezTo>
                        <a:pt x="517068" y="687353"/>
                        <a:pt x="503606" y="711470"/>
                        <a:pt x="483540" y="729876"/>
                      </a:cubicBezTo>
                      <a:moveTo>
                        <a:pt x="707949" y="294108"/>
                      </a:moveTo>
                      <a:cubicBezTo>
                        <a:pt x="709600" y="279638"/>
                        <a:pt x="713029" y="264913"/>
                        <a:pt x="718617" y="249427"/>
                      </a:cubicBezTo>
                      <a:lnTo>
                        <a:pt x="736778" y="207031"/>
                      </a:lnTo>
                      <a:cubicBezTo>
                        <a:pt x="757352" y="242446"/>
                        <a:pt x="768782" y="276211"/>
                        <a:pt x="770052" y="307944"/>
                      </a:cubicBezTo>
                      <a:cubicBezTo>
                        <a:pt x="771576" y="339298"/>
                        <a:pt x="763321" y="368493"/>
                        <a:pt x="744652" y="395910"/>
                      </a:cubicBezTo>
                      <a:cubicBezTo>
                        <a:pt x="743763" y="393245"/>
                        <a:pt x="742874" y="390579"/>
                        <a:pt x="741858" y="387786"/>
                      </a:cubicBezTo>
                      <a:cubicBezTo>
                        <a:pt x="735889" y="371793"/>
                        <a:pt x="726491" y="355672"/>
                        <a:pt x="712013" y="339932"/>
                      </a:cubicBezTo>
                      <a:lnTo>
                        <a:pt x="712267" y="339805"/>
                      </a:lnTo>
                      <a:cubicBezTo>
                        <a:pt x="710870" y="338155"/>
                        <a:pt x="709346" y="336378"/>
                        <a:pt x="707822" y="334727"/>
                      </a:cubicBezTo>
                      <a:cubicBezTo>
                        <a:pt x="706298" y="321526"/>
                        <a:pt x="706298" y="308198"/>
                        <a:pt x="707949" y="294108"/>
                      </a:cubicBezTo>
                      <a:moveTo>
                        <a:pt x="708584" y="444145"/>
                      </a:moveTo>
                      <a:cubicBezTo>
                        <a:pt x="703250" y="439830"/>
                        <a:pt x="697916" y="435514"/>
                        <a:pt x="692709" y="430817"/>
                      </a:cubicBezTo>
                      <a:cubicBezTo>
                        <a:pt x="678993" y="414696"/>
                        <a:pt x="669341" y="396037"/>
                        <a:pt x="665277" y="374205"/>
                      </a:cubicBezTo>
                      <a:cubicBezTo>
                        <a:pt x="661848" y="353387"/>
                        <a:pt x="663499" y="329778"/>
                        <a:pt x="672135" y="302994"/>
                      </a:cubicBezTo>
                      <a:cubicBezTo>
                        <a:pt x="677215" y="309087"/>
                        <a:pt x="682676" y="315053"/>
                        <a:pt x="688137" y="321145"/>
                      </a:cubicBezTo>
                      <a:cubicBezTo>
                        <a:pt x="692963" y="326477"/>
                        <a:pt x="697662" y="331808"/>
                        <a:pt x="702234" y="337139"/>
                      </a:cubicBezTo>
                      <a:cubicBezTo>
                        <a:pt x="702488" y="337647"/>
                        <a:pt x="702869" y="338155"/>
                        <a:pt x="703377" y="338409"/>
                      </a:cubicBezTo>
                      <a:cubicBezTo>
                        <a:pt x="704774" y="340059"/>
                        <a:pt x="706298" y="341709"/>
                        <a:pt x="707695" y="343359"/>
                      </a:cubicBezTo>
                      <a:lnTo>
                        <a:pt x="707695" y="343740"/>
                      </a:lnTo>
                      <a:cubicBezTo>
                        <a:pt x="721411" y="358845"/>
                        <a:pt x="730555" y="374331"/>
                        <a:pt x="736524" y="390072"/>
                      </a:cubicBezTo>
                      <a:cubicBezTo>
                        <a:pt x="741985" y="404923"/>
                        <a:pt x="745033" y="420028"/>
                        <a:pt x="746049" y="435260"/>
                      </a:cubicBezTo>
                      <a:cubicBezTo>
                        <a:pt x="743128" y="437926"/>
                        <a:pt x="740334" y="440719"/>
                        <a:pt x="737667" y="443511"/>
                      </a:cubicBezTo>
                      <a:cubicBezTo>
                        <a:pt x="732968" y="436148"/>
                        <a:pt x="728523" y="428660"/>
                        <a:pt x="724205" y="421170"/>
                      </a:cubicBezTo>
                      <a:cubicBezTo>
                        <a:pt x="725856" y="416855"/>
                        <a:pt x="727253" y="409492"/>
                        <a:pt x="727761" y="400734"/>
                      </a:cubicBezTo>
                      <a:cubicBezTo>
                        <a:pt x="727761" y="398449"/>
                        <a:pt x="728396" y="388040"/>
                        <a:pt x="728396" y="387660"/>
                      </a:cubicBezTo>
                      <a:cubicBezTo>
                        <a:pt x="728396" y="386010"/>
                        <a:pt x="726999" y="384613"/>
                        <a:pt x="725348" y="384613"/>
                      </a:cubicBezTo>
                      <a:cubicBezTo>
                        <a:pt x="723697" y="384613"/>
                        <a:pt x="722300" y="386010"/>
                        <a:pt x="722300" y="387660"/>
                      </a:cubicBezTo>
                      <a:cubicBezTo>
                        <a:pt x="722300" y="387660"/>
                        <a:pt x="721919" y="398449"/>
                        <a:pt x="721665" y="400099"/>
                      </a:cubicBezTo>
                      <a:cubicBezTo>
                        <a:pt x="721284" y="405430"/>
                        <a:pt x="720649" y="410127"/>
                        <a:pt x="719887" y="413808"/>
                      </a:cubicBezTo>
                      <a:cubicBezTo>
                        <a:pt x="716077" y="407208"/>
                        <a:pt x="707187" y="390198"/>
                        <a:pt x="706298" y="388548"/>
                      </a:cubicBezTo>
                      <a:cubicBezTo>
                        <a:pt x="707441" y="385628"/>
                        <a:pt x="708330" y="381566"/>
                        <a:pt x="708838" y="376616"/>
                      </a:cubicBezTo>
                      <a:cubicBezTo>
                        <a:pt x="709854" y="370904"/>
                        <a:pt x="710489" y="364176"/>
                        <a:pt x="710870" y="357830"/>
                      </a:cubicBezTo>
                      <a:cubicBezTo>
                        <a:pt x="710870" y="356434"/>
                        <a:pt x="709854" y="354783"/>
                        <a:pt x="708203" y="354783"/>
                      </a:cubicBezTo>
                      <a:cubicBezTo>
                        <a:pt x="706552" y="354783"/>
                        <a:pt x="705155" y="355799"/>
                        <a:pt x="704901" y="357449"/>
                      </a:cubicBezTo>
                      <a:cubicBezTo>
                        <a:pt x="704520" y="363796"/>
                        <a:pt x="703885" y="370269"/>
                        <a:pt x="703250" y="375981"/>
                      </a:cubicBezTo>
                      <a:cubicBezTo>
                        <a:pt x="702869" y="377504"/>
                        <a:pt x="702615" y="379028"/>
                        <a:pt x="702361" y="380424"/>
                      </a:cubicBezTo>
                      <a:cubicBezTo>
                        <a:pt x="695884" y="367096"/>
                        <a:pt x="690042" y="353641"/>
                        <a:pt x="684454" y="340059"/>
                      </a:cubicBezTo>
                      <a:cubicBezTo>
                        <a:pt x="683819" y="338409"/>
                        <a:pt x="682041" y="337774"/>
                        <a:pt x="680390" y="338409"/>
                      </a:cubicBezTo>
                      <a:cubicBezTo>
                        <a:pt x="678993" y="339044"/>
                        <a:pt x="678358" y="340821"/>
                        <a:pt x="678993" y="342090"/>
                      </a:cubicBezTo>
                      <a:cubicBezTo>
                        <a:pt x="684708" y="356307"/>
                        <a:pt x="690804" y="370269"/>
                        <a:pt x="697535" y="383978"/>
                      </a:cubicBezTo>
                      <a:cubicBezTo>
                        <a:pt x="695503" y="383090"/>
                        <a:pt x="693344" y="381948"/>
                        <a:pt x="691058" y="380678"/>
                      </a:cubicBezTo>
                      <a:cubicBezTo>
                        <a:pt x="686994" y="378266"/>
                        <a:pt x="682676" y="374966"/>
                        <a:pt x="678231" y="371539"/>
                      </a:cubicBezTo>
                      <a:cubicBezTo>
                        <a:pt x="676834" y="370523"/>
                        <a:pt x="675183" y="370523"/>
                        <a:pt x="674167" y="371919"/>
                      </a:cubicBezTo>
                      <a:cubicBezTo>
                        <a:pt x="673151" y="373316"/>
                        <a:pt x="673151" y="374966"/>
                        <a:pt x="674548" y="375981"/>
                      </a:cubicBezTo>
                      <a:cubicBezTo>
                        <a:pt x="678866" y="379663"/>
                        <a:pt x="683565" y="383090"/>
                        <a:pt x="688010" y="386010"/>
                      </a:cubicBezTo>
                      <a:cubicBezTo>
                        <a:pt x="692455" y="388548"/>
                        <a:pt x="696900" y="390452"/>
                        <a:pt x="701345" y="391468"/>
                      </a:cubicBezTo>
                      <a:cubicBezTo>
                        <a:pt x="702234" y="393118"/>
                        <a:pt x="710362" y="408985"/>
                        <a:pt x="713791" y="415077"/>
                      </a:cubicBezTo>
                      <a:cubicBezTo>
                        <a:pt x="711378" y="413935"/>
                        <a:pt x="696392" y="405684"/>
                        <a:pt x="691439" y="402003"/>
                      </a:cubicBezTo>
                      <a:cubicBezTo>
                        <a:pt x="690042" y="401368"/>
                        <a:pt x="688391" y="401749"/>
                        <a:pt x="687375" y="403018"/>
                      </a:cubicBezTo>
                      <a:cubicBezTo>
                        <a:pt x="686359" y="404415"/>
                        <a:pt x="686740" y="406065"/>
                        <a:pt x="688010" y="407081"/>
                      </a:cubicBezTo>
                      <a:cubicBezTo>
                        <a:pt x="693344" y="410761"/>
                        <a:pt x="713537" y="421678"/>
                        <a:pt x="718744" y="423963"/>
                      </a:cubicBezTo>
                      <a:cubicBezTo>
                        <a:pt x="723443" y="431960"/>
                        <a:pt x="728269" y="439957"/>
                        <a:pt x="733476" y="447954"/>
                      </a:cubicBezTo>
                      <a:cubicBezTo>
                        <a:pt x="730682" y="451254"/>
                        <a:pt x="728142" y="454554"/>
                        <a:pt x="725602" y="457982"/>
                      </a:cubicBezTo>
                      <a:cubicBezTo>
                        <a:pt x="720141" y="453539"/>
                        <a:pt x="714426" y="448716"/>
                        <a:pt x="708584" y="444145"/>
                      </a:cubicBezTo>
                      <a:moveTo>
                        <a:pt x="706425" y="625789"/>
                      </a:moveTo>
                      <a:cubicBezTo>
                        <a:pt x="703631" y="633025"/>
                        <a:pt x="698424" y="641403"/>
                        <a:pt x="690804" y="651430"/>
                      </a:cubicBezTo>
                      <a:cubicBezTo>
                        <a:pt x="681025" y="663489"/>
                        <a:pt x="667563" y="677960"/>
                        <a:pt x="649148" y="695096"/>
                      </a:cubicBezTo>
                      <a:cubicBezTo>
                        <a:pt x="630606" y="712232"/>
                        <a:pt x="609905" y="723276"/>
                        <a:pt x="587299" y="728607"/>
                      </a:cubicBezTo>
                      <a:cubicBezTo>
                        <a:pt x="564439" y="733938"/>
                        <a:pt x="539928" y="733684"/>
                        <a:pt x="513385" y="728607"/>
                      </a:cubicBezTo>
                      <a:cubicBezTo>
                        <a:pt x="513385" y="728607"/>
                        <a:pt x="519735" y="725052"/>
                        <a:pt x="523418" y="722514"/>
                      </a:cubicBezTo>
                      <a:cubicBezTo>
                        <a:pt x="532816" y="716167"/>
                        <a:pt x="540182" y="707409"/>
                        <a:pt x="546913" y="697000"/>
                      </a:cubicBezTo>
                      <a:lnTo>
                        <a:pt x="546659" y="696873"/>
                      </a:lnTo>
                      <a:cubicBezTo>
                        <a:pt x="564058" y="673136"/>
                        <a:pt x="586918" y="655365"/>
                        <a:pt x="615366" y="643687"/>
                      </a:cubicBezTo>
                      <a:cubicBezTo>
                        <a:pt x="620700" y="641276"/>
                        <a:pt x="626415" y="639371"/>
                        <a:pt x="632511" y="637341"/>
                      </a:cubicBezTo>
                      <a:cubicBezTo>
                        <a:pt x="638226" y="635690"/>
                        <a:pt x="644576" y="634040"/>
                        <a:pt x="651053" y="632644"/>
                      </a:cubicBezTo>
                      <a:cubicBezTo>
                        <a:pt x="651180" y="632517"/>
                        <a:pt x="689915" y="628836"/>
                        <a:pt x="706425" y="625789"/>
                      </a:cubicBezTo>
                      <a:moveTo>
                        <a:pt x="686486" y="622108"/>
                      </a:moveTo>
                      <a:cubicBezTo>
                        <a:pt x="686232" y="622362"/>
                        <a:pt x="686105" y="622743"/>
                        <a:pt x="686105" y="622997"/>
                      </a:cubicBezTo>
                      <a:cubicBezTo>
                        <a:pt x="677596" y="624139"/>
                        <a:pt x="669087" y="624901"/>
                        <a:pt x="660705" y="625536"/>
                      </a:cubicBezTo>
                      <a:cubicBezTo>
                        <a:pt x="661848" y="622997"/>
                        <a:pt x="662991" y="620331"/>
                        <a:pt x="664007" y="617666"/>
                      </a:cubicBezTo>
                      <a:cubicBezTo>
                        <a:pt x="665658" y="613350"/>
                        <a:pt x="669341" y="603195"/>
                        <a:pt x="669595" y="602561"/>
                      </a:cubicBezTo>
                      <a:cubicBezTo>
                        <a:pt x="673024" y="601291"/>
                        <a:pt x="676707" y="599006"/>
                        <a:pt x="680136" y="596087"/>
                      </a:cubicBezTo>
                      <a:cubicBezTo>
                        <a:pt x="684200" y="592659"/>
                        <a:pt x="688137" y="588724"/>
                        <a:pt x="692201" y="584282"/>
                      </a:cubicBezTo>
                      <a:cubicBezTo>
                        <a:pt x="693217" y="583266"/>
                        <a:pt x="693217" y="581362"/>
                        <a:pt x="691820" y="580220"/>
                      </a:cubicBezTo>
                      <a:cubicBezTo>
                        <a:pt x="690804" y="578824"/>
                        <a:pt x="688772" y="579204"/>
                        <a:pt x="687756" y="580220"/>
                      </a:cubicBezTo>
                      <a:cubicBezTo>
                        <a:pt x="684073" y="584662"/>
                        <a:pt x="680009" y="588344"/>
                        <a:pt x="676326" y="591263"/>
                      </a:cubicBezTo>
                      <a:cubicBezTo>
                        <a:pt x="674802" y="592659"/>
                        <a:pt x="673278" y="593802"/>
                        <a:pt x="671881" y="594691"/>
                      </a:cubicBezTo>
                      <a:cubicBezTo>
                        <a:pt x="674040" y="587328"/>
                        <a:pt x="675818" y="579585"/>
                        <a:pt x="677342" y="571842"/>
                      </a:cubicBezTo>
                      <a:cubicBezTo>
                        <a:pt x="679501" y="570700"/>
                        <a:pt x="681914" y="569050"/>
                        <a:pt x="684454" y="567145"/>
                      </a:cubicBezTo>
                      <a:cubicBezTo>
                        <a:pt x="687502" y="564480"/>
                        <a:pt x="690550" y="561434"/>
                        <a:pt x="693852" y="557752"/>
                      </a:cubicBezTo>
                      <a:cubicBezTo>
                        <a:pt x="694868" y="556483"/>
                        <a:pt x="694868" y="554706"/>
                        <a:pt x="693471" y="553437"/>
                      </a:cubicBezTo>
                      <a:cubicBezTo>
                        <a:pt x="692455" y="552421"/>
                        <a:pt x="690423" y="552421"/>
                        <a:pt x="689407" y="553817"/>
                      </a:cubicBezTo>
                      <a:cubicBezTo>
                        <a:pt x="686105" y="557118"/>
                        <a:pt x="683057" y="560164"/>
                        <a:pt x="680390" y="562576"/>
                      </a:cubicBezTo>
                      <a:cubicBezTo>
                        <a:pt x="679882" y="563083"/>
                        <a:pt x="679247" y="563592"/>
                        <a:pt x="678739" y="564099"/>
                      </a:cubicBezTo>
                      <a:cubicBezTo>
                        <a:pt x="680771" y="552548"/>
                        <a:pt x="682168" y="540743"/>
                        <a:pt x="683057" y="528684"/>
                      </a:cubicBezTo>
                      <a:cubicBezTo>
                        <a:pt x="683057" y="527034"/>
                        <a:pt x="682041" y="525638"/>
                        <a:pt x="680390" y="525638"/>
                      </a:cubicBezTo>
                      <a:cubicBezTo>
                        <a:pt x="678739" y="525257"/>
                        <a:pt x="677342" y="526653"/>
                        <a:pt x="677088" y="528303"/>
                      </a:cubicBezTo>
                      <a:cubicBezTo>
                        <a:pt x="676326" y="540362"/>
                        <a:pt x="674929" y="552294"/>
                        <a:pt x="672897" y="563845"/>
                      </a:cubicBezTo>
                      <a:cubicBezTo>
                        <a:pt x="672008" y="562957"/>
                        <a:pt x="671246" y="561941"/>
                        <a:pt x="670357" y="560799"/>
                      </a:cubicBezTo>
                      <a:cubicBezTo>
                        <a:pt x="668706" y="557752"/>
                        <a:pt x="667055" y="554452"/>
                        <a:pt x="665277" y="550771"/>
                      </a:cubicBezTo>
                      <a:cubicBezTo>
                        <a:pt x="664896" y="549121"/>
                        <a:pt x="663245" y="548359"/>
                        <a:pt x="661594" y="548740"/>
                      </a:cubicBezTo>
                      <a:cubicBezTo>
                        <a:pt x="659943" y="549375"/>
                        <a:pt x="659308" y="551025"/>
                        <a:pt x="659943" y="552802"/>
                      </a:cubicBezTo>
                      <a:cubicBezTo>
                        <a:pt x="661594" y="557118"/>
                        <a:pt x="663245" y="560926"/>
                        <a:pt x="665658" y="564226"/>
                      </a:cubicBezTo>
                      <a:cubicBezTo>
                        <a:pt x="667309" y="566892"/>
                        <a:pt x="669468" y="569177"/>
                        <a:pt x="671500" y="570954"/>
                      </a:cubicBezTo>
                      <a:cubicBezTo>
                        <a:pt x="669976" y="578697"/>
                        <a:pt x="668198" y="586313"/>
                        <a:pt x="665912" y="593802"/>
                      </a:cubicBezTo>
                      <a:cubicBezTo>
                        <a:pt x="665150" y="592786"/>
                        <a:pt x="664515" y="591644"/>
                        <a:pt x="663880" y="590375"/>
                      </a:cubicBezTo>
                      <a:cubicBezTo>
                        <a:pt x="661848" y="586694"/>
                        <a:pt x="659816" y="581997"/>
                        <a:pt x="657530" y="575651"/>
                      </a:cubicBezTo>
                      <a:cubicBezTo>
                        <a:pt x="656768" y="574254"/>
                        <a:pt x="655117" y="573365"/>
                        <a:pt x="653466" y="574000"/>
                      </a:cubicBezTo>
                      <a:cubicBezTo>
                        <a:pt x="652069" y="574635"/>
                        <a:pt x="651180" y="576285"/>
                        <a:pt x="651815" y="577681"/>
                      </a:cubicBezTo>
                      <a:cubicBezTo>
                        <a:pt x="654101" y="584409"/>
                        <a:pt x="656514" y="589106"/>
                        <a:pt x="658546" y="593168"/>
                      </a:cubicBezTo>
                      <a:cubicBezTo>
                        <a:pt x="660197" y="596594"/>
                        <a:pt x="661975" y="599006"/>
                        <a:pt x="663626" y="601164"/>
                      </a:cubicBezTo>
                      <a:cubicBezTo>
                        <a:pt x="663499" y="601672"/>
                        <a:pt x="658165" y="616396"/>
                        <a:pt x="658038" y="616777"/>
                      </a:cubicBezTo>
                      <a:cubicBezTo>
                        <a:pt x="655498" y="613350"/>
                        <a:pt x="653212" y="609922"/>
                        <a:pt x="651180" y="606623"/>
                      </a:cubicBezTo>
                      <a:cubicBezTo>
                        <a:pt x="650799" y="605607"/>
                        <a:pt x="649148" y="602307"/>
                        <a:pt x="648767" y="601291"/>
                      </a:cubicBezTo>
                      <a:cubicBezTo>
                        <a:pt x="648132" y="599895"/>
                        <a:pt x="646481" y="599260"/>
                        <a:pt x="645084" y="599641"/>
                      </a:cubicBezTo>
                      <a:cubicBezTo>
                        <a:pt x="643433" y="600276"/>
                        <a:pt x="642671" y="601925"/>
                        <a:pt x="643433" y="603703"/>
                      </a:cubicBezTo>
                      <a:cubicBezTo>
                        <a:pt x="643814" y="604337"/>
                        <a:pt x="645465" y="608399"/>
                        <a:pt x="646100" y="609415"/>
                      </a:cubicBezTo>
                      <a:cubicBezTo>
                        <a:pt x="648640" y="614111"/>
                        <a:pt x="651688" y="618428"/>
                        <a:pt x="655371" y="622997"/>
                      </a:cubicBezTo>
                      <a:cubicBezTo>
                        <a:pt x="654863" y="624013"/>
                        <a:pt x="654355" y="625155"/>
                        <a:pt x="653847" y="626043"/>
                      </a:cubicBezTo>
                      <a:cubicBezTo>
                        <a:pt x="653593" y="626043"/>
                        <a:pt x="626669" y="632898"/>
                        <a:pt x="624637" y="633659"/>
                      </a:cubicBezTo>
                      <a:cubicBezTo>
                        <a:pt x="624510" y="621093"/>
                        <a:pt x="626542" y="608019"/>
                        <a:pt x="631368" y="593929"/>
                      </a:cubicBezTo>
                      <a:cubicBezTo>
                        <a:pt x="636448" y="579204"/>
                        <a:pt x="644449" y="563337"/>
                        <a:pt x="656260" y="546582"/>
                      </a:cubicBezTo>
                      <a:cubicBezTo>
                        <a:pt x="656260" y="546582"/>
                        <a:pt x="662991" y="533508"/>
                        <a:pt x="664007" y="530842"/>
                      </a:cubicBezTo>
                      <a:cubicBezTo>
                        <a:pt x="669722" y="518910"/>
                        <a:pt x="674421" y="505963"/>
                        <a:pt x="678739" y="492635"/>
                      </a:cubicBezTo>
                      <a:cubicBezTo>
                        <a:pt x="682930" y="497585"/>
                        <a:pt x="686613" y="502663"/>
                        <a:pt x="689788" y="507994"/>
                      </a:cubicBezTo>
                      <a:cubicBezTo>
                        <a:pt x="693852" y="514341"/>
                        <a:pt x="697154" y="521068"/>
                        <a:pt x="699567" y="527542"/>
                      </a:cubicBezTo>
                      <a:cubicBezTo>
                        <a:pt x="712013" y="561053"/>
                        <a:pt x="704520" y="594944"/>
                        <a:pt x="686486" y="622108"/>
                      </a:cubicBezTo>
                      <a:moveTo>
                        <a:pt x="788213" y="432087"/>
                      </a:moveTo>
                      <a:cubicBezTo>
                        <a:pt x="787197" y="453158"/>
                        <a:pt x="783514" y="478037"/>
                        <a:pt x="780466" y="494539"/>
                      </a:cubicBezTo>
                      <a:cubicBezTo>
                        <a:pt x="780466" y="494539"/>
                        <a:pt x="755574" y="553944"/>
                        <a:pt x="742493" y="568034"/>
                      </a:cubicBezTo>
                      <a:cubicBezTo>
                        <a:pt x="730936" y="580474"/>
                        <a:pt x="719125" y="586821"/>
                        <a:pt x="707060" y="592152"/>
                      </a:cubicBezTo>
                      <a:cubicBezTo>
                        <a:pt x="713029" y="571461"/>
                        <a:pt x="713156" y="548994"/>
                        <a:pt x="705282" y="526653"/>
                      </a:cubicBezTo>
                      <a:cubicBezTo>
                        <a:pt x="705409" y="526527"/>
                        <a:pt x="707949" y="512309"/>
                        <a:pt x="709600" y="505582"/>
                      </a:cubicBezTo>
                      <a:cubicBezTo>
                        <a:pt x="711632" y="499235"/>
                        <a:pt x="713664" y="492889"/>
                        <a:pt x="716331" y="486796"/>
                      </a:cubicBezTo>
                      <a:cubicBezTo>
                        <a:pt x="724078" y="469152"/>
                        <a:pt x="735127" y="453285"/>
                        <a:pt x="750113" y="439703"/>
                      </a:cubicBezTo>
                      <a:cubicBezTo>
                        <a:pt x="751129" y="439449"/>
                        <a:pt x="751891" y="438814"/>
                        <a:pt x="752145" y="437926"/>
                      </a:cubicBezTo>
                      <a:cubicBezTo>
                        <a:pt x="762432" y="428914"/>
                        <a:pt x="774497" y="420790"/>
                        <a:pt x="788467" y="413808"/>
                      </a:cubicBezTo>
                      <a:cubicBezTo>
                        <a:pt x="788594" y="415839"/>
                        <a:pt x="788721" y="417743"/>
                        <a:pt x="788721" y="419901"/>
                      </a:cubicBezTo>
                      <a:cubicBezTo>
                        <a:pt x="788594" y="423709"/>
                        <a:pt x="788213" y="427771"/>
                        <a:pt x="788213" y="432087"/>
                      </a:cubicBezTo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44" name="Freeform 235">
                  <a:extLst>
                    <a:ext uri="{FF2B5EF4-FFF2-40B4-BE49-F238E27FC236}">
                      <a16:creationId xmlns:a16="http://schemas.microsoft.com/office/drawing/2014/main" id="{73AF7FAF-99EA-3554-3582-2CBD1EAB2D6C}"/>
                    </a:ext>
                  </a:extLst>
                </p:cNvPr>
                <p:cNvSpPr/>
                <p:nvPr/>
              </p:nvSpPr>
              <p:spPr>
                <a:xfrm>
                  <a:off x="1175011" y="9962013"/>
                  <a:ext cx="138786" cy="81723"/>
                </a:xfrm>
                <a:custGeom>
                  <a:avLst/>
                  <a:gdLst>
                    <a:gd name="connsiteX0" fmla="*/ 103879 w 138786"/>
                    <a:gd name="connsiteY0" fmla="*/ 16817 h 81723"/>
                    <a:gd name="connsiteX1" fmla="*/ 108832 w 138786"/>
                    <a:gd name="connsiteY1" fmla="*/ 4377 h 81723"/>
                    <a:gd name="connsiteX2" fmla="*/ 107816 w 138786"/>
                    <a:gd name="connsiteY2" fmla="*/ 315 h 81723"/>
                    <a:gd name="connsiteX3" fmla="*/ 103752 w 138786"/>
                    <a:gd name="connsiteY3" fmla="*/ 1711 h 81723"/>
                    <a:gd name="connsiteX4" fmla="*/ 98037 w 138786"/>
                    <a:gd name="connsiteY4" fmla="*/ 15167 h 81723"/>
                    <a:gd name="connsiteX5" fmla="*/ 95751 w 138786"/>
                    <a:gd name="connsiteY5" fmla="*/ 27353 h 81723"/>
                    <a:gd name="connsiteX6" fmla="*/ 75177 w 138786"/>
                    <a:gd name="connsiteY6" fmla="*/ 39666 h 81723"/>
                    <a:gd name="connsiteX7" fmla="*/ 78225 w 138786"/>
                    <a:gd name="connsiteY7" fmla="*/ 23799 h 81723"/>
                    <a:gd name="connsiteX8" fmla="*/ 80892 w 138786"/>
                    <a:gd name="connsiteY8" fmla="*/ 15421 h 81723"/>
                    <a:gd name="connsiteX9" fmla="*/ 79241 w 138786"/>
                    <a:gd name="connsiteY9" fmla="*/ 11740 h 81723"/>
                    <a:gd name="connsiteX10" fmla="*/ 75177 w 138786"/>
                    <a:gd name="connsiteY10" fmla="*/ 13390 h 81723"/>
                    <a:gd name="connsiteX11" fmla="*/ 72510 w 138786"/>
                    <a:gd name="connsiteY11" fmla="*/ 22149 h 81723"/>
                    <a:gd name="connsiteX12" fmla="*/ 68954 w 138786"/>
                    <a:gd name="connsiteY12" fmla="*/ 43347 h 81723"/>
                    <a:gd name="connsiteX13" fmla="*/ 45967 w 138786"/>
                    <a:gd name="connsiteY13" fmla="*/ 55533 h 81723"/>
                    <a:gd name="connsiteX14" fmla="*/ 47618 w 138786"/>
                    <a:gd name="connsiteY14" fmla="*/ 45250 h 81723"/>
                    <a:gd name="connsiteX15" fmla="*/ 54984 w 138786"/>
                    <a:gd name="connsiteY15" fmla="*/ 30780 h 81723"/>
                    <a:gd name="connsiteX16" fmla="*/ 54349 w 138786"/>
                    <a:gd name="connsiteY16" fmla="*/ 26718 h 81723"/>
                    <a:gd name="connsiteX17" fmla="*/ 50285 w 138786"/>
                    <a:gd name="connsiteY17" fmla="*/ 27480 h 81723"/>
                    <a:gd name="connsiteX18" fmla="*/ 41903 w 138786"/>
                    <a:gd name="connsiteY18" fmla="*/ 43601 h 81723"/>
                    <a:gd name="connsiteX19" fmla="*/ 39871 w 138786"/>
                    <a:gd name="connsiteY19" fmla="*/ 58579 h 81723"/>
                    <a:gd name="connsiteX20" fmla="*/ 1644 w 138786"/>
                    <a:gd name="connsiteY20" fmla="*/ 76096 h 81723"/>
                    <a:gd name="connsiteX21" fmla="*/ 247 w 138786"/>
                    <a:gd name="connsiteY21" fmla="*/ 79777 h 81723"/>
                    <a:gd name="connsiteX22" fmla="*/ 3930 w 138786"/>
                    <a:gd name="connsiteY22" fmla="*/ 81427 h 81723"/>
                    <a:gd name="connsiteX23" fmla="*/ 18281 w 138786"/>
                    <a:gd name="connsiteY23" fmla="*/ 75207 h 81723"/>
                    <a:gd name="connsiteX24" fmla="*/ 19043 w 138786"/>
                    <a:gd name="connsiteY24" fmla="*/ 75715 h 81723"/>
                    <a:gd name="connsiteX25" fmla="*/ 32505 w 138786"/>
                    <a:gd name="connsiteY25" fmla="*/ 79396 h 81723"/>
                    <a:gd name="connsiteX26" fmla="*/ 45967 w 138786"/>
                    <a:gd name="connsiteY26" fmla="*/ 79015 h 81723"/>
                    <a:gd name="connsiteX27" fmla="*/ 48634 w 138786"/>
                    <a:gd name="connsiteY27" fmla="*/ 75588 h 81723"/>
                    <a:gd name="connsiteX28" fmla="*/ 45332 w 138786"/>
                    <a:gd name="connsiteY28" fmla="*/ 72923 h 81723"/>
                    <a:gd name="connsiteX29" fmla="*/ 32886 w 138786"/>
                    <a:gd name="connsiteY29" fmla="*/ 73303 h 81723"/>
                    <a:gd name="connsiteX30" fmla="*/ 25774 w 138786"/>
                    <a:gd name="connsiteY30" fmla="*/ 71780 h 81723"/>
                    <a:gd name="connsiteX31" fmla="*/ 43554 w 138786"/>
                    <a:gd name="connsiteY31" fmla="*/ 63148 h 81723"/>
                    <a:gd name="connsiteX32" fmla="*/ 56635 w 138786"/>
                    <a:gd name="connsiteY32" fmla="*/ 65814 h 81723"/>
                    <a:gd name="connsiteX33" fmla="*/ 69462 w 138786"/>
                    <a:gd name="connsiteY33" fmla="*/ 66449 h 81723"/>
                    <a:gd name="connsiteX34" fmla="*/ 72510 w 138786"/>
                    <a:gd name="connsiteY34" fmla="*/ 63402 h 81723"/>
                    <a:gd name="connsiteX35" fmla="*/ 69208 w 138786"/>
                    <a:gd name="connsiteY35" fmla="*/ 60355 h 81723"/>
                    <a:gd name="connsiteX36" fmla="*/ 57778 w 138786"/>
                    <a:gd name="connsiteY36" fmla="*/ 59975 h 81723"/>
                    <a:gd name="connsiteX37" fmla="*/ 51809 w 138786"/>
                    <a:gd name="connsiteY37" fmla="*/ 58832 h 81723"/>
                    <a:gd name="connsiteX38" fmla="*/ 73145 w 138786"/>
                    <a:gd name="connsiteY38" fmla="*/ 47409 h 81723"/>
                    <a:gd name="connsiteX39" fmla="*/ 83178 w 138786"/>
                    <a:gd name="connsiteY39" fmla="*/ 49566 h 81723"/>
                    <a:gd name="connsiteX40" fmla="*/ 95243 w 138786"/>
                    <a:gd name="connsiteY40" fmla="*/ 50201 h 81723"/>
                    <a:gd name="connsiteX41" fmla="*/ 98291 w 138786"/>
                    <a:gd name="connsiteY41" fmla="*/ 47536 h 81723"/>
                    <a:gd name="connsiteX42" fmla="*/ 95243 w 138786"/>
                    <a:gd name="connsiteY42" fmla="*/ 44489 h 81723"/>
                    <a:gd name="connsiteX43" fmla="*/ 80511 w 138786"/>
                    <a:gd name="connsiteY43" fmla="*/ 42965 h 81723"/>
                    <a:gd name="connsiteX44" fmla="*/ 99053 w 138786"/>
                    <a:gd name="connsiteY44" fmla="*/ 31669 h 81723"/>
                    <a:gd name="connsiteX45" fmla="*/ 108705 w 138786"/>
                    <a:gd name="connsiteY45" fmla="*/ 33065 h 81723"/>
                    <a:gd name="connsiteX46" fmla="*/ 119500 w 138786"/>
                    <a:gd name="connsiteY46" fmla="*/ 33065 h 81723"/>
                    <a:gd name="connsiteX47" fmla="*/ 122167 w 138786"/>
                    <a:gd name="connsiteY47" fmla="*/ 29764 h 81723"/>
                    <a:gd name="connsiteX48" fmla="*/ 118738 w 138786"/>
                    <a:gd name="connsiteY48" fmla="*/ 27480 h 81723"/>
                    <a:gd name="connsiteX49" fmla="*/ 106546 w 138786"/>
                    <a:gd name="connsiteY49" fmla="*/ 27098 h 81723"/>
                    <a:gd name="connsiteX50" fmla="*/ 137534 w 138786"/>
                    <a:gd name="connsiteY50" fmla="*/ 6662 h 81723"/>
                    <a:gd name="connsiteX51" fmla="*/ 138169 w 138786"/>
                    <a:gd name="connsiteY51" fmla="*/ 2347 h 81723"/>
                    <a:gd name="connsiteX52" fmla="*/ 133851 w 138786"/>
                    <a:gd name="connsiteY52" fmla="*/ 1711 h 81723"/>
                    <a:gd name="connsiteX53" fmla="*/ 102101 w 138786"/>
                    <a:gd name="connsiteY53" fmla="*/ 23036 h 81723"/>
                    <a:gd name="connsiteX54" fmla="*/ 103879 w 138786"/>
                    <a:gd name="connsiteY54" fmla="*/ 16817 h 817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138786" h="81723">
                      <a:moveTo>
                        <a:pt x="103879" y="16817"/>
                      </a:moveTo>
                      <a:cubicBezTo>
                        <a:pt x="104895" y="12501"/>
                        <a:pt x="106800" y="8439"/>
                        <a:pt x="108832" y="4377"/>
                      </a:cubicBezTo>
                      <a:cubicBezTo>
                        <a:pt x="109848" y="2981"/>
                        <a:pt x="109213" y="1331"/>
                        <a:pt x="107816" y="315"/>
                      </a:cubicBezTo>
                      <a:cubicBezTo>
                        <a:pt x="106546" y="-319"/>
                        <a:pt x="104514" y="-65"/>
                        <a:pt x="103752" y="1711"/>
                      </a:cubicBezTo>
                      <a:cubicBezTo>
                        <a:pt x="101339" y="6028"/>
                        <a:pt x="99307" y="10470"/>
                        <a:pt x="98037" y="15167"/>
                      </a:cubicBezTo>
                      <a:cubicBezTo>
                        <a:pt x="96894" y="19102"/>
                        <a:pt x="95878" y="23164"/>
                        <a:pt x="95751" y="27353"/>
                      </a:cubicBezTo>
                      <a:cubicBezTo>
                        <a:pt x="89020" y="31542"/>
                        <a:pt x="82162" y="35730"/>
                        <a:pt x="75177" y="39666"/>
                      </a:cubicBezTo>
                      <a:cubicBezTo>
                        <a:pt x="75685" y="34207"/>
                        <a:pt x="76574" y="28876"/>
                        <a:pt x="78225" y="23799"/>
                      </a:cubicBezTo>
                      <a:cubicBezTo>
                        <a:pt x="78606" y="22022"/>
                        <a:pt x="80257" y="17071"/>
                        <a:pt x="80892" y="15421"/>
                      </a:cubicBezTo>
                      <a:cubicBezTo>
                        <a:pt x="81527" y="13770"/>
                        <a:pt x="80511" y="12120"/>
                        <a:pt x="79241" y="11740"/>
                      </a:cubicBezTo>
                      <a:cubicBezTo>
                        <a:pt x="77590" y="11105"/>
                        <a:pt x="75939" y="11740"/>
                        <a:pt x="75177" y="13390"/>
                      </a:cubicBezTo>
                      <a:cubicBezTo>
                        <a:pt x="74923" y="14786"/>
                        <a:pt x="72891" y="20752"/>
                        <a:pt x="72510" y="22149"/>
                      </a:cubicBezTo>
                      <a:cubicBezTo>
                        <a:pt x="70605" y="29257"/>
                        <a:pt x="69589" y="36238"/>
                        <a:pt x="68954" y="43347"/>
                      </a:cubicBezTo>
                      <a:cubicBezTo>
                        <a:pt x="61461" y="47536"/>
                        <a:pt x="53841" y="51597"/>
                        <a:pt x="45967" y="55533"/>
                      </a:cubicBezTo>
                      <a:cubicBezTo>
                        <a:pt x="46094" y="52105"/>
                        <a:pt x="46729" y="48805"/>
                        <a:pt x="47618" y="45250"/>
                      </a:cubicBezTo>
                      <a:cubicBezTo>
                        <a:pt x="49269" y="40554"/>
                        <a:pt x="51682" y="35477"/>
                        <a:pt x="54984" y="30780"/>
                      </a:cubicBezTo>
                      <a:cubicBezTo>
                        <a:pt x="56000" y="29383"/>
                        <a:pt x="55619" y="27480"/>
                        <a:pt x="54349" y="26718"/>
                      </a:cubicBezTo>
                      <a:cubicBezTo>
                        <a:pt x="52952" y="25702"/>
                        <a:pt x="51301" y="26084"/>
                        <a:pt x="50285" y="27480"/>
                      </a:cubicBezTo>
                      <a:cubicBezTo>
                        <a:pt x="46602" y="32811"/>
                        <a:pt x="43935" y="38142"/>
                        <a:pt x="41903" y="43601"/>
                      </a:cubicBezTo>
                      <a:cubicBezTo>
                        <a:pt x="40379" y="48423"/>
                        <a:pt x="39744" y="53501"/>
                        <a:pt x="39871" y="58579"/>
                      </a:cubicBezTo>
                      <a:cubicBezTo>
                        <a:pt x="27425" y="64799"/>
                        <a:pt x="14725" y="70637"/>
                        <a:pt x="1644" y="76096"/>
                      </a:cubicBezTo>
                      <a:cubicBezTo>
                        <a:pt x="247" y="76730"/>
                        <a:pt x="-388" y="78508"/>
                        <a:pt x="247" y="79777"/>
                      </a:cubicBezTo>
                      <a:cubicBezTo>
                        <a:pt x="628" y="81427"/>
                        <a:pt x="2660" y="82189"/>
                        <a:pt x="3930" y="81427"/>
                      </a:cubicBezTo>
                      <a:cubicBezTo>
                        <a:pt x="8756" y="79396"/>
                        <a:pt x="13582" y="77365"/>
                        <a:pt x="18281" y="75207"/>
                      </a:cubicBezTo>
                      <a:cubicBezTo>
                        <a:pt x="18535" y="75334"/>
                        <a:pt x="18789" y="75588"/>
                        <a:pt x="19043" y="75715"/>
                      </a:cubicBezTo>
                      <a:cubicBezTo>
                        <a:pt x="23361" y="77746"/>
                        <a:pt x="27806" y="78761"/>
                        <a:pt x="32505" y="79396"/>
                      </a:cubicBezTo>
                      <a:cubicBezTo>
                        <a:pt x="36823" y="79777"/>
                        <a:pt x="41522" y="79777"/>
                        <a:pt x="45967" y="79015"/>
                      </a:cubicBezTo>
                      <a:cubicBezTo>
                        <a:pt x="47618" y="78634"/>
                        <a:pt x="49015" y="77365"/>
                        <a:pt x="48634" y="75588"/>
                      </a:cubicBezTo>
                      <a:cubicBezTo>
                        <a:pt x="48380" y="73938"/>
                        <a:pt x="46983" y="72923"/>
                        <a:pt x="45332" y="72923"/>
                      </a:cubicBezTo>
                      <a:cubicBezTo>
                        <a:pt x="41268" y="73557"/>
                        <a:pt x="36950" y="73557"/>
                        <a:pt x="32886" y="73303"/>
                      </a:cubicBezTo>
                      <a:cubicBezTo>
                        <a:pt x="30600" y="73049"/>
                        <a:pt x="28187" y="72541"/>
                        <a:pt x="25774" y="71780"/>
                      </a:cubicBezTo>
                      <a:cubicBezTo>
                        <a:pt x="31743" y="68988"/>
                        <a:pt x="37712" y="66068"/>
                        <a:pt x="43554" y="63148"/>
                      </a:cubicBezTo>
                      <a:cubicBezTo>
                        <a:pt x="48380" y="64544"/>
                        <a:pt x="52698" y="65560"/>
                        <a:pt x="56635" y="65814"/>
                      </a:cubicBezTo>
                      <a:cubicBezTo>
                        <a:pt x="61334" y="66449"/>
                        <a:pt x="65398" y="66829"/>
                        <a:pt x="69462" y="66449"/>
                      </a:cubicBezTo>
                      <a:cubicBezTo>
                        <a:pt x="71113" y="66449"/>
                        <a:pt x="72510" y="65053"/>
                        <a:pt x="72510" y="63402"/>
                      </a:cubicBezTo>
                      <a:cubicBezTo>
                        <a:pt x="72129" y="61752"/>
                        <a:pt x="70859" y="60355"/>
                        <a:pt x="69208" y="60355"/>
                      </a:cubicBezTo>
                      <a:cubicBezTo>
                        <a:pt x="65525" y="60737"/>
                        <a:pt x="61842" y="60737"/>
                        <a:pt x="57778" y="59975"/>
                      </a:cubicBezTo>
                      <a:cubicBezTo>
                        <a:pt x="55873" y="59721"/>
                        <a:pt x="53841" y="59340"/>
                        <a:pt x="51809" y="58832"/>
                      </a:cubicBezTo>
                      <a:cubicBezTo>
                        <a:pt x="59048" y="55024"/>
                        <a:pt x="66160" y="51343"/>
                        <a:pt x="73145" y="47409"/>
                      </a:cubicBezTo>
                      <a:cubicBezTo>
                        <a:pt x="76447" y="48423"/>
                        <a:pt x="79876" y="49059"/>
                        <a:pt x="83178" y="49566"/>
                      </a:cubicBezTo>
                      <a:cubicBezTo>
                        <a:pt x="87242" y="49947"/>
                        <a:pt x="91179" y="50201"/>
                        <a:pt x="95243" y="50201"/>
                      </a:cubicBezTo>
                      <a:cubicBezTo>
                        <a:pt x="96894" y="50582"/>
                        <a:pt x="98291" y="49186"/>
                        <a:pt x="98291" y="47536"/>
                      </a:cubicBezTo>
                      <a:cubicBezTo>
                        <a:pt x="98291" y="45885"/>
                        <a:pt x="96894" y="44489"/>
                        <a:pt x="95243" y="44489"/>
                      </a:cubicBezTo>
                      <a:cubicBezTo>
                        <a:pt x="91179" y="44489"/>
                        <a:pt x="81654" y="43092"/>
                        <a:pt x="80511" y="42965"/>
                      </a:cubicBezTo>
                      <a:cubicBezTo>
                        <a:pt x="86734" y="39285"/>
                        <a:pt x="92957" y="35477"/>
                        <a:pt x="99053" y="31669"/>
                      </a:cubicBezTo>
                      <a:cubicBezTo>
                        <a:pt x="102355" y="32557"/>
                        <a:pt x="105403" y="33065"/>
                        <a:pt x="108705" y="33065"/>
                      </a:cubicBezTo>
                      <a:cubicBezTo>
                        <a:pt x="112134" y="33445"/>
                        <a:pt x="115690" y="33445"/>
                        <a:pt x="119500" y="33065"/>
                      </a:cubicBezTo>
                      <a:cubicBezTo>
                        <a:pt x="121151" y="33065"/>
                        <a:pt x="122167" y="31415"/>
                        <a:pt x="122167" y="29764"/>
                      </a:cubicBezTo>
                      <a:cubicBezTo>
                        <a:pt x="121786" y="28368"/>
                        <a:pt x="120516" y="27098"/>
                        <a:pt x="118738" y="27480"/>
                      </a:cubicBezTo>
                      <a:cubicBezTo>
                        <a:pt x="115436" y="27734"/>
                        <a:pt x="107308" y="27226"/>
                        <a:pt x="106546" y="27098"/>
                      </a:cubicBezTo>
                      <a:cubicBezTo>
                        <a:pt x="116960" y="20371"/>
                        <a:pt x="127374" y="13643"/>
                        <a:pt x="137534" y="6662"/>
                      </a:cubicBezTo>
                      <a:cubicBezTo>
                        <a:pt x="138931" y="5646"/>
                        <a:pt x="139185" y="3616"/>
                        <a:pt x="138169" y="2347"/>
                      </a:cubicBezTo>
                      <a:cubicBezTo>
                        <a:pt x="137153" y="950"/>
                        <a:pt x="135121" y="697"/>
                        <a:pt x="133851" y="1711"/>
                      </a:cubicBezTo>
                      <a:cubicBezTo>
                        <a:pt x="123564" y="8947"/>
                        <a:pt x="112896" y="16055"/>
                        <a:pt x="102101" y="23036"/>
                      </a:cubicBezTo>
                      <a:cubicBezTo>
                        <a:pt x="102609" y="21133"/>
                        <a:pt x="103117" y="18975"/>
                        <a:pt x="103879" y="16817"/>
                      </a:cubicBezTo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45" name="Freeform 236">
                  <a:extLst>
                    <a:ext uri="{FF2B5EF4-FFF2-40B4-BE49-F238E27FC236}">
                      <a16:creationId xmlns:a16="http://schemas.microsoft.com/office/drawing/2014/main" id="{C27C7A3B-F92A-4170-8061-751BB1BF7369}"/>
                    </a:ext>
                  </a:extLst>
                </p:cNvPr>
                <p:cNvSpPr/>
                <p:nvPr/>
              </p:nvSpPr>
              <p:spPr>
                <a:xfrm>
                  <a:off x="652077" y="9785319"/>
                  <a:ext cx="65268" cy="115354"/>
                </a:xfrm>
                <a:custGeom>
                  <a:avLst/>
                  <a:gdLst>
                    <a:gd name="connsiteX0" fmla="*/ 57472 w 65268"/>
                    <a:gd name="connsiteY0" fmla="*/ 95771 h 115354"/>
                    <a:gd name="connsiteX1" fmla="*/ 58488 w 65268"/>
                    <a:gd name="connsiteY1" fmla="*/ 81427 h 115354"/>
                    <a:gd name="connsiteX2" fmla="*/ 57472 w 65268"/>
                    <a:gd name="connsiteY2" fmla="*/ 66702 h 115354"/>
                    <a:gd name="connsiteX3" fmla="*/ 54170 w 65268"/>
                    <a:gd name="connsiteY3" fmla="*/ 64037 h 115354"/>
                    <a:gd name="connsiteX4" fmla="*/ 51757 w 65268"/>
                    <a:gd name="connsiteY4" fmla="*/ 67464 h 115354"/>
                    <a:gd name="connsiteX5" fmla="*/ 52773 w 65268"/>
                    <a:gd name="connsiteY5" fmla="*/ 81553 h 115354"/>
                    <a:gd name="connsiteX6" fmla="*/ 52646 w 65268"/>
                    <a:gd name="connsiteY6" fmla="*/ 86124 h 115354"/>
                    <a:gd name="connsiteX7" fmla="*/ 44391 w 65268"/>
                    <a:gd name="connsiteY7" fmla="*/ 70764 h 115354"/>
                    <a:gd name="connsiteX8" fmla="*/ 41724 w 65268"/>
                    <a:gd name="connsiteY8" fmla="*/ 40173 h 115354"/>
                    <a:gd name="connsiteX9" fmla="*/ 41724 w 65268"/>
                    <a:gd name="connsiteY9" fmla="*/ 39919 h 115354"/>
                    <a:gd name="connsiteX10" fmla="*/ 38295 w 65268"/>
                    <a:gd name="connsiteY10" fmla="*/ 37253 h 115354"/>
                    <a:gd name="connsiteX11" fmla="*/ 35628 w 65268"/>
                    <a:gd name="connsiteY11" fmla="*/ 40554 h 115354"/>
                    <a:gd name="connsiteX12" fmla="*/ 35628 w 65268"/>
                    <a:gd name="connsiteY12" fmla="*/ 40935 h 115354"/>
                    <a:gd name="connsiteX13" fmla="*/ 37787 w 65268"/>
                    <a:gd name="connsiteY13" fmla="*/ 58578 h 115354"/>
                    <a:gd name="connsiteX14" fmla="*/ 37025 w 65268"/>
                    <a:gd name="connsiteY14" fmla="*/ 57055 h 115354"/>
                    <a:gd name="connsiteX15" fmla="*/ 30421 w 65268"/>
                    <a:gd name="connsiteY15" fmla="*/ 44997 h 115354"/>
                    <a:gd name="connsiteX16" fmla="*/ 28897 w 65268"/>
                    <a:gd name="connsiteY16" fmla="*/ 30526 h 115354"/>
                    <a:gd name="connsiteX17" fmla="*/ 27500 w 65268"/>
                    <a:gd name="connsiteY17" fmla="*/ 16055 h 115354"/>
                    <a:gd name="connsiteX18" fmla="*/ 24452 w 65268"/>
                    <a:gd name="connsiteY18" fmla="*/ 13009 h 115354"/>
                    <a:gd name="connsiteX19" fmla="*/ 21404 w 65268"/>
                    <a:gd name="connsiteY19" fmla="*/ 16055 h 115354"/>
                    <a:gd name="connsiteX20" fmla="*/ 21404 w 65268"/>
                    <a:gd name="connsiteY20" fmla="*/ 16437 h 115354"/>
                    <a:gd name="connsiteX21" fmla="*/ 23055 w 65268"/>
                    <a:gd name="connsiteY21" fmla="*/ 31161 h 115354"/>
                    <a:gd name="connsiteX22" fmla="*/ 23055 w 65268"/>
                    <a:gd name="connsiteY22" fmla="*/ 31795 h 115354"/>
                    <a:gd name="connsiteX23" fmla="*/ 6164 w 65268"/>
                    <a:gd name="connsiteY23" fmla="*/ 1712 h 115354"/>
                    <a:gd name="connsiteX24" fmla="*/ 2100 w 65268"/>
                    <a:gd name="connsiteY24" fmla="*/ 316 h 115354"/>
                    <a:gd name="connsiteX25" fmla="*/ 830 w 65268"/>
                    <a:gd name="connsiteY25" fmla="*/ 4378 h 115354"/>
                    <a:gd name="connsiteX26" fmla="*/ 19880 w 65268"/>
                    <a:gd name="connsiteY26" fmla="*/ 38269 h 115354"/>
                    <a:gd name="connsiteX27" fmla="*/ 16578 w 65268"/>
                    <a:gd name="connsiteY27" fmla="*/ 36873 h 115354"/>
                    <a:gd name="connsiteX28" fmla="*/ 3878 w 65268"/>
                    <a:gd name="connsiteY28" fmla="*/ 32176 h 115354"/>
                    <a:gd name="connsiteX29" fmla="*/ 195 w 65268"/>
                    <a:gd name="connsiteY29" fmla="*/ 33827 h 115354"/>
                    <a:gd name="connsiteX30" fmla="*/ 1846 w 65268"/>
                    <a:gd name="connsiteY30" fmla="*/ 37507 h 115354"/>
                    <a:gd name="connsiteX31" fmla="*/ 14546 w 65268"/>
                    <a:gd name="connsiteY31" fmla="*/ 42585 h 115354"/>
                    <a:gd name="connsiteX32" fmla="*/ 24452 w 65268"/>
                    <a:gd name="connsiteY32" fmla="*/ 46520 h 115354"/>
                    <a:gd name="connsiteX33" fmla="*/ 31691 w 65268"/>
                    <a:gd name="connsiteY33" fmla="*/ 59721 h 115354"/>
                    <a:gd name="connsiteX34" fmla="*/ 35120 w 65268"/>
                    <a:gd name="connsiteY34" fmla="*/ 66322 h 115354"/>
                    <a:gd name="connsiteX35" fmla="*/ 29278 w 65268"/>
                    <a:gd name="connsiteY35" fmla="*/ 63402 h 115354"/>
                    <a:gd name="connsiteX36" fmla="*/ 15181 w 65268"/>
                    <a:gd name="connsiteY36" fmla="*/ 57055 h 115354"/>
                    <a:gd name="connsiteX37" fmla="*/ 11117 w 65268"/>
                    <a:gd name="connsiteY37" fmla="*/ 58705 h 115354"/>
                    <a:gd name="connsiteX38" fmla="*/ 13149 w 65268"/>
                    <a:gd name="connsiteY38" fmla="*/ 62387 h 115354"/>
                    <a:gd name="connsiteX39" fmla="*/ 26611 w 65268"/>
                    <a:gd name="connsiteY39" fmla="*/ 68480 h 115354"/>
                    <a:gd name="connsiteX40" fmla="*/ 39565 w 65268"/>
                    <a:gd name="connsiteY40" fmla="*/ 74699 h 115354"/>
                    <a:gd name="connsiteX41" fmla="*/ 47693 w 65268"/>
                    <a:gd name="connsiteY41" fmla="*/ 90186 h 115354"/>
                    <a:gd name="connsiteX42" fmla="*/ 47185 w 65268"/>
                    <a:gd name="connsiteY42" fmla="*/ 89932 h 115354"/>
                    <a:gd name="connsiteX43" fmla="*/ 26738 w 65268"/>
                    <a:gd name="connsiteY43" fmla="*/ 78888 h 115354"/>
                    <a:gd name="connsiteX44" fmla="*/ 22674 w 65268"/>
                    <a:gd name="connsiteY44" fmla="*/ 79523 h 115354"/>
                    <a:gd name="connsiteX45" fmla="*/ 23309 w 65268"/>
                    <a:gd name="connsiteY45" fmla="*/ 83458 h 115354"/>
                    <a:gd name="connsiteX46" fmla="*/ 45153 w 65268"/>
                    <a:gd name="connsiteY46" fmla="*/ 95517 h 115354"/>
                    <a:gd name="connsiteX47" fmla="*/ 49217 w 65268"/>
                    <a:gd name="connsiteY47" fmla="*/ 96913 h 115354"/>
                    <a:gd name="connsiteX48" fmla="*/ 51630 w 65268"/>
                    <a:gd name="connsiteY48" fmla="*/ 97802 h 115354"/>
                    <a:gd name="connsiteX49" fmla="*/ 59631 w 65268"/>
                    <a:gd name="connsiteY49" fmla="*/ 113668 h 115354"/>
                    <a:gd name="connsiteX50" fmla="*/ 63695 w 65268"/>
                    <a:gd name="connsiteY50" fmla="*/ 115064 h 115354"/>
                    <a:gd name="connsiteX51" fmla="*/ 64965 w 65268"/>
                    <a:gd name="connsiteY51" fmla="*/ 111002 h 115354"/>
                    <a:gd name="connsiteX52" fmla="*/ 57472 w 65268"/>
                    <a:gd name="connsiteY52" fmla="*/ 95771 h 115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65268" h="115354">
                      <a:moveTo>
                        <a:pt x="57472" y="95771"/>
                      </a:moveTo>
                      <a:cubicBezTo>
                        <a:pt x="58488" y="90820"/>
                        <a:pt x="58742" y="85997"/>
                        <a:pt x="58488" y="81427"/>
                      </a:cubicBezTo>
                      <a:cubicBezTo>
                        <a:pt x="58488" y="76349"/>
                        <a:pt x="58107" y="71653"/>
                        <a:pt x="57472" y="66702"/>
                      </a:cubicBezTo>
                      <a:cubicBezTo>
                        <a:pt x="57472" y="65052"/>
                        <a:pt x="55821" y="64037"/>
                        <a:pt x="54170" y="64037"/>
                      </a:cubicBezTo>
                      <a:cubicBezTo>
                        <a:pt x="52773" y="64418"/>
                        <a:pt x="51503" y="65814"/>
                        <a:pt x="51757" y="67464"/>
                      </a:cubicBezTo>
                      <a:cubicBezTo>
                        <a:pt x="52138" y="72160"/>
                        <a:pt x="52392" y="76857"/>
                        <a:pt x="52773" y="81553"/>
                      </a:cubicBezTo>
                      <a:cubicBezTo>
                        <a:pt x="52773" y="83204"/>
                        <a:pt x="52646" y="84601"/>
                        <a:pt x="52646" y="86124"/>
                      </a:cubicBezTo>
                      <a:cubicBezTo>
                        <a:pt x="49979" y="81046"/>
                        <a:pt x="47185" y="75842"/>
                        <a:pt x="44391" y="70764"/>
                      </a:cubicBezTo>
                      <a:cubicBezTo>
                        <a:pt x="44518" y="61498"/>
                        <a:pt x="42613" y="49185"/>
                        <a:pt x="41724" y="40173"/>
                      </a:cubicBezTo>
                      <a:lnTo>
                        <a:pt x="41724" y="39919"/>
                      </a:lnTo>
                      <a:cubicBezTo>
                        <a:pt x="41343" y="38269"/>
                        <a:pt x="39692" y="37253"/>
                        <a:pt x="38295" y="37253"/>
                      </a:cubicBezTo>
                      <a:cubicBezTo>
                        <a:pt x="36644" y="37634"/>
                        <a:pt x="35247" y="38903"/>
                        <a:pt x="35628" y="40554"/>
                      </a:cubicBezTo>
                      <a:lnTo>
                        <a:pt x="35628" y="40935"/>
                      </a:lnTo>
                      <a:cubicBezTo>
                        <a:pt x="36390" y="46139"/>
                        <a:pt x="37279" y="52486"/>
                        <a:pt x="37787" y="58578"/>
                      </a:cubicBezTo>
                      <a:cubicBezTo>
                        <a:pt x="37533" y="58071"/>
                        <a:pt x="37279" y="57563"/>
                        <a:pt x="37025" y="57055"/>
                      </a:cubicBezTo>
                      <a:cubicBezTo>
                        <a:pt x="34866" y="52993"/>
                        <a:pt x="32707" y="49058"/>
                        <a:pt x="30421" y="44997"/>
                      </a:cubicBezTo>
                      <a:cubicBezTo>
                        <a:pt x="30421" y="44743"/>
                        <a:pt x="29532" y="35223"/>
                        <a:pt x="28897" y="30526"/>
                      </a:cubicBezTo>
                      <a:cubicBezTo>
                        <a:pt x="28643" y="25448"/>
                        <a:pt x="27881" y="20752"/>
                        <a:pt x="27500" y="16055"/>
                      </a:cubicBezTo>
                      <a:cubicBezTo>
                        <a:pt x="27500" y="14405"/>
                        <a:pt x="26103" y="13009"/>
                        <a:pt x="24452" y="13009"/>
                      </a:cubicBezTo>
                      <a:cubicBezTo>
                        <a:pt x="22801" y="13009"/>
                        <a:pt x="21404" y="14659"/>
                        <a:pt x="21404" y="16055"/>
                      </a:cubicBezTo>
                      <a:lnTo>
                        <a:pt x="21404" y="16437"/>
                      </a:lnTo>
                      <a:cubicBezTo>
                        <a:pt x="21785" y="21133"/>
                        <a:pt x="22420" y="26210"/>
                        <a:pt x="23055" y="31161"/>
                      </a:cubicBezTo>
                      <a:cubicBezTo>
                        <a:pt x="23055" y="31288"/>
                        <a:pt x="23055" y="31541"/>
                        <a:pt x="23055" y="31795"/>
                      </a:cubicBezTo>
                      <a:cubicBezTo>
                        <a:pt x="17467" y="21768"/>
                        <a:pt x="11879" y="11739"/>
                        <a:pt x="6164" y="1712"/>
                      </a:cubicBezTo>
                      <a:cubicBezTo>
                        <a:pt x="5148" y="-66"/>
                        <a:pt x="3497" y="-319"/>
                        <a:pt x="2100" y="316"/>
                      </a:cubicBezTo>
                      <a:cubicBezTo>
                        <a:pt x="449" y="1331"/>
                        <a:pt x="68" y="2981"/>
                        <a:pt x="830" y="4378"/>
                      </a:cubicBezTo>
                      <a:cubicBezTo>
                        <a:pt x="7307" y="15801"/>
                        <a:pt x="13657" y="27099"/>
                        <a:pt x="19880" y="38269"/>
                      </a:cubicBezTo>
                      <a:cubicBezTo>
                        <a:pt x="18737" y="37762"/>
                        <a:pt x="17721" y="37380"/>
                        <a:pt x="16578" y="36873"/>
                      </a:cubicBezTo>
                      <a:cubicBezTo>
                        <a:pt x="12260" y="35223"/>
                        <a:pt x="7815" y="33445"/>
                        <a:pt x="3878" y="32176"/>
                      </a:cubicBezTo>
                      <a:cubicBezTo>
                        <a:pt x="2481" y="31541"/>
                        <a:pt x="830" y="32176"/>
                        <a:pt x="195" y="33827"/>
                      </a:cubicBezTo>
                      <a:cubicBezTo>
                        <a:pt x="-440" y="35477"/>
                        <a:pt x="576" y="37253"/>
                        <a:pt x="1846" y="37507"/>
                      </a:cubicBezTo>
                      <a:cubicBezTo>
                        <a:pt x="5910" y="38903"/>
                        <a:pt x="10228" y="40808"/>
                        <a:pt x="14546" y="42585"/>
                      </a:cubicBezTo>
                      <a:cubicBezTo>
                        <a:pt x="17975" y="43981"/>
                        <a:pt x="21150" y="45250"/>
                        <a:pt x="24452" y="46520"/>
                      </a:cubicBezTo>
                      <a:cubicBezTo>
                        <a:pt x="26865" y="50835"/>
                        <a:pt x="29405" y="55405"/>
                        <a:pt x="31691" y="59721"/>
                      </a:cubicBezTo>
                      <a:cubicBezTo>
                        <a:pt x="32834" y="61879"/>
                        <a:pt x="33977" y="64037"/>
                        <a:pt x="35120" y="66322"/>
                      </a:cubicBezTo>
                      <a:cubicBezTo>
                        <a:pt x="33215" y="65433"/>
                        <a:pt x="31310" y="64545"/>
                        <a:pt x="29278" y="63402"/>
                      </a:cubicBezTo>
                      <a:cubicBezTo>
                        <a:pt x="24198" y="60737"/>
                        <a:pt x="19499" y="58325"/>
                        <a:pt x="15181" y="57055"/>
                      </a:cubicBezTo>
                      <a:cubicBezTo>
                        <a:pt x="13530" y="56421"/>
                        <a:pt x="11879" y="57436"/>
                        <a:pt x="11117" y="58705"/>
                      </a:cubicBezTo>
                      <a:cubicBezTo>
                        <a:pt x="10736" y="60356"/>
                        <a:pt x="11752" y="62133"/>
                        <a:pt x="13149" y="62387"/>
                      </a:cubicBezTo>
                      <a:cubicBezTo>
                        <a:pt x="17213" y="63656"/>
                        <a:pt x="21912" y="66068"/>
                        <a:pt x="26611" y="68480"/>
                      </a:cubicBezTo>
                      <a:cubicBezTo>
                        <a:pt x="30802" y="71018"/>
                        <a:pt x="35247" y="73303"/>
                        <a:pt x="39565" y="74699"/>
                      </a:cubicBezTo>
                      <a:cubicBezTo>
                        <a:pt x="42232" y="79904"/>
                        <a:pt x="45026" y="85108"/>
                        <a:pt x="47693" y="90186"/>
                      </a:cubicBezTo>
                      <a:cubicBezTo>
                        <a:pt x="47566" y="90059"/>
                        <a:pt x="47312" y="90059"/>
                        <a:pt x="47185" y="89932"/>
                      </a:cubicBezTo>
                      <a:cubicBezTo>
                        <a:pt x="40454" y="87266"/>
                        <a:pt x="33723" y="83458"/>
                        <a:pt x="26738" y="78888"/>
                      </a:cubicBezTo>
                      <a:cubicBezTo>
                        <a:pt x="25341" y="77873"/>
                        <a:pt x="23309" y="78254"/>
                        <a:pt x="22674" y="79523"/>
                      </a:cubicBezTo>
                      <a:cubicBezTo>
                        <a:pt x="21658" y="80919"/>
                        <a:pt x="22039" y="82569"/>
                        <a:pt x="23309" y="83458"/>
                      </a:cubicBezTo>
                      <a:cubicBezTo>
                        <a:pt x="30675" y="88535"/>
                        <a:pt x="37787" y="92598"/>
                        <a:pt x="45153" y="95517"/>
                      </a:cubicBezTo>
                      <a:cubicBezTo>
                        <a:pt x="46550" y="95897"/>
                        <a:pt x="47820" y="96532"/>
                        <a:pt x="49217" y="96913"/>
                      </a:cubicBezTo>
                      <a:cubicBezTo>
                        <a:pt x="49979" y="97294"/>
                        <a:pt x="50741" y="97547"/>
                        <a:pt x="51630" y="97802"/>
                      </a:cubicBezTo>
                      <a:cubicBezTo>
                        <a:pt x="54297" y="103133"/>
                        <a:pt x="57091" y="108464"/>
                        <a:pt x="59631" y="113668"/>
                      </a:cubicBezTo>
                      <a:cubicBezTo>
                        <a:pt x="60266" y="115319"/>
                        <a:pt x="61917" y="115699"/>
                        <a:pt x="63695" y="115064"/>
                      </a:cubicBezTo>
                      <a:cubicBezTo>
                        <a:pt x="64965" y="114430"/>
                        <a:pt x="65727" y="112653"/>
                        <a:pt x="64965" y="111002"/>
                      </a:cubicBezTo>
                      <a:cubicBezTo>
                        <a:pt x="62679" y="105926"/>
                        <a:pt x="60012" y="100848"/>
                        <a:pt x="57472" y="95771"/>
                      </a:cubicBezTo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46" name="Freeform 237">
                  <a:extLst>
                    <a:ext uri="{FF2B5EF4-FFF2-40B4-BE49-F238E27FC236}">
                      <a16:creationId xmlns:a16="http://schemas.microsoft.com/office/drawing/2014/main" id="{995B742D-0B2C-938B-05D5-3BF41221825F}"/>
                    </a:ext>
                  </a:extLst>
                </p:cNvPr>
                <p:cNvSpPr/>
                <p:nvPr/>
              </p:nvSpPr>
              <p:spPr>
                <a:xfrm>
                  <a:off x="743086" y="9972154"/>
                  <a:ext cx="142248" cy="75761"/>
                </a:xfrm>
                <a:custGeom>
                  <a:avLst/>
                  <a:gdLst>
                    <a:gd name="connsiteX0" fmla="*/ 140326 w 142248"/>
                    <a:gd name="connsiteY0" fmla="*/ 66843 h 75761"/>
                    <a:gd name="connsiteX1" fmla="*/ 108068 w 142248"/>
                    <a:gd name="connsiteY1" fmla="*/ 53134 h 75761"/>
                    <a:gd name="connsiteX2" fmla="*/ 90669 w 142248"/>
                    <a:gd name="connsiteY2" fmla="*/ 25589 h 75761"/>
                    <a:gd name="connsiteX3" fmla="*/ 86605 w 142248"/>
                    <a:gd name="connsiteY3" fmla="*/ 24574 h 75761"/>
                    <a:gd name="connsiteX4" fmla="*/ 85589 w 142248"/>
                    <a:gd name="connsiteY4" fmla="*/ 28636 h 75761"/>
                    <a:gd name="connsiteX5" fmla="*/ 98035 w 142248"/>
                    <a:gd name="connsiteY5" fmla="*/ 48565 h 75761"/>
                    <a:gd name="connsiteX6" fmla="*/ 80255 w 142248"/>
                    <a:gd name="connsiteY6" fmla="*/ 40314 h 75761"/>
                    <a:gd name="connsiteX7" fmla="*/ 72254 w 142248"/>
                    <a:gd name="connsiteY7" fmla="*/ 27493 h 75761"/>
                    <a:gd name="connsiteX8" fmla="*/ 64253 w 142248"/>
                    <a:gd name="connsiteY8" fmla="*/ 13784 h 75761"/>
                    <a:gd name="connsiteX9" fmla="*/ 60189 w 142248"/>
                    <a:gd name="connsiteY9" fmla="*/ 12388 h 75761"/>
                    <a:gd name="connsiteX10" fmla="*/ 58792 w 142248"/>
                    <a:gd name="connsiteY10" fmla="*/ 16450 h 75761"/>
                    <a:gd name="connsiteX11" fmla="*/ 58792 w 142248"/>
                    <a:gd name="connsiteY11" fmla="*/ 16704 h 75761"/>
                    <a:gd name="connsiteX12" fmla="*/ 58919 w 142248"/>
                    <a:gd name="connsiteY12" fmla="*/ 16704 h 75761"/>
                    <a:gd name="connsiteX13" fmla="*/ 67174 w 142248"/>
                    <a:gd name="connsiteY13" fmla="*/ 30540 h 75761"/>
                    <a:gd name="connsiteX14" fmla="*/ 70476 w 142248"/>
                    <a:gd name="connsiteY14" fmla="*/ 35744 h 75761"/>
                    <a:gd name="connsiteX15" fmla="*/ 51934 w 142248"/>
                    <a:gd name="connsiteY15" fmla="*/ 26351 h 75761"/>
                    <a:gd name="connsiteX16" fmla="*/ 44568 w 142248"/>
                    <a:gd name="connsiteY16" fmla="*/ 15307 h 75761"/>
                    <a:gd name="connsiteX17" fmla="*/ 37202 w 142248"/>
                    <a:gd name="connsiteY17" fmla="*/ 4645 h 75761"/>
                    <a:gd name="connsiteX18" fmla="*/ 33138 w 142248"/>
                    <a:gd name="connsiteY18" fmla="*/ 3630 h 75761"/>
                    <a:gd name="connsiteX19" fmla="*/ 32122 w 142248"/>
                    <a:gd name="connsiteY19" fmla="*/ 7692 h 75761"/>
                    <a:gd name="connsiteX20" fmla="*/ 39488 w 142248"/>
                    <a:gd name="connsiteY20" fmla="*/ 18735 h 75761"/>
                    <a:gd name="connsiteX21" fmla="*/ 40631 w 142248"/>
                    <a:gd name="connsiteY21" fmla="*/ 20512 h 75761"/>
                    <a:gd name="connsiteX22" fmla="*/ 4563 w 142248"/>
                    <a:gd name="connsiteY22" fmla="*/ 329 h 75761"/>
                    <a:gd name="connsiteX23" fmla="*/ 499 w 142248"/>
                    <a:gd name="connsiteY23" fmla="*/ 1345 h 75761"/>
                    <a:gd name="connsiteX24" fmla="*/ 1515 w 142248"/>
                    <a:gd name="connsiteY24" fmla="*/ 5407 h 75761"/>
                    <a:gd name="connsiteX25" fmla="*/ 39361 w 142248"/>
                    <a:gd name="connsiteY25" fmla="*/ 26605 h 75761"/>
                    <a:gd name="connsiteX26" fmla="*/ 36059 w 142248"/>
                    <a:gd name="connsiteY26" fmla="*/ 26859 h 75761"/>
                    <a:gd name="connsiteX27" fmla="*/ 22597 w 142248"/>
                    <a:gd name="connsiteY27" fmla="*/ 28255 h 75761"/>
                    <a:gd name="connsiteX28" fmla="*/ 19930 w 142248"/>
                    <a:gd name="connsiteY28" fmla="*/ 31555 h 75761"/>
                    <a:gd name="connsiteX29" fmla="*/ 23613 w 142248"/>
                    <a:gd name="connsiteY29" fmla="*/ 33967 h 75761"/>
                    <a:gd name="connsiteX30" fmla="*/ 36313 w 142248"/>
                    <a:gd name="connsiteY30" fmla="*/ 32571 h 75761"/>
                    <a:gd name="connsiteX31" fmla="*/ 48378 w 142248"/>
                    <a:gd name="connsiteY31" fmla="*/ 31428 h 75761"/>
                    <a:gd name="connsiteX32" fmla="*/ 66412 w 142248"/>
                    <a:gd name="connsiteY32" fmla="*/ 40568 h 75761"/>
                    <a:gd name="connsiteX33" fmla="*/ 60189 w 142248"/>
                    <a:gd name="connsiteY33" fmla="*/ 40948 h 75761"/>
                    <a:gd name="connsiteX34" fmla="*/ 42663 w 142248"/>
                    <a:gd name="connsiteY34" fmla="*/ 42345 h 75761"/>
                    <a:gd name="connsiteX35" fmla="*/ 39996 w 142248"/>
                    <a:gd name="connsiteY35" fmla="*/ 45772 h 75761"/>
                    <a:gd name="connsiteX36" fmla="*/ 43298 w 142248"/>
                    <a:gd name="connsiteY36" fmla="*/ 48057 h 75761"/>
                    <a:gd name="connsiteX37" fmla="*/ 60443 w 142248"/>
                    <a:gd name="connsiteY37" fmla="*/ 46661 h 75761"/>
                    <a:gd name="connsiteX38" fmla="*/ 76699 w 142248"/>
                    <a:gd name="connsiteY38" fmla="*/ 45392 h 75761"/>
                    <a:gd name="connsiteX39" fmla="*/ 96384 w 142248"/>
                    <a:gd name="connsiteY39" fmla="*/ 54403 h 75761"/>
                    <a:gd name="connsiteX40" fmla="*/ 73651 w 142248"/>
                    <a:gd name="connsiteY40" fmla="*/ 59989 h 75761"/>
                    <a:gd name="connsiteX41" fmla="*/ 71619 w 142248"/>
                    <a:gd name="connsiteY41" fmla="*/ 63289 h 75761"/>
                    <a:gd name="connsiteX42" fmla="*/ 75048 w 142248"/>
                    <a:gd name="connsiteY42" fmla="*/ 65574 h 75761"/>
                    <a:gd name="connsiteX43" fmla="*/ 105147 w 142248"/>
                    <a:gd name="connsiteY43" fmla="*/ 58211 h 75761"/>
                    <a:gd name="connsiteX44" fmla="*/ 119752 w 142248"/>
                    <a:gd name="connsiteY44" fmla="*/ 64558 h 75761"/>
                    <a:gd name="connsiteX45" fmla="*/ 96892 w 142248"/>
                    <a:gd name="connsiteY45" fmla="*/ 69636 h 75761"/>
                    <a:gd name="connsiteX46" fmla="*/ 94606 w 142248"/>
                    <a:gd name="connsiteY46" fmla="*/ 73317 h 75761"/>
                    <a:gd name="connsiteX47" fmla="*/ 97908 w 142248"/>
                    <a:gd name="connsiteY47" fmla="*/ 75728 h 75761"/>
                    <a:gd name="connsiteX48" fmla="*/ 127245 w 142248"/>
                    <a:gd name="connsiteY48" fmla="*/ 67732 h 75761"/>
                    <a:gd name="connsiteX49" fmla="*/ 138167 w 142248"/>
                    <a:gd name="connsiteY49" fmla="*/ 72302 h 75761"/>
                    <a:gd name="connsiteX50" fmla="*/ 141850 w 142248"/>
                    <a:gd name="connsiteY50" fmla="*/ 70652 h 75761"/>
                    <a:gd name="connsiteX51" fmla="*/ 140326 w 142248"/>
                    <a:gd name="connsiteY51" fmla="*/ 66843 h 75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42248" h="75761">
                      <a:moveTo>
                        <a:pt x="140326" y="66843"/>
                      </a:moveTo>
                      <a:cubicBezTo>
                        <a:pt x="129531" y="62400"/>
                        <a:pt x="118736" y="57831"/>
                        <a:pt x="108068" y="53134"/>
                      </a:cubicBezTo>
                      <a:lnTo>
                        <a:pt x="90669" y="25589"/>
                      </a:lnTo>
                      <a:cubicBezTo>
                        <a:pt x="89653" y="23940"/>
                        <a:pt x="88002" y="23558"/>
                        <a:pt x="86605" y="24574"/>
                      </a:cubicBezTo>
                      <a:cubicBezTo>
                        <a:pt x="85335" y="25209"/>
                        <a:pt x="84573" y="27239"/>
                        <a:pt x="85589" y="28636"/>
                      </a:cubicBezTo>
                      <a:lnTo>
                        <a:pt x="98035" y="48565"/>
                      </a:lnTo>
                      <a:cubicBezTo>
                        <a:pt x="92066" y="45899"/>
                        <a:pt x="86097" y="43106"/>
                        <a:pt x="80255" y="40314"/>
                      </a:cubicBezTo>
                      <a:cubicBezTo>
                        <a:pt x="77969" y="36125"/>
                        <a:pt x="75048" y="31682"/>
                        <a:pt x="72254" y="27493"/>
                      </a:cubicBezTo>
                      <a:cubicBezTo>
                        <a:pt x="69206" y="22797"/>
                        <a:pt x="66539" y="18100"/>
                        <a:pt x="64253" y="13784"/>
                      </a:cubicBezTo>
                      <a:cubicBezTo>
                        <a:pt x="63237" y="12388"/>
                        <a:pt x="61586" y="11754"/>
                        <a:pt x="60189" y="12388"/>
                      </a:cubicBezTo>
                      <a:cubicBezTo>
                        <a:pt x="58538" y="13404"/>
                        <a:pt x="58157" y="15054"/>
                        <a:pt x="58792" y="16450"/>
                      </a:cubicBezTo>
                      <a:lnTo>
                        <a:pt x="58792" y="16704"/>
                      </a:lnTo>
                      <a:lnTo>
                        <a:pt x="58919" y="16704"/>
                      </a:lnTo>
                      <a:cubicBezTo>
                        <a:pt x="61205" y="21274"/>
                        <a:pt x="64253" y="25843"/>
                        <a:pt x="67174" y="30540"/>
                      </a:cubicBezTo>
                      <a:cubicBezTo>
                        <a:pt x="68317" y="32317"/>
                        <a:pt x="69460" y="34094"/>
                        <a:pt x="70476" y="35744"/>
                      </a:cubicBezTo>
                      <a:cubicBezTo>
                        <a:pt x="64253" y="32698"/>
                        <a:pt x="58157" y="29525"/>
                        <a:pt x="51934" y="26351"/>
                      </a:cubicBezTo>
                      <a:cubicBezTo>
                        <a:pt x="49902" y="23431"/>
                        <a:pt x="47616" y="20005"/>
                        <a:pt x="44568" y="15307"/>
                      </a:cubicBezTo>
                      <a:cubicBezTo>
                        <a:pt x="41901" y="11626"/>
                        <a:pt x="39488" y="7564"/>
                        <a:pt x="37202" y="4645"/>
                      </a:cubicBezTo>
                      <a:cubicBezTo>
                        <a:pt x="36567" y="2995"/>
                        <a:pt x="34535" y="2614"/>
                        <a:pt x="33138" y="3630"/>
                      </a:cubicBezTo>
                      <a:cubicBezTo>
                        <a:pt x="31741" y="4645"/>
                        <a:pt x="31487" y="6295"/>
                        <a:pt x="32122" y="7692"/>
                      </a:cubicBezTo>
                      <a:cubicBezTo>
                        <a:pt x="34789" y="11372"/>
                        <a:pt x="37202" y="15054"/>
                        <a:pt x="39488" y="18735"/>
                      </a:cubicBezTo>
                      <a:cubicBezTo>
                        <a:pt x="39869" y="19242"/>
                        <a:pt x="40250" y="19878"/>
                        <a:pt x="40631" y="20512"/>
                      </a:cubicBezTo>
                      <a:cubicBezTo>
                        <a:pt x="28439" y="14038"/>
                        <a:pt x="16501" y="7437"/>
                        <a:pt x="4563" y="329"/>
                      </a:cubicBezTo>
                      <a:cubicBezTo>
                        <a:pt x="3166" y="-305"/>
                        <a:pt x="1261" y="-51"/>
                        <a:pt x="499" y="1345"/>
                      </a:cubicBezTo>
                      <a:cubicBezTo>
                        <a:pt x="-517" y="2741"/>
                        <a:pt x="118" y="4645"/>
                        <a:pt x="1515" y="5407"/>
                      </a:cubicBezTo>
                      <a:cubicBezTo>
                        <a:pt x="14088" y="12769"/>
                        <a:pt x="26661" y="19878"/>
                        <a:pt x="39361" y="26605"/>
                      </a:cubicBezTo>
                      <a:cubicBezTo>
                        <a:pt x="38218" y="26732"/>
                        <a:pt x="37202" y="26732"/>
                        <a:pt x="36059" y="26859"/>
                      </a:cubicBezTo>
                      <a:cubicBezTo>
                        <a:pt x="31360" y="27239"/>
                        <a:pt x="27042" y="27493"/>
                        <a:pt x="22597" y="28255"/>
                      </a:cubicBezTo>
                      <a:cubicBezTo>
                        <a:pt x="20946" y="28255"/>
                        <a:pt x="19930" y="29905"/>
                        <a:pt x="19930" y="31555"/>
                      </a:cubicBezTo>
                      <a:cubicBezTo>
                        <a:pt x="20311" y="33206"/>
                        <a:pt x="21962" y="34221"/>
                        <a:pt x="23613" y="33967"/>
                      </a:cubicBezTo>
                      <a:cubicBezTo>
                        <a:pt x="27677" y="33333"/>
                        <a:pt x="31995" y="32951"/>
                        <a:pt x="36313" y="32571"/>
                      </a:cubicBezTo>
                      <a:cubicBezTo>
                        <a:pt x="40250" y="32317"/>
                        <a:pt x="44441" y="31936"/>
                        <a:pt x="48378" y="31428"/>
                      </a:cubicBezTo>
                      <a:cubicBezTo>
                        <a:pt x="54347" y="34602"/>
                        <a:pt x="60443" y="37648"/>
                        <a:pt x="66412" y="40568"/>
                      </a:cubicBezTo>
                      <a:cubicBezTo>
                        <a:pt x="64253" y="40694"/>
                        <a:pt x="62221" y="40821"/>
                        <a:pt x="60189" y="40948"/>
                      </a:cubicBezTo>
                      <a:cubicBezTo>
                        <a:pt x="54093" y="41330"/>
                        <a:pt x="48124" y="41583"/>
                        <a:pt x="42663" y="42345"/>
                      </a:cubicBezTo>
                      <a:cubicBezTo>
                        <a:pt x="41012" y="42345"/>
                        <a:pt x="39996" y="43995"/>
                        <a:pt x="39996" y="45772"/>
                      </a:cubicBezTo>
                      <a:cubicBezTo>
                        <a:pt x="40377" y="47422"/>
                        <a:pt x="41647" y="48438"/>
                        <a:pt x="43298" y="48057"/>
                      </a:cubicBezTo>
                      <a:cubicBezTo>
                        <a:pt x="48632" y="47422"/>
                        <a:pt x="54728" y="47041"/>
                        <a:pt x="60443" y="46661"/>
                      </a:cubicBezTo>
                      <a:cubicBezTo>
                        <a:pt x="66031" y="46407"/>
                        <a:pt x="71619" y="46026"/>
                        <a:pt x="76699" y="45392"/>
                      </a:cubicBezTo>
                      <a:cubicBezTo>
                        <a:pt x="83303" y="48438"/>
                        <a:pt x="89780" y="51484"/>
                        <a:pt x="96384" y="54403"/>
                      </a:cubicBezTo>
                      <a:lnTo>
                        <a:pt x="73651" y="59989"/>
                      </a:lnTo>
                      <a:cubicBezTo>
                        <a:pt x="72000" y="60370"/>
                        <a:pt x="70984" y="62020"/>
                        <a:pt x="71619" y="63289"/>
                      </a:cubicBezTo>
                      <a:cubicBezTo>
                        <a:pt x="72000" y="64939"/>
                        <a:pt x="73651" y="65955"/>
                        <a:pt x="75048" y="65574"/>
                      </a:cubicBezTo>
                      <a:lnTo>
                        <a:pt x="105147" y="58211"/>
                      </a:lnTo>
                      <a:cubicBezTo>
                        <a:pt x="109973" y="60370"/>
                        <a:pt x="114799" y="62528"/>
                        <a:pt x="119752" y="64558"/>
                      </a:cubicBezTo>
                      <a:cubicBezTo>
                        <a:pt x="112132" y="67605"/>
                        <a:pt x="97908" y="69636"/>
                        <a:pt x="96892" y="69636"/>
                      </a:cubicBezTo>
                      <a:cubicBezTo>
                        <a:pt x="95241" y="70016"/>
                        <a:pt x="94225" y="71666"/>
                        <a:pt x="94606" y="73317"/>
                      </a:cubicBezTo>
                      <a:cubicBezTo>
                        <a:pt x="94606" y="74714"/>
                        <a:pt x="96257" y="75983"/>
                        <a:pt x="97908" y="75728"/>
                      </a:cubicBezTo>
                      <a:cubicBezTo>
                        <a:pt x="98543" y="75728"/>
                        <a:pt x="116323" y="73063"/>
                        <a:pt x="127245" y="67732"/>
                      </a:cubicBezTo>
                      <a:cubicBezTo>
                        <a:pt x="130928" y="69255"/>
                        <a:pt x="134484" y="70779"/>
                        <a:pt x="138167" y="72302"/>
                      </a:cubicBezTo>
                      <a:cubicBezTo>
                        <a:pt x="139564" y="72936"/>
                        <a:pt x="141215" y="72302"/>
                        <a:pt x="141850" y="70652"/>
                      </a:cubicBezTo>
                      <a:cubicBezTo>
                        <a:pt x="142739" y="69128"/>
                        <a:pt x="142104" y="67478"/>
                        <a:pt x="140326" y="66843"/>
                      </a:cubicBezTo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47" name="Freeform 238">
                  <a:extLst>
                    <a:ext uri="{FF2B5EF4-FFF2-40B4-BE49-F238E27FC236}">
                      <a16:creationId xmlns:a16="http://schemas.microsoft.com/office/drawing/2014/main" id="{9C556FDC-1518-1D90-F2C5-7E45B27342F2}"/>
                    </a:ext>
                  </a:extLst>
                </p:cNvPr>
                <p:cNvSpPr/>
                <p:nvPr/>
              </p:nvSpPr>
              <p:spPr>
                <a:xfrm>
                  <a:off x="1005844" y="9997677"/>
                  <a:ext cx="137011" cy="84976"/>
                </a:xfrm>
                <a:custGeom>
                  <a:avLst/>
                  <a:gdLst>
                    <a:gd name="connsiteX0" fmla="*/ 132583 w 137011"/>
                    <a:gd name="connsiteY0" fmla="*/ 574 h 84976"/>
                    <a:gd name="connsiteX1" fmla="*/ 93721 w 137011"/>
                    <a:gd name="connsiteY1" fmla="*/ 26088 h 84976"/>
                    <a:gd name="connsiteX2" fmla="*/ 94991 w 137011"/>
                    <a:gd name="connsiteY2" fmla="*/ 20376 h 84976"/>
                    <a:gd name="connsiteX3" fmla="*/ 99309 w 137011"/>
                    <a:gd name="connsiteY3" fmla="*/ 9586 h 84976"/>
                    <a:gd name="connsiteX4" fmla="*/ 98293 w 137011"/>
                    <a:gd name="connsiteY4" fmla="*/ 5651 h 84976"/>
                    <a:gd name="connsiteX5" fmla="*/ 94229 w 137011"/>
                    <a:gd name="connsiteY5" fmla="*/ 6921 h 84976"/>
                    <a:gd name="connsiteX6" fmla="*/ 89149 w 137011"/>
                    <a:gd name="connsiteY6" fmla="*/ 18980 h 84976"/>
                    <a:gd name="connsiteX7" fmla="*/ 87244 w 137011"/>
                    <a:gd name="connsiteY7" fmla="*/ 30023 h 84976"/>
                    <a:gd name="connsiteX8" fmla="*/ 72512 w 137011"/>
                    <a:gd name="connsiteY8" fmla="*/ 39162 h 84976"/>
                    <a:gd name="connsiteX9" fmla="*/ 76449 w 137011"/>
                    <a:gd name="connsiteY9" fmla="*/ 26341 h 84976"/>
                    <a:gd name="connsiteX10" fmla="*/ 78481 w 137011"/>
                    <a:gd name="connsiteY10" fmla="*/ 22026 h 84976"/>
                    <a:gd name="connsiteX11" fmla="*/ 80767 w 137011"/>
                    <a:gd name="connsiteY11" fmla="*/ 17329 h 84976"/>
                    <a:gd name="connsiteX12" fmla="*/ 79497 w 137011"/>
                    <a:gd name="connsiteY12" fmla="*/ 13267 h 84976"/>
                    <a:gd name="connsiteX13" fmla="*/ 75433 w 137011"/>
                    <a:gd name="connsiteY13" fmla="*/ 14283 h 84976"/>
                    <a:gd name="connsiteX14" fmla="*/ 75433 w 137011"/>
                    <a:gd name="connsiteY14" fmla="*/ 14663 h 84976"/>
                    <a:gd name="connsiteX15" fmla="*/ 73020 w 137011"/>
                    <a:gd name="connsiteY15" fmla="*/ 19360 h 84976"/>
                    <a:gd name="connsiteX16" fmla="*/ 70734 w 137011"/>
                    <a:gd name="connsiteY16" fmla="*/ 24056 h 84976"/>
                    <a:gd name="connsiteX17" fmla="*/ 66289 w 137011"/>
                    <a:gd name="connsiteY17" fmla="*/ 42970 h 84976"/>
                    <a:gd name="connsiteX18" fmla="*/ 48890 w 137011"/>
                    <a:gd name="connsiteY18" fmla="*/ 53251 h 84976"/>
                    <a:gd name="connsiteX19" fmla="*/ 50160 w 137011"/>
                    <a:gd name="connsiteY19" fmla="*/ 44239 h 84976"/>
                    <a:gd name="connsiteX20" fmla="*/ 58923 w 137011"/>
                    <a:gd name="connsiteY20" fmla="*/ 24438 h 84976"/>
                    <a:gd name="connsiteX21" fmla="*/ 57526 w 137011"/>
                    <a:gd name="connsiteY21" fmla="*/ 20376 h 84976"/>
                    <a:gd name="connsiteX22" fmla="*/ 53462 w 137011"/>
                    <a:gd name="connsiteY22" fmla="*/ 21772 h 84976"/>
                    <a:gd name="connsiteX23" fmla="*/ 44445 w 137011"/>
                    <a:gd name="connsiteY23" fmla="*/ 42589 h 84976"/>
                    <a:gd name="connsiteX24" fmla="*/ 42921 w 137011"/>
                    <a:gd name="connsiteY24" fmla="*/ 56679 h 84976"/>
                    <a:gd name="connsiteX25" fmla="*/ 30856 w 137011"/>
                    <a:gd name="connsiteY25" fmla="*/ 63533 h 84976"/>
                    <a:gd name="connsiteX26" fmla="*/ 33015 w 137011"/>
                    <a:gd name="connsiteY26" fmla="*/ 53378 h 84976"/>
                    <a:gd name="connsiteX27" fmla="*/ 38349 w 137011"/>
                    <a:gd name="connsiteY27" fmla="*/ 37893 h 84976"/>
                    <a:gd name="connsiteX28" fmla="*/ 36952 w 137011"/>
                    <a:gd name="connsiteY28" fmla="*/ 34211 h 84976"/>
                    <a:gd name="connsiteX29" fmla="*/ 32888 w 137011"/>
                    <a:gd name="connsiteY29" fmla="*/ 35608 h 84976"/>
                    <a:gd name="connsiteX30" fmla="*/ 27173 w 137011"/>
                    <a:gd name="connsiteY30" fmla="*/ 52109 h 84976"/>
                    <a:gd name="connsiteX31" fmla="*/ 24379 w 137011"/>
                    <a:gd name="connsiteY31" fmla="*/ 67215 h 84976"/>
                    <a:gd name="connsiteX32" fmla="*/ 1646 w 137011"/>
                    <a:gd name="connsiteY32" fmla="*/ 79400 h 84976"/>
                    <a:gd name="connsiteX33" fmla="*/ 376 w 137011"/>
                    <a:gd name="connsiteY33" fmla="*/ 83462 h 84976"/>
                    <a:gd name="connsiteX34" fmla="*/ 4440 w 137011"/>
                    <a:gd name="connsiteY34" fmla="*/ 84478 h 84976"/>
                    <a:gd name="connsiteX35" fmla="*/ 28062 w 137011"/>
                    <a:gd name="connsiteY35" fmla="*/ 72038 h 84976"/>
                    <a:gd name="connsiteX36" fmla="*/ 43048 w 137011"/>
                    <a:gd name="connsiteY36" fmla="*/ 74703 h 84976"/>
                    <a:gd name="connsiteX37" fmla="*/ 59812 w 137011"/>
                    <a:gd name="connsiteY37" fmla="*/ 75719 h 84976"/>
                    <a:gd name="connsiteX38" fmla="*/ 62860 w 137011"/>
                    <a:gd name="connsiteY38" fmla="*/ 72673 h 84976"/>
                    <a:gd name="connsiteX39" fmla="*/ 59812 w 137011"/>
                    <a:gd name="connsiteY39" fmla="*/ 70007 h 84976"/>
                    <a:gd name="connsiteX40" fmla="*/ 43683 w 137011"/>
                    <a:gd name="connsiteY40" fmla="*/ 68992 h 84976"/>
                    <a:gd name="connsiteX41" fmla="*/ 35809 w 137011"/>
                    <a:gd name="connsiteY41" fmla="*/ 67722 h 84976"/>
                    <a:gd name="connsiteX42" fmla="*/ 46731 w 137011"/>
                    <a:gd name="connsiteY42" fmla="*/ 61502 h 84976"/>
                    <a:gd name="connsiteX43" fmla="*/ 61844 w 137011"/>
                    <a:gd name="connsiteY43" fmla="*/ 63660 h 84976"/>
                    <a:gd name="connsiteX44" fmla="*/ 78989 w 137011"/>
                    <a:gd name="connsiteY44" fmla="*/ 63280 h 84976"/>
                    <a:gd name="connsiteX45" fmla="*/ 81656 w 137011"/>
                    <a:gd name="connsiteY45" fmla="*/ 59979 h 84976"/>
                    <a:gd name="connsiteX46" fmla="*/ 78608 w 137011"/>
                    <a:gd name="connsiteY46" fmla="*/ 57313 h 84976"/>
                    <a:gd name="connsiteX47" fmla="*/ 61844 w 137011"/>
                    <a:gd name="connsiteY47" fmla="*/ 57695 h 84976"/>
                    <a:gd name="connsiteX48" fmla="*/ 54478 w 137011"/>
                    <a:gd name="connsiteY48" fmla="*/ 57186 h 84976"/>
                    <a:gd name="connsiteX49" fmla="*/ 69591 w 137011"/>
                    <a:gd name="connsiteY49" fmla="*/ 48174 h 84976"/>
                    <a:gd name="connsiteX50" fmla="*/ 84704 w 137011"/>
                    <a:gd name="connsiteY50" fmla="*/ 49952 h 84976"/>
                    <a:gd name="connsiteX51" fmla="*/ 101214 w 137011"/>
                    <a:gd name="connsiteY51" fmla="*/ 49952 h 84976"/>
                    <a:gd name="connsiteX52" fmla="*/ 104262 w 137011"/>
                    <a:gd name="connsiteY52" fmla="*/ 46905 h 84976"/>
                    <a:gd name="connsiteX53" fmla="*/ 101214 w 137011"/>
                    <a:gd name="connsiteY53" fmla="*/ 43858 h 84976"/>
                    <a:gd name="connsiteX54" fmla="*/ 85085 w 137011"/>
                    <a:gd name="connsiteY54" fmla="*/ 43858 h 84976"/>
                    <a:gd name="connsiteX55" fmla="*/ 77338 w 137011"/>
                    <a:gd name="connsiteY55" fmla="*/ 43351 h 84976"/>
                    <a:gd name="connsiteX56" fmla="*/ 91181 w 137011"/>
                    <a:gd name="connsiteY56" fmla="*/ 34719 h 84976"/>
                    <a:gd name="connsiteX57" fmla="*/ 113914 w 137011"/>
                    <a:gd name="connsiteY57" fmla="*/ 35354 h 84976"/>
                    <a:gd name="connsiteX58" fmla="*/ 116962 w 137011"/>
                    <a:gd name="connsiteY58" fmla="*/ 32308 h 84976"/>
                    <a:gd name="connsiteX59" fmla="*/ 114295 w 137011"/>
                    <a:gd name="connsiteY59" fmla="*/ 29261 h 84976"/>
                    <a:gd name="connsiteX60" fmla="*/ 100325 w 137011"/>
                    <a:gd name="connsiteY60" fmla="*/ 28880 h 84976"/>
                    <a:gd name="connsiteX61" fmla="*/ 135758 w 137011"/>
                    <a:gd name="connsiteY61" fmla="*/ 5397 h 84976"/>
                    <a:gd name="connsiteX62" fmla="*/ 136393 w 137011"/>
                    <a:gd name="connsiteY62" fmla="*/ 1335 h 84976"/>
                    <a:gd name="connsiteX63" fmla="*/ 132583 w 137011"/>
                    <a:gd name="connsiteY63" fmla="*/ 574 h 84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137011" h="84976">
                      <a:moveTo>
                        <a:pt x="132583" y="574"/>
                      </a:moveTo>
                      <a:cubicBezTo>
                        <a:pt x="119629" y="9332"/>
                        <a:pt x="106675" y="17837"/>
                        <a:pt x="93721" y="26088"/>
                      </a:cubicBezTo>
                      <a:cubicBezTo>
                        <a:pt x="94102" y="24183"/>
                        <a:pt x="94483" y="22279"/>
                        <a:pt x="94991" y="20376"/>
                      </a:cubicBezTo>
                      <a:cubicBezTo>
                        <a:pt x="96007" y="16948"/>
                        <a:pt x="97277" y="13267"/>
                        <a:pt x="99309" y="9586"/>
                      </a:cubicBezTo>
                      <a:cubicBezTo>
                        <a:pt x="100325" y="8317"/>
                        <a:pt x="99690" y="6539"/>
                        <a:pt x="98293" y="5651"/>
                      </a:cubicBezTo>
                      <a:cubicBezTo>
                        <a:pt x="96896" y="4889"/>
                        <a:pt x="94991" y="5270"/>
                        <a:pt x="94229" y="6921"/>
                      </a:cubicBezTo>
                      <a:cubicBezTo>
                        <a:pt x="91943" y="10983"/>
                        <a:pt x="90165" y="15045"/>
                        <a:pt x="89149" y="18980"/>
                      </a:cubicBezTo>
                      <a:cubicBezTo>
                        <a:pt x="87879" y="22660"/>
                        <a:pt x="87371" y="26341"/>
                        <a:pt x="87244" y="30023"/>
                      </a:cubicBezTo>
                      <a:cubicBezTo>
                        <a:pt x="82291" y="33069"/>
                        <a:pt x="77465" y="36115"/>
                        <a:pt x="72512" y="39162"/>
                      </a:cubicBezTo>
                      <a:cubicBezTo>
                        <a:pt x="73147" y="35608"/>
                        <a:pt x="74417" y="31165"/>
                        <a:pt x="76449" y="26341"/>
                      </a:cubicBezTo>
                      <a:cubicBezTo>
                        <a:pt x="76830" y="24945"/>
                        <a:pt x="77465" y="23676"/>
                        <a:pt x="78481" y="22026"/>
                      </a:cubicBezTo>
                      <a:cubicBezTo>
                        <a:pt x="79116" y="20376"/>
                        <a:pt x="79878" y="18725"/>
                        <a:pt x="80767" y="17329"/>
                      </a:cubicBezTo>
                      <a:cubicBezTo>
                        <a:pt x="81402" y="15679"/>
                        <a:pt x="80767" y="13902"/>
                        <a:pt x="79497" y="13267"/>
                      </a:cubicBezTo>
                      <a:cubicBezTo>
                        <a:pt x="78100" y="12252"/>
                        <a:pt x="76195" y="12886"/>
                        <a:pt x="75433" y="14283"/>
                      </a:cubicBezTo>
                      <a:lnTo>
                        <a:pt x="75433" y="14663"/>
                      </a:lnTo>
                      <a:cubicBezTo>
                        <a:pt x="74417" y="16314"/>
                        <a:pt x="73782" y="17964"/>
                        <a:pt x="73020" y="19360"/>
                      </a:cubicBezTo>
                      <a:cubicBezTo>
                        <a:pt x="72385" y="20756"/>
                        <a:pt x="71623" y="22406"/>
                        <a:pt x="70734" y="24056"/>
                      </a:cubicBezTo>
                      <a:cubicBezTo>
                        <a:pt x="67813" y="31419"/>
                        <a:pt x="66289" y="37766"/>
                        <a:pt x="66289" y="42970"/>
                      </a:cubicBezTo>
                      <a:cubicBezTo>
                        <a:pt x="60447" y="46397"/>
                        <a:pt x="54732" y="49825"/>
                        <a:pt x="48890" y="53251"/>
                      </a:cubicBezTo>
                      <a:cubicBezTo>
                        <a:pt x="48890" y="50586"/>
                        <a:pt x="49271" y="47666"/>
                        <a:pt x="50160" y="44239"/>
                      </a:cubicBezTo>
                      <a:cubicBezTo>
                        <a:pt x="51811" y="38527"/>
                        <a:pt x="54605" y="32180"/>
                        <a:pt x="58923" y="24438"/>
                      </a:cubicBezTo>
                      <a:cubicBezTo>
                        <a:pt x="59558" y="23042"/>
                        <a:pt x="58923" y="21391"/>
                        <a:pt x="57526" y="20376"/>
                      </a:cubicBezTo>
                      <a:cubicBezTo>
                        <a:pt x="56129" y="19741"/>
                        <a:pt x="54478" y="19994"/>
                        <a:pt x="53462" y="21772"/>
                      </a:cubicBezTo>
                      <a:cubicBezTo>
                        <a:pt x="49144" y="29896"/>
                        <a:pt x="46096" y="36497"/>
                        <a:pt x="44445" y="42589"/>
                      </a:cubicBezTo>
                      <a:cubicBezTo>
                        <a:pt x="42921" y="47920"/>
                        <a:pt x="42540" y="52617"/>
                        <a:pt x="42921" y="56679"/>
                      </a:cubicBezTo>
                      <a:cubicBezTo>
                        <a:pt x="38857" y="58964"/>
                        <a:pt x="34920" y="61248"/>
                        <a:pt x="30856" y="63533"/>
                      </a:cubicBezTo>
                      <a:cubicBezTo>
                        <a:pt x="31491" y="60233"/>
                        <a:pt x="32126" y="56806"/>
                        <a:pt x="33015" y="53378"/>
                      </a:cubicBezTo>
                      <a:cubicBezTo>
                        <a:pt x="34412" y="48301"/>
                        <a:pt x="36444" y="43351"/>
                        <a:pt x="38349" y="37893"/>
                      </a:cubicBezTo>
                      <a:cubicBezTo>
                        <a:pt x="38984" y="36497"/>
                        <a:pt x="38349" y="34846"/>
                        <a:pt x="36952" y="34211"/>
                      </a:cubicBezTo>
                      <a:cubicBezTo>
                        <a:pt x="35301" y="33577"/>
                        <a:pt x="33650" y="34211"/>
                        <a:pt x="32888" y="35608"/>
                      </a:cubicBezTo>
                      <a:cubicBezTo>
                        <a:pt x="30602" y="41319"/>
                        <a:pt x="28570" y="46651"/>
                        <a:pt x="27173" y="52109"/>
                      </a:cubicBezTo>
                      <a:cubicBezTo>
                        <a:pt x="25903" y="57060"/>
                        <a:pt x="25014" y="62010"/>
                        <a:pt x="24379" y="67215"/>
                      </a:cubicBezTo>
                      <a:cubicBezTo>
                        <a:pt x="16759" y="71404"/>
                        <a:pt x="9139" y="75465"/>
                        <a:pt x="1646" y="79400"/>
                      </a:cubicBezTo>
                      <a:cubicBezTo>
                        <a:pt x="-5" y="80035"/>
                        <a:pt x="-386" y="81685"/>
                        <a:pt x="376" y="83462"/>
                      </a:cubicBezTo>
                      <a:cubicBezTo>
                        <a:pt x="1011" y="84859"/>
                        <a:pt x="2662" y="85493"/>
                        <a:pt x="4440" y="84478"/>
                      </a:cubicBezTo>
                      <a:cubicBezTo>
                        <a:pt x="12314" y="80543"/>
                        <a:pt x="20188" y="76354"/>
                        <a:pt x="28062" y="72038"/>
                      </a:cubicBezTo>
                      <a:cubicBezTo>
                        <a:pt x="32888" y="73180"/>
                        <a:pt x="37841" y="74069"/>
                        <a:pt x="43048" y="74703"/>
                      </a:cubicBezTo>
                      <a:cubicBezTo>
                        <a:pt x="48382" y="75719"/>
                        <a:pt x="54097" y="76100"/>
                        <a:pt x="59812" y="75719"/>
                      </a:cubicBezTo>
                      <a:cubicBezTo>
                        <a:pt x="61463" y="75719"/>
                        <a:pt x="62860" y="74323"/>
                        <a:pt x="62860" y="72673"/>
                      </a:cubicBezTo>
                      <a:cubicBezTo>
                        <a:pt x="62860" y="71277"/>
                        <a:pt x="61463" y="70007"/>
                        <a:pt x="59812" y="70007"/>
                      </a:cubicBezTo>
                      <a:cubicBezTo>
                        <a:pt x="54478" y="70007"/>
                        <a:pt x="49017" y="69626"/>
                        <a:pt x="43683" y="68992"/>
                      </a:cubicBezTo>
                      <a:cubicBezTo>
                        <a:pt x="41016" y="68611"/>
                        <a:pt x="38349" y="68230"/>
                        <a:pt x="35809" y="67722"/>
                      </a:cubicBezTo>
                      <a:cubicBezTo>
                        <a:pt x="39492" y="65691"/>
                        <a:pt x="43175" y="63660"/>
                        <a:pt x="46731" y="61502"/>
                      </a:cubicBezTo>
                      <a:cubicBezTo>
                        <a:pt x="51430" y="62645"/>
                        <a:pt x="56637" y="63280"/>
                        <a:pt x="61844" y="63660"/>
                      </a:cubicBezTo>
                      <a:cubicBezTo>
                        <a:pt x="67178" y="63914"/>
                        <a:pt x="72893" y="63660"/>
                        <a:pt x="78989" y="63280"/>
                      </a:cubicBezTo>
                      <a:cubicBezTo>
                        <a:pt x="80640" y="62899"/>
                        <a:pt x="81656" y="61629"/>
                        <a:pt x="81656" y="59979"/>
                      </a:cubicBezTo>
                      <a:cubicBezTo>
                        <a:pt x="81656" y="58329"/>
                        <a:pt x="80005" y="57313"/>
                        <a:pt x="78608" y="57313"/>
                      </a:cubicBezTo>
                      <a:cubicBezTo>
                        <a:pt x="72893" y="57949"/>
                        <a:pt x="67178" y="57949"/>
                        <a:pt x="61844" y="57695"/>
                      </a:cubicBezTo>
                      <a:cubicBezTo>
                        <a:pt x="59431" y="57695"/>
                        <a:pt x="56891" y="57567"/>
                        <a:pt x="54478" y="57186"/>
                      </a:cubicBezTo>
                      <a:cubicBezTo>
                        <a:pt x="59558" y="54267"/>
                        <a:pt x="64511" y="51221"/>
                        <a:pt x="69591" y="48174"/>
                      </a:cubicBezTo>
                      <a:cubicBezTo>
                        <a:pt x="74417" y="49316"/>
                        <a:pt x="79624" y="49698"/>
                        <a:pt x="84704" y="49952"/>
                      </a:cubicBezTo>
                      <a:cubicBezTo>
                        <a:pt x="90419" y="50332"/>
                        <a:pt x="95753" y="49952"/>
                        <a:pt x="101214" y="49952"/>
                      </a:cubicBezTo>
                      <a:cubicBezTo>
                        <a:pt x="102865" y="49952"/>
                        <a:pt x="104262" y="48555"/>
                        <a:pt x="104262" y="46905"/>
                      </a:cubicBezTo>
                      <a:cubicBezTo>
                        <a:pt x="104262" y="45255"/>
                        <a:pt x="102865" y="43858"/>
                        <a:pt x="101214" y="43858"/>
                      </a:cubicBezTo>
                      <a:cubicBezTo>
                        <a:pt x="95880" y="44239"/>
                        <a:pt x="90419" y="44239"/>
                        <a:pt x="85085" y="43858"/>
                      </a:cubicBezTo>
                      <a:cubicBezTo>
                        <a:pt x="82418" y="43858"/>
                        <a:pt x="79878" y="43731"/>
                        <a:pt x="77338" y="43351"/>
                      </a:cubicBezTo>
                      <a:cubicBezTo>
                        <a:pt x="81910" y="40558"/>
                        <a:pt x="86609" y="37639"/>
                        <a:pt x="91181" y="34719"/>
                      </a:cubicBezTo>
                      <a:lnTo>
                        <a:pt x="113914" y="35354"/>
                      </a:lnTo>
                      <a:cubicBezTo>
                        <a:pt x="115565" y="35354"/>
                        <a:pt x="116962" y="33958"/>
                        <a:pt x="116962" y="32308"/>
                      </a:cubicBezTo>
                      <a:cubicBezTo>
                        <a:pt x="116962" y="30657"/>
                        <a:pt x="115565" y="29261"/>
                        <a:pt x="114295" y="29261"/>
                      </a:cubicBezTo>
                      <a:lnTo>
                        <a:pt x="100325" y="28880"/>
                      </a:lnTo>
                      <a:cubicBezTo>
                        <a:pt x="112136" y="21391"/>
                        <a:pt x="123947" y="13521"/>
                        <a:pt x="135758" y="5397"/>
                      </a:cubicBezTo>
                      <a:cubicBezTo>
                        <a:pt x="137155" y="4382"/>
                        <a:pt x="137409" y="2731"/>
                        <a:pt x="136393" y="1335"/>
                      </a:cubicBezTo>
                      <a:cubicBezTo>
                        <a:pt x="135885" y="-61"/>
                        <a:pt x="133853" y="-442"/>
                        <a:pt x="132583" y="574"/>
                      </a:cubicBezTo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48" name="Freeform 239">
                  <a:extLst>
                    <a:ext uri="{FF2B5EF4-FFF2-40B4-BE49-F238E27FC236}">
                      <a16:creationId xmlns:a16="http://schemas.microsoft.com/office/drawing/2014/main" id="{8EE7F62D-47FD-5C59-537B-563DBF8BF3BC}"/>
                    </a:ext>
                  </a:extLst>
                </p:cNvPr>
                <p:cNvSpPr/>
                <p:nvPr/>
              </p:nvSpPr>
              <p:spPr>
                <a:xfrm>
                  <a:off x="797813" y="9492415"/>
                  <a:ext cx="452882" cy="494538"/>
                </a:xfrm>
                <a:custGeom>
                  <a:avLst/>
                  <a:gdLst>
                    <a:gd name="connsiteX0" fmla="*/ 14732 w 452882"/>
                    <a:gd name="connsiteY0" fmla="*/ 0 h 494538"/>
                    <a:gd name="connsiteX1" fmla="*/ 0 w 452882"/>
                    <a:gd name="connsiteY1" fmla="*/ 12059 h 494538"/>
                    <a:gd name="connsiteX2" fmla="*/ 0 w 452882"/>
                    <a:gd name="connsiteY2" fmla="*/ 357195 h 494538"/>
                    <a:gd name="connsiteX3" fmla="*/ 97409 w 452882"/>
                    <a:gd name="connsiteY3" fmla="*/ 443130 h 494538"/>
                    <a:gd name="connsiteX4" fmla="*/ 178435 w 452882"/>
                    <a:gd name="connsiteY4" fmla="*/ 445415 h 494538"/>
                    <a:gd name="connsiteX5" fmla="*/ 230759 w 452882"/>
                    <a:gd name="connsiteY5" fmla="*/ 487431 h 494538"/>
                    <a:gd name="connsiteX6" fmla="*/ 233807 w 452882"/>
                    <a:gd name="connsiteY6" fmla="*/ 494539 h 494538"/>
                    <a:gd name="connsiteX7" fmla="*/ 289941 w 452882"/>
                    <a:gd name="connsiteY7" fmla="*/ 445542 h 494538"/>
                    <a:gd name="connsiteX8" fmla="*/ 376936 w 452882"/>
                    <a:gd name="connsiteY8" fmla="*/ 443257 h 494538"/>
                    <a:gd name="connsiteX9" fmla="*/ 452882 w 452882"/>
                    <a:gd name="connsiteY9" fmla="*/ 371412 h 494538"/>
                    <a:gd name="connsiteX10" fmla="*/ 452882 w 452882"/>
                    <a:gd name="connsiteY10" fmla="*/ 358718 h 494538"/>
                    <a:gd name="connsiteX11" fmla="*/ 452882 w 452882"/>
                    <a:gd name="connsiteY11" fmla="*/ 357322 h 494538"/>
                    <a:gd name="connsiteX12" fmla="*/ 452882 w 452882"/>
                    <a:gd name="connsiteY12" fmla="*/ 127 h 494538"/>
                    <a:gd name="connsiteX13" fmla="*/ 230759 w 452882"/>
                    <a:gd name="connsiteY13" fmla="*/ 127 h 494538"/>
                    <a:gd name="connsiteX14" fmla="*/ 14732 w 452882"/>
                    <a:gd name="connsiteY14" fmla="*/ 127 h 494538"/>
                    <a:gd name="connsiteX15" fmla="*/ 383921 w 452882"/>
                    <a:gd name="connsiteY15" fmla="*/ 426375 h 494538"/>
                    <a:gd name="connsiteX16" fmla="*/ 289814 w 452882"/>
                    <a:gd name="connsiteY16" fmla="*/ 428660 h 494538"/>
                    <a:gd name="connsiteX17" fmla="*/ 233426 w 452882"/>
                    <a:gd name="connsiteY17" fmla="*/ 460520 h 494538"/>
                    <a:gd name="connsiteX18" fmla="*/ 230759 w 452882"/>
                    <a:gd name="connsiteY18" fmla="*/ 456840 h 494538"/>
                    <a:gd name="connsiteX19" fmla="*/ 178435 w 452882"/>
                    <a:gd name="connsiteY19" fmla="*/ 428660 h 494538"/>
                    <a:gd name="connsiteX20" fmla="*/ 80010 w 452882"/>
                    <a:gd name="connsiteY20" fmla="*/ 426375 h 494538"/>
                    <a:gd name="connsiteX21" fmla="*/ 18161 w 452882"/>
                    <a:gd name="connsiteY21" fmla="*/ 357195 h 494538"/>
                    <a:gd name="connsiteX22" fmla="*/ 18161 w 452882"/>
                    <a:gd name="connsiteY22" fmla="*/ 9394 h 494538"/>
                    <a:gd name="connsiteX23" fmla="*/ 230759 w 452882"/>
                    <a:gd name="connsiteY23" fmla="*/ 9394 h 494538"/>
                    <a:gd name="connsiteX24" fmla="*/ 443357 w 452882"/>
                    <a:gd name="connsiteY24" fmla="*/ 9394 h 494538"/>
                    <a:gd name="connsiteX25" fmla="*/ 443357 w 452882"/>
                    <a:gd name="connsiteY25" fmla="*/ 357195 h 494538"/>
                    <a:gd name="connsiteX26" fmla="*/ 383921 w 452882"/>
                    <a:gd name="connsiteY26" fmla="*/ 426375 h 4945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452882" h="494538">
                      <a:moveTo>
                        <a:pt x="14732" y="0"/>
                      </a:moveTo>
                      <a:lnTo>
                        <a:pt x="0" y="12059"/>
                      </a:lnTo>
                      <a:lnTo>
                        <a:pt x="0" y="357195"/>
                      </a:lnTo>
                      <a:cubicBezTo>
                        <a:pt x="3683" y="422313"/>
                        <a:pt x="41021" y="445542"/>
                        <a:pt x="97409" y="443130"/>
                      </a:cubicBezTo>
                      <a:lnTo>
                        <a:pt x="178435" y="445415"/>
                      </a:lnTo>
                      <a:cubicBezTo>
                        <a:pt x="207645" y="453412"/>
                        <a:pt x="222377" y="470295"/>
                        <a:pt x="230759" y="487431"/>
                      </a:cubicBezTo>
                      <a:cubicBezTo>
                        <a:pt x="231775" y="489715"/>
                        <a:pt x="232791" y="492127"/>
                        <a:pt x="233807" y="494539"/>
                      </a:cubicBezTo>
                      <a:cubicBezTo>
                        <a:pt x="242824" y="471437"/>
                        <a:pt x="258953" y="450493"/>
                        <a:pt x="289941" y="445542"/>
                      </a:cubicBezTo>
                      <a:cubicBezTo>
                        <a:pt x="318516" y="444908"/>
                        <a:pt x="348361" y="443892"/>
                        <a:pt x="376936" y="443257"/>
                      </a:cubicBezTo>
                      <a:cubicBezTo>
                        <a:pt x="423672" y="442623"/>
                        <a:pt x="450850" y="421044"/>
                        <a:pt x="452882" y="371412"/>
                      </a:cubicBezTo>
                      <a:lnTo>
                        <a:pt x="452882" y="358718"/>
                      </a:lnTo>
                      <a:lnTo>
                        <a:pt x="452882" y="357322"/>
                      </a:lnTo>
                      <a:lnTo>
                        <a:pt x="452882" y="127"/>
                      </a:lnTo>
                      <a:lnTo>
                        <a:pt x="230759" y="127"/>
                      </a:lnTo>
                      <a:lnTo>
                        <a:pt x="14732" y="127"/>
                      </a:lnTo>
                      <a:close/>
                      <a:moveTo>
                        <a:pt x="383921" y="426375"/>
                      </a:moveTo>
                      <a:cubicBezTo>
                        <a:pt x="352298" y="426375"/>
                        <a:pt x="321056" y="426375"/>
                        <a:pt x="289814" y="428660"/>
                      </a:cubicBezTo>
                      <a:cubicBezTo>
                        <a:pt x="264287" y="431960"/>
                        <a:pt x="246126" y="440719"/>
                        <a:pt x="233426" y="460520"/>
                      </a:cubicBezTo>
                      <a:cubicBezTo>
                        <a:pt x="232410" y="459251"/>
                        <a:pt x="231394" y="458109"/>
                        <a:pt x="230759" y="456840"/>
                      </a:cubicBezTo>
                      <a:cubicBezTo>
                        <a:pt x="216027" y="438687"/>
                        <a:pt x="198247" y="429929"/>
                        <a:pt x="178435" y="428660"/>
                      </a:cubicBezTo>
                      <a:cubicBezTo>
                        <a:pt x="145542" y="426375"/>
                        <a:pt x="112903" y="426375"/>
                        <a:pt x="80010" y="426375"/>
                      </a:cubicBezTo>
                      <a:cubicBezTo>
                        <a:pt x="42037" y="424344"/>
                        <a:pt x="18161" y="404923"/>
                        <a:pt x="18161" y="357195"/>
                      </a:cubicBezTo>
                      <a:lnTo>
                        <a:pt x="18161" y="9394"/>
                      </a:lnTo>
                      <a:lnTo>
                        <a:pt x="230759" y="9394"/>
                      </a:lnTo>
                      <a:lnTo>
                        <a:pt x="443357" y="9394"/>
                      </a:lnTo>
                      <a:lnTo>
                        <a:pt x="443357" y="357195"/>
                      </a:lnTo>
                      <a:cubicBezTo>
                        <a:pt x="445135" y="399211"/>
                        <a:pt x="426593" y="423329"/>
                        <a:pt x="383921" y="426375"/>
                      </a:cubicBezTo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49" name="Freeform 240">
                  <a:extLst>
                    <a:ext uri="{FF2B5EF4-FFF2-40B4-BE49-F238E27FC236}">
                      <a16:creationId xmlns:a16="http://schemas.microsoft.com/office/drawing/2014/main" id="{7A0E3CD3-A9D5-5C5D-ADA3-53D9D4CF7091}"/>
                    </a:ext>
                  </a:extLst>
                </p:cNvPr>
                <p:cNvSpPr/>
                <p:nvPr/>
              </p:nvSpPr>
              <p:spPr>
                <a:xfrm>
                  <a:off x="831341" y="9515898"/>
                  <a:ext cx="141097" cy="149021"/>
                </a:xfrm>
                <a:custGeom>
                  <a:avLst/>
                  <a:gdLst>
                    <a:gd name="connsiteX0" fmla="*/ 141097 w 141097"/>
                    <a:gd name="connsiteY0" fmla="*/ 0 h 149021"/>
                    <a:gd name="connsiteX1" fmla="*/ 0 w 141097"/>
                    <a:gd name="connsiteY1" fmla="*/ 0 h 149021"/>
                    <a:gd name="connsiteX2" fmla="*/ 0 w 141097"/>
                    <a:gd name="connsiteY2" fmla="*/ 14090 h 149021"/>
                    <a:gd name="connsiteX3" fmla="*/ 129413 w 141097"/>
                    <a:gd name="connsiteY3" fmla="*/ 14090 h 149021"/>
                    <a:gd name="connsiteX4" fmla="*/ 129413 w 141097"/>
                    <a:gd name="connsiteY4" fmla="*/ 27545 h 149021"/>
                    <a:gd name="connsiteX5" fmla="*/ 1651 w 141097"/>
                    <a:gd name="connsiteY5" fmla="*/ 27545 h 149021"/>
                    <a:gd name="connsiteX6" fmla="*/ 1651 w 141097"/>
                    <a:gd name="connsiteY6" fmla="*/ 36557 h 149021"/>
                    <a:gd name="connsiteX7" fmla="*/ 129413 w 141097"/>
                    <a:gd name="connsiteY7" fmla="*/ 36557 h 149021"/>
                    <a:gd name="connsiteX8" fmla="*/ 129413 w 141097"/>
                    <a:gd name="connsiteY8" fmla="*/ 51663 h 149021"/>
                    <a:gd name="connsiteX9" fmla="*/ 1651 w 141097"/>
                    <a:gd name="connsiteY9" fmla="*/ 51663 h 149021"/>
                    <a:gd name="connsiteX10" fmla="*/ 1651 w 141097"/>
                    <a:gd name="connsiteY10" fmla="*/ 61056 h 149021"/>
                    <a:gd name="connsiteX11" fmla="*/ 129413 w 141097"/>
                    <a:gd name="connsiteY11" fmla="*/ 61056 h 149021"/>
                    <a:gd name="connsiteX12" fmla="*/ 129413 w 141097"/>
                    <a:gd name="connsiteY12" fmla="*/ 74765 h 149021"/>
                    <a:gd name="connsiteX13" fmla="*/ 1651 w 141097"/>
                    <a:gd name="connsiteY13" fmla="*/ 74765 h 149021"/>
                    <a:gd name="connsiteX14" fmla="*/ 1651 w 141097"/>
                    <a:gd name="connsiteY14" fmla="*/ 84285 h 149021"/>
                    <a:gd name="connsiteX15" fmla="*/ 129413 w 141097"/>
                    <a:gd name="connsiteY15" fmla="*/ 84285 h 149021"/>
                    <a:gd name="connsiteX16" fmla="*/ 129413 w 141097"/>
                    <a:gd name="connsiteY16" fmla="*/ 95328 h 149021"/>
                    <a:gd name="connsiteX17" fmla="*/ 1651 w 141097"/>
                    <a:gd name="connsiteY17" fmla="*/ 95328 h 149021"/>
                    <a:gd name="connsiteX18" fmla="*/ 1651 w 141097"/>
                    <a:gd name="connsiteY18" fmla="*/ 104721 h 149021"/>
                    <a:gd name="connsiteX19" fmla="*/ 129413 w 141097"/>
                    <a:gd name="connsiteY19" fmla="*/ 104721 h 149021"/>
                    <a:gd name="connsiteX20" fmla="*/ 129413 w 141097"/>
                    <a:gd name="connsiteY20" fmla="*/ 117415 h 149021"/>
                    <a:gd name="connsiteX21" fmla="*/ 1651 w 141097"/>
                    <a:gd name="connsiteY21" fmla="*/ 117415 h 149021"/>
                    <a:gd name="connsiteX22" fmla="*/ 1651 w 141097"/>
                    <a:gd name="connsiteY22" fmla="*/ 126554 h 149021"/>
                    <a:gd name="connsiteX23" fmla="*/ 129413 w 141097"/>
                    <a:gd name="connsiteY23" fmla="*/ 126554 h 149021"/>
                    <a:gd name="connsiteX24" fmla="*/ 129413 w 141097"/>
                    <a:gd name="connsiteY24" fmla="*/ 139247 h 149021"/>
                    <a:gd name="connsiteX25" fmla="*/ 0 w 141097"/>
                    <a:gd name="connsiteY25" fmla="*/ 139247 h 149021"/>
                    <a:gd name="connsiteX26" fmla="*/ 0 w 141097"/>
                    <a:gd name="connsiteY26" fmla="*/ 149022 h 149021"/>
                    <a:gd name="connsiteX27" fmla="*/ 141097 w 141097"/>
                    <a:gd name="connsiteY27" fmla="*/ 149022 h 1490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41097" h="149021">
                      <a:moveTo>
                        <a:pt x="141097" y="0"/>
                      </a:moveTo>
                      <a:lnTo>
                        <a:pt x="0" y="0"/>
                      </a:lnTo>
                      <a:lnTo>
                        <a:pt x="0" y="14090"/>
                      </a:lnTo>
                      <a:lnTo>
                        <a:pt x="129413" y="14090"/>
                      </a:lnTo>
                      <a:lnTo>
                        <a:pt x="129413" y="27545"/>
                      </a:lnTo>
                      <a:lnTo>
                        <a:pt x="1651" y="27545"/>
                      </a:lnTo>
                      <a:lnTo>
                        <a:pt x="1651" y="36557"/>
                      </a:lnTo>
                      <a:lnTo>
                        <a:pt x="129413" y="36557"/>
                      </a:lnTo>
                      <a:lnTo>
                        <a:pt x="129413" y="51663"/>
                      </a:lnTo>
                      <a:lnTo>
                        <a:pt x="1651" y="51663"/>
                      </a:lnTo>
                      <a:lnTo>
                        <a:pt x="1651" y="61056"/>
                      </a:lnTo>
                      <a:lnTo>
                        <a:pt x="129413" y="61056"/>
                      </a:lnTo>
                      <a:lnTo>
                        <a:pt x="129413" y="74765"/>
                      </a:lnTo>
                      <a:lnTo>
                        <a:pt x="1651" y="74765"/>
                      </a:lnTo>
                      <a:lnTo>
                        <a:pt x="1651" y="84285"/>
                      </a:lnTo>
                      <a:lnTo>
                        <a:pt x="129413" y="84285"/>
                      </a:lnTo>
                      <a:lnTo>
                        <a:pt x="129413" y="95328"/>
                      </a:lnTo>
                      <a:lnTo>
                        <a:pt x="1651" y="95328"/>
                      </a:lnTo>
                      <a:lnTo>
                        <a:pt x="1651" y="104721"/>
                      </a:lnTo>
                      <a:lnTo>
                        <a:pt x="129413" y="104721"/>
                      </a:lnTo>
                      <a:lnTo>
                        <a:pt x="129413" y="117415"/>
                      </a:lnTo>
                      <a:lnTo>
                        <a:pt x="1651" y="117415"/>
                      </a:lnTo>
                      <a:lnTo>
                        <a:pt x="1651" y="126554"/>
                      </a:lnTo>
                      <a:lnTo>
                        <a:pt x="129413" y="126554"/>
                      </a:lnTo>
                      <a:lnTo>
                        <a:pt x="129413" y="139247"/>
                      </a:lnTo>
                      <a:lnTo>
                        <a:pt x="0" y="139247"/>
                      </a:lnTo>
                      <a:lnTo>
                        <a:pt x="0" y="149022"/>
                      </a:lnTo>
                      <a:lnTo>
                        <a:pt x="141097" y="149022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50" name="Freeform 241">
                  <a:extLst>
                    <a:ext uri="{FF2B5EF4-FFF2-40B4-BE49-F238E27FC236}">
                      <a16:creationId xmlns:a16="http://schemas.microsoft.com/office/drawing/2014/main" id="{42E23D8A-F3B4-5EAB-33B2-E68B00C756ED}"/>
                    </a:ext>
                  </a:extLst>
                </p:cNvPr>
                <p:cNvSpPr/>
                <p:nvPr/>
              </p:nvSpPr>
              <p:spPr>
                <a:xfrm>
                  <a:off x="1089405" y="9515898"/>
                  <a:ext cx="140969" cy="149021"/>
                </a:xfrm>
                <a:custGeom>
                  <a:avLst/>
                  <a:gdLst>
                    <a:gd name="connsiteX0" fmla="*/ 0 w 140969"/>
                    <a:gd name="connsiteY0" fmla="*/ 14090 h 149021"/>
                    <a:gd name="connsiteX1" fmla="*/ 129286 w 140969"/>
                    <a:gd name="connsiteY1" fmla="*/ 14090 h 149021"/>
                    <a:gd name="connsiteX2" fmla="*/ 129286 w 140969"/>
                    <a:gd name="connsiteY2" fmla="*/ 27545 h 149021"/>
                    <a:gd name="connsiteX3" fmla="*/ 1651 w 140969"/>
                    <a:gd name="connsiteY3" fmla="*/ 27545 h 149021"/>
                    <a:gd name="connsiteX4" fmla="*/ 1651 w 140969"/>
                    <a:gd name="connsiteY4" fmla="*/ 36557 h 149021"/>
                    <a:gd name="connsiteX5" fmla="*/ 129286 w 140969"/>
                    <a:gd name="connsiteY5" fmla="*/ 36557 h 149021"/>
                    <a:gd name="connsiteX6" fmla="*/ 129286 w 140969"/>
                    <a:gd name="connsiteY6" fmla="*/ 51663 h 149021"/>
                    <a:gd name="connsiteX7" fmla="*/ 1651 w 140969"/>
                    <a:gd name="connsiteY7" fmla="*/ 51663 h 149021"/>
                    <a:gd name="connsiteX8" fmla="*/ 1651 w 140969"/>
                    <a:gd name="connsiteY8" fmla="*/ 61056 h 149021"/>
                    <a:gd name="connsiteX9" fmla="*/ 129286 w 140969"/>
                    <a:gd name="connsiteY9" fmla="*/ 61056 h 149021"/>
                    <a:gd name="connsiteX10" fmla="*/ 129286 w 140969"/>
                    <a:gd name="connsiteY10" fmla="*/ 74765 h 149021"/>
                    <a:gd name="connsiteX11" fmla="*/ 1651 w 140969"/>
                    <a:gd name="connsiteY11" fmla="*/ 74765 h 149021"/>
                    <a:gd name="connsiteX12" fmla="*/ 1651 w 140969"/>
                    <a:gd name="connsiteY12" fmla="*/ 84285 h 149021"/>
                    <a:gd name="connsiteX13" fmla="*/ 129286 w 140969"/>
                    <a:gd name="connsiteY13" fmla="*/ 84285 h 149021"/>
                    <a:gd name="connsiteX14" fmla="*/ 129286 w 140969"/>
                    <a:gd name="connsiteY14" fmla="*/ 95328 h 149021"/>
                    <a:gd name="connsiteX15" fmla="*/ 1651 w 140969"/>
                    <a:gd name="connsiteY15" fmla="*/ 95328 h 149021"/>
                    <a:gd name="connsiteX16" fmla="*/ 1651 w 140969"/>
                    <a:gd name="connsiteY16" fmla="*/ 104721 h 149021"/>
                    <a:gd name="connsiteX17" fmla="*/ 129286 w 140969"/>
                    <a:gd name="connsiteY17" fmla="*/ 104721 h 149021"/>
                    <a:gd name="connsiteX18" fmla="*/ 129286 w 140969"/>
                    <a:gd name="connsiteY18" fmla="*/ 117415 h 149021"/>
                    <a:gd name="connsiteX19" fmla="*/ 1651 w 140969"/>
                    <a:gd name="connsiteY19" fmla="*/ 117415 h 149021"/>
                    <a:gd name="connsiteX20" fmla="*/ 1651 w 140969"/>
                    <a:gd name="connsiteY20" fmla="*/ 126554 h 149021"/>
                    <a:gd name="connsiteX21" fmla="*/ 129286 w 140969"/>
                    <a:gd name="connsiteY21" fmla="*/ 126554 h 149021"/>
                    <a:gd name="connsiteX22" fmla="*/ 129286 w 140969"/>
                    <a:gd name="connsiteY22" fmla="*/ 139247 h 149021"/>
                    <a:gd name="connsiteX23" fmla="*/ 0 w 140969"/>
                    <a:gd name="connsiteY23" fmla="*/ 139247 h 149021"/>
                    <a:gd name="connsiteX24" fmla="*/ 0 w 140969"/>
                    <a:gd name="connsiteY24" fmla="*/ 149022 h 149021"/>
                    <a:gd name="connsiteX25" fmla="*/ 140970 w 140969"/>
                    <a:gd name="connsiteY25" fmla="*/ 149022 h 149021"/>
                    <a:gd name="connsiteX26" fmla="*/ 140970 w 140969"/>
                    <a:gd name="connsiteY26" fmla="*/ 0 h 149021"/>
                    <a:gd name="connsiteX27" fmla="*/ 0 w 140969"/>
                    <a:gd name="connsiteY27" fmla="*/ 0 h 1490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40969" h="149021">
                      <a:moveTo>
                        <a:pt x="0" y="14090"/>
                      </a:moveTo>
                      <a:lnTo>
                        <a:pt x="129286" y="14090"/>
                      </a:lnTo>
                      <a:lnTo>
                        <a:pt x="129286" y="27545"/>
                      </a:lnTo>
                      <a:lnTo>
                        <a:pt x="1651" y="27545"/>
                      </a:lnTo>
                      <a:lnTo>
                        <a:pt x="1651" y="36557"/>
                      </a:lnTo>
                      <a:lnTo>
                        <a:pt x="129286" y="36557"/>
                      </a:lnTo>
                      <a:lnTo>
                        <a:pt x="129286" y="51663"/>
                      </a:lnTo>
                      <a:lnTo>
                        <a:pt x="1651" y="51663"/>
                      </a:lnTo>
                      <a:lnTo>
                        <a:pt x="1651" y="61056"/>
                      </a:lnTo>
                      <a:lnTo>
                        <a:pt x="129286" y="61056"/>
                      </a:lnTo>
                      <a:lnTo>
                        <a:pt x="129286" y="74765"/>
                      </a:lnTo>
                      <a:lnTo>
                        <a:pt x="1651" y="74765"/>
                      </a:lnTo>
                      <a:lnTo>
                        <a:pt x="1651" y="84285"/>
                      </a:lnTo>
                      <a:lnTo>
                        <a:pt x="129286" y="84285"/>
                      </a:lnTo>
                      <a:lnTo>
                        <a:pt x="129286" y="95328"/>
                      </a:lnTo>
                      <a:lnTo>
                        <a:pt x="1651" y="95328"/>
                      </a:lnTo>
                      <a:lnTo>
                        <a:pt x="1651" y="104721"/>
                      </a:lnTo>
                      <a:lnTo>
                        <a:pt x="129286" y="104721"/>
                      </a:lnTo>
                      <a:lnTo>
                        <a:pt x="129286" y="117415"/>
                      </a:lnTo>
                      <a:lnTo>
                        <a:pt x="1651" y="117415"/>
                      </a:lnTo>
                      <a:lnTo>
                        <a:pt x="1651" y="126554"/>
                      </a:lnTo>
                      <a:lnTo>
                        <a:pt x="129286" y="126554"/>
                      </a:lnTo>
                      <a:lnTo>
                        <a:pt x="129286" y="139247"/>
                      </a:lnTo>
                      <a:lnTo>
                        <a:pt x="0" y="139247"/>
                      </a:lnTo>
                      <a:lnTo>
                        <a:pt x="0" y="149022"/>
                      </a:lnTo>
                      <a:lnTo>
                        <a:pt x="140970" y="149022"/>
                      </a:lnTo>
                      <a:lnTo>
                        <a:pt x="14097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51" name="Freeform 242">
                  <a:extLst>
                    <a:ext uri="{FF2B5EF4-FFF2-40B4-BE49-F238E27FC236}">
                      <a16:creationId xmlns:a16="http://schemas.microsoft.com/office/drawing/2014/main" id="{B2011F4D-ECBF-F74E-BA8F-220334D6A0B2}"/>
                    </a:ext>
                  </a:extLst>
                </p:cNvPr>
                <p:cNvSpPr/>
                <p:nvPr/>
              </p:nvSpPr>
              <p:spPr>
                <a:xfrm>
                  <a:off x="1089025" y="9752631"/>
                  <a:ext cx="141477" cy="156123"/>
                </a:xfrm>
                <a:custGeom>
                  <a:avLst/>
                  <a:gdLst>
                    <a:gd name="connsiteX0" fmla="*/ 381 w 141477"/>
                    <a:gd name="connsiteY0" fmla="*/ 14979 h 156123"/>
                    <a:gd name="connsiteX1" fmla="*/ 128397 w 141477"/>
                    <a:gd name="connsiteY1" fmla="*/ 14979 h 156123"/>
                    <a:gd name="connsiteX2" fmla="*/ 128397 w 141477"/>
                    <a:gd name="connsiteY2" fmla="*/ 19802 h 156123"/>
                    <a:gd name="connsiteX3" fmla="*/ 128397 w 141477"/>
                    <a:gd name="connsiteY3" fmla="*/ 26403 h 156123"/>
                    <a:gd name="connsiteX4" fmla="*/ 128397 w 141477"/>
                    <a:gd name="connsiteY4" fmla="*/ 30465 h 156123"/>
                    <a:gd name="connsiteX5" fmla="*/ 381 w 141477"/>
                    <a:gd name="connsiteY5" fmla="*/ 30465 h 156123"/>
                    <a:gd name="connsiteX6" fmla="*/ 381 w 141477"/>
                    <a:gd name="connsiteY6" fmla="*/ 39223 h 156123"/>
                    <a:gd name="connsiteX7" fmla="*/ 128397 w 141477"/>
                    <a:gd name="connsiteY7" fmla="*/ 39223 h 156123"/>
                    <a:gd name="connsiteX8" fmla="*/ 128397 w 141477"/>
                    <a:gd name="connsiteY8" fmla="*/ 55598 h 156123"/>
                    <a:gd name="connsiteX9" fmla="*/ 381 w 141477"/>
                    <a:gd name="connsiteY9" fmla="*/ 55598 h 156123"/>
                    <a:gd name="connsiteX10" fmla="*/ 381 w 141477"/>
                    <a:gd name="connsiteY10" fmla="*/ 63722 h 156123"/>
                    <a:gd name="connsiteX11" fmla="*/ 128397 w 141477"/>
                    <a:gd name="connsiteY11" fmla="*/ 63722 h 156123"/>
                    <a:gd name="connsiteX12" fmla="*/ 128016 w 141477"/>
                    <a:gd name="connsiteY12" fmla="*/ 80223 h 156123"/>
                    <a:gd name="connsiteX13" fmla="*/ 0 w 141477"/>
                    <a:gd name="connsiteY13" fmla="*/ 80223 h 156123"/>
                    <a:gd name="connsiteX14" fmla="*/ 0 w 141477"/>
                    <a:gd name="connsiteY14" fmla="*/ 88220 h 156123"/>
                    <a:gd name="connsiteX15" fmla="*/ 128016 w 141477"/>
                    <a:gd name="connsiteY15" fmla="*/ 88220 h 156123"/>
                    <a:gd name="connsiteX16" fmla="*/ 128016 w 141477"/>
                    <a:gd name="connsiteY16" fmla="*/ 102310 h 156123"/>
                    <a:gd name="connsiteX17" fmla="*/ 0 w 141477"/>
                    <a:gd name="connsiteY17" fmla="*/ 102691 h 156123"/>
                    <a:gd name="connsiteX18" fmla="*/ 0 w 141477"/>
                    <a:gd name="connsiteY18" fmla="*/ 110815 h 156123"/>
                    <a:gd name="connsiteX19" fmla="*/ 128016 w 141477"/>
                    <a:gd name="connsiteY19" fmla="*/ 110815 h 156123"/>
                    <a:gd name="connsiteX20" fmla="*/ 125730 w 141477"/>
                    <a:gd name="connsiteY20" fmla="*/ 124523 h 156123"/>
                    <a:gd name="connsiteX21" fmla="*/ 127 w 141477"/>
                    <a:gd name="connsiteY21" fmla="*/ 124523 h 156123"/>
                    <a:gd name="connsiteX22" fmla="*/ 127 w 141477"/>
                    <a:gd name="connsiteY22" fmla="*/ 132647 h 156123"/>
                    <a:gd name="connsiteX23" fmla="*/ 120777 w 141477"/>
                    <a:gd name="connsiteY23" fmla="*/ 133028 h 156123"/>
                    <a:gd name="connsiteX24" fmla="*/ 86106 w 141477"/>
                    <a:gd name="connsiteY24" fmla="*/ 147499 h 156123"/>
                    <a:gd name="connsiteX25" fmla="*/ 127 w 141477"/>
                    <a:gd name="connsiteY25" fmla="*/ 147499 h 156123"/>
                    <a:gd name="connsiteX26" fmla="*/ 127 w 141477"/>
                    <a:gd name="connsiteY26" fmla="*/ 155877 h 156123"/>
                    <a:gd name="connsiteX27" fmla="*/ 86106 w 141477"/>
                    <a:gd name="connsiteY27" fmla="*/ 155877 h 156123"/>
                    <a:gd name="connsiteX28" fmla="*/ 141478 w 141477"/>
                    <a:gd name="connsiteY28" fmla="*/ 112211 h 156123"/>
                    <a:gd name="connsiteX29" fmla="*/ 141478 w 141477"/>
                    <a:gd name="connsiteY29" fmla="*/ 0 h 156123"/>
                    <a:gd name="connsiteX30" fmla="*/ 381 w 141477"/>
                    <a:gd name="connsiteY30" fmla="*/ 0 h 156123"/>
                    <a:gd name="connsiteX31" fmla="*/ 381 w 141477"/>
                    <a:gd name="connsiteY31" fmla="*/ 14979 h 156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41477" h="156123">
                      <a:moveTo>
                        <a:pt x="381" y="14979"/>
                      </a:moveTo>
                      <a:lnTo>
                        <a:pt x="128397" y="14979"/>
                      </a:lnTo>
                      <a:lnTo>
                        <a:pt x="128397" y="19802"/>
                      </a:lnTo>
                      <a:lnTo>
                        <a:pt x="128397" y="26403"/>
                      </a:lnTo>
                      <a:lnTo>
                        <a:pt x="128397" y="30465"/>
                      </a:lnTo>
                      <a:lnTo>
                        <a:pt x="381" y="30465"/>
                      </a:lnTo>
                      <a:lnTo>
                        <a:pt x="381" y="39223"/>
                      </a:lnTo>
                      <a:lnTo>
                        <a:pt x="128397" y="39223"/>
                      </a:lnTo>
                      <a:lnTo>
                        <a:pt x="128397" y="55598"/>
                      </a:lnTo>
                      <a:lnTo>
                        <a:pt x="381" y="55598"/>
                      </a:lnTo>
                      <a:lnTo>
                        <a:pt x="381" y="63722"/>
                      </a:lnTo>
                      <a:lnTo>
                        <a:pt x="128397" y="63722"/>
                      </a:lnTo>
                      <a:lnTo>
                        <a:pt x="128016" y="80223"/>
                      </a:lnTo>
                      <a:lnTo>
                        <a:pt x="0" y="80223"/>
                      </a:lnTo>
                      <a:lnTo>
                        <a:pt x="0" y="88220"/>
                      </a:lnTo>
                      <a:lnTo>
                        <a:pt x="128016" y="88220"/>
                      </a:lnTo>
                      <a:lnTo>
                        <a:pt x="128016" y="102310"/>
                      </a:lnTo>
                      <a:lnTo>
                        <a:pt x="0" y="102691"/>
                      </a:lnTo>
                      <a:lnTo>
                        <a:pt x="0" y="110815"/>
                      </a:lnTo>
                      <a:lnTo>
                        <a:pt x="128016" y="110815"/>
                      </a:lnTo>
                      <a:cubicBezTo>
                        <a:pt x="128016" y="116527"/>
                        <a:pt x="125984" y="123254"/>
                        <a:pt x="125730" y="124523"/>
                      </a:cubicBezTo>
                      <a:lnTo>
                        <a:pt x="127" y="124523"/>
                      </a:lnTo>
                      <a:lnTo>
                        <a:pt x="127" y="132647"/>
                      </a:lnTo>
                      <a:lnTo>
                        <a:pt x="120777" y="133028"/>
                      </a:lnTo>
                      <a:cubicBezTo>
                        <a:pt x="120777" y="139756"/>
                        <a:pt x="100584" y="148514"/>
                        <a:pt x="86106" y="147499"/>
                      </a:cubicBezTo>
                      <a:lnTo>
                        <a:pt x="127" y="147499"/>
                      </a:lnTo>
                      <a:lnTo>
                        <a:pt x="127" y="155877"/>
                      </a:lnTo>
                      <a:lnTo>
                        <a:pt x="86106" y="155877"/>
                      </a:lnTo>
                      <a:cubicBezTo>
                        <a:pt x="117983" y="158542"/>
                        <a:pt x="140462" y="139375"/>
                        <a:pt x="141478" y="112211"/>
                      </a:cubicBezTo>
                      <a:lnTo>
                        <a:pt x="141478" y="0"/>
                      </a:lnTo>
                      <a:lnTo>
                        <a:pt x="381" y="0"/>
                      </a:lnTo>
                      <a:lnTo>
                        <a:pt x="381" y="14979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  <p:sp>
              <p:nvSpPr>
                <p:cNvPr id="52" name="Freeform 243">
                  <a:extLst>
                    <a:ext uri="{FF2B5EF4-FFF2-40B4-BE49-F238E27FC236}">
                      <a16:creationId xmlns:a16="http://schemas.microsoft.com/office/drawing/2014/main" id="{743F1AE1-D5E7-2A2E-D633-AFEA295F023A}"/>
                    </a:ext>
                  </a:extLst>
                </p:cNvPr>
                <p:cNvSpPr/>
                <p:nvPr/>
              </p:nvSpPr>
              <p:spPr>
                <a:xfrm>
                  <a:off x="831341" y="9752505"/>
                  <a:ext cx="141986" cy="155775"/>
                </a:xfrm>
                <a:custGeom>
                  <a:avLst/>
                  <a:gdLst>
                    <a:gd name="connsiteX0" fmla="*/ 0 w 141986"/>
                    <a:gd name="connsiteY0" fmla="*/ 15105 h 155775"/>
                    <a:gd name="connsiteX1" fmla="*/ 128651 w 141986"/>
                    <a:gd name="connsiteY1" fmla="*/ 15105 h 155775"/>
                    <a:gd name="connsiteX2" fmla="*/ 128651 w 141986"/>
                    <a:gd name="connsiteY2" fmla="*/ 30591 h 155775"/>
                    <a:gd name="connsiteX3" fmla="*/ 0 w 141986"/>
                    <a:gd name="connsiteY3" fmla="*/ 30591 h 155775"/>
                    <a:gd name="connsiteX4" fmla="*/ 0 w 141986"/>
                    <a:gd name="connsiteY4" fmla="*/ 39350 h 155775"/>
                    <a:gd name="connsiteX5" fmla="*/ 128651 w 141986"/>
                    <a:gd name="connsiteY5" fmla="*/ 39350 h 155775"/>
                    <a:gd name="connsiteX6" fmla="*/ 128651 w 141986"/>
                    <a:gd name="connsiteY6" fmla="*/ 55724 h 155775"/>
                    <a:gd name="connsiteX7" fmla="*/ 0 w 141986"/>
                    <a:gd name="connsiteY7" fmla="*/ 55724 h 155775"/>
                    <a:gd name="connsiteX8" fmla="*/ 0 w 141986"/>
                    <a:gd name="connsiteY8" fmla="*/ 63848 h 155775"/>
                    <a:gd name="connsiteX9" fmla="*/ 128651 w 141986"/>
                    <a:gd name="connsiteY9" fmla="*/ 63848 h 155775"/>
                    <a:gd name="connsiteX10" fmla="*/ 128651 w 141986"/>
                    <a:gd name="connsiteY10" fmla="*/ 80349 h 155775"/>
                    <a:gd name="connsiteX11" fmla="*/ 0 w 141986"/>
                    <a:gd name="connsiteY11" fmla="*/ 80349 h 155775"/>
                    <a:gd name="connsiteX12" fmla="*/ 0 w 141986"/>
                    <a:gd name="connsiteY12" fmla="*/ 88346 h 155775"/>
                    <a:gd name="connsiteX13" fmla="*/ 128651 w 141986"/>
                    <a:gd name="connsiteY13" fmla="*/ 88346 h 155775"/>
                    <a:gd name="connsiteX14" fmla="*/ 128651 w 141986"/>
                    <a:gd name="connsiteY14" fmla="*/ 102436 h 155775"/>
                    <a:gd name="connsiteX15" fmla="*/ 0 w 141986"/>
                    <a:gd name="connsiteY15" fmla="*/ 102436 h 155775"/>
                    <a:gd name="connsiteX16" fmla="*/ 1270 w 141986"/>
                    <a:gd name="connsiteY16" fmla="*/ 110814 h 155775"/>
                    <a:gd name="connsiteX17" fmla="*/ 128651 w 141986"/>
                    <a:gd name="connsiteY17" fmla="*/ 110814 h 155775"/>
                    <a:gd name="connsiteX18" fmla="*/ 128651 w 141986"/>
                    <a:gd name="connsiteY18" fmla="*/ 124523 h 155775"/>
                    <a:gd name="connsiteX19" fmla="*/ 5334 w 141986"/>
                    <a:gd name="connsiteY19" fmla="*/ 124523 h 155775"/>
                    <a:gd name="connsiteX20" fmla="*/ 11430 w 141986"/>
                    <a:gd name="connsiteY20" fmla="*/ 132901 h 155775"/>
                    <a:gd name="connsiteX21" fmla="*/ 128651 w 141986"/>
                    <a:gd name="connsiteY21" fmla="*/ 132901 h 155775"/>
                    <a:gd name="connsiteX22" fmla="*/ 128651 w 141986"/>
                    <a:gd name="connsiteY22" fmla="*/ 147371 h 155775"/>
                    <a:gd name="connsiteX23" fmla="*/ 20447 w 141986"/>
                    <a:gd name="connsiteY23" fmla="*/ 147371 h 155775"/>
                    <a:gd name="connsiteX24" fmla="*/ 44577 w 141986"/>
                    <a:gd name="connsiteY24" fmla="*/ 155749 h 155775"/>
                    <a:gd name="connsiteX25" fmla="*/ 141986 w 141986"/>
                    <a:gd name="connsiteY25" fmla="*/ 155749 h 155775"/>
                    <a:gd name="connsiteX26" fmla="*/ 141986 w 141986"/>
                    <a:gd name="connsiteY26" fmla="*/ 0 h 155775"/>
                    <a:gd name="connsiteX27" fmla="*/ 0 w 141986"/>
                    <a:gd name="connsiteY27" fmla="*/ 0 h 155775"/>
                    <a:gd name="connsiteX28" fmla="*/ 0 w 141986"/>
                    <a:gd name="connsiteY28" fmla="*/ 15105 h 155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41986" h="155775">
                      <a:moveTo>
                        <a:pt x="0" y="15105"/>
                      </a:moveTo>
                      <a:lnTo>
                        <a:pt x="128651" y="15105"/>
                      </a:lnTo>
                      <a:lnTo>
                        <a:pt x="128651" y="30591"/>
                      </a:lnTo>
                      <a:lnTo>
                        <a:pt x="0" y="30591"/>
                      </a:lnTo>
                      <a:lnTo>
                        <a:pt x="0" y="39350"/>
                      </a:lnTo>
                      <a:lnTo>
                        <a:pt x="128651" y="39350"/>
                      </a:lnTo>
                      <a:lnTo>
                        <a:pt x="128651" y="55724"/>
                      </a:lnTo>
                      <a:lnTo>
                        <a:pt x="0" y="55724"/>
                      </a:lnTo>
                      <a:lnTo>
                        <a:pt x="0" y="63848"/>
                      </a:lnTo>
                      <a:lnTo>
                        <a:pt x="128651" y="63848"/>
                      </a:lnTo>
                      <a:lnTo>
                        <a:pt x="128651" y="80349"/>
                      </a:lnTo>
                      <a:lnTo>
                        <a:pt x="0" y="80349"/>
                      </a:lnTo>
                      <a:lnTo>
                        <a:pt x="0" y="88346"/>
                      </a:lnTo>
                      <a:lnTo>
                        <a:pt x="128651" y="88346"/>
                      </a:lnTo>
                      <a:lnTo>
                        <a:pt x="128651" y="102436"/>
                      </a:lnTo>
                      <a:lnTo>
                        <a:pt x="0" y="102436"/>
                      </a:lnTo>
                      <a:cubicBezTo>
                        <a:pt x="0" y="104848"/>
                        <a:pt x="254" y="108529"/>
                        <a:pt x="1270" y="110814"/>
                      </a:cubicBezTo>
                      <a:lnTo>
                        <a:pt x="128651" y="110814"/>
                      </a:lnTo>
                      <a:lnTo>
                        <a:pt x="128651" y="124523"/>
                      </a:lnTo>
                      <a:lnTo>
                        <a:pt x="5334" y="124523"/>
                      </a:lnTo>
                      <a:cubicBezTo>
                        <a:pt x="5969" y="126935"/>
                        <a:pt x="8001" y="130235"/>
                        <a:pt x="11430" y="132901"/>
                      </a:cubicBezTo>
                      <a:lnTo>
                        <a:pt x="128651" y="132901"/>
                      </a:lnTo>
                      <a:lnTo>
                        <a:pt x="128651" y="147371"/>
                      </a:lnTo>
                      <a:lnTo>
                        <a:pt x="20447" y="147371"/>
                      </a:lnTo>
                      <a:cubicBezTo>
                        <a:pt x="26162" y="152448"/>
                        <a:pt x="35941" y="156130"/>
                        <a:pt x="44577" y="155749"/>
                      </a:cubicBezTo>
                      <a:lnTo>
                        <a:pt x="141986" y="155749"/>
                      </a:lnTo>
                      <a:lnTo>
                        <a:pt x="141986" y="0"/>
                      </a:lnTo>
                      <a:lnTo>
                        <a:pt x="0" y="0"/>
                      </a:lnTo>
                      <a:lnTo>
                        <a:pt x="0" y="15105"/>
                      </a:lnTo>
                      <a:close/>
                    </a:path>
                  </a:pathLst>
                </a:custGeom>
                <a:solidFill>
                  <a:srgbClr val="12508C"/>
                </a:solidFill>
                <a:ln w="127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R"/>
                </a:p>
              </p:txBody>
            </p:sp>
          </p:grp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</TotalTime>
  <Words>79</Words>
  <Application>Microsoft Office PowerPoint</Application>
  <PresentationFormat>Προσαρμογή</PresentationFormat>
  <Paragraphs>12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6" baseType="lpstr">
      <vt:lpstr>Arial</vt:lpstr>
      <vt:lpstr>Calibri</vt:lpstr>
      <vt:lpstr>Century Gothic</vt:lpstr>
      <vt:lpstr>CenturyGothic-BoldItalic</vt:lpstr>
      <vt:lpstr>Office Theme</vt:lpstr>
      <vt:lpstr>Επενδύσεις σε υποδομές και συστήματα Smart Sustainable Cities για ένα βιώσιμο &amp; πράσινο αστικό μέλλον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GGEKResearch_Greece2_0_MinHealth_Board_CMYK</dc:title>
  <dc:creator>Σταυρούλα Δασκαρόλη</dc:creator>
  <cp:lastModifiedBy>Σταυρούλα Δασκαρόλη</cp:lastModifiedBy>
  <cp:revision>51</cp:revision>
  <dcterms:created xsi:type="dcterms:W3CDTF">2023-12-14T09:38:01Z</dcterms:created>
  <dcterms:modified xsi:type="dcterms:W3CDTF">2025-02-13T10:41:18Z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2023-12-14T00:00:00Z</vt:filetime>
  </property>
  <property fmtid="{D5CDD505-2E9C-101B-9397-08002B2CF9AE}" pid="3" name="Creator">
    <vt:lpwstr>Adobe Illustrator 28.0 (Macintosh)</vt:lpwstr>
  </property>
  <property fmtid="{D5CDD505-2E9C-101B-9397-08002B2CF9AE}" pid="4" name="LastSaved">
    <vt:filetime>2023-12-14T00:00:00Z</vt:filetime>
  </property>
  <property fmtid="{D5CDD505-2E9C-101B-9397-08002B2CF9AE}" pid="5" name="Producer">
    <vt:lpwstr>Adobe PDF library 17.00</vt:lpwstr>
  </property>
</Properties>
</file>