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15125700"/>
  <p:notesSz cx="10693400" cy="151257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D63E"/>
    <a:srgbClr val="144E8B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254"/>
    <p:restoredTop sz="94795"/>
  </p:normalViewPr>
  <p:slideViewPr>
    <p:cSldViewPr>
      <p:cViewPr varScale="1">
        <p:scale>
          <a:sx n="46" d="100"/>
          <a:sy n="46" d="100"/>
        </p:scale>
        <p:origin x="2634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4688967"/>
            <a:ext cx="9089390" cy="317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8470392"/>
            <a:ext cx="7485380" cy="3781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 userDrawn="1"/>
        </p:nvSpPr>
        <p:spPr>
          <a:xfrm>
            <a:off x="0" y="-24"/>
            <a:ext cx="10692130" cy="15120619"/>
          </a:xfrm>
          <a:custGeom>
            <a:avLst/>
            <a:gdLst/>
            <a:ahLst/>
            <a:cxnLst/>
            <a:rect l="l" t="t" r="r" b="b"/>
            <a:pathLst>
              <a:path w="10692130" h="15120619">
                <a:moveTo>
                  <a:pt x="10692003" y="0"/>
                </a:moveTo>
                <a:lnTo>
                  <a:pt x="0" y="0"/>
                </a:lnTo>
                <a:lnTo>
                  <a:pt x="0" y="15120010"/>
                </a:lnTo>
                <a:lnTo>
                  <a:pt x="10692003" y="15120010"/>
                </a:lnTo>
                <a:lnTo>
                  <a:pt x="10692003" y="0"/>
                </a:lnTo>
                <a:close/>
              </a:path>
            </a:pathLst>
          </a:custGeom>
          <a:solidFill>
            <a:srgbClr val="144E8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3145" y="969014"/>
            <a:ext cx="7970520" cy="25311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cs typeface="CenturyGothic-BoldItalic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3478911"/>
            <a:ext cx="9624060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A435EED-EB2E-969D-9222-E8D98260FA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7650"/>
            <a:ext cx="10778061" cy="15106650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728980" y="11872962"/>
            <a:ext cx="2712928" cy="74892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400" dirty="0">
                <a:solidFill>
                  <a:srgbClr val="FFFFFF"/>
                </a:solidFill>
                <a:latin typeface="Century Gothic"/>
                <a:cs typeface="Century Gothic"/>
              </a:rPr>
              <a:t>Προϋπολογισμός έργου: </a:t>
            </a: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400" b="1" i="1" dirty="0">
                <a:solidFill>
                  <a:srgbClr val="FFFFFF"/>
                </a:solidFill>
                <a:latin typeface="Century Gothic"/>
                <a:cs typeface="Century Gothic"/>
              </a:rPr>
              <a:t>(αναγράφεται ο συνολικός Π/Υ του έργου)</a:t>
            </a:r>
            <a:endParaRPr sz="1400" b="1" i="1" dirty="0">
              <a:latin typeface="Century Gothic" panose="020B0502020202020204" pitchFamily="34" charset="0"/>
              <a:cs typeface="CenturyGothic-BoldItalic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728980" y="9952752"/>
            <a:ext cx="5684520" cy="12567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l-GR" sz="2000" dirty="0">
                <a:solidFill>
                  <a:srgbClr val="FFFFFF"/>
                </a:solidFill>
                <a:latin typeface="Century Gothic"/>
                <a:cs typeface="Century Gothic"/>
              </a:rPr>
              <a:t>Η επένδυση υλοποιείται στο πλαίσιο του έργου </a:t>
            </a:r>
            <a:r>
              <a:rPr lang="el-GR" sz="2000" b="1" dirty="0">
                <a:solidFill>
                  <a:srgbClr val="FFFFFF"/>
                </a:solidFill>
                <a:latin typeface="Century Gothic"/>
                <a:cs typeface="Century Gothic"/>
              </a:rPr>
              <a:t>«Βελτίωση Ενεργειακής Απόδοσης Επιχειρήσεων του τριτογενούς τομέα»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l-GR" sz="2000" dirty="0">
                <a:solidFill>
                  <a:srgbClr val="FFFFFF"/>
                </a:solidFill>
                <a:latin typeface="Century Gothic"/>
                <a:cs typeface="Century Gothic"/>
              </a:rPr>
              <a:t>του Ταμείου Ανάκαμψης και Ανθεκτικότητας </a:t>
            </a:r>
            <a:endParaRPr sz="2000" dirty="0">
              <a:latin typeface="Century Gothic"/>
              <a:cs typeface="Century Gothic"/>
            </a:endParaRPr>
          </a:p>
        </p:txBody>
      </p:sp>
      <p:sp>
        <p:nvSpPr>
          <p:cNvPr id="33" name="object 33"/>
          <p:cNvSpPr txBox="1">
            <a:spLocks noGrp="1"/>
          </p:cNvSpPr>
          <p:nvPr>
            <p:ph type="title"/>
          </p:nvPr>
        </p:nvSpPr>
        <p:spPr>
          <a:xfrm>
            <a:off x="728980" y="3072602"/>
            <a:ext cx="7970520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l-GR" sz="4000" i="0" dirty="0">
                <a:latin typeface="Century Gothic" panose="020B0502020202020204" pitchFamily="34" charset="0"/>
              </a:rPr>
              <a:t>(Τίτλος Επενδυτικού Σχεδίου)</a:t>
            </a:r>
            <a:endParaRPr sz="4000" dirty="0">
              <a:latin typeface="Century Gothic"/>
              <a:cs typeface="Century Gothic"/>
            </a:endParaRP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A883CA06-3D58-BF5E-94A3-1C1A3A549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8821" y="13868469"/>
            <a:ext cx="5311434" cy="588925"/>
          </a:xfrm>
          <a:prstGeom prst="rect">
            <a:avLst/>
          </a:prstGeom>
        </p:spPr>
      </p:pic>
      <p:sp>
        <p:nvSpPr>
          <p:cNvPr id="12" name="object 2">
            <a:extLst>
              <a:ext uri="{FF2B5EF4-FFF2-40B4-BE49-F238E27FC236}">
                <a16:creationId xmlns:a16="http://schemas.microsoft.com/office/drawing/2014/main" id="{3F447A5F-2965-1973-B826-93DE34A8977D}"/>
              </a:ext>
            </a:extLst>
          </p:cNvPr>
          <p:cNvSpPr txBox="1"/>
          <p:nvPr/>
        </p:nvSpPr>
        <p:spPr>
          <a:xfrm>
            <a:off x="4210299" y="11872962"/>
            <a:ext cx="2889001" cy="96436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400" dirty="0">
                <a:solidFill>
                  <a:srgbClr val="FFFFFF"/>
                </a:solidFill>
                <a:latin typeface="Century Gothic"/>
                <a:cs typeface="Century Gothic"/>
              </a:rPr>
              <a:t>Χρηματοδότηση ΕΕ</a:t>
            </a:r>
            <a:endParaRPr lang="en-US" sz="1400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400" b="1" i="1" dirty="0">
                <a:solidFill>
                  <a:srgbClr val="FFFFFF"/>
                </a:solidFill>
                <a:latin typeface="Century Gothic"/>
                <a:cs typeface="Century Gothic"/>
              </a:rPr>
              <a:t>(αναγράφεται το ποσό ενίσχυσης από το Ταμείο Ανάκαμψης και Ανθεκτικότητας)</a:t>
            </a:r>
            <a:endParaRPr sz="1400" b="1" i="1" dirty="0">
              <a:latin typeface="Century Gothic" panose="020B0502020202020204" pitchFamily="34" charset="0"/>
              <a:cs typeface="CenturyGothic-BoldItalic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B3F9F4-9BAF-0692-FA15-72D491B69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25410"/>
            <a:ext cx="10010256" cy="18806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64D40AF-056A-21A4-A5C7-84CCA66DA5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145" y="13794631"/>
            <a:ext cx="1447800" cy="736600"/>
          </a:xfrm>
          <a:prstGeom prst="rect">
            <a:avLst/>
          </a:prstGeom>
        </p:spPr>
      </p:pic>
      <p:sp>
        <p:nvSpPr>
          <p:cNvPr id="13" name="object 2">
            <a:extLst>
              <a:ext uri="{FF2B5EF4-FFF2-40B4-BE49-F238E27FC236}">
                <a16:creationId xmlns:a16="http://schemas.microsoft.com/office/drawing/2014/main" id="{BB270606-64E7-22D3-6E20-B3B69C9689FB}"/>
              </a:ext>
            </a:extLst>
          </p:cNvPr>
          <p:cNvSpPr txBox="1"/>
          <p:nvPr/>
        </p:nvSpPr>
        <p:spPr>
          <a:xfrm>
            <a:off x="728979" y="8473827"/>
            <a:ext cx="3481319" cy="595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600" dirty="0">
                <a:solidFill>
                  <a:srgbClr val="FFFFFF"/>
                </a:solidFill>
                <a:latin typeface="Century Gothic"/>
                <a:cs typeface="Century Gothic"/>
              </a:rPr>
              <a:t>Φορέας Υλοποίησης:</a:t>
            </a: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lang="el-GR" sz="1600" b="1" dirty="0">
                <a:solidFill>
                  <a:srgbClr val="FFFFFF"/>
                </a:solidFill>
                <a:latin typeface="Century Gothic"/>
                <a:cs typeface="Century Gothic"/>
              </a:rPr>
              <a:t>Τεχνικό Επιμελητήριο Ελλάδας (ΤΕΕ)</a:t>
            </a:r>
            <a:endParaRPr lang="el-GR" sz="1600" b="1" dirty="0">
              <a:latin typeface="Century Gothic" panose="020B0502020202020204" pitchFamily="34" charset="0"/>
              <a:cs typeface="CenturyGothic-BoldItalic"/>
            </a:endParaRPr>
          </a:p>
        </p:txBody>
      </p:sp>
      <p:sp>
        <p:nvSpPr>
          <p:cNvPr id="14" name="object 33">
            <a:extLst>
              <a:ext uri="{FF2B5EF4-FFF2-40B4-BE49-F238E27FC236}">
                <a16:creationId xmlns:a16="http://schemas.microsoft.com/office/drawing/2014/main" id="{8E014132-995B-E941-1A56-8F3D72D9C489}"/>
              </a:ext>
            </a:extLst>
          </p:cNvPr>
          <p:cNvSpPr txBox="1">
            <a:spLocks/>
          </p:cNvSpPr>
          <p:nvPr/>
        </p:nvSpPr>
        <p:spPr>
          <a:xfrm>
            <a:off x="728980" y="3779163"/>
            <a:ext cx="7970520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4900" b="1" i="1">
                <a:solidFill>
                  <a:srgbClr val="FFD530"/>
                </a:solidFill>
                <a:latin typeface="CenturyGothic-BoldItalic"/>
                <a:ea typeface="+mj-ea"/>
                <a:cs typeface="CenturyGothic-BoldItalic"/>
              </a:defRPr>
            </a:lvl1pPr>
          </a:lstStyle>
          <a:p>
            <a:pPr>
              <a:spcBef>
                <a:spcPts val="600"/>
              </a:spcBef>
            </a:pPr>
            <a:r>
              <a:rPr lang="en-GB" sz="2800" b="0" i="0" dirty="0">
                <a:solidFill>
                  <a:srgbClr val="FFFFFF"/>
                </a:solidFill>
                <a:latin typeface="Century Gothic"/>
                <a:cs typeface="Century Gothic"/>
              </a:rPr>
              <a:t>Lorem ipsum </a:t>
            </a:r>
            <a:r>
              <a:rPr lang="en-GB" sz="2800" b="0" i="0" dirty="0" err="1">
                <a:solidFill>
                  <a:srgbClr val="FFFFFF"/>
                </a:solidFill>
                <a:latin typeface="Century Gothic"/>
                <a:cs typeface="Century Gothic"/>
              </a:rPr>
              <a:t>dolor</a:t>
            </a:r>
            <a:r>
              <a:rPr lang="en-GB" sz="2800" b="0" i="0" dirty="0">
                <a:solidFill>
                  <a:srgbClr val="FFFFFF"/>
                </a:solidFill>
                <a:latin typeface="Century Gothic"/>
                <a:cs typeface="Century Gothic"/>
              </a:rPr>
              <a:t> sit </a:t>
            </a:r>
            <a:r>
              <a:rPr lang="en-GB" sz="2800" b="0" i="0" dirty="0" err="1">
                <a:solidFill>
                  <a:srgbClr val="FFFFFF"/>
                </a:solidFill>
                <a:latin typeface="Century Gothic"/>
                <a:cs typeface="Century Gothic"/>
              </a:rPr>
              <a:t>amet</a:t>
            </a:r>
            <a:endParaRPr lang="el-GR" sz="2800" dirty="0">
              <a:latin typeface="Century Gothic"/>
              <a:cs typeface="Century Gothic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300A355-7EED-041F-1B33-BA55F8394AA5}"/>
              </a:ext>
            </a:extLst>
          </p:cNvPr>
          <p:cNvCxnSpPr/>
          <p:nvPr/>
        </p:nvCxnSpPr>
        <p:spPr>
          <a:xfrm>
            <a:off x="0" y="9467850"/>
            <a:ext cx="7354538" cy="0"/>
          </a:xfrm>
          <a:prstGeom prst="line">
            <a:avLst/>
          </a:prstGeom>
          <a:ln w="412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Words>67</Words>
  <Application>Microsoft Office PowerPoint</Application>
  <PresentationFormat>Προσαρμογή</PresentationFormat>
  <Paragraphs>10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5" baseType="lpstr">
      <vt:lpstr>Calibri</vt:lpstr>
      <vt:lpstr>Century Gothic</vt:lpstr>
      <vt:lpstr>CenturyGothic-BoldItalic</vt:lpstr>
      <vt:lpstr>Office Theme</vt:lpstr>
      <vt:lpstr>(Τίτλος Επενδυτικού Σχεδίου)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GGEKResearch_Greece2_0_MinHealth_Poster_fin</dc:title>
  <dc:creator>Σταυρούλα Δασκαρόλη</dc:creator>
  <cp:lastModifiedBy>Σταυρούλα Δασκαρόλη</cp:lastModifiedBy>
  <cp:revision>56</cp:revision>
  <dcterms:created xsi:type="dcterms:W3CDTF">2023-12-14T09:41:29Z</dcterms:created>
  <dcterms:modified xsi:type="dcterms:W3CDTF">2025-01-31T13:28:02Z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2023-12-14T00:00:00Z</vt:filetime>
  </property>
  <property fmtid="{D5CDD505-2E9C-101B-9397-08002B2CF9AE}" pid="3" name="Creator">
    <vt:lpwstr>Adobe Illustrator 28.0 (Macintosh)</vt:lpwstr>
  </property>
  <property fmtid="{D5CDD505-2E9C-101B-9397-08002B2CF9AE}" pid="4" name="LastSaved">
    <vt:filetime>2023-12-14T00:00:00Z</vt:filetime>
  </property>
  <property fmtid="{D5CDD505-2E9C-101B-9397-08002B2CF9AE}" pid="5" name="Producer">
    <vt:lpwstr>Adobe PDF library 17.00</vt:lpwstr>
  </property>
</Properties>
</file>