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6"/>
  </p:notesMasterIdLst>
  <p:sldIdLst>
    <p:sldId id="256" r:id="rId5"/>
    <p:sldId id="528" r:id="rId6"/>
    <p:sldId id="529" r:id="rId7"/>
    <p:sldId id="274" r:id="rId8"/>
    <p:sldId id="361" r:id="rId9"/>
    <p:sldId id="463" r:id="rId10"/>
    <p:sldId id="464" r:id="rId11"/>
    <p:sldId id="564" r:id="rId12"/>
    <p:sldId id="565" r:id="rId13"/>
    <p:sldId id="566" r:id="rId14"/>
    <p:sldId id="603" r:id="rId15"/>
    <p:sldId id="605" r:id="rId16"/>
    <p:sldId id="569" r:id="rId17"/>
    <p:sldId id="571" r:id="rId18"/>
    <p:sldId id="572" r:id="rId19"/>
    <p:sldId id="573" r:id="rId20"/>
    <p:sldId id="576" r:id="rId21"/>
    <p:sldId id="578" r:id="rId22"/>
    <p:sldId id="579" r:id="rId23"/>
    <p:sldId id="580" r:id="rId24"/>
    <p:sldId id="606" r:id="rId25"/>
    <p:sldId id="574" r:id="rId26"/>
    <p:sldId id="589" r:id="rId27"/>
    <p:sldId id="590" r:id="rId28"/>
    <p:sldId id="592" r:id="rId29"/>
    <p:sldId id="593" r:id="rId30"/>
    <p:sldId id="594" r:id="rId31"/>
    <p:sldId id="581" r:id="rId32"/>
    <p:sldId id="582" r:id="rId33"/>
    <p:sldId id="607" r:id="rId34"/>
    <p:sldId id="583" r:id="rId35"/>
    <p:sldId id="586" r:id="rId36"/>
    <p:sldId id="591" r:id="rId37"/>
    <p:sldId id="595" r:id="rId38"/>
    <p:sldId id="596" r:id="rId39"/>
    <p:sldId id="597" r:id="rId40"/>
    <p:sldId id="601" r:id="rId41"/>
    <p:sldId id="599" r:id="rId42"/>
    <p:sldId id="608" r:id="rId43"/>
    <p:sldId id="602" r:id="rId44"/>
    <p:sldId id="263" r:id="rId45"/>
  </p:sldIdLst>
  <p:sldSz cx="20104100" cy="11309350"/>
  <p:notesSz cx="20104100" cy="1130935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882B06-5C3E-3CF3-1794-9FFF3BB1A784}" name="Ορέστης Αντωνίου" initials="ΟΑ" userId="S::o.antoniou@hq.minfin.gr::aa65568b-29c0-48f4-92ec-07a3c5292fa9" providerId="AD"/>
  <p188:author id="{E4F3FA84-5ED0-672A-F000-465E9C82C1B6}" name="Δημήτριος Πλουμιστός" initials="ΔΠ" userId="S::d.ploumistos@hq.minfin.gr::238dc762-77e7-4134-9ca8-7e111f1bfb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00"/>
    <a:srgbClr val="0070C0"/>
    <a:srgbClr val="FFFF66"/>
    <a:srgbClr val="FFFF99"/>
    <a:srgbClr val="FFFF00"/>
    <a:srgbClr val="00FF00"/>
    <a:srgbClr val="DAD9D0"/>
    <a:srgbClr val="7F7F7F"/>
    <a:srgbClr val="F7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5FCA63-06EB-452C-A5F8-28D2B3123FB3}" v="1" dt="2023-12-09T17:17:24.115"/>
    <p1510:client id="{FADB0463-7005-4D6D-8195-B5098B6F09AC}" v="4912" dt="2023-12-09T14:52:31.0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2" autoAdjust="0"/>
    <p:restoredTop sz="74334" autoAdjust="0"/>
  </p:normalViewPr>
  <p:slideViewPr>
    <p:cSldViewPr snapToGrid="0">
      <p:cViewPr varScale="1">
        <p:scale>
          <a:sx n="48" d="100"/>
          <a:sy n="48" d="100"/>
        </p:scale>
        <p:origin x="1704" y="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9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8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Ορέστης Αντωνίου" userId="aa65568b-29c0-48f4-92ec-07a3c5292fa9" providerId="ADAL" clId="{FADB0463-7005-4D6D-8195-B5098B6F09AC}"/>
    <pc:docChg chg="undo redo custSel addSld delSld modSld sldOrd">
      <pc:chgData name="Ορέστης Αντωνίου" userId="aa65568b-29c0-48f4-92ec-07a3c5292fa9" providerId="ADAL" clId="{FADB0463-7005-4D6D-8195-B5098B6F09AC}" dt="2023-12-09T14:52:31.094" v="14357" actId="2711"/>
      <pc:docMkLst>
        <pc:docMk/>
      </pc:docMkLst>
      <pc:sldChg chg="modSp mod modTransition">
        <pc:chgData name="Ορέστης Αντωνίου" userId="aa65568b-29c0-48f4-92ec-07a3c5292fa9" providerId="ADAL" clId="{FADB0463-7005-4D6D-8195-B5098B6F09AC}" dt="2023-12-03T10:16:01.652" v="5989"/>
        <pc:sldMkLst>
          <pc:docMk/>
          <pc:sldMk cId="0" sldId="256"/>
        </pc:sldMkLst>
        <pc:spChg chg="mod">
          <ac:chgData name="Ορέστης Αντωνίου" userId="aa65568b-29c0-48f4-92ec-07a3c5292fa9" providerId="ADAL" clId="{FADB0463-7005-4D6D-8195-B5098B6F09AC}" dt="2023-12-02T18:53:55.209" v="2111" actId="1036"/>
          <ac:spMkLst>
            <pc:docMk/>
            <pc:sldMk cId="0" sldId="256"/>
            <ac:spMk id="26" creationId="{80B03CF3-8E2A-EBB8-BAFD-E4F052F11FDC}"/>
          </ac:spMkLst>
        </pc:spChg>
      </pc:sldChg>
      <pc:sldChg chg="modSp mod">
        <pc:chgData name="Ορέστης Αντωνίου" userId="aa65568b-29c0-48f4-92ec-07a3c5292fa9" providerId="ADAL" clId="{FADB0463-7005-4D6D-8195-B5098B6F09AC}" dt="2023-12-09T14:39:40.950" v="14293" actId="20577"/>
        <pc:sldMkLst>
          <pc:docMk/>
          <pc:sldMk cId="2308957700" sldId="274"/>
        </pc:sldMkLst>
        <pc:spChg chg="mod">
          <ac:chgData name="Ορέστης Αντωνίου" userId="aa65568b-29c0-48f4-92ec-07a3c5292fa9" providerId="ADAL" clId="{FADB0463-7005-4D6D-8195-B5098B6F09AC}" dt="2023-12-09T14:39:40.950" v="14293" actId="20577"/>
          <ac:spMkLst>
            <pc:docMk/>
            <pc:sldMk cId="2308957700" sldId="274"/>
            <ac:spMk id="19" creationId="{FAD9A541-E55A-5214-8712-5A2B8D018169}"/>
          </ac:spMkLst>
        </pc:spChg>
      </pc:sldChg>
      <pc:sldChg chg="del">
        <pc:chgData name="Ορέστης Αντωνίου" userId="aa65568b-29c0-48f4-92ec-07a3c5292fa9" providerId="ADAL" clId="{FADB0463-7005-4D6D-8195-B5098B6F09AC}" dt="2023-12-02T15:28:49.539" v="267" actId="2696"/>
        <pc:sldMkLst>
          <pc:docMk/>
          <pc:sldMk cId="785921556" sldId="351"/>
        </pc:sldMkLst>
      </pc:sldChg>
      <pc:sldChg chg="delSp del mod delAnim">
        <pc:chgData name="Ορέστης Αντωνίου" userId="aa65568b-29c0-48f4-92ec-07a3c5292fa9" providerId="ADAL" clId="{FADB0463-7005-4D6D-8195-B5098B6F09AC}" dt="2023-12-02T15:27:24.824" v="262" actId="2696"/>
        <pc:sldMkLst>
          <pc:docMk/>
          <pc:sldMk cId="1789855053" sldId="352"/>
        </pc:sldMkLst>
        <pc:grpChg chg="del">
          <ac:chgData name="Ορέστης Αντωνίου" userId="aa65568b-29c0-48f4-92ec-07a3c5292fa9" providerId="ADAL" clId="{FADB0463-7005-4D6D-8195-B5098B6F09AC}" dt="2023-12-02T15:27:00.483" v="260" actId="21"/>
          <ac:grpSpMkLst>
            <pc:docMk/>
            <pc:sldMk cId="1789855053" sldId="352"/>
            <ac:grpSpMk id="11" creationId="{DFD6652D-44B0-C997-61DE-E3615AECE4EA}"/>
          </ac:grpSpMkLst>
        </pc:grpChg>
      </pc:sldChg>
      <pc:sldChg chg="del">
        <pc:chgData name="Ορέστης Αντωνίου" userId="aa65568b-29c0-48f4-92ec-07a3c5292fa9" providerId="ADAL" clId="{FADB0463-7005-4D6D-8195-B5098B6F09AC}" dt="2023-12-02T15:28:49.539" v="267" actId="2696"/>
        <pc:sldMkLst>
          <pc:docMk/>
          <pc:sldMk cId="2586156046" sldId="353"/>
        </pc:sldMkLst>
      </pc:sldChg>
      <pc:sldChg chg="del">
        <pc:chgData name="Ορέστης Αντωνίου" userId="aa65568b-29c0-48f4-92ec-07a3c5292fa9" providerId="ADAL" clId="{FADB0463-7005-4D6D-8195-B5098B6F09AC}" dt="2023-12-02T15:28:49.539" v="267" actId="2696"/>
        <pc:sldMkLst>
          <pc:docMk/>
          <pc:sldMk cId="316015897" sldId="354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2765719457" sldId="358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1559568892" sldId="359"/>
        </pc:sldMkLst>
      </pc:sldChg>
      <pc:sldChg chg="modSp mod delCm">
        <pc:chgData name="Ορέστης Αντωνίου" userId="aa65568b-29c0-48f4-92ec-07a3c5292fa9" providerId="ADAL" clId="{FADB0463-7005-4D6D-8195-B5098B6F09AC}" dt="2023-12-06T16:00:57.626" v="10427"/>
        <pc:sldMkLst>
          <pc:docMk/>
          <pc:sldMk cId="2298682221" sldId="361"/>
        </pc:sldMkLst>
        <pc:spChg chg="mod">
          <ac:chgData name="Ορέστης Αντωνίου" userId="aa65568b-29c0-48f4-92ec-07a3c5292fa9" providerId="ADAL" clId="{FADB0463-7005-4D6D-8195-B5098B6F09AC}" dt="2023-12-02T22:49:42.270" v="3118" actId="207"/>
          <ac:spMkLst>
            <pc:docMk/>
            <pc:sldMk cId="2298682221" sldId="361"/>
            <ac:spMk id="6" creationId="{53C80863-DDEB-9082-082E-B3AC780760A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FADB0463-7005-4D6D-8195-B5098B6F09AC}" dt="2023-12-06T16:00:57.626" v="10427"/>
              <pc2:cmMkLst xmlns:pc2="http://schemas.microsoft.com/office/powerpoint/2019/9/main/command">
                <pc:docMk/>
                <pc:sldMk cId="2298682221" sldId="361"/>
                <pc2:cmMk id="{A4D8FC5B-298D-429E-B2F2-F97F7987D303}"/>
              </pc2:cmMkLst>
            </pc226:cmChg>
          </p:ext>
        </pc:ext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1340601564" sldId="362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245864236" sldId="364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611737568" sldId="366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3754282303" sldId="367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101871621" sldId="368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653121796" sldId="372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1749076414" sldId="373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1358221138" sldId="374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3544838558" sldId="375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4180209741" sldId="376"/>
        </pc:sldMkLst>
      </pc:sldChg>
      <pc:sldChg chg="del">
        <pc:chgData name="Ορέστης Αντωνίου" userId="aa65568b-29c0-48f4-92ec-07a3c5292fa9" providerId="ADAL" clId="{FADB0463-7005-4D6D-8195-B5098B6F09AC}" dt="2023-12-02T15:28:49.539" v="267" actId="2696"/>
        <pc:sldMkLst>
          <pc:docMk/>
          <pc:sldMk cId="2009729489" sldId="377"/>
        </pc:sldMkLst>
      </pc:sldChg>
      <pc:sldChg chg="del">
        <pc:chgData name="Ορέστης Αντωνίου" userId="aa65568b-29c0-48f4-92ec-07a3c5292fa9" providerId="ADAL" clId="{FADB0463-7005-4D6D-8195-B5098B6F09AC}" dt="2023-12-02T15:28:49.539" v="267" actId="2696"/>
        <pc:sldMkLst>
          <pc:docMk/>
          <pc:sldMk cId="4281149587" sldId="379"/>
        </pc:sldMkLst>
      </pc:sldChg>
      <pc:sldChg chg="del">
        <pc:chgData name="Ορέστης Αντωνίου" userId="aa65568b-29c0-48f4-92ec-07a3c5292fa9" providerId="ADAL" clId="{FADB0463-7005-4D6D-8195-B5098B6F09AC}" dt="2023-12-02T15:28:49.539" v="267" actId="2696"/>
        <pc:sldMkLst>
          <pc:docMk/>
          <pc:sldMk cId="2777872408" sldId="380"/>
        </pc:sldMkLst>
      </pc:sldChg>
      <pc:sldChg chg="del">
        <pc:chgData name="Ορέστης Αντωνίου" userId="aa65568b-29c0-48f4-92ec-07a3c5292fa9" providerId="ADAL" clId="{FADB0463-7005-4D6D-8195-B5098B6F09AC}" dt="2023-12-02T15:30:56.052" v="288" actId="2696"/>
        <pc:sldMkLst>
          <pc:docMk/>
          <pc:sldMk cId="2129020816" sldId="386"/>
        </pc:sldMkLst>
      </pc:sldChg>
      <pc:sldChg chg="del">
        <pc:chgData name="Ορέστης Αντωνίου" userId="aa65568b-29c0-48f4-92ec-07a3c5292fa9" providerId="ADAL" clId="{FADB0463-7005-4D6D-8195-B5098B6F09AC}" dt="2023-12-02T15:31:54.579" v="290" actId="2696"/>
        <pc:sldMkLst>
          <pc:docMk/>
          <pc:sldMk cId="2338251884" sldId="388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657676662" sldId="399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1438934043" sldId="401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3911015991" sldId="402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1907789764" sldId="403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3624496798" sldId="404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1745814534" sldId="407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670843913" sldId="408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197642662" sldId="409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2601501796" sldId="413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871314202" sldId="414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1096827304" sldId="415"/>
        </pc:sldMkLst>
      </pc:sldChg>
      <pc:sldChg chg="del">
        <pc:chgData name="Ορέστης Αντωνίου" userId="aa65568b-29c0-48f4-92ec-07a3c5292fa9" providerId="ADAL" clId="{FADB0463-7005-4D6D-8195-B5098B6F09AC}" dt="2023-12-02T15:29:57.828" v="272" actId="2696"/>
        <pc:sldMkLst>
          <pc:docMk/>
          <pc:sldMk cId="119746740" sldId="430"/>
        </pc:sldMkLst>
      </pc:sldChg>
      <pc:sldChg chg="del">
        <pc:chgData name="Ορέστης Αντωνίου" userId="aa65568b-29c0-48f4-92ec-07a3c5292fa9" providerId="ADAL" clId="{FADB0463-7005-4D6D-8195-B5098B6F09AC}" dt="2023-12-02T15:29:59.758" v="273" actId="2696"/>
        <pc:sldMkLst>
          <pc:docMk/>
          <pc:sldMk cId="1295754582" sldId="432"/>
        </pc:sldMkLst>
      </pc:sldChg>
      <pc:sldChg chg="del">
        <pc:chgData name="Ορέστης Αντωνίου" userId="aa65568b-29c0-48f4-92ec-07a3c5292fa9" providerId="ADAL" clId="{FADB0463-7005-4D6D-8195-B5098B6F09AC}" dt="2023-12-02T15:30:18.965" v="280" actId="2696"/>
        <pc:sldMkLst>
          <pc:docMk/>
          <pc:sldMk cId="1215863463" sldId="437"/>
        </pc:sldMkLst>
      </pc:sldChg>
      <pc:sldChg chg="del">
        <pc:chgData name="Ορέστης Αντωνίου" userId="aa65568b-29c0-48f4-92ec-07a3c5292fa9" providerId="ADAL" clId="{FADB0463-7005-4D6D-8195-B5098B6F09AC}" dt="2023-12-02T15:30:22.005" v="281" actId="2696"/>
        <pc:sldMkLst>
          <pc:docMk/>
          <pc:sldMk cId="4065044745" sldId="440"/>
        </pc:sldMkLst>
      </pc:sldChg>
      <pc:sldChg chg="del">
        <pc:chgData name="Ορέστης Αντωνίου" userId="aa65568b-29c0-48f4-92ec-07a3c5292fa9" providerId="ADAL" clId="{FADB0463-7005-4D6D-8195-B5098B6F09AC}" dt="2023-12-02T15:30:43.292" v="284" actId="2696"/>
        <pc:sldMkLst>
          <pc:docMk/>
          <pc:sldMk cId="2185807412" sldId="442"/>
        </pc:sldMkLst>
      </pc:sldChg>
      <pc:sldChg chg="del">
        <pc:chgData name="Ορέστης Αντωνίου" userId="aa65568b-29c0-48f4-92ec-07a3c5292fa9" providerId="ADAL" clId="{FADB0463-7005-4D6D-8195-B5098B6F09AC}" dt="2023-12-02T15:30:45.932" v="285" actId="2696"/>
        <pc:sldMkLst>
          <pc:docMk/>
          <pc:sldMk cId="308445487" sldId="447"/>
        </pc:sldMkLst>
      </pc:sldChg>
      <pc:sldChg chg="del">
        <pc:chgData name="Ορέστης Αντωνίου" userId="aa65568b-29c0-48f4-92ec-07a3c5292fa9" providerId="ADAL" clId="{FADB0463-7005-4D6D-8195-B5098B6F09AC}" dt="2023-12-02T15:30:48.934" v="286" actId="2696"/>
        <pc:sldMkLst>
          <pc:docMk/>
          <pc:sldMk cId="279497156" sldId="448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1984418778" sldId="449"/>
        </pc:sldMkLst>
      </pc:sldChg>
      <pc:sldChg chg="del">
        <pc:chgData name="Ορέστης Αντωνίου" userId="aa65568b-29c0-48f4-92ec-07a3c5292fa9" providerId="ADAL" clId="{FADB0463-7005-4D6D-8195-B5098B6F09AC}" dt="2023-12-02T15:31:03.107" v="289" actId="2696"/>
        <pc:sldMkLst>
          <pc:docMk/>
          <pc:sldMk cId="1957709015" sldId="454"/>
        </pc:sldMkLst>
      </pc:sldChg>
      <pc:sldChg chg="del">
        <pc:chgData name="Ορέστης Αντωνίου" userId="aa65568b-29c0-48f4-92ec-07a3c5292fa9" providerId="ADAL" clId="{FADB0463-7005-4D6D-8195-B5098B6F09AC}" dt="2023-12-02T15:28:49.539" v="267" actId="2696"/>
        <pc:sldMkLst>
          <pc:docMk/>
          <pc:sldMk cId="4061709643" sldId="455"/>
        </pc:sldMkLst>
      </pc:sldChg>
      <pc:sldChg chg="del">
        <pc:chgData name="Ορέστης Αντωνίου" userId="aa65568b-29c0-48f4-92ec-07a3c5292fa9" providerId="ADAL" clId="{FADB0463-7005-4D6D-8195-B5098B6F09AC}" dt="2023-12-02T15:28:49.539" v="267" actId="2696"/>
        <pc:sldMkLst>
          <pc:docMk/>
          <pc:sldMk cId="1538696999" sldId="458"/>
        </pc:sldMkLst>
      </pc:sldChg>
      <pc:sldChg chg="del">
        <pc:chgData name="Ορέστης Αντωνίου" userId="aa65568b-29c0-48f4-92ec-07a3c5292fa9" providerId="ADAL" clId="{FADB0463-7005-4D6D-8195-B5098B6F09AC}" dt="2023-12-02T15:28:49.539" v="267" actId="2696"/>
        <pc:sldMkLst>
          <pc:docMk/>
          <pc:sldMk cId="988888323" sldId="459"/>
        </pc:sldMkLst>
      </pc:sldChg>
      <pc:sldChg chg="del">
        <pc:chgData name="Ορέστης Αντωνίου" userId="aa65568b-29c0-48f4-92ec-07a3c5292fa9" providerId="ADAL" clId="{FADB0463-7005-4D6D-8195-B5098B6F09AC}" dt="2023-12-02T15:28:49.539" v="267" actId="2696"/>
        <pc:sldMkLst>
          <pc:docMk/>
          <pc:sldMk cId="2472875977" sldId="460"/>
        </pc:sldMkLst>
      </pc:sldChg>
      <pc:sldChg chg="del">
        <pc:chgData name="Ορέστης Αντωνίου" userId="aa65568b-29c0-48f4-92ec-07a3c5292fa9" providerId="ADAL" clId="{FADB0463-7005-4D6D-8195-B5098B6F09AC}" dt="2023-12-02T15:31:03.107" v="289" actId="2696"/>
        <pc:sldMkLst>
          <pc:docMk/>
          <pc:sldMk cId="2233566672" sldId="461"/>
        </pc:sldMkLst>
      </pc:sldChg>
      <pc:sldChg chg="delSp del mod delAnim">
        <pc:chgData name="Ορέστης Αντωνίου" userId="aa65568b-29c0-48f4-92ec-07a3c5292fa9" providerId="ADAL" clId="{FADB0463-7005-4D6D-8195-B5098B6F09AC}" dt="2023-12-02T15:27:24.824" v="262" actId="2696"/>
        <pc:sldMkLst>
          <pc:docMk/>
          <pc:sldMk cId="2113847993" sldId="462"/>
        </pc:sldMkLst>
        <pc:grpChg chg="del">
          <ac:chgData name="Ορέστης Αντωνίου" userId="aa65568b-29c0-48f4-92ec-07a3c5292fa9" providerId="ADAL" clId="{FADB0463-7005-4D6D-8195-B5098B6F09AC}" dt="2023-12-02T15:27:05.300" v="261" actId="21"/>
          <ac:grpSpMkLst>
            <pc:docMk/>
            <pc:sldMk cId="2113847993" sldId="462"/>
            <ac:grpSpMk id="9" creationId="{7772EEC2-C096-E061-86E1-759C5C5AED86}"/>
          </ac:grpSpMkLst>
        </pc:grpChg>
      </pc:sldChg>
      <pc:sldChg chg="addSp delSp modSp mod addAnim delAnim modAnim modNotesTx">
        <pc:chgData name="Ορέστης Αντωνίου" userId="aa65568b-29c0-48f4-92ec-07a3c5292fa9" providerId="ADAL" clId="{FADB0463-7005-4D6D-8195-B5098B6F09AC}" dt="2023-12-06T15:24:08.764" v="10424"/>
        <pc:sldMkLst>
          <pc:docMk/>
          <pc:sldMk cId="671373108" sldId="463"/>
        </pc:sldMkLst>
        <pc:spChg chg="mod">
          <ac:chgData name="Ορέστης Αντωνίου" userId="aa65568b-29c0-48f4-92ec-07a3c5292fa9" providerId="ADAL" clId="{FADB0463-7005-4D6D-8195-B5098B6F09AC}" dt="2023-12-02T15:58:03.848" v="365"/>
          <ac:spMkLst>
            <pc:docMk/>
            <pc:sldMk cId="671373108" sldId="463"/>
            <ac:spMk id="8" creationId="{95E7912A-4B6B-0971-8F44-128D649F5A6A}"/>
          </ac:spMkLst>
        </pc:spChg>
        <pc:spChg chg="mod">
          <ac:chgData name="Ορέστης Αντωνίου" userId="aa65568b-29c0-48f4-92ec-07a3c5292fa9" providerId="ADAL" clId="{FADB0463-7005-4D6D-8195-B5098B6F09AC}" dt="2023-12-02T15:58:03.848" v="365"/>
          <ac:spMkLst>
            <pc:docMk/>
            <pc:sldMk cId="671373108" sldId="463"/>
            <ac:spMk id="10" creationId="{868EE0CF-CFA6-F3B0-55C7-A37C6D836EDE}"/>
          </ac:spMkLst>
        </pc:spChg>
        <pc:spChg chg="mod">
          <ac:chgData name="Ορέστης Αντωνίου" userId="aa65568b-29c0-48f4-92ec-07a3c5292fa9" providerId="ADAL" clId="{FADB0463-7005-4D6D-8195-B5098B6F09AC}" dt="2023-12-02T15:58:03.848" v="365"/>
          <ac:spMkLst>
            <pc:docMk/>
            <pc:sldMk cId="671373108" sldId="463"/>
            <ac:spMk id="11" creationId="{9A757EB8-8488-ED03-22B6-0A3AAEBD9D06}"/>
          </ac:spMkLst>
        </pc:spChg>
        <pc:spChg chg="mod">
          <ac:chgData name="Ορέστης Αντωνίου" userId="aa65568b-29c0-48f4-92ec-07a3c5292fa9" providerId="ADAL" clId="{FADB0463-7005-4D6D-8195-B5098B6F09AC}" dt="2023-12-02T18:28:59.364" v="1738" actId="20577"/>
          <ac:spMkLst>
            <pc:docMk/>
            <pc:sldMk cId="671373108" sldId="463"/>
            <ac:spMk id="17" creationId="{59B66833-5565-8D31-7B6F-B58801F33BDA}"/>
          </ac:spMkLst>
        </pc:spChg>
        <pc:spChg chg="del mod">
          <ac:chgData name="Ορέστης Αντωνίου" userId="aa65568b-29c0-48f4-92ec-07a3c5292fa9" providerId="ADAL" clId="{FADB0463-7005-4D6D-8195-B5098B6F09AC}" dt="2023-12-02T15:55:30.792" v="364"/>
          <ac:spMkLst>
            <pc:docMk/>
            <pc:sldMk cId="671373108" sldId="463"/>
            <ac:spMk id="21" creationId="{18273BFF-45BB-1777-A17E-D098A4FFAB03}"/>
          </ac:spMkLst>
        </pc:spChg>
        <pc:spChg chg="mod">
          <ac:chgData name="Ορέστης Αντωνίου" userId="aa65568b-29c0-48f4-92ec-07a3c5292fa9" providerId="ADAL" clId="{FADB0463-7005-4D6D-8195-B5098B6F09AC}" dt="2023-12-02T15:58:03.848" v="365"/>
          <ac:spMkLst>
            <pc:docMk/>
            <pc:sldMk cId="671373108" sldId="463"/>
            <ac:spMk id="35" creationId="{A515CC72-A679-221E-DEC7-228C625B7E5F}"/>
          </ac:spMkLst>
        </pc:spChg>
        <pc:spChg chg="mod">
          <ac:chgData name="Ορέστης Αντωνίου" userId="aa65568b-29c0-48f4-92ec-07a3c5292fa9" providerId="ADAL" clId="{FADB0463-7005-4D6D-8195-B5098B6F09AC}" dt="2023-12-02T15:58:03.848" v="365"/>
          <ac:spMkLst>
            <pc:docMk/>
            <pc:sldMk cId="671373108" sldId="463"/>
            <ac:spMk id="36" creationId="{EEEE95A9-282D-92E8-970D-EDA90D520937}"/>
          </ac:spMkLst>
        </pc:spChg>
        <pc:spChg chg="mod">
          <ac:chgData name="Ορέστης Αντωνίου" userId="aa65568b-29c0-48f4-92ec-07a3c5292fa9" providerId="ADAL" clId="{FADB0463-7005-4D6D-8195-B5098B6F09AC}" dt="2023-12-02T15:58:03.848" v="365"/>
          <ac:spMkLst>
            <pc:docMk/>
            <pc:sldMk cId="671373108" sldId="463"/>
            <ac:spMk id="37" creationId="{4FC90284-43AD-0950-8E71-26A97E2286CC}"/>
          </ac:spMkLst>
        </pc:spChg>
        <pc:spChg chg="mod">
          <ac:chgData name="Ορέστης Αντωνίου" userId="aa65568b-29c0-48f4-92ec-07a3c5292fa9" providerId="ADAL" clId="{FADB0463-7005-4D6D-8195-B5098B6F09AC}" dt="2023-12-02T15:58:03.848" v="365"/>
          <ac:spMkLst>
            <pc:docMk/>
            <pc:sldMk cId="671373108" sldId="463"/>
            <ac:spMk id="38" creationId="{03F182E3-6640-E7CF-7E3D-FDB42232EF79}"/>
          </ac:spMkLst>
        </pc:spChg>
        <pc:spChg chg="mod">
          <ac:chgData name="Ορέστης Αντωνίου" userId="aa65568b-29c0-48f4-92ec-07a3c5292fa9" providerId="ADAL" clId="{FADB0463-7005-4D6D-8195-B5098B6F09AC}" dt="2023-12-02T15:58:03.848" v="365"/>
          <ac:spMkLst>
            <pc:docMk/>
            <pc:sldMk cId="671373108" sldId="463"/>
            <ac:spMk id="39" creationId="{4A846B39-9F07-6D45-B5B3-12247E9DB6E1}"/>
          </ac:spMkLst>
        </pc:spChg>
        <pc:spChg chg="mod">
          <ac:chgData name="Ορέστης Αντωνίου" userId="aa65568b-29c0-48f4-92ec-07a3c5292fa9" providerId="ADAL" clId="{FADB0463-7005-4D6D-8195-B5098B6F09AC}" dt="2023-12-02T15:58:03.848" v="365"/>
          <ac:spMkLst>
            <pc:docMk/>
            <pc:sldMk cId="671373108" sldId="463"/>
            <ac:spMk id="42" creationId="{C59C1B8A-FFC6-DEA0-5C0A-FC73A3BBE0B2}"/>
          </ac:spMkLst>
        </pc:spChg>
        <pc:spChg chg="mod">
          <ac:chgData name="Ορέστης Αντωνίου" userId="aa65568b-29c0-48f4-92ec-07a3c5292fa9" providerId="ADAL" clId="{FADB0463-7005-4D6D-8195-B5098B6F09AC}" dt="2023-12-02T15:58:03.848" v="365"/>
          <ac:spMkLst>
            <pc:docMk/>
            <pc:sldMk cId="671373108" sldId="463"/>
            <ac:spMk id="44" creationId="{F6B4158C-51DA-AB84-C19D-305018990AB0}"/>
          </ac:spMkLst>
        </pc:spChg>
        <pc:spChg chg="mod topLvl">
          <ac:chgData name="Ορέστης Αντωνίου" userId="aa65568b-29c0-48f4-92ec-07a3c5292fa9" providerId="ADAL" clId="{FADB0463-7005-4D6D-8195-B5098B6F09AC}" dt="2023-12-02T16:34:06.421" v="1031" actId="1037"/>
          <ac:spMkLst>
            <pc:docMk/>
            <pc:sldMk cId="671373108" sldId="463"/>
            <ac:spMk id="58" creationId="{3E00B384-6911-039C-92CB-1F3926CBA1DE}"/>
          </ac:spMkLst>
        </pc:spChg>
        <pc:spChg chg="del mod">
          <ac:chgData name="Ορέστης Αντωνίου" userId="aa65568b-29c0-48f4-92ec-07a3c5292fa9" providerId="ADAL" clId="{FADB0463-7005-4D6D-8195-B5098B6F09AC}" dt="2023-12-02T16:08:24.662" v="490" actId="21"/>
          <ac:spMkLst>
            <pc:docMk/>
            <pc:sldMk cId="671373108" sldId="463"/>
            <ac:spMk id="59" creationId="{D6E08DDE-1574-DDC1-59B0-B3E37849BEDD}"/>
          </ac:spMkLst>
        </pc:spChg>
        <pc:spChg chg="add mod">
          <ac:chgData name="Ορέστης Αντωνίου" userId="aa65568b-29c0-48f4-92ec-07a3c5292fa9" providerId="ADAL" clId="{FADB0463-7005-4D6D-8195-B5098B6F09AC}" dt="2023-12-02T16:24:47.388" v="740" actId="1076"/>
          <ac:spMkLst>
            <pc:docMk/>
            <pc:sldMk cId="671373108" sldId="463"/>
            <ac:spMk id="64" creationId="{041B8E91-96B3-A97B-9818-F3A6FC6360E7}"/>
          </ac:spMkLst>
        </pc:spChg>
        <pc:spChg chg="add mod">
          <ac:chgData name="Ορέστης Αντωνίου" userId="aa65568b-29c0-48f4-92ec-07a3c5292fa9" providerId="ADAL" clId="{FADB0463-7005-4D6D-8195-B5098B6F09AC}" dt="2023-12-02T16:24:47.388" v="740" actId="1076"/>
          <ac:spMkLst>
            <pc:docMk/>
            <pc:sldMk cId="671373108" sldId="463"/>
            <ac:spMk id="65" creationId="{2A16575B-3DC1-6897-856D-5829457B72B7}"/>
          </ac:spMkLst>
        </pc:spChg>
        <pc:spChg chg="mod">
          <ac:chgData name="Ορέστης Αντωνίου" userId="aa65568b-29c0-48f4-92ec-07a3c5292fa9" providerId="ADAL" clId="{FADB0463-7005-4D6D-8195-B5098B6F09AC}" dt="2023-12-02T16:19:30.790" v="624"/>
          <ac:spMkLst>
            <pc:docMk/>
            <pc:sldMk cId="671373108" sldId="463"/>
            <ac:spMk id="67" creationId="{0E3AB55A-8C1B-DD1B-938C-CE67720D0C88}"/>
          </ac:spMkLst>
        </pc:spChg>
        <pc:spChg chg="mod">
          <ac:chgData name="Ορέστης Αντωνίου" userId="aa65568b-29c0-48f4-92ec-07a3c5292fa9" providerId="ADAL" clId="{FADB0463-7005-4D6D-8195-B5098B6F09AC}" dt="2023-12-02T16:19:30.790" v="624"/>
          <ac:spMkLst>
            <pc:docMk/>
            <pc:sldMk cId="671373108" sldId="463"/>
            <ac:spMk id="69" creationId="{74E09BC3-100B-A9C6-E573-EBBA78DEA252}"/>
          </ac:spMkLst>
        </pc:spChg>
        <pc:spChg chg="mod">
          <ac:chgData name="Ορέστης Αντωνίου" userId="aa65568b-29c0-48f4-92ec-07a3c5292fa9" providerId="ADAL" clId="{FADB0463-7005-4D6D-8195-B5098B6F09AC}" dt="2023-12-02T16:19:30.790" v="624"/>
          <ac:spMkLst>
            <pc:docMk/>
            <pc:sldMk cId="671373108" sldId="463"/>
            <ac:spMk id="70" creationId="{EC48F2D1-259A-BCC1-E4CA-BFB70670130E}"/>
          </ac:spMkLst>
        </pc:spChg>
        <pc:spChg chg="mod">
          <ac:chgData name="Ορέστης Αντωνίου" userId="aa65568b-29c0-48f4-92ec-07a3c5292fa9" providerId="ADAL" clId="{FADB0463-7005-4D6D-8195-B5098B6F09AC}" dt="2023-12-02T16:19:30.790" v="624"/>
          <ac:spMkLst>
            <pc:docMk/>
            <pc:sldMk cId="671373108" sldId="463"/>
            <ac:spMk id="88" creationId="{C35B86F6-6F61-A26F-1A28-5A58B21DADE6}"/>
          </ac:spMkLst>
        </pc:spChg>
        <pc:spChg chg="mod">
          <ac:chgData name="Ορέστης Αντωνίου" userId="aa65568b-29c0-48f4-92ec-07a3c5292fa9" providerId="ADAL" clId="{FADB0463-7005-4D6D-8195-B5098B6F09AC}" dt="2023-12-02T16:19:30.790" v="624"/>
          <ac:spMkLst>
            <pc:docMk/>
            <pc:sldMk cId="671373108" sldId="463"/>
            <ac:spMk id="89" creationId="{359E83DE-8FFA-ADB6-6BB6-CE0BD4397B83}"/>
          </ac:spMkLst>
        </pc:spChg>
        <pc:spChg chg="mod">
          <ac:chgData name="Ορέστης Αντωνίου" userId="aa65568b-29c0-48f4-92ec-07a3c5292fa9" providerId="ADAL" clId="{FADB0463-7005-4D6D-8195-B5098B6F09AC}" dt="2023-12-02T16:19:30.790" v="624"/>
          <ac:spMkLst>
            <pc:docMk/>
            <pc:sldMk cId="671373108" sldId="463"/>
            <ac:spMk id="90" creationId="{7D05DFA7-F91B-B153-9BA0-689AFD2EE64A}"/>
          </ac:spMkLst>
        </pc:spChg>
        <pc:spChg chg="mod">
          <ac:chgData name="Ορέστης Αντωνίου" userId="aa65568b-29c0-48f4-92ec-07a3c5292fa9" providerId="ADAL" clId="{FADB0463-7005-4D6D-8195-B5098B6F09AC}" dt="2023-12-02T16:19:30.790" v="624"/>
          <ac:spMkLst>
            <pc:docMk/>
            <pc:sldMk cId="671373108" sldId="463"/>
            <ac:spMk id="91" creationId="{8946BC08-F93C-4494-E50A-5A516B4E943C}"/>
          </ac:spMkLst>
        </pc:spChg>
        <pc:spChg chg="mod">
          <ac:chgData name="Ορέστης Αντωνίου" userId="aa65568b-29c0-48f4-92ec-07a3c5292fa9" providerId="ADAL" clId="{FADB0463-7005-4D6D-8195-B5098B6F09AC}" dt="2023-12-02T16:19:30.790" v="624"/>
          <ac:spMkLst>
            <pc:docMk/>
            <pc:sldMk cId="671373108" sldId="463"/>
            <ac:spMk id="92" creationId="{EFE14619-6842-54A7-C3D5-5062121A8919}"/>
          </ac:spMkLst>
        </pc:spChg>
        <pc:spChg chg="mod">
          <ac:chgData name="Ορέστης Αντωνίου" userId="aa65568b-29c0-48f4-92ec-07a3c5292fa9" providerId="ADAL" clId="{FADB0463-7005-4D6D-8195-B5098B6F09AC}" dt="2023-12-02T16:19:30.790" v="624"/>
          <ac:spMkLst>
            <pc:docMk/>
            <pc:sldMk cId="671373108" sldId="463"/>
            <ac:spMk id="93" creationId="{845236F9-C3E4-5A57-6E4E-3E5D0A9F7CE0}"/>
          </ac:spMkLst>
        </pc:spChg>
        <pc:spChg chg="mod">
          <ac:chgData name="Ορέστης Αντωνίου" userId="aa65568b-29c0-48f4-92ec-07a3c5292fa9" providerId="ADAL" clId="{FADB0463-7005-4D6D-8195-B5098B6F09AC}" dt="2023-12-02T16:19:30.790" v="624"/>
          <ac:spMkLst>
            <pc:docMk/>
            <pc:sldMk cId="671373108" sldId="463"/>
            <ac:spMk id="94" creationId="{2D5E71E3-0C97-8E34-129B-280653F3123A}"/>
          </ac:spMkLst>
        </pc:spChg>
        <pc:spChg chg="add mod">
          <ac:chgData name="Ορέστης Αντωνίου" userId="aa65568b-29c0-48f4-92ec-07a3c5292fa9" providerId="ADAL" clId="{FADB0463-7005-4D6D-8195-B5098B6F09AC}" dt="2023-12-02T16:24:47.388" v="740" actId="1076"/>
          <ac:spMkLst>
            <pc:docMk/>
            <pc:sldMk cId="671373108" sldId="463"/>
            <ac:spMk id="97" creationId="{B7843CCB-5EF8-E953-6A43-18810064FB68}"/>
          </ac:spMkLst>
        </pc:spChg>
        <pc:spChg chg="add mod">
          <ac:chgData name="Ορέστης Αντωνίου" userId="aa65568b-29c0-48f4-92ec-07a3c5292fa9" providerId="ADAL" clId="{FADB0463-7005-4D6D-8195-B5098B6F09AC}" dt="2023-12-02T16:24:47.388" v="740" actId="1076"/>
          <ac:spMkLst>
            <pc:docMk/>
            <pc:sldMk cId="671373108" sldId="463"/>
            <ac:spMk id="98" creationId="{92B061BE-2B65-7BF6-1D7E-B80DE59D96DC}"/>
          </ac:spMkLst>
        </pc:spChg>
        <pc:spChg chg="add mod">
          <ac:chgData name="Ορέστης Αντωνίου" userId="aa65568b-29c0-48f4-92ec-07a3c5292fa9" providerId="ADAL" clId="{FADB0463-7005-4D6D-8195-B5098B6F09AC}" dt="2023-12-02T16:24:47.388" v="740" actId="1076"/>
          <ac:spMkLst>
            <pc:docMk/>
            <pc:sldMk cId="671373108" sldId="463"/>
            <ac:spMk id="99" creationId="{B5F446AA-0832-7E73-5406-3584A6FC0CA9}"/>
          </ac:spMkLst>
        </pc:spChg>
        <pc:grpChg chg="add del mod">
          <ac:chgData name="Ορέστης Αντωνίου" userId="aa65568b-29c0-48f4-92ec-07a3c5292fa9" providerId="ADAL" clId="{FADB0463-7005-4D6D-8195-B5098B6F09AC}" dt="2023-12-02T15:58:26.585" v="373" actId="21"/>
          <ac:grpSpMkLst>
            <pc:docMk/>
            <pc:sldMk cId="671373108" sldId="463"/>
            <ac:grpSpMk id="7" creationId="{A3AD75C7-1E1E-C9B0-0A90-3B450A64D7BE}"/>
          </ac:grpSpMkLst>
        </pc:grpChg>
        <pc:grpChg chg="mod">
          <ac:chgData name="Ορέστης Αντωνίου" userId="aa65568b-29c0-48f4-92ec-07a3c5292fa9" providerId="ADAL" clId="{FADB0463-7005-4D6D-8195-B5098B6F09AC}" dt="2023-12-02T15:55:24.993" v="361" actId="14100"/>
          <ac:grpSpMkLst>
            <pc:docMk/>
            <pc:sldMk cId="671373108" sldId="463"/>
            <ac:grpSpMk id="15" creationId="{BF094AFB-D673-C8BB-A628-4238AAD593B0}"/>
          </ac:grpSpMkLst>
        </pc:grpChg>
        <pc:grpChg chg="mod">
          <ac:chgData name="Ορέστης Αντωνίου" userId="aa65568b-29c0-48f4-92ec-07a3c5292fa9" providerId="ADAL" clId="{FADB0463-7005-4D6D-8195-B5098B6F09AC}" dt="2023-12-02T15:58:03.848" v="365"/>
          <ac:grpSpMkLst>
            <pc:docMk/>
            <pc:sldMk cId="671373108" sldId="463"/>
            <ac:grpSpMk id="20" creationId="{347A6782-31C7-905E-9344-238217B1AEF7}"/>
          </ac:grpSpMkLst>
        </pc:grpChg>
        <pc:grpChg chg="mod">
          <ac:chgData name="Ορέστης Αντωνίου" userId="aa65568b-29c0-48f4-92ec-07a3c5292fa9" providerId="ADAL" clId="{FADB0463-7005-4D6D-8195-B5098B6F09AC}" dt="2023-12-02T15:58:03.848" v="365"/>
          <ac:grpSpMkLst>
            <pc:docMk/>
            <pc:sldMk cId="671373108" sldId="463"/>
            <ac:grpSpMk id="22" creationId="{DDF66CDE-D3DE-7669-44C7-9CF2AB9C6B44}"/>
          </ac:grpSpMkLst>
        </pc:grpChg>
        <pc:grpChg chg="mod">
          <ac:chgData name="Ορέστης Αντωνίου" userId="aa65568b-29c0-48f4-92ec-07a3c5292fa9" providerId="ADAL" clId="{FADB0463-7005-4D6D-8195-B5098B6F09AC}" dt="2023-12-02T15:58:03.848" v="365"/>
          <ac:grpSpMkLst>
            <pc:docMk/>
            <pc:sldMk cId="671373108" sldId="463"/>
            <ac:grpSpMk id="24" creationId="{AAEBB7BF-F30A-C613-7BC1-2881757D2A7F}"/>
          </ac:grpSpMkLst>
        </pc:grpChg>
        <pc:grpChg chg="mod">
          <ac:chgData name="Ορέστης Αντωνίου" userId="aa65568b-29c0-48f4-92ec-07a3c5292fa9" providerId="ADAL" clId="{FADB0463-7005-4D6D-8195-B5098B6F09AC}" dt="2023-12-02T15:58:03.848" v="365"/>
          <ac:grpSpMkLst>
            <pc:docMk/>
            <pc:sldMk cId="671373108" sldId="463"/>
            <ac:grpSpMk id="25" creationId="{1E7FEF85-B8C2-2874-A9AD-0359010FAD0E}"/>
          </ac:grpSpMkLst>
        </pc:grpChg>
        <pc:grpChg chg="add del mod">
          <ac:chgData name="Ορέστης Αντωνίου" userId="aa65568b-29c0-48f4-92ec-07a3c5292fa9" providerId="ADAL" clId="{FADB0463-7005-4D6D-8195-B5098B6F09AC}" dt="2023-12-02T16:15:41.699" v="580" actId="165"/>
          <ac:grpSpMkLst>
            <pc:docMk/>
            <pc:sldMk cId="671373108" sldId="463"/>
            <ac:grpSpMk id="56" creationId="{299F7F64-383A-626F-F538-05E83D9C2CDE}"/>
          </ac:grpSpMkLst>
        </pc:grpChg>
        <pc:grpChg chg="add del mod">
          <ac:chgData name="Ορέστης Αντωνίου" userId="aa65568b-29c0-48f4-92ec-07a3c5292fa9" providerId="ADAL" clId="{FADB0463-7005-4D6D-8195-B5098B6F09AC}" dt="2023-12-02T16:08:30.952" v="493" actId="21"/>
          <ac:grpSpMkLst>
            <pc:docMk/>
            <pc:sldMk cId="671373108" sldId="463"/>
            <ac:grpSpMk id="57" creationId="{391C55E9-8228-410E-2DA9-06BC9557F6C5}"/>
          </ac:grpSpMkLst>
        </pc:grpChg>
        <pc:grpChg chg="add del mod">
          <ac:chgData name="Ορέστης Αντωνίου" userId="aa65568b-29c0-48f4-92ec-07a3c5292fa9" providerId="ADAL" clId="{FADB0463-7005-4D6D-8195-B5098B6F09AC}" dt="2023-12-02T16:19:34.556" v="625"/>
          <ac:grpSpMkLst>
            <pc:docMk/>
            <pc:sldMk cId="671373108" sldId="463"/>
            <ac:grpSpMk id="66" creationId="{C78DC4DE-1FE3-531A-79CC-98EB91A0FBBB}"/>
          </ac:grpSpMkLst>
        </pc:grpChg>
        <pc:grpChg chg="mod">
          <ac:chgData name="Ορέστης Αντωνίου" userId="aa65568b-29c0-48f4-92ec-07a3c5292fa9" providerId="ADAL" clId="{FADB0463-7005-4D6D-8195-B5098B6F09AC}" dt="2023-12-02T16:19:30.790" v="624"/>
          <ac:grpSpMkLst>
            <pc:docMk/>
            <pc:sldMk cId="671373108" sldId="463"/>
            <ac:grpSpMk id="72" creationId="{1C7148D9-52A8-9791-F584-8CC77C246017}"/>
          </ac:grpSpMkLst>
        </pc:grpChg>
        <pc:grpChg chg="mod">
          <ac:chgData name="Ορέστης Αντωνίου" userId="aa65568b-29c0-48f4-92ec-07a3c5292fa9" providerId="ADAL" clId="{FADB0463-7005-4D6D-8195-B5098B6F09AC}" dt="2023-12-02T16:19:30.790" v="624"/>
          <ac:grpSpMkLst>
            <pc:docMk/>
            <pc:sldMk cId="671373108" sldId="463"/>
            <ac:grpSpMk id="73" creationId="{C4697229-FAA1-CB3E-117D-53A58D59F1B0}"/>
          </ac:grpSpMkLst>
        </pc:grpChg>
        <pc:grpChg chg="mod">
          <ac:chgData name="Ορέστης Αντωνίου" userId="aa65568b-29c0-48f4-92ec-07a3c5292fa9" providerId="ADAL" clId="{FADB0463-7005-4D6D-8195-B5098B6F09AC}" dt="2023-12-02T16:19:30.790" v="624"/>
          <ac:grpSpMkLst>
            <pc:docMk/>
            <pc:sldMk cId="671373108" sldId="463"/>
            <ac:grpSpMk id="76" creationId="{E4D6FEAC-A39F-933D-2BC2-554343841BA7}"/>
          </ac:grpSpMkLst>
        </pc:grpChg>
        <pc:grpChg chg="mod">
          <ac:chgData name="Ορέστης Αντωνίου" userId="aa65568b-29c0-48f4-92ec-07a3c5292fa9" providerId="ADAL" clId="{FADB0463-7005-4D6D-8195-B5098B6F09AC}" dt="2023-12-02T16:19:30.790" v="624"/>
          <ac:grpSpMkLst>
            <pc:docMk/>
            <pc:sldMk cId="671373108" sldId="463"/>
            <ac:grpSpMk id="78" creationId="{CFB45D07-9BA7-916A-65C2-62DB86B35A53}"/>
          </ac:grpSpMkLst>
        </pc:grpChg>
        <pc:grpChg chg="del">
          <ac:chgData name="Ορέστης Αντωνίου" userId="aa65568b-29c0-48f4-92ec-07a3c5292fa9" providerId="ADAL" clId="{FADB0463-7005-4D6D-8195-B5098B6F09AC}" dt="2023-12-02T15:27:47.485" v="263" actId="21"/>
          <ac:grpSpMkLst>
            <pc:docMk/>
            <pc:sldMk cId="671373108" sldId="463"/>
            <ac:grpSpMk id="81" creationId="{7BECB2F6-E75B-DADD-5BBD-7BE18123455D}"/>
          </ac:grpSpMkLst>
        </pc:grpChg>
        <pc:grpChg chg="add del mod">
          <ac:chgData name="Ορέστης Αντωνίου" userId="aa65568b-29c0-48f4-92ec-07a3c5292fa9" providerId="ADAL" clId="{FADB0463-7005-4D6D-8195-B5098B6F09AC}" dt="2023-12-02T16:25:51.175" v="745" actId="165"/>
          <ac:grpSpMkLst>
            <pc:docMk/>
            <pc:sldMk cId="671373108" sldId="463"/>
            <ac:grpSpMk id="96" creationId="{5EF9A4E6-6C71-AE2C-D7C7-CD0EBDE1CD3C}"/>
          </ac:grpSpMkLst>
        </pc:grpChg>
        <pc:graphicFrameChg chg="add del mod modGraphic">
          <ac:chgData name="Ορέστης Αντωνίου" userId="aa65568b-29c0-48f4-92ec-07a3c5292fa9" providerId="ADAL" clId="{FADB0463-7005-4D6D-8195-B5098B6F09AC}" dt="2023-12-02T16:13:08.505" v="564" actId="21"/>
          <ac:graphicFrameMkLst>
            <pc:docMk/>
            <pc:sldMk cId="671373108" sldId="463"/>
            <ac:graphicFrameMk id="62" creationId="{AECC45E9-1374-3678-409F-B9C9A83217B3}"/>
          </ac:graphicFrameMkLst>
        </pc:graphicFrameChg>
        <pc:picChg chg="add del mod">
          <ac:chgData name="Ορέστης Αντωνίου" userId="aa65568b-29c0-48f4-92ec-07a3c5292fa9" providerId="ADAL" clId="{FADB0463-7005-4D6D-8195-B5098B6F09AC}" dt="2023-12-02T16:01:46.325" v="398" actId="21"/>
          <ac:picMkLst>
            <pc:docMk/>
            <pc:sldMk cId="671373108" sldId="463"/>
            <ac:picMk id="45" creationId="{9006F62E-B09E-8969-3B9B-5B0A289C533C}"/>
          </ac:picMkLst>
        </pc:picChg>
        <pc:picChg chg="add del mod">
          <ac:chgData name="Ορέστης Αντωνίου" userId="aa65568b-29c0-48f4-92ec-07a3c5292fa9" providerId="ADAL" clId="{FADB0463-7005-4D6D-8195-B5098B6F09AC}" dt="2023-12-02T15:59:43.254" v="384" actId="21"/>
          <ac:picMkLst>
            <pc:docMk/>
            <pc:sldMk cId="671373108" sldId="463"/>
            <ac:picMk id="48" creationId="{3534EE63-1DCA-6C3B-EC8F-6E22455C7D06}"/>
          </ac:picMkLst>
        </pc:picChg>
        <pc:picChg chg="add del">
          <ac:chgData name="Ορέστης Αντωνίου" userId="aa65568b-29c0-48f4-92ec-07a3c5292fa9" providerId="ADAL" clId="{FADB0463-7005-4D6D-8195-B5098B6F09AC}" dt="2023-12-02T16:00:19.162" v="386" actId="21"/>
          <ac:picMkLst>
            <pc:docMk/>
            <pc:sldMk cId="671373108" sldId="463"/>
            <ac:picMk id="49" creationId="{D60120F7-029B-D538-0778-B76096099CF9}"/>
          </ac:picMkLst>
        </pc:picChg>
        <pc:picChg chg="add mod topLvl">
          <ac:chgData name="Ορέστης Αντωνίου" userId="aa65568b-29c0-48f4-92ec-07a3c5292fa9" providerId="ADAL" clId="{FADB0463-7005-4D6D-8195-B5098B6F09AC}" dt="2023-12-02T16:30:02.335" v="957" actId="1035"/>
          <ac:picMkLst>
            <pc:docMk/>
            <pc:sldMk cId="671373108" sldId="463"/>
            <ac:picMk id="50" creationId="{E405583E-F9A7-43CD-6FFE-75F8585D353D}"/>
          </ac:picMkLst>
        </pc:picChg>
        <pc:picChg chg="add del mod">
          <ac:chgData name="Ορέστης Αντωνίου" userId="aa65568b-29c0-48f4-92ec-07a3c5292fa9" providerId="ADAL" clId="{FADB0463-7005-4D6D-8195-B5098B6F09AC}" dt="2023-12-02T16:04:15.587" v="449" actId="21"/>
          <ac:picMkLst>
            <pc:docMk/>
            <pc:sldMk cId="671373108" sldId="463"/>
            <ac:picMk id="52" creationId="{3ECE30B7-7B73-25BF-6858-25E932B03A94}"/>
          </ac:picMkLst>
        </pc:picChg>
        <pc:picChg chg="add del mod">
          <ac:chgData name="Ορέστης Αντωνίου" userId="aa65568b-29c0-48f4-92ec-07a3c5292fa9" providerId="ADAL" clId="{FADB0463-7005-4D6D-8195-B5098B6F09AC}" dt="2023-12-02T16:06:04.783" v="463" actId="21"/>
          <ac:picMkLst>
            <pc:docMk/>
            <pc:sldMk cId="671373108" sldId="463"/>
            <ac:picMk id="53" creationId="{3396969B-3801-2DA2-6C10-EB3366F42ECE}"/>
          </ac:picMkLst>
        </pc:picChg>
        <pc:picChg chg="add del mod topLvl">
          <ac:chgData name="Ορέστης Αντωνίου" userId="aa65568b-29c0-48f4-92ec-07a3c5292fa9" providerId="ADAL" clId="{FADB0463-7005-4D6D-8195-B5098B6F09AC}" dt="2023-12-02T16:15:49.009" v="581" actId="21"/>
          <ac:picMkLst>
            <pc:docMk/>
            <pc:sldMk cId="671373108" sldId="463"/>
            <ac:picMk id="55" creationId="{D63305D8-3130-F85D-A598-F8EEA69378D3}"/>
          </ac:picMkLst>
        </pc:picChg>
        <pc:picChg chg="add del mod ord topLvl">
          <ac:chgData name="Ορέστης Αντωνίου" userId="aa65568b-29c0-48f4-92ec-07a3c5292fa9" providerId="ADAL" clId="{FADB0463-7005-4D6D-8195-B5098B6F09AC}" dt="2023-12-02T16:28:29.182" v="818" actId="21"/>
          <ac:picMkLst>
            <pc:docMk/>
            <pc:sldMk cId="671373108" sldId="463"/>
            <ac:picMk id="95" creationId="{357AADFE-09FA-0266-190B-64941C0F5BC0}"/>
          </ac:picMkLst>
        </pc:picChg>
        <pc:picChg chg="add del mod">
          <ac:chgData name="Ορέστης Αντωνίου" userId="aa65568b-29c0-48f4-92ec-07a3c5292fa9" providerId="ADAL" clId="{FADB0463-7005-4D6D-8195-B5098B6F09AC}" dt="2023-12-02T16:29:08.700" v="873" actId="21"/>
          <ac:picMkLst>
            <pc:docMk/>
            <pc:sldMk cId="671373108" sldId="463"/>
            <ac:picMk id="100" creationId="{970A4564-2F3B-0A1C-BC67-0BBC35CA1CFD}"/>
          </ac:picMkLst>
        </pc:picChg>
        <pc:picChg chg="add mod">
          <ac:chgData name="Ορέστης Αντωνίου" userId="aa65568b-29c0-48f4-92ec-07a3c5292fa9" providerId="ADAL" clId="{FADB0463-7005-4D6D-8195-B5098B6F09AC}" dt="2023-12-02T16:30:26.190" v="974" actId="1035"/>
          <ac:picMkLst>
            <pc:docMk/>
            <pc:sldMk cId="671373108" sldId="463"/>
            <ac:picMk id="101" creationId="{46147963-C566-6018-E9EB-518C2DA75442}"/>
          </ac:picMkLst>
        </pc:picChg>
        <pc:cxnChg chg="mod">
          <ac:chgData name="Ορέστης Αντωνίου" userId="aa65568b-29c0-48f4-92ec-07a3c5292fa9" providerId="ADAL" clId="{FADB0463-7005-4D6D-8195-B5098B6F09AC}" dt="2023-12-02T15:58:26.585" v="373" actId="21"/>
          <ac:cxnSpMkLst>
            <pc:docMk/>
            <pc:sldMk cId="671373108" sldId="463"/>
            <ac:cxnSpMk id="9" creationId="{3388A291-6F86-C64C-338F-C9A9F14AA1E9}"/>
          </ac:cxnSpMkLst>
        </pc:cxnChg>
        <pc:cxnChg chg="mod">
          <ac:chgData name="Ορέστης Αντωνίου" userId="aa65568b-29c0-48f4-92ec-07a3c5292fa9" providerId="ADAL" clId="{FADB0463-7005-4D6D-8195-B5098B6F09AC}" dt="2023-12-02T15:58:26.585" v="373" actId="21"/>
          <ac:cxnSpMkLst>
            <pc:docMk/>
            <pc:sldMk cId="671373108" sldId="463"/>
            <ac:cxnSpMk id="19" creationId="{48C05ED5-0683-6C02-02DF-6ABE069BF501}"/>
          </ac:cxnSpMkLst>
        </pc:cxnChg>
        <pc:cxnChg chg="mod">
          <ac:chgData name="Ορέστης Αντωνίου" userId="aa65568b-29c0-48f4-92ec-07a3c5292fa9" providerId="ADAL" clId="{FADB0463-7005-4D6D-8195-B5098B6F09AC}" dt="2023-12-02T15:58:26.585" v="373" actId="21"/>
          <ac:cxnSpMkLst>
            <pc:docMk/>
            <pc:sldMk cId="671373108" sldId="463"/>
            <ac:cxnSpMk id="23" creationId="{3587BC74-E609-F5F8-7214-8416C8528DEE}"/>
          </ac:cxnSpMkLst>
        </pc:cxnChg>
        <pc:cxnChg chg="mod">
          <ac:chgData name="Ορέστης Αντωνίου" userId="aa65568b-29c0-48f4-92ec-07a3c5292fa9" providerId="ADAL" clId="{FADB0463-7005-4D6D-8195-B5098B6F09AC}" dt="2023-12-02T15:27:47.485" v="263" actId="21"/>
          <ac:cxnSpMkLst>
            <pc:docMk/>
            <pc:sldMk cId="671373108" sldId="463"/>
            <ac:cxnSpMk id="26" creationId="{42D9B5A4-6D3D-2ED9-720A-4E3E0E3F09CB}"/>
          </ac:cxnSpMkLst>
        </pc:cxnChg>
        <pc:cxnChg chg="mod">
          <ac:chgData name="Ορέστης Αντωνίου" userId="aa65568b-29c0-48f4-92ec-07a3c5292fa9" providerId="ADAL" clId="{FADB0463-7005-4D6D-8195-B5098B6F09AC}" dt="2023-12-02T15:58:03.848" v="365"/>
          <ac:cxnSpMkLst>
            <pc:docMk/>
            <pc:sldMk cId="671373108" sldId="463"/>
            <ac:cxnSpMk id="27" creationId="{225656EA-D5D8-FFCD-B1BC-461C6B30F368}"/>
          </ac:cxnSpMkLst>
        </pc:cxnChg>
        <pc:cxnChg chg="mod">
          <ac:chgData name="Ορέστης Αντωνίου" userId="aa65568b-29c0-48f4-92ec-07a3c5292fa9" providerId="ADAL" clId="{FADB0463-7005-4D6D-8195-B5098B6F09AC}" dt="2023-12-02T15:58:26.585" v="373" actId="21"/>
          <ac:cxnSpMkLst>
            <pc:docMk/>
            <pc:sldMk cId="671373108" sldId="463"/>
            <ac:cxnSpMk id="28" creationId="{5E2FE738-12D7-F838-4662-DDB4CEBD2A67}"/>
          </ac:cxnSpMkLst>
        </pc:cxnChg>
        <pc:cxnChg chg="mod">
          <ac:chgData name="Ορέστης Αντωνίου" userId="aa65568b-29c0-48f4-92ec-07a3c5292fa9" providerId="ADAL" clId="{FADB0463-7005-4D6D-8195-B5098B6F09AC}" dt="2023-12-02T15:58:26.585" v="373" actId="21"/>
          <ac:cxnSpMkLst>
            <pc:docMk/>
            <pc:sldMk cId="671373108" sldId="463"/>
            <ac:cxnSpMk id="29" creationId="{79373807-25B9-BF04-D8A7-F87D4615C4E9}"/>
          </ac:cxnSpMkLst>
        </pc:cxnChg>
        <pc:cxnChg chg="mod">
          <ac:chgData name="Ορέστης Αντωνίου" userId="aa65568b-29c0-48f4-92ec-07a3c5292fa9" providerId="ADAL" clId="{FADB0463-7005-4D6D-8195-B5098B6F09AC}" dt="2023-12-02T15:58:03.848" v="365"/>
          <ac:cxnSpMkLst>
            <pc:docMk/>
            <pc:sldMk cId="671373108" sldId="463"/>
            <ac:cxnSpMk id="30" creationId="{97C9A92C-CC03-6693-9A6B-F847C9158183}"/>
          </ac:cxnSpMkLst>
        </pc:cxnChg>
        <pc:cxnChg chg="mod">
          <ac:chgData name="Ορέστης Αντωνίου" userId="aa65568b-29c0-48f4-92ec-07a3c5292fa9" providerId="ADAL" clId="{FADB0463-7005-4D6D-8195-B5098B6F09AC}" dt="2023-12-02T15:58:03.848" v="365"/>
          <ac:cxnSpMkLst>
            <pc:docMk/>
            <pc:sldMk cId="671373108" sldId="463"/>
            <ac:cxnSpMk id="31" creationId="{B05CE25C-085B-A2B5-21EC-13D1BB745720}"/>
          </ac:cxnSpMkLst>
        </pc:cxnChg>
        <pc:cxnChg chg="mod">
          <ac:chgData name="Ορέστης Αντωνίου" userId="aa65568b-29c0-48f4-92ec-07a3c5292fa9" providerId="ADAL" clId="{FADB0463-7005-4D6D-8195-B5098B6F09AC}" dt="2023-12-02T15:58:03.848" v="365"/>
          <ac:cxnSpMkLst>
            <pc:docMk/>
            <pc:sldMk cId="671373108" sldId="463"/>
            <ac:cxnSpMk id="32" creationId="{422E9FD1-89FD-9914-7275-A2AC21B5C0A9}"/>
          </ac:cxnSpMkLst>
        </pc:cxnChg>
        <pc:cxnChg chg="mod">
          <ac:chgData name="Ορέστης Αντωνίου" userId="aa65568b-29c0-48f4-92ec-07a3c5292fa9" providerId="ADAL" clId="{FADB0463-7005-4D6D-8195-B5098B6F09AC}" dt="2023-12-02T15:58:26.585" v="373" actId="21"/>
          <ac:cxnSpMkLst>
            <pc:docMk/>
            <pc:sldMk cId="671373108" sldId="463"/>
            <ac:cxnSpMk id="33" creationId="{B47DCEC5-385C-CCBE-5302-0B6F1CEDF98F}"/>
          </ac:cxnSpMkLst>
        </pc:cxnChg>
        <pc:cxnChg chg="mod">
          <ac:chgData name="Ορέστης Αντωνίου" userId="aa65568b-29c0-48f4-92ec-07a3c5292fa9" providerId="ADAL" clId="{FADB0463-7005-4D6D-8195-B5098B6F09AC}" dt="2023-12-02T15:58:26.585" v="373" actId="21"/>
          <ac:cxnSpMkLst>
            <pc:docMk/>
            <pc:sldMk cId="671373108" sldId="463"/>
            <ac:cxnSpMk id="34" creationId="{6912AC92-CF5B-0590-1404-8FCCEEBD1EF9}"/>
          </ac:cxnSpMkLst>
        </pc:cxnChg>
        <pc:cxnChg chg="mod">
          <ac:chgData name="Ορέστης Αντωνίου" userId="aa65568b-29c0-48f4-92ec-07a3c5292fa9" providerId="ADAL" clId="{FADB0463-7005-4D6D-8195-B5098B6F09AC}" dt="2023-12-02T15:27:47.485" v="263" actId="21"/>
          <ac:cxnSpMkLst>
            <pc:docMk/>
            <pc:sldMk cId="671373108" sldId="463"/>
            <ac:cxnSpMk id="41" creationId="{29C26117-7197-7578-B1D3-B26F91240F3F}"/>
          </ac:cxnSpMkLst>
        </pc:cxnChg>
        <pc:cxnChg chg="mod">
          <ac:chgData name="Ορέστης Αντωνίου" userId="aa65568b-29c0-48f4-92ec-07a3c5292fa9" providerId="ADAL" clId="{FADB0463-7005-4D6D-8195-B5098B6F09AC}" dt="2023-12-02T15:27:47.485" v="263" actId="21"/>
          <ac:cxnSpMkLst>
            <pc:docMk/>
            <pc:sldMk cId="671373108" sldId="463"/>
            <ac:cxnSpMk id="54" creationId="{FD4C808E-4C45-C67C-3212-3326CD240C86}"/>
          </ac:cxnSpMkLst>
        </pc:cxnChg>
        <pc:cxnChg chg="del mod topLvl">
          <ac:chgData name="Ορέστης Αντωνίου" userId="aa65568b-29c0-48f4-92ec-07a3c5292fa9" providerId="ADAL" clId="{FADB0463-7005-4D6D-8195-B5098B6F09AC}" dt="2023-12-02T16:08:30.952" v="493" actId="21"/>
          <ac:cxnSpMkLst>
            <pc:docMk/>
            <pc:sldMk cId="671373108" sldId="463"/>
            <ac:cxnSpMk id="60" creationId="{3FE82520-5833-7325-ECC3-69234F3C038F}"/>
          </ac:cxnSpMkLst>
        </pc:cxnChg>
        <pc:cxnChg chg="mod">
          <ac:chgData name="Ορέστης Αντωνίου" userId="aa65568b-29c0-48f4-92ec-07a3c5292fa9" providerId="ADAL" clId="{FADB0463-7005-4D6D-8195-B5098B6F09AC}" dt="2023-12-02T15:27:47.485" v="263" actId="21"/>
          <ac:cxnSpMkLst>
            <pc:docMk/>
            <pc:sldMk cId="671373108" sldId="463"/>
            <ac:cxnSpMk id="61" creationId="{A929F808-AD12-CF41-3320-614FEBD7FED7}"/>
          </ac:cxnSpMkLst>
        </pc:cxnChg>
        <pc:cxnChg chg="mod">
          <ac:chgData name="Ορέστης Αντωνίου" userId="aa65568b-29c0-48f4-92ec-07a3c5292fa9" providerId="ADAL" clId="{FADB0463-7005-4D6D-8195-B5098B6F09AC}" dt="2023-12-02T16:19:30.790" v="624"/>
          <ac:cxnSpMkLst>
            <pc:docMk/>
            <pc:sldMk cId="671373108" sldId="463"/>
            <ac:cxnSpMk id="68" creationId="{3DC5C2C1-803D-F71F-695B-6625E2929F8E}"/>
          </ac:cxnSpMkLst>
        </pc:cxnChg>
        <pc:cxnChg chg="mod">
          <ac:chgData name="Ορέστης Αντωνίου" userId="aa65568b-29c0-48f4-92ec-07a3c5292fa9" providerId="ADAL" clId="{FADB0463-7005-4D6D-8195-B5098B6F09AC}" dt="2023-12-02T16:19:30.790" v="624"/>
          <ac:cxnSpMkLst>
            <pc:docMk/>
            <pc:sldMk cId="671373108" sldId="463"/>
            <ac:cxnSpMk id="71" creationId="{A0458951-4739-FBB7-1923-E860514F8A03}"/>
          </ac:cxnSpMkLst>
        </pc:cxnChg>
        <pc:cxnChg chg="mod">
          <ac:chgData name="Ορέστης Αντωνίου" userId="aa65568b-29c0-48f4-92ec-07a3c5292fa9" providerId="ADAL" clId="{FADB0463-7005-4D6D-8195-B5098B6F09AC}" dt="2023-12-02T15:27:47.485" v="263" actId="21"/>
          <ac:cxnSpMkLst>
            <pc:docMk/>
            <pc:sldMk cId="671373108" sldId="463"/>
            <ac:cxnSpMk id="74" creationId="{781243AA-FA26-95FE-3A29-31519315F5A4}"/>
          </ac:cxnSpMkLst>
        </pc:cxnChg>
        <pc:cxnChg chg="mod">
          <ac:chgData name="Ορέστης Αντωνίου" userId="aa65568b-29c0-48f4-92ec-07a3c5292fa9" providerId="ADAL" clId="{FADB0463-7005-4D6D-8195-B5098B6F09AC}" dt="2023-12-02T16:19:30.790" v="624"/>
          <ac:cxnSpMkLst>
            <pc:docMk/>
            <pc:sldMk cId="671373108" sldId="463"/>
            <ac:cxnSpMk id="75" creationId="{4EB9A217-77E3-B20B-6353-F1D664C26F2B}"/>
          </ac:cxnSpMkLst>
        </pc:cxnChg>
        <pc:cxnChg chg="mod">
          <ac:chgData name="Ορέστης Αντωνίου" userId="aa65568b-29c0-48f4-92ec-07a3c5292fa9" providerId="ADAL" clId="{FADB0463-7005-4D6D-8195-B5098B6F09AC}" dt="2023-12-02T15:27:47.485" v="263" actId="21"/>
          <ac:cxnSpMkLst>
            <pc:docMk/>
            <pc:sldMk cId="671373108" sldId="463"/>
            <ac:cxnSpMk id="77" creationId="{1AC9E589-FE80-96A1-DC52-3B9C1F1703EB}"/>
          </ac:cxnSpMkLst>
        </pc:cxnChg>
        <pc:cxnChg chg="mod">
          <ac:chgData name="Ορέστης Αντωνίου" userId="aa65568b-29c0-48f4-92ec-07a3c5292fa9" providerId="ADAL" clId="{FADB0463-7005-4D6D-8195-B5098B6F09AC}" dt="2023-12-02T16:19:30.790" v="624"/>
          <ac:cxnSpMkLst>
            <pc:docMk/>
            <pc:sldMk cId="671373108" sldId="463"/>
            <ac:cxnSpMk id="79" creationId="{E7AEAF47-01E0-478C-2287-27D2B7C10ED2}"/>
          </ac:cxnSpMkLst>
        </pc:cxnChg>
        <pc:cxnChg chg="mod">
          <ac:chgData name="Ορέστης Αντωνίου" userId="aa65568b-29c0-48f4-92ec-07a3c5292fa9" providerId="ADAL" clId="{FADB0463-7005-4D6D-8195-B5098B6F09AC}" dt="2023-12-02T16:19:30.790" v="624"/>
          <ac:cxnSpMkLst>
            <pc:docMk/>
            <pc:sldMk cId="671373108" sldId="463"/>
            <ac:cxnSpMk id="80" creationId="{40F9AA9A-2926-BB15-8640-B6EC36AB8E9F}"/>
          </ac:cxnSpMkLst>
        </pc:cxnChg>
        <pc:cxnChg chg="mod">
          <ac:chgData name="Ορέστης Αντωνίου" userId="aa65568b-29c0-48f4-92ec-07a3c5292fa9" providerId="ADAL" clId="{FADB0463-7005-4D6D-8195-B5098B6F09AC}" dt="2023-12-02T16:19:30.790" v="624"/>
          <ac:cxnSpMkLst>
            <pc:docMk/>
            <pc:sldMk cId="671373108" sldId="463"/>
            <ac:cxnSpMk id="82" creationId="{CC21BAAC-341C-57FC-A0B6-16E723BE4D57}"/>
          </ac:cxnSpMkLst>
        </pc:cxnChg>
        <pc:cxnChg chg="mod">
          <ac:chgData name="Ορέστης Αντωνίου" userId="aa65568b-29c0-48f4-92ec-07a3c5292fa9" providerId="ADAL" clId="{FADB0463-7005-4D6D-8195-B5098B6F09AC}" dt="2023-12-02T16:19:30.790" v="624"/>
          <ac:cxnSpMkLst>
            <pc:docMk/>
            <pc:sldMk cId="671373108" sldId="463"/>
            <ac:cxnSpMk id="83" creationId="{541219FE-5C00-CA39-F5E6-ECBC802673B9}"/>
          </ac:cxnSpMkLst>
        </pc:cxnChg>
        <pc:cxnChg chg="mod">
          <ac:chgData name="Ορέστης Αντωνίου" userId="aa65568b-29c0-48f4-92ec-07a3c5292fa9" providerId="ADAL" clId="{FADB0463-7005-4D6D-8195-B5098B6F09AC}" dt="2023-12-02T16:19:30.790" v="624"/>
          <ac:cxnSpMkLst>
            <pc:docMk/>
            <pc:sldMk cId="671373108" sldId="463"/>
            <ac:cxnSpMk id="84" creationId="{0EF4CAA4-9B83-4A1D-D689-4FE8CA48D8F9}"/>
          </ac:cxnSpMkLst>
        </pc:cxnChg>
        <pc:cxnChg chg="mod">
          <ac:chgData name="Ορέστης Αντωνίου" userId="aa65568b-29c0-48f4-92ec-07a3c5292fa9" providerId="ADAL" clId="{FADB0463-7005-4D6D-8195-B5098B6F09AC}" dt="2023-12-02T16:19:30.790" v="624"/>
          <ac:cxnSpMkLst>
            <pc:docMk/>
            <pc:sldMk cId="671373108" sldId="463"/>
            <ac:cxnSpMk id="85" creationId="{F952CA5A-EEB7-3257-5335-CD75042AEFA5}"/>
          </ac:cxnSpMkLst>
        </pc:cxnChg>
        <pc:cxnChg chg="mod">
          <ac:chgData name="Ορέστης Αντωνίου" userId="aa65568b-29c0-48f4-92ec-07a3c5292fa9" providerId="ADAL" clId="{FADB0463-7005-4D6D-8195-B5098B6F09AC}" dt="2023-12-02T16:19:30.790" v="624"/>
          <ac:cxnSpMkLst>
            <pc:docMk/>
            <pc:sldMk cId="671373108" sldId="463"/>
            <ac:cxnSpMk id="86" creationId="{1D7ECB68-2CE4-F268-9FD6-3AEE5D7AD820}"/>
          </ac:cxnSpMkLst>
        </pc:cxnChg>
        <pc:cxnChg chg="mod">
          <ac:chgData name="Ορέστης Αντωνίου" userId="aa65568b-29c0-48f4-92ec-07a3c5292fa9" providerId="ADAL" clId="{FADB0463-7005-4D6D-8195-B5098B6F09AC}" dt="2023-12-02T16:19:30.790" v="624"/>
          <ac:cxnSpMkLst>
            <pc:docMk/>
            <pc:sldMk cId="671373108" sldId="463"/>
            <ac:cxnSpMk id="87" creationId="{1ADC223E-9934-C9CB-3FE6-BBBDE8F86077}"/>
          </ac:cxnSpMkLst>
        </pc:cxnChg>
      </pc:sldChg>
      <pc:sldChg chg="addSp delSp modSp mod delAnim modAnim modNotesTx">
        <pc:chgData name="Ορέστης Αντωνίου" userId="aa65568b-29c0-48f4-92ec-07a3c5292fa9" providerId="ADAL" clId="{FADB0463-7005-4D6D-8195-B5098B6F09AC}" dt="2023-12-09T14:41:27.060" v="14313" actId="20577"/>
        <pc:sldMkLst>
          <pc:docMk/>
          <pc:sldMk cId="2656522574" sldId="464"/>
        </pc:sldMkLst>
        <pc:spChg chg="del topLvl">
          <ac:chgData name="Ορέστης Αντωνίου" userId="aa65568b-29c0-48f4-92ec-07a3c5292fa9" providerId="ADAL" clId="{FADB0463-7005-4D6D-8195-B5098B6F09AC}" dt="2023-12-02T16:54:36.364" v="1292" actId="21"/>
          <ac:spMkLst>
            <pc:docMk/>
            <pc:sldMk cId="2656522574" sldId="464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FADB0463-7005-4D6D-8195-B5098B6F09AC}" dt="2023-12-02T16:05:56.516" v="460"/>
          <ac:spMkLst>
            <pc:docMk/>
            <pc:sldMk cId="2656522574" sldId="464"/>
            <ac:spMk id="19" creationId="{E5D321C2-3264-0DF9-C850-DA03965E7557}"/>
          </ac:spMkLst>
        </pc:spChg>
        <pc:spChg chg="del">
          <ac:chgData name="Ορέστης Αντωνίου" userId="aa65568b-29c0-48f4-92ec-07a3c5292fa9" providerId="ADAL" clId="{FADB0463-7005-4D6D-8195-B5098B6F09AC}" dt="2023-12-02T16:54:39.417" v="1293" actId="21"/>
          <ac:spMkLst>
            <pc:docMk/>
            <pc:sldMk cId="2656522574" sldId="464"/>
            <ac:spMk id="21" creationId="{18273BFF-45BB-1777-A17E-D098A4FFAB03}"/>
          </ac:spMkLst>
        </pc:spChg>
        <pc:spChg chg="mod">
          <ac:chgData name="Ορέστης Αντωνίου" userId="aa65568b-29c0-48f4-92ec-07a3c5292fa9" providerId="ADAL" clId="{FADB0463-7005-4D6D-8195-B5098B6F09AC}" dt="2023-12-02T16:05:56.516" v="460"/>
          <ac:spMkLst>
            <pc:docMk/>
            <pc:sldMk cId="2656522574" sldId="464"/>
            <ac:spMk id="22" creationId="{A33238C6-4748-066F-E02E-E887700A32D7}"/>
          </ac:spMkLst>
        </pc:spChg>
        <pc:spChg chg="mod">
          <ac:chgData name="Ορέστης Αντωνίου" userId="aa65568b-29c0-48f4-92ec-07a3c5292fa9" providerId="ADAL" clId="{FADB0463-7005-4D6D-8195-B5098B6F09AC}" dt="2023-12-02T16:05:56.516" v="460"/>
          <ac:spMkLst>
            <pc:docMk/>
            <pc:sldMk cId="2656522574" sldId="464"/>
            <ac:spMk id="23" creationId="{5CB9A727-92CF-C94A-1FCD-1A6B0B1C2B74}"/>
          </ac:spMkLst>
        </pc:spChg>
        <pc:spChg chg="mod">
          <ac:chgData name="Ορέστης Αντωνίου" userId="aa65568b-29c0-48f4-92ec-07a3c5292fa9" providerId="ADAL" clId="{FADB0463-7005-4D6D-8195-B5098B6F09AC}" dt="2023-12-02T16:05:56.516" v="460"/>
          <ac:spMkLst>
            <pc:docMk/>
            <pc:sldMk cId="2656522574" sldId="464"/>
            <ac:spMk id="39" creationId="{6D18B08B-9FB6-66F1-8E8D-7A7FACED38A8}"/>
          </ac:spMkLst>
        </pc:spChg>
        <pc:spChg chg="mod">
          <ac:chgData name="Ορέστης Αντωνίου" userId="aa65568b-29c0-48f4-92ec-07a3c5292fa9" providerId="ADAL" clId="{FADB0463-7005-4D6D-8195-B5098B6F09AC}" dt="2023-12-02T16:05:56.516" v="460"/>
          <ac:spMkLst>
            <pc:docMk/>
            <pc:sldMk cId="2656522574" sldId="464"/>
            <ac:spMk id="42" creationId="{96057445-42EF-C623-9EB8-D776D2E67870}"/>
          </ac:spMkLst>
        </pc:spChg>
        <pc:spChg chg="mod">
          <ac:chgData name="Ορέστης Αντωνίου" userId="aa65568b-29c0-48f4-92ec-07a3c5292fa9" providerId="ADAL" clId="{FADB0463-7005-4D6D-8195-B5098B6F09AC}" dt="2023-12-02T16:05:56.516" v="460"/>
          <ac:spMkLst>
            <pc:docMk/>
            <pc:sldMk cId="2656522574" sldId="464"/>
            <ac:spMk id="44" creationId="{D1142281-84FB-6554-69AA-FC89F56CC16B}"/>
          </ac:spMkLst>
        </pc:spChg>
        <pc:spChg chg="mod">
          <ac:chgData name="Ορέστης Αντωνίου" userId="aa65568b-29c0-48f4-92ec-07a3c5292fa9" providerId="ADAL" clId="{FADB0463-7005-4D6D-8195-B5098B6F09AC}" dt="2023-12-02T16:05:56.516" v="460"/>
          <ac:spMkLst>
            <pc:docMk/>
            <pc:sldMk cId="2656522574" sldId="464"/>
            <ac:spMk id="45" creationId="{C8D22E91-A0D5-EED3-8420-43F2FCCD5C42}"/>
          </ac:spMkLst>
        </pc:spChg>
        <pc:spChg chg="mod">
          <ac:chgData name="Ορέστης Αντωνίου" userId="aa65568b-29c0-48f4-92ec-07a3c5292fa9" providerId="ADAL" clId="{FADB0463-7005-4D6D-8195-B5098B6F09AC}" dt="2023-12-02T16:05:56.516" v="460"/>
          <ac:spMkLst>
            <pc:docMk/>
            <pc:sldMk cId="2656522574" sldId="464"/>
            <ac:spMk id="48" creationId="{4E602045-9425-87E6-69C1-4156C4B62579}"/>
          </ac:spMkLst>
        </pc:spChg>
        <pc:spChg chg="mod">
          <ac:chgData name="Ορέστης Αντωνίου" userId="aa65568b-29c0-48f4-92ec-07a3c5292fa9" providerId="ADAL" clId="{FADB0463-7005-4D6D-8195-B5098B6F09AC}" dt="2023-12-02T16:05:56.516" v="460"/>
          <ac:spMkLst>
            <pc:docMk/>
            <pc:sldMk cId="2656522574" sldId="464"/>
            <ac:spMk id="49" creationId="{F2CBAF74-ECE6-A0EB-5753-1EAD22D380E6}"/>
          </ac:spMkLst>
        </pc:spChg>
        <pc:spChg chg="mod">
          <ac:chgData name="Ορέστης Αντωνίου" userId="aa65568b-29c0-48f4-92ec-07a3c5292fa9" providerId="ADAL" clId="{FADB0463-7005-4D6D-8195-B5098B6F09AC}" dt="2023-12-02T16:05:56.516" v="460"/>
          <ac:spMkLst>
            <pc:docMk/>
            <pc:sldMk cId="2656522574" sldId="464"/>
            <ac:spMk id="50" creationId="{64E15C0E-BC91-9D9A-16C7-3D665F720E1B}"/>
          </ac:spMkLst>
        </pc:spChg>
        <pc:spChg chg="add mod">
          <ac:chgData name="Ορέστης Αντωνίου" userId="aa65568b-29c0-48f4-92ec-07a3c5292fa9" providerId="ADAL" clId="{FADB0463-7005-4D6D-8195-B5098B6F09AC}" dt="2023-12-02T18:28:47.668" v="1732" actId="20577"/>
          <ac:spMkLst>
            <pc:docMk/>
            <pc:sldMk cId="2656522574" sldId="464"/>
            <ac:spMk id="56" creationId="{D3D7E47E-8057-D062-033E-187336C4C65D}"/>
          </ac:spMkLst>
        </pc:spChg>
        <pc:spChg chg="add mod">
          <ac:chgData name="Ορέστης Αντωνίου" userId="aa65568b-29c0-48f4-92ec-07a3c5292fa9" providerId="ADAL" clId="{FADB0463-7005-4D6D-8195-B5098B6F09AC}" dt="2023-12-02T17:31:59.280" v="1600" actId="207"/>
          <ac:spMkLst>
            <pc:docMk/>
            <pc:sldMk cId="2656522574" sldId="464"/>
            <ac:spMk id="57" creationId="{A2F7D49E-198C-6C7E-920A-9AA323CCB9D5}"/>
          </ac:spMkLst>
        </pc:spChg>
        <pc:spChg chg="mod topLvl">
          <ac:chgData name="Ορέστης Αντωνίου" userId="aa65568b-29c0-48f4-92ec-07a3c5292fa9" providerId="ADAL" clId="{FADB0463-7005-4D6D-8195-B5098B6F09AC}" dt="2023-12-02T17:21:05.593" v="1589" actId="948"/>
          <ac:spMkLst>
            <pc:docMk/>
            <pc:sldMk cId="2656522574" sldId="464"/>
            <ac:spMk id="59" creationId="{EADC3530-5CF0-327D-EFB6-BC06F1454644}"/>
          </ac:spMkLst>
        </pc:spChg>
        <pc:spChg chg="mod topLvl">
          <ac:chgData name="Ορέστης Αντωνίου" userId="aa65568b-29c0-48f4-92ec-07a3c5292fa9" providerId="ADAL" clId="{FADB0463-7005-4D6D-8195-B5098B6F09AC}" dt="2023-12-02T17:10:46.059" v="1432" actId="164"/>
          <ac:spMkLst>
            <pc:docMk/>
            <pc:sldMk cId="2656522574" sldId="464"/>
            <ac:spMk id="60" creationId="{7C8D2A5C-8C62-8D89-63D1-070791E9008E}"/>
          </ac:spMkLst>
        </pc:spChg>
        <pc:spChg chg="mod">
          <ac:chgData name="Ορέστης Αντωνίου" userId="aa65568b-29c0-48f4-92ec-07a3c5292fa9" providerId="ADAL" clId="{FADB0463-7005-4D6D-8195-B5098B6F09AC}" dt="2023-12-02T17:19:18.367" v="1586" actId="14100"/>
          <ac:spMkLst>
            <pc:docMk/>
            <pc:sldMk cId="2656522574" sldId="464"/>
            <ac:spMk id="64" creationId="{8A861472-8C40-CD1E-6021-75BC432D124A}"/>
          </ac:spMkLst>
        </pc:spChg>
        <pc:spChg chg="mod">
          <ac:chgData name="Ορέστης Αντωνίου" userId="aa65568b-29c0-48f4-92ec-07a3c5292fa9" providerId="ADAL" clId="{FADB0463-7005-4D6D-8195-B5098B6F09AC}" dt="2023-12-02T17:13:59.251" v="1513" actId="20577"/>
          <ac:spMkLst>
            <pc:docMk/>
            <pc:sldMk cId="2656522574" sldId="464"/>
            <ac:spMk id="65" creationId="{5565E8AE-DD6A-6714-F605-F88D215F1532}"/>
          </ac:spMkLst>
        </pc:spChg>
        <pc:spChg chg="mod">
          <ac:chgData name="Ορέστης Αντωνίου" userId="aa65568b-29c0-48f4-92ec-07a3c5292fa9" providerId="ADAL" clId="{FADB0463-7005-4D6D-8195-B5098B6F09AC}" dt="2023-12-09T14:41:27.060" v="14313" actId="20577"/>
          <ac:spMkLst>
            <pc:docMk/>
            <pc:sldMk cId="2656522574" sldId="464"/>
            <ac:spMk id="67" creationId="{315951E2-8F8C-9AB6-AE1F-D7EEE9C701DB}"/>
          </ac:spMkLst>
        </pc:spChg>
        <pc:spChg chg="mod">
          <ac:chgData name="Ορέστης Αντωνίου" userId="aa65568b-29c0-48f4-92ec-07a3c5292fa9" providerId="ADAL" clId="{FADB0463-7005-4D6D-8195-B5098B6F09AC}" dt="2023-12-02T17:16:06.947" v="1528" actId="20577"/>
          <ac:spMkLst>
            <pc:docMk/>
            <pc:sldMk cId="2656522574" sldId="464"/>
            <ac:spMk id="68" creationId="{08301AE3-DD54-9D99-2556-5B3003960AA9}"/>
          </ac:spMkLst>
        </pc:spChg>
        <pc:grpChg chg="topLvl">
          <ac:chgData name="Ορέστης Αντωνίου" userId="aa65568b-29c0-48f4-92ec-07a3c5292fa9" providerId="ADAL" clId="{FADB0463-7005-4D6D-8195-B5098B6F09AC}" dt="2023-12-02T16:54:36.364" v="1292" actId="21"/>
          <ac:grpSpMkLst>
            <pc:docMk/>
            <pc:sldMk cId="2656522574" sldId="464"/>
            <ac:grpSpMk id="2" creationId="{AEFA7160-6209-2F15-B306-8774140496BE}"/>
          </ac:grpSpMkLst>
        </pc:grpChg>
        <pc:grpChg chg="del">
          <ac:chgData name="Ορέστης Αντωνίου" userId="aa65568b-29c0-48f4-92ec-07a3c5292fa9" providerId="ADAL" clId="{FADB0463-7005-4D6D-8195-B5098B6F09AC}" dt="2023-12-02T15:27:49.889" v="264" actId="21"/>
          <ac:grpSpMkLst>
            <pc:docMk/>
            <pc:sldMk cId="2656522574" sldId="464"/>
            <ac:grpSpMk id="9" creationId="{E16DEFE1-01DD-2F94-0990-E27FDD5BFA6C}"/>
          </ac:grpSpMkLst>
        </pc:grpChg>
        <pc:grpChg chg="add del mod">
          <ac:chgData name="Ορέστης Αντωνίου" userId="aa65568b-29c0-48f4-92ec-07a3c5292fa9" providerId="ADAL" clId="{FADB0463-7005-4D6D-8195-B5098B6F09AC}" dt="2023-12-02T16:05:59.267" v="461"/>
          <ac:grpSpMkLst>
            <pc:docMk/>
            <pc:sldMk cId="2656522574" sldId="464"/>
            <ac:grpSpMk id="10" creationId="{6D84A20F-A22D-86CD-6BCB-DE5D3DB3B9A9}"/>
          </ac:grpSpMkLst>
        </pc:grpChg>
        <pc:grpChg chg="del">
          <ac:chgData name="Ορέστης Αντωνίου" userId="aa65568b-29c0-48f4-92ec-07a3c5292fa9" providerId="ADAL" clId="{FADB0463-7005-4D6D-8195-B5098B6F09AC}" dt="2023-12-02T16:54:36.364" v="1292" actId="21"/>
          <ac:grpSpMkLst>
            <pc:docMk/>
            <pc:sldMk cId="2656522574" sldId="464"/>
            <ac:grpSpMk id="15" creationId="{BF094AFB-D673-C8BB-A628-4238AAD593B0}"/>
          </ac:grpSpMkLst>
        </pc:grpChg>
        <pc:grpChg chg="mod">
          <ac:chgData name="Ορέστης Αντωνίου" userId="aa65568b-29c0-48f4-92ec-07a3c5292fa9" providerId="ADAL" clId="{FADB0463-7005-4D6D-8195-B5098B6F09AC}" dt="2023-12-02T16:05:56.516" v="460"/>
          <ac:grpSpMkLst>
            <pc:docMk/>
            <pc:sldMk cId="2656522574" sldId="464"/>
            <ac:grpSpMk id="25" creationId="{DC926B0E-6BA7-1566-410B-16500F002A24}"/>
          </ac:grpSpMkLst>
        </pc:grpChg>
        <pc:grpChg chg="mod">
          <ac:chgData name="Ορέστης Αντωνίου" userId="aa65568b-29c0-48f4-92ec-07a3c5292fa9" providerId="ADAL" clId="{FADB0463-7005-4D6D-8195-B5098B6F09AC}" dt="2023-12-02T16:05:56.516" v="460"/>
          <ac:grpSpMkLst>
            <pc:docMk/>
            <pc:sldMk cId="2656522574" sldId="464"/>
            <ac:grpSpMk id="27" creationId="{2BF4AC86-61C5-1C32-035B-450F76A89312}"/>
          </ac:grpSpMkLst>
        </pc:grpChg>
        <pc:grpChg chg="mod">
          <ac:chgData name="Ορέστης Αντωνίου" userId="aa65568b-29c0-48f4-92ec-07a3c5292fa9" providerId="ADAL" clId="{FADB0463-7005-4D6D-8195-B5098B6F09AC}" dt="2023-12-02T16:05:56.516" v="460"/>
          <ac:grpSpMkLst>
            <pc:docMk/>
            <pc:sldMk cId="2656522574" sldId="464"/>
            <ac:grpSpMk id="29" creationId="{AC51CBA9-B9DA-B5B2-6446-35B009DC8387}"/>
          </ac:grpSpMkLst>
        </pc:grpChg>
        <pc:grpChg chg="mod">
          <ac:chgData name="Ορέστης Αντωνίου" userId="aa65568b-29c0-48f4-92ec-07a3c5292fa9" providerId="ADAL" clId="{FADB0463-7005-4D6D-8195-B5098B6F09AC}" dt="2023-12-02T16:05:56.516" v="460"/>
          <ac:grpSpMkLst>
            <pc:docMk/>
            <pc:sldMk cId="2656522574" sldId="464"/>
            <ac:grpSpMk id="30" creationId="{3BD9B7E7-798A-50D9-1E3A-90ACBA466FCF}"/>
          </ac:grpSpMkLst>
        </pc:grpChg>
        <pc:grpChg chg="add del mod">
          <ac:chgData name="Ορέστης Αντωνίου" userId="aa65568b-29c0-48f4-92ec-07a3c5292fa9" providerId="ADAL" clId="{FADB0463-7005-4D6D-8195-B5098B6F09AC}" dt="2023-12-02T17:08:12.024" v="1403" actId="165"/>
          <ac:grpSpMkLst>
            <pc:docMk/>
            <pc:sldMk cId="2656522574" sldId="464"/>
            <ac:grpSpMk id="58" creationId="{4CB8EBA7-4514-A4D4-E7E3-1EA2E9C23462}"/>
          </ac:grpSpMkLst>
        </pc:grpChg>
        <pc:grpChg chg="add mod">
          <ac:chgData name="Ορέστης Αντωνίου" userId="aa65568b-29c0-48f4-92ec-07a3c5292fa9" providerId="ADAL" clId="{FADB0463-7005-4D6D-8195-B5098B6F09AC}" dt="2023-12-02T17:11:00.103" v="1497" actId="1035"/>
          <ac:grpSpMkLst>
            <pc:docMk/>
            <pc:sldMk cId="2656522574" sldId="464"/>
            <ac:grpSpMk id="62" creationId="{D331A28B-3B76-5607-E513-467DAA2F356D}"/>
          </ac:grpSpMkLst>
        </pc:grpChg>
        <pc:grpChg chg="add mod">
          <ac:chgData name="Ορέστης Αντωνίου" userId="aa65568b-29c0-48f4-92ec-07a3c5292fa9" providerId="ADAL" clId="{FADB0463-7005-4D6D-8195-B5098B6F09AC}" dt="2023-12-02T17:12:51.050" v="1502" actId="1076"/>
          <ac:grpSpMkLst>
            <pc:docMk/>
            <pc:sldMk cId="2656522574" sldId="464"/>
            <ac:grpSpMk id="63" creationId="{A61B80EA-030E-5648-84AA-382FEFB92F5D}"/>
          </ac:grpSpMkLst>
        </pc:grpChg>
        <pc:grpChg chg="add mod">
          <ac:chgData name="Ορέστης Αντωνίου" userId="aa65568b-29c0-48f4-92ec-07a3c5292fa9" providerId="ADAL" clId="{FADB0463-7005-4D6D-8195-B5098B6F09AC}" dt="2023-12-02T17:14:47.820" v="1518" actId="1076"/>
          <ac:grpSpMkLst>
            <pc:docMk/>
            <pc:sldMk cId="2656522574" sldId="464"/>
            <ac:grpSpMk id="66" creationId="{D66C03A2-2AA2-6DD1-C186-CD76CF4EBD22}"/>
          </ac:grpSpMkLst>
        </pc:grpChg>
        <pc:picChg chg="add del">
          <ac:chgData name="Ορέστης Αντωνίου" userId="aa65568b-29c0-48f4-92ec-07a3c5292fa9" providerId="ADAL" clId="{FADB0463-7005-4D6D-8195-B5098B6F09AC}" dt="2023-12-02T16:09:00.906" v="497" actId="21"/>
          <ac:picMkLst>
            <pc:docMk/>
            <pc:sldMk cId="2656522574" sldId="464"/>
            <ac:picMk id="52" creationId="{5313AEFF-C1DD-B611-8E4B-7DC07B36FCED}"/>
          </ac:picMkLst>
        </pc:picChg>
        <pc:picChg chg="add mod">
          <ac:chgData name="Ορέστης Αντωνίου" userId="aa65568b-29c0-48f4-92ec-07a3c5292fa9" providerId="ADAL" clId="{FADB0463-7005-4D6D-8195-B5098B6F09AC}" dt="2023-12-02T17:12:35.091" v="1501" actId="1076"/>
          <ac:picMkLst>
            <pc:docMk/>
            <pc:sldMk cId="2656522574" sldId="464"/>
            <ac:picMk id="53" creationId="{4DE3EFE1-E7D9-940A-AFD8-D9E59BC4CC66}"/>
          </ac:picMkLst>
        </pc:picChg>
        <pc:picChg chg="add mod">
          <ac:chgData name="Ορέστης Αντωνίου" userId="aa65568b-29c0-48f4-92ec-07a3c5292fa9" providerId="ADAL" clId="{FADB0463-7005-4D6D-8195-B5098B6F09AC}" dt="2023-12-02T16:54:24.744" v="1291"/>
          <ac:picMkLst>
            <pc:docMk/>
            <pc:sldMk cId="2656522574" sldId="464"/>
            <ac:picMk id="55" creationId="{749B6088-8D7E-A32A-76B5-D66E3838DD5E}"/>
          </ac:picMkLst>
        </pc:picChg>
        <pc:cxnChg chg="mod">
          <ac:chgData name="Ορέστης Αντωνίου" userId="aa65568b-29c0-48f4-92ec-07a3c5292fa9" providerId="ADAL" clId="{FADB0463-7005-4D6D-8195-B5098B6F09AC}" dt="2023-12-02T15:27:49.889" v="264" actId="21"/>
          <ac:cxnSpMkLst>
            <pc:docMk/>
            <pc:sldMk cId="2656522574" sldId="464"/>
            <ac:cxnSpMk id="11" creationId="{13249C22-D67D-8EFD-AF86-E4F21648FB72}"/>
          </ac:cxnSpMkLst>
        </pc:cxnChg>
        <pc:cxnChg chg="mod">
          <ac:chgData name="Ορέστης Αντωνίου" userId="aa65568b-29c0-48f4-92ec-07a3c5292fa9" providerId="ADAL" clId="{FADB0463-7005-4D6D-8195-B5098B6F09AC}" dt="2023-12-02T16:05:56.516" v="460"/>
          <ac:cxnSpMkLst>
            <pc:docMk/>
            <pc:sldMk cId="2656522574" sldId="464"/>
            <ac:cxnSpMk id="20" creationId="{D9DF08F3-984F-FCEC-9903-90152AC82315}"/>
          </ac:cxnSpMkLst>
        </pc:cxnChg>
        <pc:cxnChg chg="mod">
          <ac:chgData name="Ορέστης Αντωνίου" userId="aa65568b-29c0-48f4-92ec-07a3c5292fa9" providerId="ADAL" clId="{FADB0463-7005-4D6D-8195-B5098B6F09AC}" dt="2023-12-02T16:05:56.516" v="460"/>
          <ac:cxnSpMkLst>
            <pc:docMk/>
            <pc:sldMk cId="2656522574" sldId="464"/>
            <ac:cxnSpMk id="24" creationId="{9FD6A778-C69C-7706-7AFB-58866FCD1CCE}"/>
          </ac:cxnSpMkLst>
        </pc:cxnChg>
        <pc:cxnChg chg="mod">
          <ac:chgData name="Ορέστης Αντωνίου" userId="aa65568b-29c0-48f4-92ec-07a3c5292fa9" providerId="ADAL" clId="{FADB0463-7005-4D6D-8195-B5098B6F09AC}" dt="2023-12-02T15:27:49.889" v="264" actId="21"/>
          <ac:cxnSpMkLst>
            <pc:docMk/>
            <pc:sldMk cId="2656522574" sldId="464"/>
            <ac:cxnSpMk id="26" creationId="{42D9B5A4-6D3D-2ED9-720A-4E3E0E3F09CB}"/>
          </ac:cxnSpMkLst>
        </pc:cxnChg>
        <pc:cxnChg chg="mod">
          <ac:chgData name="Ορέστης Αντωνίου" userId="aa65568b-29c0-48f4-92ec-07a3c5292fa9" providerId="ADAL" clId="{FADB0463-7005-4D6D-8195-B5098B6F09AC}" dt="2023-12-02T16:05:56.516" v="460"/>
          <ac:cxnSpMkLst>
            <pc:docMk/>
            <pc:sldMk cId="2656522574" sldId="464"/>
            <ac:cxnSpMk id="28" creationId="{7AF77FFA-C390-2679-BA2B-6B78AC617336}"/>
          </ac:cxnSpMkLst>
        </pc:cxnChg>
        <pc:cxnChg chg="mod">
          <ac:chgData name="Ορέστης Αντωνίου" userId="aa65568b-29c0-48f4-92ec-07a3c5292fa9" providerId="ADAL" clId="{FADB0463-7005-4D6D-8195-B5098B6F09AC}" dt="2023-12-02T16:05:56.516" v="460"/>
          <ac:cxnSpMkLst>
            <pc:docMk/>
            <pc:sldMk cId="2656522574" sldId="464"/>
            <ac:cxnSpMk id="31" creationId="{35D0C49A-FDCE-68BB-510D-60DA4C7BC833}"/>
          </ac:cxnSpMkLst>
        </pc:cxnChg>
        <pc:cxnChg chg="mod">
          <ac:chgData name="Ορέστης Αντωνίου" userId="aa65568b-29c0-48f4-92ec-07a3c5292fa9" providerId="ADAL" clId="{FADB0463-7005-4D6D-8195-B5098B6F09AC}" dt="2023-12-02T16:05:56.516" v="460"/>
          <ac:cxnSpMkLst>
            <pc:docMk/>
            <pc:sldMk cId="2656522574" sldId="464"/>
            <ac:cxnSpMk id="32" creationId="{527E6EE0-75B3-B6B8-533D-ADE8163841B9}"/>
          </ac:cxnSpMkLst>
        </pc:cxnChg>
        <pc:cxnChg chg="mod">
          <ac:chgData name="Ορέστης Αντωνίου" userId="aa65568b-29c0-48f4-92ec-07a3c5292fa9" providerId="ADAL" clId="{FADB0463-7005-4D6D-8195-B5098B6F09AC}" dt="2023-12-02T16:05:56.516" v="460"/>
          <ac:cxnSpMkLst>
            <pc:docMk/>
            <pc:sldMk cId="2656522574" sldId="464"/>
            <ac:cxnSpMk id="33" creationId="{68A1FB0F-250B-C184-92FD-C658A547A640}"/>
          </ac:cxnSpMkLst>
        </pc:cxnChg>
        <pc:cxnChg chg="mod">
          <ac:chgData name="Ορέστης Αντωνίου" userId="aa65568b-29c0-48f4-92ec-07a3c5292fa9" providerId="ADAL" clId="{FADB0463-7005-4D6D-8195-B5098B6F09AC}" dt="2023-12-02T16:05:56.516" v="460"/>
          <ac:cxnSpMkLst>
            <pc:docMk/>
            <pc:sldMk cId="2656522574" sldId="464"/>
            <ac:cxnSpMk id="34" creationId="{6BF786A7-49A7-F98D-6F31-639E4F96D3CC}"/>
          </ac:cxnSpMkLst>
        </pc:cxnChg>
        <pc:cxnChg chg="mod">
          <ac:chgData name="Ορέστης Αντωνίου" userId="aa65568b-29c0-48f4-92ec-07a3c5292fa9" providerId="ADAL" clId="{FADB0463-7005-4D6D-8195-B5098B6F09AC}" dt="2023-12-02T16:05:56.516" v="460"/>
          <ac:cxnSpMkLst>
            <pc:docMk/>
            <pc:sldMk cId="2656522574" sldId="464"/>
            <ac:cxnSpMk id="35" creationId="{06C8D52B-2402-D2F7-AB93-686DFFEAA45A}"/>
          </ac:cxnSpMkLst>
        </pc:cxnChg>
        <pc:cxnChg chg="mod">
          <ac:chgData name="Ορέστης Αντωνίου" userId="aa65568b-29c0-48f4-92ec-07a3c5292fa9" providerId="ADAL" clId="{FADB0463-7005-4D6D-8195-B5098B6F09AC}" dt="2023-12-02T16:05:56.516" v="460"/>
          <ac:cxnSpMkLst>
            <pc:docMk/>
            <pc:sldMk cId="2656522574" sldId="464"/>
            <ac:cxnSpMk id="36" creationId="{837F40F1-1A44-D2A2-BC0A-298BF6661496}"/>
          </ac:cxnSpMkLst>
        </pc:cxnChg>
        <pc:cxnChg chg="mod">
          <ac:chgData name="Ορέστης Αντωνίου" userId="aa65568b-29c0-48f4-92ec-07a3c5292fa9" providerId="ADAL" clId="{FADB0463-7005-4D6D-8195-B5098B6F09AC}" dt="2023-12-02T16:05:56.516" v="460"/>
          <ac:cxnSpMkLst>
            <pc:docMk/>
            <pc:sldMk cId="2656522574" sldId="464"/>
            <ac:cxnSpMk id="37" creationId="{931F6FFC-C064-C1C2-2499-DF7283409AD8}"/>
          </ac:cxnSpMkLst>
        </pc:cxnChg>
        <pc:cxnChg chg="mod">
          <ac:chgData name="Ορέστης Αντωνίου" userId="aa65568b-29c0-48f4-92ec-07a3c5292fa9" providerId="ADAL" clId="{FADB0463-7005-4D6D-8195-B5098B6F09AC}" dt="2023-12-02T16:05:56.516" v="460"/>
          <ac:cxnSpMkLst>
            <pc:docMk/>
            <pc:sldMk cId="2656522574" sldId="464"/>
            <ac:cxnSpMk id="38" creationId="{41725CE2-0548-B6AF-B251-67948C8D7F7D}"/>
          </ac:cxnSpMkLst>
        </pc:cxnChg>
        <pc:cxnChg chg="mod">
          <ac:chgData name="Ορέστης Αντωνίου" userId="aa65568b-29c0-48f4-92ec-07a3c5292fa9" providerId="ADAL" clId="{FADB0463-7005-4D6D-8195-B5098B6F09AC}" dt="2023-12-02T15:27:49.889" v="264" actId="21"/>
          <ac:cxnSpMkLst>
            <pc:docMk/>
            <pc:sldMk cId="2656522574" sldId="464"/>
            <ac:cxnSpMk id="41" creationId="{29C26117-7197-7578-B1D3-B26F91240F3F}"/>
          </ac:cxnSpMkLst>
        </pc:cxnChg>
        <pc:cxnChg chg="mod">
          <ac:chgData name="Ορέστης Αντωνίου" userId="aa65568b-29c0-48f4-92ec-07a3c5292fa9" providerId="ADAL" clId="{FADB0463-7005-4D6D-8195-B5098B6F09AC}" dt="2023-12-02T15:27:49.889" v="264" actId="21"/>
          <ac:cxnSpMkLst>
            <pc:docMk/>
            <pc:sldMk cId="2656522574" sldId="464"/>
            <ac:cxnSpMk id="54" creationId="{FD4C808E-4C45-C67C-3212-3326CD240C86}"/>
          </ac:cxnSpMkLst>
        </pc:cxnChg>
        <pc:cxnChg chg="mod">
          <ac:chgData name="Ορέστης Αντωνίου" userId="aa65568b-29c0-48f4-92ec-07a3c5292fa9" providerId="ADAL" clId="{FADB0463-7005-4D6D-8195-B5098B6F09AC}" dt="2023-12-02T15:27:49.889" v="264" actId="21"/>
          <ac:cxnSpMkLst>
            <pc:docMk/>
            <pc:sldMk cId="2656522574" sldId="464"/>
            <ac:cxnSpMk id="61" creationId="{A929F808-AD12-CF41-3320-614FEBD7FED7}"/>
          </ac:cxnSpMkLst>
        </pc:cxnChg>
        <pc:cxnChg chg="mod">
          <ac:chgData name="Ορέστης Αντωνίου" userId="aa65568b-29c0-48f4-92ec-07a3c5292fa9" providerId="ADAL" clId="{FADB0463-7005-4D6D-8195-B5098B6F09AC}" dt="2023-12-02T15:27:49.889" v="264" actId="21"/>
          <ac:cxnSpMkLst>
            <pc:docMk/>
            <pc:sldMk cId="2656522574" sldId="464"/>
            <ac:cxnSpMk id="74" creationId="{781243AA-FA26-95FE-3A29-31519315F5A4}"/>
          </ac:cxnSpMkLst>
        </pc:cxnChg>
        <pc:cxnChg chg="mod">
          <ac:chgData name="Ορέστης Αντωνίου" userId="aa65568b-29c0-48f4-92ec-07a3c5292fa9" providerId="ADAL" clId="{FADB0463-7005-4D6D-8195-B5098B6F09AC}" dt="2023-12-02T15:27:49.889" v="264" actId="21"/>
          <ac:cxnSpMkLst>
            <pc:docMk/>
            <pc:sldMk cId="2656522574" sldId="464"/>
            <ac:cxnSpMk id="77" creationId="{1AC9E589-FE80-96A1-DC52-3B9C1F1703EB}"/>
          </ac:cxnSpMkLst>
        </pc:cxnChg>
      </pc:sldChg>
      <pc:sldChg chg="addSp delSp modSp del mod delAnim modAnim delCm modNotesTx">
        <pc:chgData name="Ορέστης Αντωνίου" userId="aa65568b-29c0-48f4-92ec-07a3c5292fa9" providerId="ADAL" clId="{FADB0463-7005-4D6D-8195-B5098B6F09AC}" dt="2023-12-03T08:35:00.776" v="4653" actId="2696"/>
        <pc:sldMkLst>
          <pc:docMk/>
          <pc:sldMk cId="3432988889" sldId="465"/>
        </pc:sldMkLst>
        <pc:spChg chg="mod">
          <ac:chgData name="Ορέστης Αντωνίου" userId="aa65568b-29c0-48f4-92ec-07a3c5292fa9" providerId="ADAL" clId="{FADB0463-7005-4D6D-8195-B5098B6F09AC}" dt="2023-12-02T16:05:45.274" v="459" actId="1076"/>
          <ac:spMkLst>
            <pc:docMk/>
            <pc:sldMk cId="3432988889" sldId="465"/>
            <ac:spMk id="4" creationId="{F1DFC0D8-A513-CCE0-4CAE-3021DBBEB1EA}"/>
          </ac:spMkLst>
        </pc:spChg>
        <pc:spChg chg="mod">
          <ac:chgData name="Ορέστης Αντωνίου" userId="aa65568b-29c0-48f4-92ec-07a3c5292fa9" providerId="ADAL" clId="{FADB0463-7005-4D6D-8195-B5098B6F09AC}" dt="2023-12-02T15:28:26.389" v="266" actId="255"/>
          <ac:spMkLst>
            <pc:docMk/>
            <pc:sldMk cId="3432988889" sldId="465"/>
            <ac:spMk id="7" creationId="{079AC0D1-6AFC-71A5-074C-A94C6F8C56FF}"/>
          </ac:spMkLst>
        </pc:spChg>
        <pc:spChg chg="mod">
          <ac:chgData name="Ορέστης Αντωνίου" userId="aa65568b-29c0-48f4-92ec-07a3c5292fa9" providerId="ADAL" clId="{FADB0463-7005-4D6D-8195-B5098B6F09AC}" dt="2023-12-02T15:28:26.389" v="266" actId="255"/>
          <ac:spMkLst>
            <pc:docMk/>
            <pc:sldMk cId="3432988889" sldId="465"/>
            <ac:spMk id="10" creationId="{228D3863-474C-5F3A-2A0C-02FD6A43E13A}"/>
          </ac:spMkLst>
        </pc:spChg>
        <pc:spChg chg="mod">
          <ac:chgData name="Ορέστης Αντωνίου" userId="aa65568b-29c0-48f4-92ec-07a3c5292fa9" providerId="ADAL" clId="{FADB0463-7005-4D6D-8195-B5098B6F09AC}" dt="2023-12-02T18:29:12.998" v="1739"/>
          <ac:spMkLst>
            <pc:docMk/>
            <pc:sldMk cId="3432988889" sldId="465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FADB0463-7005-4D6D-8195-B5098B6F09AC}" dt="2023-12-02T16:05:45.274" v="459" actId="1076"/>
          <ac:spMkLst>
            <pc:docMk/>
            <pc:sldMk cId="3432988889" sldId="465"/>
            <ac:spMk id="18" creationId="{2525287A-7B63-6061-AB59-A93290D41A2F}"/>
          </ac:spMkLst>
        </pc:spChg>
        <pc:spChg chg="mod">
          <ac:chgData name="Ορέστης Αντωνίου" userId="aa65568b-29c0-48f4-92ec-07a3c5292fa9" providerId="ADAL" clId="{FADB0463-7005-4D6D-8195-B5098B6F09AC}" dt="2023-12-02T15:28:26.389" v="266" actId="255"/>
          <ac:spMkLst>
            <pc:docMk/>
            <pc:sldMk cId="3432988889" sldId="465"/>
            <ac:spMk id="19" creationId="{AFF0249C-0E17-1EB4-E124-9D689D5FA6E1}"/>
          </ac:spMkLst>
        </pc:spChg>
        <pc:spChg chg="mod">
          <ac:chgData name="Ορέστης Αντωνίου" userId="aa65568b-29c0-48f4-92ec-07a3c5292fa9" providerId="ADAL" clId="{FADB0463-7005-4D6D-8195-B5098B6F09AC}" dt="2023-12-02T15:28:26.389" v="266" actId="255"/>
          <ac:spMkLst>
            <pc:docMk/>
            <pc:sldMk cId="3432988889" sldId="465"/>
            <ac:spMk id="20" creationId="{C5F8EC03-86FA-E30E-B82F-1343F95EE655}"/>
          </ac:spMkLst>
        </pc:spChg>
        <pc:spChg chg="mod">
          <ac:chgData name="Ορέστης Αντωνίου" userId="aa65568b-29c0-48f4-92ec-07a3c5292fa9" providerId="ADAL" clId="{FADB0463-7005-4D6D-8195-B5098B6F09AC}" dt="2023-12-02T18:31:37.696" v="1772" actId="20577"/>
          <ac:spMkLst>
            <pc:docMk/>
            <pc:sldMk cId="3432988889" sldId="465"/>
            <ac:spMk id="21" creationId="{18273BFF-45BB-1777-A17E-D098A4FFAB03}"/>
          </ac:spMkLst>
        </pc:spChg>
        <pc:spChg chg="mod">
          <ac:chgData name="Ορέστης Αντωνίου" userId="aa65568b-29c0-48f4-92ec-07a3c5292fa9" providerId="ADAL" clId="{FADB0463-7005-4D6D-8195-B5098B6F09AC}" dt="2023-12-02T15:28:26.389" v="266" actId="255"/>
          <ac:spMkLst>
            <pc:docMk/>
            <pc:sldMk cId="3432988889" sldId="465"/>
            <ac:spMk id="22" creationId="{2EC72764-1072-7385-019E-DFC4AC7AB181}"/>
          </ac:spMkLst>
        </pc:spChg>
        <pc:spChg chg="add del mod">
          <ac:chgData name="Ορέστης Αντωνίου" userId="aa65568b-29c0-48f4-92ec-07a3c5292fa9" providerId="ADAL" clId="{FADB0463-7005-4D6D-8195-B5098B6F09AC}" dt="2023-12-03T08:32:20.138" v="4634" actId="21"/>
          <ac:spMkLst>
            <pc:docMk/>
            <pc:sldMk cId="3432988889" sldId="465"/>
            <ac:spMk id="22" creationId="{85B57CBA-F4D0-415B-35AC-1BDFCDF39714}"/>
          </ac:spMkLst>
        </pc:spChg>
        <pc:spChg chg="mod">
          <ac:chgData name="Ορέστης Αντωνίου" userId="aa65568b-29c0-48f4-92ec-07a3c5292fa9" providerId="ADAL" clId="{FADB0463-7005-4D6D-8195-B5098B6F09AC}" dt="2023-12-02T15:28:26.389" v="266" actId="255"/>
          <ac:spMkLst>
            <pc:docMk/>
            <pc:sldMk cId="3432988889" sldId="465"/>
            <ac:spMk id="23" creationId="{C2EF316C-37AB-81E8-8511-6CCB7A5F55C2}"/>
          </ac:spMkLst>
        </pc:spChg>
        <pc:spChg chg="mod">
          <ac:chgData name="Ορέστης Αντωνίου" userId="aa65568b-29c0-48f4-92ec-07a3c5292fa9" providerId="ADAL" clId="{FADB0463-7005-4D6D-8195-B5098B6F09AC}" dt="2023-12-02T15:28:26.389" v="266" actId="255"/>
          <ac:spMkLst>
            <pc:docMk/>
            <pc:sldMk cId="3432988889" sldId="465"/>
            <ac:spMk id="24" creationId="{B4007C1E-AFF7-5609-3F1D-2779FA3D38C5}"/>
          </ac:spMkLst>
        </pc:spChg>
        <pc:spChg chg="mod">
          <ac:chgData name="Ορέστης Αντωνίου" userId="aa65568b-29c0-48f4-92ec-07a3c5292fa9" providerId="ADAL" clId="{FADB0463-7005-4D6D-8195-B5098B6F09AC}" dt="2023-12-02T16:05:45.274" v="459" actId="1076"/>
          <ac:spMkLst>
            <pc:docMk/>
            <pc:sldMk cId="3432988889" sldId="465"/>
            <ac:spMk id="46" creationId="{D0C71751-4529-3EAD-89F1-3D13CBDDC90E}"/>
          </ac:spMkLst>
        </pc:spChg>
        <pc:grpChg chg="add del mod">
          <ac:chgData name="Ορέστης Αντωνίου" userId="aa65568b-29c0-48f4-92ec-07a3c5292fa9" providerId="ADAL" clId="{FADB0463-7005-4D6D-8195-B5098B6F09AC}" dt="2023-12-02T22:36:15.305" v="3074" actId="21"/>
          <ac:grpSpMkLst>
            <pc:docMk/>
            <pc:sldMk cId="3432988889" sldId="465"/>
            <ac:grpSpMk id="8" creationId="{22DC8C6D-F226-7F81-3014-40810D593804}"/>
          </ac:grpSpMkLst>
        </pc:grpChg>
        <pc:grpChg chg="del mod">
          <ac:chgData name="Ορέστης Αντωνίου" userId="aa65568b-29c0-48f4-92ec-07a3c5292fa9" providerId="ADAL" clId="{FADB0463-7005-4D6D-8195-B5098B6F09AC}" dt="2023-12-02T16:09:06.429" v="498" actId="21"/>
          <ac:grpSpMkLst>
            <pc:docMk/>
            <pc:sldMk cId="3432988889" sldId="465"/>
            <ac:grpSpMk id="65" creationId="{A493205F-408D-62D4-F480-F4489E8AADD8}"/>
          </ac:grpSpMkLst>
        </pc:grpChg>
        <pc:picChg chg="add mod">
          <ac:chgData name="Ορέστης Αντωνίου" userId="aa65568b-29c0-48f4-92ec-07a3c5292fa9" providerId="ADAL" clId="{FADB0463-7005-4D6D-8195-B5098B6F09AC}" dt="2023-12-02T22:30:11.927" v="2881" actId="164"/>
          <ac:picMkLst>
            <pc:docMk/>
            <pc:sldMk cId="3432988889" sldId="465"/>
            <ac:picMk id="4" creationId="{2A2FA8F1-3A40-8A50-44EC-151DEC5DA799}"/>
          </ac:picMkLst>
        </pc:picChg>
        <pc:picChg chg="add mod modCrop">
          <ac:chgData name="Ορέστης Αντωνίου" userId="aa65568b-29c0-48f4-92ec-07a3c5292fa9" providerId="ADAL" clId="{FADB0463-7005-4D6D-8195-B5098B6F09AC}" dt="2023-12-02T22:30:11.927" v="2881" actId="164"/>
          <ac:picMkLst>
            <pc:docMk/>
            <pc:sldMk cId="3432988889" sldId="465"/>
            <ac:picMk id="7" creationId="{3A4960AC-4AAB-55E6-1A34-329B273C122E}"/>
          </ac:picMkLst>
        </pc:picChg>
        <pc:picChg chg="add del mod">
          <ac:chgData name="Ορέστης Αντωνίου" userId="aa65568b-29c0-48f4-92ec-07a3c5292fa9" providerId="ADAL" clId="{FADB0463-7005-4D6D-8195-B5098B6F09AC}" dt="2023-12-02T22:38:39.357" v="3114" actId="21"/>
          <ac:picMkLst>
            <pc:docMk/>
            <pc:sldMk cId="3432988889" sldId="465"/>
            <ac:picMk id="9" creationId="{0D7839AC-70C8-9AAE-52D5-025206C83BE5}"/>
          </ac:picMkLst>
        </pc:picChg>
        <pc:picChg chg="add del">
          <ac:chgData name="Ορέστης Αντωνίου" userId="aa65568b-29c0-48f4-92ec-07a3c5292fa9" providerId="ADAL" clId="{FADB0463-7005-4D6D-8195-B5098B6F09AC}" dt="2023-12-02T23:28:18.723" v="3688" actId="21"/>
          <ac:picMkLst>
            <pc:docMk/>
            <pc:sldMk cId="3432988889" sldId="465"/>
            <ac:picMk id="11" creationId="{D175C2CD-2A8D-E876-483C-9143518BC2A7}"/>
          </ac:picMkLst>
        </pc:picChg>
        <pc:picChg chg="add del mod modCrop">
          <ac:chgData name="Ορέστης Αντωνίου" userId="aa65568b-29c0-48f4-92ec-07a3c5292fa9" providerId="ADAL" clId="{FADB0463-7005-4D6D-8195-B5098B6F09AC}" dt="2023-12-03T00:13:30.337" v="3922" actId="21"/>
          <ac:picMkLst>
            <pc:docMk/>
            <pc:sldMk cId="3432988889" sldId="465"/>
            <ac:picMk id="19" creationId="{778BC580-3A29-AE05-7413-A7E69A56A9F3}"/>
          </ac:picMkLst>
        </pc:picChg>
        <pc:picChg chg="add del mod modCrop">
          <ac:chgData name="Ορέστης Αντωνίου" userId="aa65568b-29c0-48f4-92ec-07a3c5292fa9" providerId="ADAL" clId="{FADB0463-7005-4D6D-8195-B5098B6F09AC}" dt="2023-12-03T00:23:29.424" v="3975" actId="21"/>
          <ac:picMkLst>
            <pc:docMk/>
            <pc:sldMk cId="3432988889" sldId="465"/>
            <ac:picMk id="20" creationId="{825315EB-6057-7A46-3076-5F0356CED30E}"/>
          </ac:picMkLst>
        </pc:picChg>
        <pc:cxnChg chg="mod">
          <ac:chgData name="Ορέστης Αντωνίου" userId="aa65568b-29c0-48f4-92ec-07a3c5292fa9" providerId="ADAL" clId="{FADB0463-7005-4D6D-8195-B5098B6F09AC}" dt="2023-12-02T16:09:06.429" v="498" actId="21"/>
          <ac:cxnSpMkLst>
            <pc:docMk/>
            <pc:sldMk cId="3432988889" sldId="465"/>
            <ac:cxnSpMk id="26" creationId="{42D9B5A4-6D3D-2ED9-720A-4E3E0E3F09CB}"/>
          </ac:cxnSpMkLst>
        </pc:cxnChg>
        <pc:cxnChg chg="mod">
          <ac:chgData name="Ορέστης Αντωνίου" userId="aa65568b-29c0-48f4-92ec-07a3c5292fa9" providerId="ADAL" clId="{FADB0463-7005-4D6D-8195-B5098B6F09AC}" dt="2023-12-02T16:09:06.429" v="498" actId="21"/>
          <ac:cxnSpMkLst>
            <pc:docMk/>
            <pc:sldMk cId="3432988889" sldId="465"/>
            <ac:cxnSpMk id="29" creationId="{911CFE5E-43C3-14F9-D4D0-5B3A8879B86E}"/>
          </ac:cxnSpMkLst>
        </pc:cxnChg>
        <pc:cxnChg chg="del mod">
          <ac:chgData name="Ορέστης Αντωνίου" userId="aa65568b-29c0-48f4-92ec-07a3c5292fa9" providerId="ADAL" clId="{FADB0463-7005-4D6D-8195-B5098B6F09AC}" dt="2023-12-02T18:32:09.024" v="1773" actId="478"/>
          <ac:cxnSpMkLst>
            <pc:docMk/>
            <pc:sldMk cId="3432988889" sldId="465"/>
            <ac:cxnSpMk id="31" creationId="{06FD23B7-E364-2BBC-AC02-6270DAF69F6A}"/>
          </ac:cxnSpMkLst>
        </pc:cxnChg>
        <pc:cxnChg chg="mod">
          <ac:chgData name="Ορέστης Αντωνίου" userId="aa65568b-29c0-48f4-92ec-07a3c5292fa9" providerId="ADAL" clId="{FADB0463-7005-4D6D-8195-B5098B6F09AC}" dt="2023-12-02T16:09:06.429" v="498" actId="21"/>
          <ac:cxnSpMkLst>
            <pc:docMk/>
            <pc:sldMk cId="3432988889" sldId="465"/>
            <ac:cxnSpMk id="32" creationId="{045E51FD-953C-B483-77C0-9C07AD067649}"/>
          </ac:cxnSpMkLst>
        </pc:cxnChg>
        <pc:cxnChg chg="mod">
          <ac:chgData name="Ορέστης Αντωνίου" userId="aa65568b-29c0-48f4-92ec-07a3c5292fa9" providerId="ADAL" clId="{FADB0463-7005-4D6D-8195-B5098B6F09AC}" dt="2023-12-02T16:09:06.429" v="498" actId="21"/>
          <ac:cxnSpMkLst>
            <pc:docMk/>
            <pc:sldMk cId="3432988889" sldId="465"/>
            <ac:cxnSpMk id="49" creationId="{A28ACC7E-B9DB-AC1C-F864-3A744B2E9FDB}"/>
          </ac:cxnSpMkLst>
        </pc:cxnChg>
        <pc:cxnChg chg="mod">
          <ac:chgData name="Ορέστης Αντωνίου" userId="aa65568b-29c0-48f4-92ec-07a3c5292fa9" providerId="ADAL" clId="{FADB0463-7005-4D6D-8195-B5098B6F09AC}" dt="2023-12-02T16:09:06.429" v="498" actId="21"/>
          <ac:cxnSpMkLst>
            <pc:docMk/>
            <pc:sldMk cId="3432988889" sldId="465"/>
            <ac:cxnSpMk id="53" creationId="{CFAEAFE9-8CAF-ED0B-C42F-6458A3B38DEC}"/>
          </ac:cxnSpMkLst>
        </pc:cxnChg>
        <pc:cxnChg chg="mod">
          <ac:chgData name="Ορέστης Αντωνίου" userId="aa65568b-29c0-48f4-92ec-07a3c5292fa9" providerId="ADAL" clId="{FADB0463-7005-4D6D-8195-B5098B6F09AC}" dt="2023-12-02T16:09:06.429" v="498" actId="21"/>
          <ac:cxnSpMkLst>
            <pc:docMk/>
            <pc:sldMk cId="3432988889" sldId="465"/>
            <ac:cxnSpMk id="54" creationId="{FD4C808E-4C45-C67C-3212-3326CD240C86}"/>
          </ac:cxnSpMkLst>
        </pc:cxnChg>
        <pc:cxnChg chg="mod">
          <ac:chgData name="Ορέστης Αντωνίου" userId="aa65568b-29c0-48f4-92ec-07a3c5292fa9" providerId="ADAL" clId="{FADB0463-7005-4D6D-8195-B5098B6F09AC}" dt="2023-12-02T16:09:06.429" v="498" actId="21"/>
          <ac:cxnSpMkLst>
            <pc:docMk/>
            <pc:sldMk cId="3432988889" sldId="465"/>
            <ac:cxnSpMk id="57" creationId="{E87953E7-2C28-8F5F-AB69-4016C7BDF704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FADB0463-7005-4D6D-8195-B5098B6F09AC}" dt="2023-12-02T15:28:01.470" v="265"/>
              <pc2:cmMkLst xmlns:pc2="http://schemas.microsoft.com/office/powerpoint/2019/9/main/command">
                <pc:docMk/>
                <pc:sldMk cId="3432988889" sldId="465"/>
                <pc2:cmMk id="{9E3A8108-39BA-4182-B6DE-0F15C0FA7905}"/>
              </pc2:cmMkLst>
            </pc226:cmChg>
          </p:ext>
        </pc:extLst>
      </pc:sldChg>
      <pc:sldChg chg="del">
        <pc:chgData name="Ορέστης Αντωνίου" userId="aa65568b-29c0-48f4-92ec-07a3c5292fa9" providerId="ADAL" clId="{FADB0463-7005-4D6D-8195-B5098B6F09AC}" dt="2023-12-02T15:27:24.824" v="262" actId="2696"/>
        <pc:sldMkLst>
          <pc:docMk/>
          <pc:sldMk cId="2938624737" sldId="466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1634025369" sldId="467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125770037" sldId="468"/>
        </pc:sldMkLst>
      </pc:sldChg>
      <pc:sldChg chg="del">
        <pc:chgData name="Ορέστης Αντωνίου" userId="aa65568b-29c0-48f4-92ec-07a3c5292fa9" providerId="ADAL" clId="{FADB0463-7005-4D6D-8195-B5098B6F09AC}" dt="2023-12-02T15:31:54.579" v="290" actId="2696"/>
        <pc:sldMkLst>
          <pc:docMk/>
          <pc:sldMk cId="993409936" sldId="469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907145867" sldId="470"/>
        </pc:sldMkLst>
      </pc:sldChg>
      <pc:sldChg chg="del">
        <pc:chgData name="Ορέστης Αντωνίου" userId="aa65568b-29c0-48f4-92ec-07a3c5292fa9" providerId="ADAL" clId="{FADB0463-7005-4D6D-8195-B5098B6F09AC}" dt="2023-12-02T15:29:19.622" v="268" actId="2696"/>
        <pc:sldMkLst>
          <pc:docMk/>
          <pc:sldMk cId="2845897018" sldId="471"/>
        </pc:sldMkLst>
      </pc:sldChg>
      <pc:sldChg chg="add del">
        <pc:chgData name="Ορέστης Αντωνίου" userId="aa65568b-29c0-48f4-92ec-07a3c5292fa9" providerId="ADAL" clId="{FADB0463-7005-4D6D-8195-B5098B6F09AC}" dt="2023-12-02T15:29:55.559" v="271" actId="2696"/>
        <pc:sldMkLst>
          <pc:docMk/>
          <pc:sldMk cId="1035276323" sldId="472"/>
        </pc:sldMkLst>
      </pc:sldChg>
      <pc:sldChg chg="delSp modSp del mod delAnim">
        <pc:chgData name="Ορέστης Αντωνίου" userId="aa65568b-29c0-48f4-92ec-07a3c5292fa9" providerId="ADAL" clId="{FADB0463-7005-4D6D-8195-B5098B6F09AC}" dt="2023-12-02T16:59:33.065" v="1307" actId="2696"/>
        <pc:sldMkLst>
          <pc:docMk/>
          <pc:sldMk cId="2891637423" sldId="473"/>
        </pc:sldMkLst>
        <pc:spChg chg="del topLvl">
          <ac:chgData name="Ορέστης Αντωνίου" userId="aa65568b-29c0-48f4-92ec-07a3c5292fa9" providerId="ADAL" clId="{FADB0463-7005-4D6D-8195-B5098B6F09AC}" dt="2023-12-02T16:00:38.430" v="388" actId="21"/>
          <ac:spMkLst>
            <pc:docMk/>
            <pc:sldMk cId="2891637423" sldId="473"/>
            <ac:spMk id="3" creationId="{3D71D4CD-D4F7-FCD0-DD4A-EBD266BF22AB}"/>
          </ac:spMkLst>
        </pc:spChg>
        <pc:spChg chg="mod">
          <ac:chgData name="Ορέστης Αντωνίου" userId="aa65568b-29c0-48f4-92ec-07a3c5292fa9" providerId="ADAL" clId="{FADB0463-7005-4D6D-8195-B5098B6F09AC}" dt="2023-12-02T16:00:26.937" v="387" actId="6549"/>
          <ac:spMkLst>
            <pc:docMk/>
            <pc:sldMk cId="2891637423" sldId="473"/>
            <ac:spMk id="60" creationId="{E1BF8630-04AB-070A-F1C5-C5152E571742}"/>
          </ac:spMkLst>
        </pc:spChg>
        <pc:grpChg chg="topLvl">
          <ac:chgData name="Ορέστης Αντωνίου" userId="aa65568b-29c0-48f4-92ec-07a3c5292fa9" providerId="ADAL" clId="{FADB0463-7005-4D6D-8195-B5098B6F09AC}" dt="2023-12-02T16:00:38.430" v="388" actId="21"/>
          <ac:grpSpMkLst>
            <pc:docMk/>
            <pc:sldMk cId="2891637423" sldId="473"/>
            <ac:grpSpMk id="73" creationId="{DBA6D37A-1DDB-B498-CF81-F8EAD505DEA9}"/>
          </ac:grpSpMkLst>
        </pc:grpChg>
        <pc:grpChg chg="del">
          <ac:chgData name="Ορέστης Αντωνίου" userId="aa65568b-29c0-48f4-92ec-07a3c5292fa9" providerId="ADAL" clId="{FADB0463-7005-4D6D-8195-B5098B6F09AC}" dt="2023-12-02T16:00:38.430" v="388" actId="21"/>
          <ac:grpSpMkLst>
            <pc:docMk/>
            <pc:sldMk cId="2891637423" sldId="473"/>
            <ac:grpSpMk id="74" creationId="{A1F3CCB6-D3F1-B649-ED71-A440121046F5}"/>
          </ac:grpSpMkLst>
        </pc:grpChg>
      </pc:sldChg>
      <pc:sldChg chg="del">
        <pc:chgData name="Ορέστης Αντωνίου" userId="aa65568b-29c0-48f4-92ec-07a3c5292fa9" providerId="ADAL" clId="{FADB0463-7005-4D6D-8195-B5098B6F09AC}" dt="2023-12-02T15:30:02.146" v="274" actId="2696"/>
        <pc:sldMkLst>
          <pc:docMk/>
          <pc:sldMk cId="3896503476" sldId="474"/>
        </pc:sldMkLst>
      </pc:sldChg>
      <pc:sldChg chg="del">
        <pc:chgData name="Ορέστης Αντωνίου" userId="aa65568b-29c0-48f4-92ec-07a3c5292fa9" providerId="ADAL" clId="{FADB0463-7005-4D6D-8195-B5098B6F09AC}" dt="2023-12-02T15:30:05.086" v="275" actId="2696"/>
        <pc:sldMkLst>
          <pc:docMk/>
          <pc:sldMk cId="818430272" sldId="475"/>
        </pc:sldMkLst>
      </pc:sldChg>
      <pc:sldChg chg="del">
        <pc:chgData name="Ορέστης Αντωνίου" userId="aa65568b-29c0-48f4-92ec-07a3c5292fa9" providerId="ADAL" clId="{FADB0463-7005-4D6D-8195-B5098B6F09AC}" dt="2023-12-02T15:30:08.225" v="276" actId="2696"/>
        <pc:sldMkLst>
          <pc:docMk/>
          <pc:sldMk cId="1278908356" sldId="476"/>
        </pc:sldMkLst>
      </pc:sldChg>
      <pc:sldChg chg="del">
        <pc:chgData name="Ορέστης Αντωνίου" userId="aa65568b-29c0-48f4-92ec-07a3c5292fa9" providerId="ADAL" clId="{FADB0463-7005-4D6D-8195-B5098B6F09AC}" dt="2023-12-02T15:30:15.836" v="279" actId="2696"/>
        <pc:sldMkLst>
          <pc:docMk/>
          <pc:sldMk cId="1466163559" sldId="477"/>
        </pc:sldMkLst>
      </pc:sldChg>
      <pc:sldChg chg="del">
        <pc:chgData name="Ορέστης Αντωνίου" userId="aa65568b-29c0-48f4-92ec-07a3c5292fa9" providerId="ADAL" clId="{FADB0463-7005-4D6D-8195-B5098B6F09AC}" dt="2023-12-02T15:30:12.327" v="277" actId="2696"/>
        <pc:sldMkLst>
          <pc:docMk/>
          <pc:sldMk cId="2642860488" sldId="478"/>
        </pc:sldMkLst>
      </pc:sldChg>
      <pc:sldChg chg="del">
        <pc:chgData name="Ορέστης Αντωνίου" userId="aa65568b-29c0-48f4-92ec-07a3c5292fa9" providerId="ADAL" clId="{FADB0463-7005-4D6D-8195-B5098B6F09AC}" dt="2023-12-02T15:30:13.081" v="278" actId="2696"/>
        <pc:sldMkLst>
          <pc:docMk/>
          <pc:sldMk cId="1546310980" sldId="479"/>
        </pc:sldMkLst>
      </pc:sldChg>
      <pc:sldChg chg="del">
        <pc:chgData name="Ορέστης Αντωνίου" userId="aa65568b-29c0-48f4-92ec-07a3c5292fa9" providerId="ADAL" clId="{FADB0463-7005-4D6D-8195-B5098B6F09AC}" dt="2023-12-02T22:48:23.028" v="3115" actId="2696"/>
        <pc:sldMkLst>
          <pc:docMk/>
          <pc:sldMk cId="847299986" sldId="480"/>
        </pc:sldMkLst>
      </pc:sldChg>
      <pc:sldChg chg="del">
        <pc:chgData name="Ορέστης Αντωνίου" userId="aa65568b-29c0-48f4-92ec-07a3c5292fa9" providerId="ADAL" clId="{FADB0463-7005-4D6D-8195-B5098B6F09AC}" dt="2023-12-02T22:48:24.487" v="3116" actId="2696"/>
        <pc:sldMkLst>
          <pc:docMk/>
          <pc:sldMk cId="72224040" sldId="481"/>
        </pc:sldMkLst>
      </pc:sldChg>
      <pc:sldChg chg="del">
        <pc:chgData name="Ορέστης Αντωνίου" userId="aa65568b-29c0-48f4-92ec-07a3c5292fa9" providerId="ADAL" clId="{FADB0463-7005-4D6D-8195-B5098B6F09AC}" dt="2023-12-02T15:30:37.742" v="282" actId="2696"/>
        <pc:sldMkLst>
          <pc:docMk/>
          <pc:sldMk cId="1243290623" sldId="482"/>
        </pc:sldMkLst>
      </pc:sldChg>
      <pc:sldChg chg="del">
        <pc:chgData name="Ορέστης Αντωνίου" userId="aa65568b-29c0-48f4-92ec-07a3c5292fa9" providerId="ADAL" clId="{FADB0463-7005-4D6D-8195-B5098B6F09AC}" dt="2023-12-02T15:30:40.124" v="283" actId="2696"/>
        <pc:sldMkLst>
          <pc:docMk/>
          <pc:sldMk cId="3843502142" sldId="483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1111197339" sldId="484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826003059" sldId="485"/>
        </pc:sldMkLst>
      </pc:sldChg>
      <pc:sldChg chg="del">
        <pc:chgData name="Ορέστης Αντωνίου" userId="aa65568b-29c0-48f4-92ec-07a3c5292fa9" providerId="ADAL" clId="{FADB0463-7005-4D6D-8195-B5098B6F09AC}" dt="2023-12-02T15:30:52.148" v="287" actId="2696"/>
        <pc:sldMkLst>
          <pc:docMk/>
          <pc:sldMk cId="397210610" sldId="486"/>
        </pc:sldMkLst>
      </pc:sldChg>
      <pc:sldChg chg="del">
        <pc:chgData name="Ορέστης Αντωνίου" userId="aa65568b-29c0-48f4-92ec-07a3c5292fa9" providerId="ADAL" clId="{FADB0463-7005-4D6D-8195-B5098B6F09AC}" dt="2023-12-02T15:31:03.107" v="289" actId="2696"/>
        <pc:sldMkLst>
          <pc:docMk/>
          <pc:sldMk cId="360697398" sldId="487"/>
        </pc:sldMkLst>
      </pc:sldChg>
      <pc:sldChg chg="del">
        <pc:chgData name="Ορέστης Αντωνίου" userId="aa65568b-29c0-48f4-92ec-07a3c5292fa9" providerId="ADAL" clId="{FADB0463-7005-4D6D-8195-B5098B6F09AC}" dt="2023-12-02T15:31:03.107" v="289" actId="2696"/>
        <pc:sldMkLst>
          <pc:docMk/>
          <pc:sldMk cId="1791136689" sldId="488"/>
        </pc:sldMkLst>
      </pc:sldChg>
      <pc:sldChg chg="del">
        <pc:chgData name="Ορέστης Αντωνίου" userId="aa65568b-29c0-48f4-92ec-07a3c5292fa9" providerId="ADAL" clId="{FADB0463-7005-4D6D-8195-B5098B6F09AC}" dt="2023-12-02T15:31:03.107" v="289" actId="2696"/>
        <pc:sldMkLst>
          <pc:docMk/>
          <pc:sldMk cId="3438710213" sldId="489"/>
        </pc:sldMkLst>
      </pc:sldChg>
      <pc:sldChg chg="del">
        <pc:chgData name="Ορέστης Αντωνίου" userId="aa65568b-29c0-48f4-92ec-07a3c5292fa9" providerId="ADAL" clId="{FADB0463-7005-4D6D-8195-B5098B6F09AC}" dt="2023-12-02T15:31:03.107" v="289" actId="2696"/>
        <pc:sldMkLst>
          <pc:docMk/>
          <pc:sldMk cId="2376519898" sldId="490"/>
        </pc:sldMkLst>
      </pc:sldChg>
      <pc:sldChg chg="del">
        <pc:chgData name="Ορέστης Αντωνίου" userId="aa65568b-29c0-48f4-92ec-07a3c5292fa9" providerId="ADAL" clId="{FADB0463-7005-4D6D-8195-B5098B6F09AC}" dt="2023-12-02T15:31:03.107" v="289" actId="2696"/>
        <pc:sldMkLst>
          <pc:docMk/>
          <pc:sldMk cId="727339938" sldId="491"/>
        </pc:sldMkLst>
      </pc:sldChg>
      <pc:sldChg chg="del">
        <pc:chgData name="Ορέστης Αντωνίου" userId="aa65568b-29c0-48f4-92ec-07a3c5292fa9" providerId="ADAL" clId="{FADB0463-7005-4D6D-8195-B5098B6F09AC}" dt="2023-12-02T15:31:03.107" v="289" actId="2696"/>
        <pc:sldMkLst>
          <pc:docMk/>
          <pc:sldMk cId="3118027717" sldId="492"/>
        </pc:sldMkLst>
      </pc:sldChg>
      <pc:sldChg chg="del">
        <pc:chgData name="Ορέστης Αντωνίου" userId="aa65568b-29c0-48f4-92ec-07a3c5292fa9" providerId="ADAL" clId="{FADB0463-7005-4D6D-8195-B5098B6F09AC}" dt="2023-12-02T15:31:03.107" v="289" actId="2696"/>
        <pc:sldMkLst>
          <pc:docMk/>
          <pc:sldMk cId="774402596" sldId="493"/>
        </pc:sldMkLst>
      </pc:sldChg>
      <pc:sldChg chg="del">
        <pc:chgData name="Ορέστης Αντωνίου" userId="aa65568b-29c0-48f4-92ec-07a3c5292fa9" providerId="ADAL" clId="{FADB0463-7005-4D6D-8195-B5098B6F09AC}" dt="2023-12-02T15:31:54.579" v="290" actId="2696"/>
        <pc:sldMkLst>
          <pc:docMk/>
          <pc:sldMk cId="3354697188" sldId="494"/>
        </pc:sldMkLst>
      </pc:sldChg>
      <pc:sldChg chg="del">
        <pc:chgData name="Ορέστης Αντωνίου" userId="aa65568b-29c0-48f4-92ec-07a3c5292fa9" providerId="ADAL" clId="{FADB0463-7005-4D6D-8195-B5098B6F09AC}" dt="2023-12-02T15:31:54.579" v="290" actId="2696"/>
        <pc:sldMkLst>
          <pc:docMk/>
          <pc:sldMk cId="2477134840" sldId="495"/>
        </pc:sldMkLst>
      </pc:sldChg>
      <pc:sldChg chg="del">
        <pc:chgData name="Ορέστης Αντωνίου" userId="aa65568b-29c0-48f4-92ec-07a3c5292fa9" providerId="ADAL" clId="{FADB0463-7005-4D6D-8195-B5098B6F09AC}" dt="2023-12-02T15:31:54.579" v="290" actId="2696"/>
        <pc:sldMkLst>
          <pc:docMk/>
          <pc:sldMk cId="2548145641" sldId="496"/>
        </pc:sldMkLst>
      </pc:sldChg>
      <pc:sldChg chg="del">
        <pc:chgData name="Ορέστης Αντωνίου" userId="aa65568b-29c0-48f4-92ec-07a3c5292fa9" providerId="ADAL" clId="{FADB0463-7005-4D6D-8195-B5098B6F09AC}" dt="2023-12-02T15:31:54.579" v="290" actId="2696"/>
        <pc:sldMkLst>
          <pc:docMk/>
          <pc:sldMk cId="4138440813" sldId="497"/>
        </pc:sldMkLst>
      </pc:sldChg>
      <pc:sldChg chg="del">
        <pc:chgData name="Ορέστης Αντωνίου" userId="aa65568b-29c0-48f4-92ec-07a3c5292fa9" providerId="ADAL" clId="{FADB0463-7005-4D6D-8195-B5098B6F09AC}" dt="2023-12-02T15:31:54.579" v="290" actId="2696"/>
        <pc:sldMkLst>
          <pc:docMk/>
          <pc:sldMk cId="2515743654" sldId="498"/>
        </pc:sldMkLst>
      </pc:sldChg>
      <pc:sldChg chg="del">
        <pc:chgData name="Ορέστης Αντωνίου" userId="aa65568b-29c0-48f4-92ec-07a3c5292fa9" providerId="ADAL" clId="{FADB0463-7005-4D6D-8195-B5098B6F09AC}" dt="2023-12-02T15:31:54.579" v="290" actId="2696"/>
        <pc:sldMkLst>
          <pc:docMk/>
          <pc:sldMk cId="3557685131" sldId="499"/>
        </pc:sldMkLst>
      </pc:sldChg>
      <pc:sldChg chg="del">
        <pc:chgData name="Ορέστης Αντωνίου" userId="aa65568b-29c0-48f4-92ec-07a3c5292fa9" providerId="ADAL" clId="{FADB0463-7005-4D6D-8195-B5098B6F09AC}" dt="2023-12-02T15:31:54.579" v="290" actId="2696"/>
        <pc:sldMkLst>
          <pc:docMk/>
          <pc:sldMk cId="1353947392" sldId="500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4026567121" sldId="501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1010808754" sldId="502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2304183711" sldId="503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4047739414" sldId="504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2743896670" sldId="505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3499477547" sldId="506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2715438704" sldId="507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400638859" sldId="510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2575225860" sldId="511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2257591116" sldId="512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25362966" sldId="513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2346030729" sldId="514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138117548" sldId="515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1597462551" sldId="516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2646950365" sldId="517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1020435574" sldId="518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1588373067" sldId="519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941291710" sldId="520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2437357445" sldId="521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584519044" sldId="522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4184799080" sldId="523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140137240" sldId="524"/>
        </pc:sldMkLst>
      </pc:sldChg>
      <pc:sldChg chg="del">
        <pc:chgData name="Ορέστης Αντωνίου" userId="aa65568b-29c0-48f4-92ec-07a3c5292fa9" providerId="ADAL" clId="{FADB0463-7005-4D6D-8195-B5098B6F09AC}" dt="2023-12-02T15:31:54.579" v="290" actId="2696"/>
        <pc:sldMkLst>
          <pc:docMk/>
          <pc:sldMk cId="4126375634" sldId="526"/>
        </pc:sldMkLst>
      </pc:sldChg>
      <pc:sldChg chg="del">
        <pc:chgData name="Ορέστης Αντωνίου" userId="aa65568b-29c0-48f4-92ec-07a3c5292fa9" providerId="ADAL" clId="{FADB0463-7005-4D6D-8195-B5098B6F09AC}" dt="2023-12-02T15:31:54.579" v="290" actId="2696"/>
        <pc:sldMkLst>
          <pc:docMk/>
          <pc:sldMk cId="1397546631" sldId="527"/>
        </pc:sldMkLst>
      </pc:sldChg>
      <pc:sldChg chg="modSp mod">
        <pc:chgData name="Ορέστης Αντωνίου" userId="aa65568b-29c0-48f4-92ec-07a3c5292fa9" providerId="ADAL" clId="{FADB0463-7005-4D6D-8195-B5098B6F09AC}" dt="2023-12-09T14:39:20.832" v="14291" actId="20577"/>
        <pc:sldMkLst>
          <pc:docMk/>
          <pc:sldMk cId="2341550123" sldId="529"/>
        </pc:sldMkLst>
        <pc:spChg chg="mod">
          <ac:chgData name="Ορέστης Αντωνίου" userId="aa65568b-29c0-48f4-92ec-07a3c5292fa9" providerId="ADAL" clId="{FADB0463-7005-4D6D-8195-B5098B6F09AC}" dt="2023-12-09T14:39:20.832" v="14291" actId="20577"/>
          <ac:spMkLst>
            <pc:docMk/>
            <pc:sldMk cId="2341550123" sldId="529"/>
            <ac:spMk id="11" creationId="{FD0DF4CE-4332-1A9F-A231-F5BBB2B078C3}"/>
          </ac:spMkLst>
        </pc:spChg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2106828534" sldId="530"/>
        </pc:sldMkLst>
      </pc:sldChg>
      <pc:sldChg chg="del">
        <pc:chgData name="Ορέστης Αντωνίου" userId="aa65568b-29c0-48f4-92ec-07a3c5292fa9" providerId="ADAL" clId="{FADB0463-7005-4D6D-8195-B5098B6F09AC}" dt="2023-12-02T15:32:16.578" v="292" actId="2696"/>
        <pc:sldMkLst>
          <pc:docMk/>
          <pc:sldMk cId="3011156748" sldId="531"/>
        </pc:sldMkLst>
      </pc:sldChg>
      <pc:sldChg chg="del">
        <pc:chgData name="Ορέστης Αντωνίου" userId="aa65568b-29c0-48f4-92ec-07a3c5292fa9" providerId="ADAL" clId="{FADB0463-7005-4D6D-8195-B5098B6F09AC}" dt="2023-12-02T15:32:22.700" v="294" actId="2696"/>
        <pc:sldMkLst>
          <pc:docMk/>
          <pc:sldMk cId="1289961213" sldId="532"/>
        </pc:sldMkLst>
      </pc:sldChg>
      <pc:sldChg chg="del">
        <pc:chgData name="Ορέστης Αντωνίου" userId="aa65568b-29c0-48f4-92ec-07a3c5292fa9" providerId="ADAL" clId="{FADB0463-7005-4D6D-8195-B5098B6F09AC}" dt="2023-12-02T15:32:30.410" v="295" actId="2696"/>
        <pc:sldMkLst>
          <pc:docMk/>
          <pc:sldMk cId="3828519463" sldId="533"/>
        </pc:sldMkLst>
      </pc:sldChg>
      <pc:sldChg chg="del">
        <pc:chgData name="Ορέστης Αντωνίου" userId="aa65568b-29c0-48f4-92ec-07a3c5292fa9" providerId="ADAL" clId="{FADB0463-7005-4D6D-8195-B5098B6F09AC}" dt="2023-12-02T15:32:33.806" v="296" actId="2696"/>
        <pc:sldMkLst>
          <pc:docMk/>
          <pc:sldMk cId="853829919" sldId="537"/>
        </pc:sldMkLst>
      </pc:sldChg>
      <pc:sldChg chg="del">
        <pc:chgData name="Ορέστης Αντωνίου" userId="aa65568b-29c0-48f4-92ec-07a3c5292fa9" providerId="ADAL" clId="{FADB0463-7005-4D6D-8195-B5098B6F09AC}" dt="2023-12-02T15:32:36.198" v="297" actId="2696"/>
        <pc:sldMkLst>
          <pc:docMk/>
          <pc:sldMk cId="1473013879" sldId="538"/>
        </pc:sldMkLst>
      </pc:sldChg>
      <pc:sldChg chg="del">
        <pc:chgData name="Ορέστης Αντωνίου" userId="aa65568b-29c0-48f4-92ec-07a3c5292fa9" providerId="ADAL" clId="{FADB0463-7005-4D6D-8195-B5098B6F09AC}" dt="2023-12-02T15:32:38.894" v="298" actId="2696"/>
        <pc:sldMkLst>
          <pc:docMk/>
          <pc:sldMk cId="526453317" sldId="539"/>
        </pc:sldMkLst>
      </pc:sldChg>
      <pc:sldChg chg="del">
        <pc:chgData name="Ορέστης Αντωνίου" userId="aa65568b-29c0-48f4-92ec-07a3c5292fa9" providerId="ADAL" clId="{FADB0463-7005-4D6D-8195-B5098B6F09AC}" dt="2023-12-02T15:32:43.482" v="299" actId="2696"/>
        <pc:sldMkLst>
          <pc:docMk/>
          <pc:sldMk cId="380721705" sldId="541"/>
        </pc:sldMkLst>
      </pc:sldChg>
      <pc:sldChg chg="del">
        <pc:chgData name="Ορέστης Αντωνίου" userId="aa65568b-29c0-48f4-92ec-07a3c5292fa9" providerId="ADAL" clId="{FADB0463-7005-4D6D-8195-B5098B6F09AC}" dt="2023-12-02T15:32:50.919" v="300" actId="2696"/>
        <pc:sldMkLst>
          <pc:docMk/>
          <pc:sldMk cId="1131804129" sldId="542"/>
        </pc:sldMkLst>
      </pc:sldChg>
      <pc:sldChg chg="del">
        <pc:chgData name="Ορέστης Αντωνίου" userId="aa65568b-29c0-48f4-92ec-07a3c5292fa9" providerId="ADAL" clId="{FADB0463-7005-4D6D-8195-B5098B6F09AC}" dt="2023-12-02T15:32:59.742" v="301" actId="2696"/>
        <pc:sldMkLst>
          <pc:docMk/>
          <pc:sldMk cId="3295607624" sldId="543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2345959471" sldId="544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1632272069" sldId="545"/>
        </pc:sldMkLst>
      </pc:sldChg>
      <pc:sldChg chg="del">
        <pc:chgData name="Ορέστης Αντωνίου" userId="aa65568b-29c0-48f4-92ec-07a3c5292fa9" providerId="ADAL" clId="{FADB0463-7005-4D6D-8195-B5098B6F09AC}" dt="2023-12-02T15:33:11.881" v="302" actId="2696"/>
        <pc:sldMkLst>
          <pc:docMk/>
          <pc:sldMk cId="3011989295" sldId="546"/>
        </pc:sldMkLst>
      </pc:sldChg>
      <pc:sldChg chg="del">
        <pc:chgData name="Ορέστης Αντωνίου" userId="aa65568b-29c0-48f4-92ec-07a3c5292fa9" providerId="ADAL" clId="{FADB0463-7005-4D6D-8195-B5098B6F09AC}" dt="2023-12-02T15:33:23.175" v="303" actId="2696"/>
        <pc:sldMkLst>
          <pc:docMk/>
          <pc:sldMk cId="486278115" sldId="547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3769357460" sldId="548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1164053711" sldId="549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2376179122" sldId="550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3382089877" sldId="551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4112724945" sldId="552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509573864" sldId="553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548004459" sldId="554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2204970261" sldId="555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80520646" sldId="556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215803777" sldId="557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2282567949" sldId="558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1455220816" sldId="559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3820520179" sldId="560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1558908067" sldId="561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3240830528" sldId="562"/>
        </pc:sldMkLst>
      </pc:sldChg>
      <pc:sldChg chg="del">
        <pc:chgData name="Ορέστης Αντωνίου" userId="aa65568b-29c0-48f4-92ec-07a3c5292fa9" providerId="ADAL" clId="{FADB0463-7005-4D6D-8195-B5098B6F09AC}" dt="2023-12-03T21:16:40.115" v="10327" actId="2696"/>
        <pc:sldMkLst>
          <pc:docMk/>
          <pc:sldMk cId="2915639988" sldId="563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1437274038" sldId="564"/>
        </pc:sldMkLst>
      </pc:sldChg>
      <pc:sldChg chg="modSp add del mod">
        <pc:chgData name="Ορέστης Αντωνίου" userId="aa65568b-29c0-48f4-92ec-07a3c5292fa9" providerId="ADAL" clId="{FADB0463-7005-4D6D-8195-B5098B6F09AC}" dt="2023-12-02T16:59:30.421" v="1306" actId="2696"/>
        <pc:sldMkLst>
          <pc:docMk/>
          <pc:sldMk cId="3037652051" sldId="564"/>
        </pc:sldMkLst>
        <pc:spChg chg="mod">
          <ac:chgData name="Ορέστης Αντωνίου" userId="aa65568b-29c0-48f4-92ec-07a3c5292fa9" providerId="ADAL" clId="{FADB0463-7005-4D6D-8195-B5098B6F09AC}" dt="2023-12-02T16:29:21.142" v="874" actId="1036"/>
          <ac:spMkLst>
            <pc:docMk/>
            <pc:sldMk cId="3037652051" sldId="564"/>
            <ac:spMk id="4" creationId="{F1DFC0D8-A513-CCE0-4CAE-3021DBBEB1EA}"/>
          </ac:spMkLst>
        </pc:spChg>
        <pc:spChg chg="mod">
          <ac:chgData name="Ορέστης Αντωνίου" userId="aa65568b-29c0-48f4-92ec-07a3c5292fa9" providerId="ADAL" clId="{FADB0463-7005-4D6D-8195-B5098B6F09AC}" dt="2023-12-02T16:19:14.441" v="623" actId="404"/>
          <ac:spMkLst>
            <pc:docMk/>
            <pc:sldMk cId="3037652051" sldId="564"/>
            <ac:spMk id="7" creationId="{079AC0D1-6AFC-71A5-074C-A94C6F8C56FF}"/>
          </ac:spMkLst>
        </pc:spChg>
        <pc:spChg chg="mod">
          <ac:chgData name="Ορέστης Αντωνίου" userId="aa65568b-29c0-48f4-92ec-07a3c5292fa9" providerId="ADAL" clId="{FADB0463-7005-4D6D-8195-B5098B6F09AC}" dt="2023-12-02T16:19:14.441" v="623" actId="404"/>
          <ac:spMkLst>
            <pc:docMk/>
            <pc:sldMk cId="3037652051" sldId="564"/>
            <ac:spMk id="10" creationId="{228D3863-474C-5F3A-2A0C-02FD6A43E13A}"/>
          </ac:spMkLst>
        </pc:spChg>
        <pc:spChg chg="mod">
          <ac:chgData name="Ορέστης Αντωνίου" userId="aa65568b-29c0-48f4-92ec-07a3c5292fa9" providerId="ADAL" clId="{FADB0463-7005-4D6D-8195-B5098B6F09AC}" dt="2023-12-02T16:29:21.142" v="874" actId="1036"/>
          <ac:spMkLst>
            <pc:docMk/>
            <pc:sldMk cId="3037652051" sldId="564"/>
            <ac:spMk id="18" creationId="{2525287A-7B63-6061-AB59-A93290D41A2F}"/>
          </ac:spMkLst>
        </pc:spChg>
        <pc:spChg chg="mod">
          <ac:chgData name="Ορέστης Αντωνίου" userId="aa65568b-29c0-48f4-92ec-07a3c5292fa9" providerId="ADAL" clId="{FADB0463-7005-4D6D-8195-B5098B6F09AC}" dt="2023-12-02T16:19:14.441" v="623" actId="404"/>
          <ac:spMkLst>
            <pc:docMk/>
            <pc:sldMk cId="3037652051" sldId="564"/>
            <ac:spMk id="19" creationId="{AFF0249C-0E17-1EB4-E124-9D689D5FA6E1}"/>
          </ac:spMkLst>
        </pc:spChg>
        <pc:spChg chg="mod">
          <ac:chgData name="Ορέστης Αντωνίου" userId="aa65568b-29c0-48f4-92ec-07a3c5292fa9" providerId="ADAL" clId="{FADB0463-7005-4D6D-8195-B5098B6F09AC}" dt="2023-12-02T16:19:14.441" v="623" actId="404"/>
          <ac:spMkLst>
            <pc:docMk/>
            <pc:sldMk cId="3037652051" sldId="564"/>
            <ac:spMk id="20" creationId="{C5F8EC03-86FA-E30E-B82F-1343F95EE655}"/>
          </ac:spMkLst>
        </pc:spChg>
        <pc:spChg chg="mod">
          <ac:chgData name="Ορέστης Αντωνίου" userId="aa65568b-29c0-48f4-92ec-07a3c5292fa9" providerId="ADAL" clId="{FADB0463-7005-4D6D-8195-B5098B6F09AC}" dt="2023-12-02T16:19:14.441" v="623" actId="404"/>
          <ac:spMkLst>
            <pc:docMk/>
            <pc:sldMk cId="3037652051" sldId="564"/>
            <ac:spMk id="22" creationId="{2EC72764-1072-7385-019E-DFC4AC7AB181}"/>
          </ac:spMkLst>
        </pc:spChg>
        <pc:spChg chg="mod">
          <ac:chgData name="Ορέστης Αντωνίου" userId="aa65568b-29c0-48f4-92ec-07a3c5292fa9" providerId="ADAL" clId="{FADB0463-7005-4D6D-8195-B5098B6F09AC}" dt="2023-12-02T16:19:14.441" v="623" actId="404"/>
          <ac:spMkLst>
            <pc:docMk/>
            <pc:sldMk cId="3037652051" sldId="564"/>
            <ac:spMk id="23" creationId="{C2EF316C-37AB-81E8-8511-6CCB7A5F55C2}"/>
          </ac:spMkLst>
        </pc:spChg>
        <pc:spChg chg="mod">
          <ac:chgData name="Ορέστης Αντωνίου" userId="aa65568b-29c0-48f4-92ec-07a3c5292fa9" providerId="ADAL" clId="{FADB0463-7005-4D6D-8195-B5098B6F09AC}" dt="2023-12-02T16:19:14.441" v="623" actId="404"/>
          <ac:spMkLst>
            <pc:docMk/>
            <pc:sldMk cId="3037652051" sldId="564"/>
            <ac:spMk id="24" creationId="{B4007C1E-AFF7-5609-3F1D-2779FA3D38C5}"/>
          </ac:spMkLst>
        </pc:spChg>
        <pc:spChg chg="mod">
          <ac:chgData name="Ορέστης Αντωνίου" userId="aa65568b-29c0-48f4-92ec-07a3c5292fa9" providerId="ADAL" clId="{FADB0463-7005-4D6D-8195-B5098B6F09AC}" dt="2023-12-02T16:29:21.142" v="874" actId="1036"/>
          <ac:spMkLst>
            <pc:docMk/>
            <pc:sldMk cId="3037652051" sldId="564"/>
            <ac:spMk id="46" creationId="{D0C71751-4529-3EAD-89F1-3D13CBDDC90E}"/>
          </ac:spMkLst>
        </pc:spChg>
        <pc:cxnChg chg="mod">
          <ac:chgData name="Ορέστης Αντωνίου" userId="aa65568b-29c0-48f4-92ec-07a3c5292fa9" providerId="ADAL" clId="{FADB0463-7005-4D6D-8195-B5098B6F09AC}" dt="2023-12-02T16:29:21.142" v="874" actId="1036"/>
          <ac:cxnSpMkLst>
            <pc:docMk/>
            <pc:sldMk cId="3037652051" sldId="564"/>
            <ac:cxnSpMk id="26" creationId="{42D9B5A4-6D3D-2ED9-720A-4E3E0E3F09CB}"/>
          </ac:cxnSpMkLst>
        </pc:cxnChg>
        <pc:cxnChg chg="mod">
          <ac:chgData name="Ορέστης Αντωνίου" userId="aa65568b-29c0-48f4-92ec-07a3c5292fa9" providerId="ADAL" clId="{FADB0463-7005-4D6D-8195-B5098B6F09AC}" dt="2023-12-02T16:29:21.142" v="874" actId="1036"/>
          <ac:cxnSpMkLst>
            <pc:docMk/>
            <pc:sldMk cId="3037652051" sldId="564"/>
            <ac:cxnSpMk id="54" creationId="{FD4C808E-4C45-C67C-3212-3326CD240C86}"/>
          </ac:cxnSpMkLst>
        </pc:cxnChg>
        <pc:cxnChg chg="mod">
          <ac:chgData name="Ορέστης Αντωνίου" userId="aa65568b-29c0-48f4-92ec-07a3c5292fa9" providerId="ADAL" clId="{FADB0463-7005-4D6D-8195-B5098B6F09AC}" dt="2023-12-02T16:29:21.142" v="874" actId="1036"/>
          <ac:cxnSpMkLst>
            <pc:docMk/>
            <pc:sldMk cId="3037652051" sldId="564"/>
            <ac:cxnSpMk id="57" creationId="{E87953E7-2C28-8F5F-AB69-4016C7BDF704}"/>
          </ac:cxnSpMkLst>
        </pc:cxnChg>
      </pc:sldChg>
      <pc:sldChg chg="addSp delSp modSp add mod ord addAnim delAnim modAnim modNotesTx">
        <pc:chgData name="Ορέστης Αντωνίου" userId="aa65568b-29c0-48f4-92ec-07a3c5292fa9" providerId="ADAL" clId="{FADB0463-7005-4D6D-8195-B5098B6F09AC}" dt="2023-12-09T14:42:33.804" v="14315"/>
        <pc:sldMkLst>
          <pc:docMk/>
          <pc:sldMk cId="3695488517" sldId="564"/>
        </pc:sldMkLst>
        <pc:spChg chg="del">
          <ac:chgData name="Ορέστης Αντωνίου" userId="aa65568b-29c0-48f4-92ec-07a3c5292fa9" providerId="ADAL" clId="{FADB0463-7005-4D6D-8195-B5098B6F09AC}" dt="2023-12-02T18:37:04.354" v="1778" actId="21"/>
          <ac:spMkLst>
            <pc:docMk/>
            <pc:sldMk cId="3695488517" sldId="564"/>
            <ac:spMk id="2" creationId="{55A0BCBD-E876-B76B-EABA-18F201D2E47D}"/>
          </ac:spMkLst>
        </pc:spChg>
        <pc:spChg chg="del mod topLvl">
          <ac:chgData name="Ορέστης Αντωνίου" userId="aa65568b-29c0-48f4-92ec-07a3c5292fa9" providerId="ADAL" clId="{FADB0463-7005-4D6D-8195-B5098B6F09AC}" dt="2023-12-02T18:37:51.737" v="1798" actId="21"/>
          <ac:spMkLst>
            <pc:docMk/>
            <pc:sldMk cId="3695488517" sldId="564"/>
            <ac:spMk id="4" creationId="{C71FC29C-9AE3-B71A-AAEE-33AEE76EBA45}"/>
          </ac:spMkLst>
        </pc:spChg>
        <pc:spChg chg="mod topLvl">
          <ac:chgData name="Ορέστης Αντωνίου" userId="aa65568b-29c0-48f4-92ec-07a3c5292fa9" providerId="ADAL" clId="{FADB0463-7005-4D6D-8195-B5098B6F09AC}" dt="2023-12-02T18:37:51.737" v="1798" actId="21"/>
          <ac:spMkLst>
            <pc:docMk/>
            <pc:sldMk cId="3695488517" sldId="564"/>
            <ac:spMk id="5" creationId="{65357A17-CB58-C7D1-885F-4DE10D60729D}"/>
          </ac:spMkLst>
        </pc:spChg>
        <pc:spChg chg="mod">
          <ac:chgData name="Ορέστης Αντωνίου" userId="aa65568b-29c0-48f4-92ec-07a3c5292fa9" providerId="ADAL" clId="{FADB0463-7005-4D6D-8195-B5098B6F09AC}" dt="2023-12-02T18:37:26.578" v="1781"/>
          <ac:spMkLst>
            <pc:docMk/>
            <pc:sldMk cId="3695488517" sldId="564"/>
            <ac:spMk id="7" creationId="{8D2E77C7-D5D0-FBB9-D073-CF2FCEA0B745}"/>
          </ac:spMkLst>
        </pc:spChg>
        <pc:spChg chg="mod">
          <ac:chgData name="Ορέστης Αντωνίου" userId="aa65568b-29c0-48f4-92ec-07a3c5292fa9" providerId="ADAL" clId="{FADB0463-7005-4D6D-8195-B5098B6F09AC}" dt="2023-12-02T18:37:26.578" v="1781"/>
          <ac:spMkLst>
            <pc:docMk/>
            <pc:sldMk cId="3695488517" sldId="564"/>
            <ac:spMk id="9" creationId="{F9CCB0E0-2E35-154D-2072-4ED284B6F18C}"/>
          </ac:spMkLst>
        </pc:spChg>
        <pc:spChg chg="mod">
          <ac:chgData name="Ορέστης Αντωνίου" userId="aa65568b-29c0-48f4-92ec-07a3c5292fa9" providerId="ADAL" clId="{FADB0463-7005-4D6D-8195-B5098B6F09AC}" dt="2023-12-02T18:37:26.578" v="1781"/>
          <ac:spMkLst>
            <pc:docMk/>
            <pc:sldMk cId="3695488517" sldId="564"/>
            <ac:spMk id="10" creationId="{8871ABBD-4ED4-3B16-E95D-294333D67DA6}"/>
          </ac:spMkLst>
        </pc:spChg>
        <pc:spChg chg="del topLvl">
          <ac:chgData name="Ορέστης Αντωνίου" userId="aa65568b-29c0-48f4-92ec-07a3c5292fa9" providerId="ADAL" clId="{FADB0463-7005-4D6D-8195-B5098B6F09AC}" dt="2023-12-02T18:37:00.699" v="1777" actId="21"/>
          <ac:spMkLst>
            <pc:docMk/>
            <pc:sldMk cId="3695488517" sldId="564"/>
            <ac:spMk id="12" creationId="{6FDAEBEC-2AF5-47AF-1E3C-E98C0375A6F7}"/>
          </ac:spMkLst>
        </pc:spChg>
        <pc:spChg chg="topLvl">
          <ac:chgData name="Ορέστης Αντωνίου" userId="aa65568b-29c0-48f4-92ec-07a3c5292fa9" providerId="ADAL" clId="{FADB0463-7005-4D6D-8195-B5098B6F09AC}" dt="2023-12-02T18:37:00.699" v="1777" actId="21"/>
          <ac:spMkLst>
            <pc:docMk/>
            <pc:sldMk cId="3695488517" sldId="564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FADB0463-7005-4D6D-8195-B5098B6F09AC}" dt="2023-12-02T18:37:26.578" v="1781"/>
          <ac:spMkLst>
            <pc:docMk/>
            <pc:sldMk cId="3695488517" sldId="564"/>
            <ac:spMk id="14" creationId="{5C9F8BA0-3A6E-2762-EBE9-85E78E0FFA76}"/>
          </ac:spMkLst>
        </pc:spChg>
        <pc:spChg chg="mod">
          <ac:chgData name="Ορέστης Αντωνίου" userId="aa65568b-29c0-48f4-92ec-07a3c5292fa9" providerId="ADAL" clId="{FADB0463-7005-4D6D-8195-B5098B6F09AC}" dt="2023-12-02T18:37:26.578" v="1781"/>
          <ac:spMkLst>
            <pc:docMk/>
            <pc:sldMk cId="3695488517" sldId="564"/>
            <ac:spMk id="15" creationId="{BE73E47C-2DA0-14D9-43F6-6EA4021B342C}"/>
          </ac:spMkLst>
        </pc:spChg>
        <pc:spChg chg="del topLvl">
          <ac:chgData name="Ορέστης Αντωνίου" userId="aa65568b-29c0-48f4-92ec-07a3c5292fa9" providerId="ADAL" clId="{FADB0463-7005-4D6D-8195-B5098B6F09AC}" dt="2023-12-02T18:37:07.171" v="1779" actId="21"/>
          <ac:spMkLst>
            <pc:docMk/>
            <pc:sldMk cId="3695488517" sldId="564"/>
            <ac:spMk id="17" creationId="{59B66833-5565-8D31-7B6F-B58801F33BDA}"/>
          </ac:spMkLst>
        </pc:spChg>
        <pc:spChg chg="add del mod">
          <ac:chgData name="Ορέστης Αντωνίου" userId="aa65568b-29c0-48f4-92ec-07a3c5292fa9" providerId="ADAL" clId="{FADB0463-7005-4D6D-8195-B5098B6F09AC}" dt="2023-12-02T22:24:28.254" v="2798" actId="21"/>
          <ac:spMkLst>
            <pc:docMk/>
            <pc:sldMk cId="3695488517" sldId="564"/>
            <ac:spMk id="17" creationId="{A7625294-AF1D-DC42-3F16-0B5C952626BF}"/>
          </ac:spMkLst>
        </pc:spChg>
        <pc:spChg chg="add del mod">
          <ac:chgData name="Ορέστης Αντωνίου" userId="aa65568b-29c0-48f4-92ec-07a3c5292fa9" providerId="ADAL" clId="{FADB0463-7005-4D6D-8195-B5098B6F09AC}" dt="2023-12-02T18:37:42.765" v="1795"/>
          <ac:spMkLst>
            <pc:docMk/>
            <pc:sldMk cId="3695488517" sldId="564"/>
            <ac:spMk id="19" creationId="{C1951691-6627-F482-A5E7-6B39DDA199D2}"/>
          </ac:spMkLst>
        </pc:spChg>
        <pc:spChg chg="add del mod topLvl">
          <ac:chgData name="Ορέστης Αντωνίου" userId="aa65568b-29c0-48f4-92ec-07a3c5292fa9" providerId="ADAL" clId="{FADB0463-7005-4D6D-8195-B5098B6F09AC}" dt="2023-12-02T19:09:54.539" v="2298" actId="1036"/>
          <ac:spMkLst>
            <pc:docMk/>
            <pc:sldMk cId="3695488517" sldId="564"/>
            <ac:spMk id="21" creationId="{55262CBB-F045-B35A-142F-5D1B3390820C}"/>
          </ac:spMkLst>
        </pc:spChg>
        <pc:spChg chg="mod">
          <ac:chgData name="Ορέστης Αντωνίου" userId="aa65568b-29c0-48f4-92ec-07a3c5292fa9" providerId="ADAL" clId="{FADB0463-7005-4D6D-8195-B5098B6F09AC}" dt="2023-12-02T19:10:12.473" v="2326" actId="14100"/>
          <ac:spMkLst>
            <pc:docMk/>
            <pc:sldMk cId="3695488517" sldId="564"/>
            <ac:spMk id="22" creationId="{3E4EE4B4-605B-74BE-A521-0F40F202CF70}"/>
          </ac:spMkLst>
        </pc:spChg>
        <pc:spChg chg="mod topLvl">
          <ac:chgData name="Ορέστης Αντωνίου" userId="aa65568b-29c0-48f4-92ec-07a3c5292fa9" providerId="ADAL" clId="{FADB0463-7005-4D6D-8195-B5098B6F09AC}" dt="2023-12-02T19:09:33.181" v="2285" actId="14100"/>
          <ac:spMkLst>
            <pc:docMk/>
            <pc:sldMk cId="3695488517" sldId="564"/>
            <ac:spMk id="24" creationId="{A3F65D49-D829-35A6-4E3C-03A627FED353}"/>
          </ac:spMkLst>
        </pc:spChg>
        <pc:spChg chg="mod">
          <ac:chgData name="Ορέστης Αντωνίου" userId="aa65568b-29c0-48f4-92ec-07a3c5292fa9" providerId="ADAL" clId="{FADB0463-7005-4D6D-8195-B5098B6F09AC}" dt="2023-12-02T19:23:45.013" v="2582" actId="207"/>
          <ac:spMkLst>
            <pc:docMk/>
            <pc:sldMk cId="3695488517" sldId="564"/>
            <ac:spMk id="29" creationId="{FFB20BB3-5620-84B9-A50C-F446C2595D69}"/>
          </ac:spMkLst>
        </pc:spChg>
        <pc:spChg chg="mod">
          <ac:chgData name="Ορέστης Αντωνίου" userId="aa65568b-29c0-48f4-92ec-07a3c5292fa9" providerId="ADAL" clId="{FADB0463-7005-4D6D-8195-B5098B6F09AC}" dt="2023-12-02T19:23:49.068" v="2583" actId="207"/>
          <ac:spMkLst>
            <pc:docMk/>
            <pc:sldMk cId="3695488517" sldId="564"/>
            <ac:spMk id="30" creationId="{BC1038D9-41FF-A8D6-38D1-621A34158D3A}"/>
          </ac:spMkLst>
        </pc:spChg>
        <pc:spChg chg="mod">
          <ac:chgData name="Ορέστης Αντωνίου" userId="aa65568b-29c0-48f4-92ec-07a3c5292fa9" providerId="ADAL" clId="{FADB0463-7005-4D6D-8195-B5098B6F09AC}" dt="2023-12-02T19:23:53.442" v="2584" actId="207"/>
          <ac:spMkLst>
            <pc:docMk/>
            <pc:sldMk cId="3695488517" sldId="564"/>
            <ac:spMk id="31" creationId="{D177AC48-9571-21C9-F92C-3016BAA30394}"/>
          </ac:spMkLst>
        </pc:spChg>
        <pc:spChg chg="mod">
          <ac:chgData name="Ορέστης Αντωνίου" userId="aa65568b-29c0-48f4-92ec-07a3c5292fa9" providerId="ADAL" clId="{FADB0463-7005-4D6D-8195-B5098B6F09AC}" dt="2023-12-02T19:10:31.893" v="2372" actId="1037"/>
          <ac:spMkLst>
            <pc:docMk/>
            <pc:sldMk cId="3695488517" sldId="564"/>
            <ac:spMk id="32" creationId="{7588538F-D356-D512-BB5D-85F2262BBAF9}"/>
          </ac:spMkLst>
        </pc:spChg>
        <pc:spChg chg="mod">
          <ac:chgData name="Ορέστης Αντωνίου" userId="aa65568b-29c0-48f4-92ec-07a3c5292fa9" providerId="ADAL" clId="{FADB0463-7005-4D6D-8195-B5098B6F09AC}" dt="2023-12-02T22:05:24.444" v="2587" actId="1076"/>
          <ac:spMkLst>
            <pc:docMk/>
            <pc:sldMk cId="3695488517" sldId="564"/>
            <ac:spMk id="34" creationId="{6A87BFF1-5759-1FBA-7824-85666375570C}"/>
          </ac:spMkLst>
        </pc:spChg>
        <pc:spChg chg="mod">
          <ac:chgData name="Ορέστης Αντωνίου" userId="aa65568b-29c0-48f4-92ec-07a3c5292fa9" providerId="ADAL" clId="{FADB0463-7005-4D6D-8195-B5098B6F09AC}" dt="2023-12-02T22:23:46.337" v="2757"/>
          <ac:spMkLst>
            <pc:docMk/>
            <pc:sldMk cId="3695488517" sldId="564"/>
            <ac:spMk id="36" creationId="{97BE001F-0635-8B7B-6CA2-875BD1582E66}"/>
          </ac:spMkLst>
        </pc:spChg>
        <pc:spChg chg="mod">
          <ac:chgData name="Ορέστης Αντωνίου" userId="aa65568b-29c0-48f4-92ec-07a3c5292fa9" providerId="ADAL" clId="{FADB0463-7005-4D6D-8195-B5098B6F09AC}" dt="2023-12-02T22:23:46.337" v="2757"/>
          <ac:spMkLst>
            <pc:docMk/>
            <pc:sldMk cId="3695488517" sldId="564"/>
            <ac:spMk id="37" creationId="{1720C36B-8707-BEF5-A733-E71354780DD0}"/>
          </ac:spMkLst>
        </pc:spChg>
        <pc:grpChg chg="add del mod">
          <ac:chgData name="Ορέστης Αντωνίου" userId="aa65568b-29c0-48f4-92ec-07a3c5292fa9" providerId="ADAL" clId="{FADB0463-7005-4D6D-8195-B5098B6F09AC}" dt="2023-12-02T18:37:51.737" v="1798" actId="21"/>
          <ac:grpSpMkLst>
            <pc:docMk/>
            <pc:sldMk cId="3695488517" sldId="564"/>
            <ac:grpSpMk id="3" creationId="{7AE4F29A-9305-D17C-281E-3E5B839C1F25}"/>
          </ac:grpSpMkLst>
        </pc:grpChg>
        <pc:grpChg chg="add mod ord">
          <ac:chgData name="Ορέστης Αντωνίου" userId="aa65568b-29c0-48f4-92ec-07a3c5292fa9" providerId="ADAL" clId="{FADB0463-7005-4D6D-8195-B5098B6F09AC}" dt="2023-12-02T19:08:30.053" v="2223" actId="1035"/>
          <ac:grpSpMkLst>
            <pc:docMk/>
            <pc:sldMk cId="3695488517" sldId="564"/>
            <ac:grpSpMk id="4" creationId="{509BB54C-3552-E636-5B90-3C20B5E41FE3}"/>
          </ac:grpSpMkLst>
        </pc:grpChg>
        <pc:grpChg chg="add del mod">
          <ac:chgData name="Ορέστης Αντωνίου" userId="aa65568b-29c0-48f4-92ec-07a3c5292fa9" providerId="ADAL" clId="{FADB0463-7005-4D6D-8195-B5098B6F09AC}" dt="2023-12-02T18:37:42.765" v="1795"/>
          <ac:grpSpMkLst>
            <pc:docMk/>
            <pc:sldMk cId="3695488517" sldId="564"/>
            <ac:grpSpMk id="6" creationId="{A3418177-D070-618F-8832-AA1EFB120011}"/>
          </ac:grpSpMkLst>
        </pc:grpChg>
        <pc:grpChg chg="mod">
          <ac:chgData name="Ορέστης Αντωνίου" userId="aa65568b-29c0-48f4-92ec-07a3c5292fa9" providerId="ADAL" clId="{FADB0463-7005-4D6D-8195-B5098B6F09AC}" dt="2023-12-02T18:37:26.578" v="1781"/>
          <ac:grpSpMkLst>
            <pc:docMk/>
            <pc:sldMk cId="3695488517" sldId="564"/>
            <ac:grpSpMk id="8" creationId="{17006FB4-9D8F-59F4-3ABA-28DF57D62655}"/>
          </ac:grpSpMkLst>
        </pc:grpChg>
        <pc:grpChg chg="del">
          <ac:chgData name="Ορέστης Αντωνίου" userId="aa65568b-29c0-48f4-92ec-07a3c5292fa9" providerId="ADAL" clId="{FADB0463-7005-4D6D-8195-B5098B6F09AC}" dt="2023-12-02T18:37:00.699" v="1777" actId="21"/>
          <ac:grpSpMkLst>
            <pc:docMk/>
            <pc:sldMk cId="3695488517" sldId="564"/>
            <ac:grpSpMk id="16" creationId="{996FFCE4-7C4C-9A95-C616-49B3D82D9BDE}"/>
          </ac:grpSpMkLst>
        </pc:grpChg>
        <pc:grpChg chg="add del mod">
          <ac:chgData name="Ορέστης Αντωνίου" userId="aa65568b-29c0-48f4-92ec-07a3c5292fa9" providerId="ADAL" clId="{FADB0463-7005-4D6D-8195-B5098B6F09AC}" dt="2023-12-02T19:09:37.252" v="2292" actId="1035"/>
          <ac:grpSpMkLst>
            <pc:docMk/>
            <pc:sldMk cId="3695488517" sldId="564"/>
            <ac:grpSpMk id="27" creationId="{0CF8D07D-6B04-8710-D975-1F32FB846C3B}"/>
          </ac:grpSpMkLst>
        </pc:grpChg>
        <pc:grpChg chg="mod">
          <ac:chgData name="Ορέστης Αντωνίου" userId="aa65568b-29c0-48f4-92ec-07a3c5292fa9" providerId="ADAL" clId="{FADB0463-7005-4D6D-8195-B5098B6F09AC}" dt="2023-12-02T19:10:06.118" v="2325" actId="1036"/>
          <ac:grpSpMkLst>
            <pc:docMk/>
            <pc:sldMk cId="3695488517" sldId="564"/>
            <ac:grpSpMk id="28" creationId="{583998A0-9839-84B1-DA9B-85AB5213A2E3}"/>
          </ac:grpSpMkLst>
        </pc:grpChg>
        <pc:grpChg chg="add del mod">
          <ac:chgData name="Ορέστης Αντωνίου" userId="aa65568b-29c0-48f4-92ec-07a3c5292fa9" providerId="ADAL" clId="{FADB0463-7005-4D6D-8195-B5098B6F09AC}" dt="2023-12-02T22:24:12.419" v="2782"/>
          <ac:grpSpMkLst>
            <pc:docMk/>
            <pc:sldMk cId="3695488517" sldId="564"/>
            <ac:grpSpMk id="35" creationId="{30FF3FAC-F2E9-F933-5B5D-6861DB72EA68}"/>
          </ac:grpSpMkLst>
        </pc:grpChg>
        <pc:grpChg chg="del">
          <ac:chgData name="Ορέστης Αντωνίου" userId="aa65568b-29c0-48f4-92ec-07a3c5292fa9" providerId="ADAL" clId="{FADB0463-7005-4D6D-8195-B5098B6F09AC}" dt="2023-12-02T18:37:07.171" v="1779" actId="21"/>
          <ac:grpSpMkLst>
            <pc:docMk/>
            <pc:sldMk cId="3695488517" sldId="564"/>
            <ac:grpSpMk id="85" creationId="{0C4BF910-965C-75B1-C536-0BA83D376EC0}"/>
          </ac:grpSpMkLst>
        </pc:grpChg>
        <pc:picChg chg="add mod modCrop">
          <ac:chgData name="Ορέστης Αντωνίου" userId="aa65568b-29c0-48f4-92ec-07a3c5292fa9" providerId="ADAL" clId="{FADB0463-7005-4D6D-8195-B5098B6F09AC}" dt="2023-12-02T19:07:30.623" v="2210" actId="164"/>
          <ac:picMkLst>
            <pc:docMk/>
            <pc:sldMk cId="3695488517" sldId="564"/>
            <ac:picMk id="3" creationId="{447B704C-6F46-D6EE-65C5-7880F231070D}"/>
          </ac:picMkLst>
        </pc:picChg>
        <pc:picChg chg="mod">
          <ac:chgData name="Ορέστης Αντωνίου" userId="aa65568b-29c0-48f4-92ec-07a3c5292fa9" providerId="ADAL" clId="{FADB0463-7005-4D6D-8195-B5098B6F09AC}" dt="2023-12-02T19:07:30.623" v="2210" actId="164"/>
          <ac:picMkLst>
            <pc:docMk/>
            <pc:sldMk cId="3695488517" sldId="564"/>
            <ac:picMk id="20" creationId="{84DD04A9-2ACE-0002-144B-C335FB000998}"/>
          </ac:picMkLst>
        </pc:picChg>
        <pc:picChg chg="del topLvl">
          <ac:chgData name="Ορέστης Αντωνίου" userId="aa65568b-29c0-48f4-92ec-07a3c5292fa9" providerId="ADAL" clId="{FADB0463-7005-4D6D-8195-B5098B6F09AC}" dt="2023-12-02T18:37:09.225" v="1780" actId="21"/>
          <ac:picMkLst>
            <pc:docMk/>
            <pc:sldMk cId="3695488517" sldId="564"/>
            <ac:picMk id="84" creationId="{2CCD9F2B-C143-D203-4022-A0C3C2420DE5}"/>
          </ac:picMkLst>
        </pc:picChg>
        <pc:cxnChg chg="add mod">
          <ac:chgData name="Ορέστης Αντωνίου" userId="aa65568b-29c0-48f4-92ec-07a3c5292fa9" providerId="ADAL" clId="{FADB0463-7005-4D6D-8195-B5098B6F09AC}" dt="2023-12-02T22:06:21.983" v="2590" actId="1582"/>
          <ac:cxnSpMkLst>
            <pc:docMk/>
            <pc:sldMk cId="3695488517" sldId="564"/>
            <ac:cxnSpMk id="16" creationId="{45EE8CCF-7D72-BF68-51DF-325B21F3099C}"/>
          </ac:cxnSpMkLst>
        </pc:cxnChg>
      </pc:sldChg>
      <pc:sldChg chg="addSp delSp modSp add mod delAnim modAnim">
        <pc:chgData name="Ορέστης Αντωνίου" userId="aa65568b-29c0-48f4-92ec-07a3c5292fa9" providerId="ADAL" clId="{FADB0463-7005-4D6D-8195-B5098B6F09AC}" dt="2023-12-09T14:43:20.402" v="14322"/>
        <pc:sldMkLst>
          <pc:docMk/>
          <pc:sldMk cId="1149334819" sldId="565"/>
        </pc:sldMkLst>
        <pc:spChg chg="mod">
          <ac:chgData name="Ορέστης Αντωνίου" userId="aa65568b-29c0-48f4-92ec-07a3c5292fa9" providerId="ADAL" clId="{FADB0463-7005-4D6D-8195-B5098B6F09AC}" dt="2023-12-02T22:37:32.896" v="3088" actId="1036"/>
          <ac:spMkLst>
            <pc:docMk/>
            <pc:sldMk cId="1149334819" sldId="565"/>
            <ac:spMk id="29" creationId="{FFB20BB3-5620-84B9-A50C-F446C2595D69}"/>
          </ac:spMkLst>
        </pc:spChg>
        <pc:spChg chg="mod">
          <ac:chgData name="Ορέστης Αντωνίου" userId="aa65568b-29c0-48f4-92ec-07a3c5292fa9" providerId="ADAL" clId="{FADB0463-7005-4D6D-8195-B5098B6F09AC}" dt="2023-12-02T22:38:25.252" v="3113" actId="14100"/>
          <ac:spMkLst>
            <pc:docMk/>
            <pc:sldMk cId="1149334819" sldId="565"/>
            <ac:spMk id="30" creationId="{BC1038D9-41FF-A8D6-38D1-621A34158D3A}"/>
          </ac:spMkLst>
        </pc:spChg>
        <pc:spChg chg="mod">
          <ac:chgData name="Ορέστης Αντωνίου" userId="aa65568b-29c0-48f4-92ec-07a3c5292fa9" providerId="ADAL" clId="{FADB0463-7005-4D6D-8195-B5098B6F09AC}" dt="2023-12-02T22:31:43.833" v="2978" actId="1035"/>
          <ac:spMkLst>
            <pc:docMk/>
            <pc:sldMk cId="1149334819" sldId="565"/>
            <ac:spMk id="31" creationId="{D177AC48-9571-21C9-F92C-3016BAA30394}"/>
          </ac:spMkLst>
        </pc:spChg>
        <pc:spChg chg="del">
          <ac:chgData name="Ορέστης Αντωνίου" userId="aa65568b-29c0-48f4-92ec-07a3c5292fa9" providerId="ADAL" clId="{FADB0463-7005-4D6D-8195-B5098B6F09AC}" dt="2023-12-02T22:27:55.236" v="2814" actId="21"/>
          <ac:spMkLst>
            <pc:docMk/>
            <pc:sldMk cId="1149334819" sldId="565"/>
            <ac:spMk id="32" creationId="{7588538F-D356-D512-BB5D-85F2262BBAF9}"/>
          </ac:spMkLst>
        </pc:spChg>
        <pc:spChg chg="mod">
          <ac:chgData name="Ορέστης Αντωνίου" userId="aa65568b-29c0-48f4-92ec-07a3c5292fa9" providerId="ADAL" clId="{FADB0463-7005-4D6D-8195-B5098B6F09AC}" dt="2023-12-09T14:43:13.667" v="14320" actId="20577"/>
          <ac:spMkLst>
            <pc:docMk/>
            <pc:sldMk cId="1149334819" sldId="565"/>
            <ac:spMk id="34" creationId="{6A87BFF1-5759-1FBA-7824-85666375570C}"/>
          </ac:spMkLst>
        </pc:spChg>
        <pc:spChg chg="mod">
          <ac:chgData name="Ορέστης Αντωνίου" userId="aa65568b-29c0-48f4-92ec-07a3c5292fa9" providerId="ADAL" clId="{FADB0463-7005-4D6D-8195-B5098B6F09AC}" dt="2023-12-02T22:31:15.645" v="2937" actId="571"/>
          <ac:spMkLst>
            <pc:docMk/>
            <pc:sldMk cId="1149334819" sldId="565"/>
            <ac:spMk id="39" creationId="{7F9A4FBD-53A5-9204-09A0-7A5112F4BE67}"/>
          </ac:spMkLst>
        </pc:spChg>
        <pc:spChg chg="mod">
          <ac:chgData name="Ορέστης Αντωνίου" userId="aa65568b-29c0-48f4-92ec-07a3c5292fa9" providerId="ADAL" clId="{FADB0463-7005-4D6D-8195-B5098B6F09AC}" dt="2023-12-02T22:31:15.645" v="2937" actId="571"/>
          <ac:spMkLst>
            <pc:docMk/>
            <pc:sldMk cId="1149334819" sldId="565"/>
            <ac:spMk id="40" creationId="{0D494184-7801-2907-7054-5249B6DF6FD5}"/>
          </ac:spMkLst>
        </pc:spChg>
        <pc:grpChg chg="add mod ord">
          <ac:chgData name="Ορέστης Αντωνίου" userId="aa65568b-29c0-48f4-92ec-07a3c5292fa9" providerId="ADAL" clId="{FADB0463-7005-4D6D-8195-B5098B6F09AC}" dt="2023-12-02T22:32:00.190" v="2980" actId="14100"/>
          <ac:grpSpMkLst>
            <pc:docMk/>
            <pc:sldMk cId="1149334819" sldId="565"/>
            <ac:grpSpMk id="2" creationId="{B64D3D95-988E-9CA8-982F-B41E7A55F796}"/>
          </ac:grpSpMkLst>
        </pc:grpChg>
        <pc:grpChg chg="del">
          <ac:chgData name="Ορέστης Αντωνίου" userId="aa65568b-29c0-48f4-92ec-07a3c5292fa9" providerId="ADAL" clId="{FADB0463-7005-4D6D-8195-B5098B6F09AC}" dt="2023-12-02T22:27:49.159" v="2813" actId="21"/>
          <ac:grpSpMkLst>
            <pc:docMk/>
            <pc:sldMk cId="1149334819" sldId="565"/>
            <ac:grpSpMk id="4" creationId="{509BB54C-3552-E636-5B90-3C20B5E41FE3}"/>
          </ac:grpSpMkLst>
        </pc:grpChg>
        <pc:grpChg chg="mod">
          <ac:chgData name="Ορέστης Αντωνίου" userId="aa65568b-29c0-48f4-92ec-07a3c5292fa9" providerId="ADAL" clId="{FADB0463-7005-4D6D-8195-B5098B6F09AC}" dt="2023-12-02T22:37:39.965" v="3092" actId="1036"/>
          <ac:grpSpMkLst>
            <pc:docMk/>
            <pc:sldMk cId="1149334819" sldId="565"/>
            <ac:grpSpMk id="26" creationId="{E5892200-8E0F-B81D-955A-0776AAE9C55C}"/>
          </ac:grpSpMkLst>
        </pc:grpChg>
        <pc:grpChg chg="mod">
          <ac:chgData name="Ορέστης Αντωνίου" userId="aa65568b-29c0-48f4-92ec-07a3c5292fa9" providerId="ADAL" clId="{FADB0463-7005-4D6D-8195-B5098B6F09AC}" dt="2023-12-02T22:32:00.190" v="2980" actId="14100"/>
          <ac:grpSpMkLst>
            <pc:docMk/>
            <pc:sldMk cId="1149334819" sldId="565"/>
            <ac:grpSpMk id="27" creationId="{0CF8D07D-6B04-8710-D975-1F32FB846C3B}"/>
          </ac:grpSpMkLst>
        </pc:grpChg>
        <pc:grpChg chg="mod">
          <ac:chgData name="Ορέστης Αντωνίου" userId="aa65568b-29c0-48f4-92ec-07a3c5292fa9" providerId="ADAL" clId="{FADB0463-7005-4D6D-8195-B5098B6F09AC}" dt="2023-12-02T22:32:00.190" v="2980" actId="14100"/>
          <ac:grpSpMkLst>
            <pc:docMk/>
            <pc:sldMk cId="1149334819" sldId="565"/>
            <ac:grpSpMk id="28" creationId="{583998A0-9839-84B1-DA9B-85AB5213A2E3}"/>
          </ac:grpSpMkLst>
        </pc:grpChg>
        <pc:grpChg chg="add mod">
          <ac:chgData name="Ορέστης Αντωνίου" userId="aa65568b-29c0-48f4-92ec-07a3c5292fa9" providerId="ADAL" clId="{FADB0463-7005-4D6D-8195-B5098B6F09AC}" dt="2023-12-02T22:31:15.645" v="2937" actId="571"/>
          <ac:grpSpMkLst>
            <pc:docMk/>
            <pc:sldMk cId="1149334819" sldId="565"/>
            <ac:grpSpMk id="35" creationId="{04C293CB-6FEF-317D-FC72-925C8971A27C}"/>
          </ac:grpSpMkLst>
        </pc:grpChg>
        <pc:grpChg chg="add mod">
          <ac:chgData name="Ορέστης Αντωνίου" userId="aa65568b-29c0-48f4-92ec-07a3c5292fa9" providerId="ADAL" clId="{FADB0463-7005-4D6D-8195-B5098B6F09AC}" dt="2023-12-02T22:31:15.645" v="2937" actId="571"/>
          <ac:grpSpMkLst>
            <pc:docMk/>
            <pc:sldMk cId="1149334819" sldId="565"/>
            <ac:grpSpMk id="38" creationId="{56B66100-63EA-F760-5A72-AABCA54B026C}"/>
          </ac:grpSpMkLst>
        </pc:grpChg>
        <pc:picChg chg="del">
          <ac:chgData name="Ορέστης Αντωνίου" userId="aa65568b-29c0-48f4-92ec-07a3c5292fa9" providerId="ADAL" clId="{FADB0463-7005-4D6D-8195-B5098B6F09AC}" dt="2023-12-02T22:36:23.121" v="3076" actId="21"/>
          <ac:picMkLst>
            <pc:docMk/>
            <pc:sldMk cId="1149334819" sldId="565"/>
            <ac:picMk id="11" creationId="{8AEEE19F-9C3E-A3FD-F18A-C2B5C37C6A19}"/>
          </ac:picMkLst>
        </pc:picChg>
        <pc:picChg chg="mod">
          <ac:chgData name="Ορέστης Αντωνίου" userId="aa65568b-29c0-48f4-92ec-07a3c5292fa9" providerId="ADAL" clId="{FADB0463-7005-4D6D-8195-B5098B6F09AC}" dt="2023-12-02T22:30:22.797" v="2884"/>
          <ac:picMkLst>
            <pc:docMk/>
            <pc:sldMk cId="1149334819" sldId="565"/>
            <ac:picMk id="12" creationId="{E5AD505C-2A37-03D7-1E95-F3697C7C9FC3}"/>
          </ac:picMkLst>
        </pc:picChg>
        <pc:picChg chg="mod">
          <ac:chgData name="Ορέστης Αντωνίου" userId="aa65568b-29c0-48f4-92ec-07a3c5292fa9" providerId="ADAL" clId="{FADB0463-7005-4D6D-8195-B5098B6F09AC}" dt="2023-12-02T22:30:22.797" v="2884"/>
          <ac:picMkLst>
            <pc:docMk/>
            <pc:sldMk cId="1149334819" sldId="565"/>
            <ac:picMk id="17" creationId="{76F7BBF6-9C58-88F8-3477-965AAD30DE13}"/>
          </ac:picMkLst>
        </pc:picChg>
        <pc:picChg chg="mod">
          <ac:chgData name="Ορέστης Αντωνίου" userId="aa65568b-29c0-48f4-92ec-07a3c5292fa9" providerId="ADAL" clId="{FADB0463-7005-4D6D-8195-B5098B6F09AC}" dt="2023-12-02T22:31:15.645" v="2937" actId="571"/>
          <ac:picMkLst>
            <pc:docMk/>
            <pc:sldMk cId="1149334819" sldId="565"/>
            <ac:picMk id="36" creationId="{3B8B267F-E3CC-1ABE-E9F8-2E2A18A46AF9}"/>
          </ac:picMkLst>
        </pc:picChg>
        <pc:picChg chg="mod">
          <ac:chgData name="Ορέστης Αντωνίου" userId="aa65568b-29c0-48f4-92ec-07a3c5292fa9" providerId="ADAL" clId="{FADB0463-7005-4D6D-8195-B5098B6F09AC}" dt="2023-12-02T22:31:15.645" v="2937" actId="571"/>
          <ac:picMkLst>
            <pc:docMk/>
            <pc:sldMk cId="1149334819" sldId="565"/>
            <ac:picMk id="37" creationId="{191FE873-CA60-6A83-4949-9FE306F70F39}"/>
          </ac:picMkLst>
        </pc:picChg>
        <pc:picChg chg="add mod ord">
          <ac:chgData name="Ορέστης Αντωνίου" userId="aa65568b-29c0-48f4-92ec-07a3c5292fa9" providerId="ADAL" clId="{FADB0463-7005-4D6D-8195-B5098B6F09AC}" dt="2023-12-02T22:37:39.965" v="3092" actId="1036"/>
          <ac:picMkLst>
            <pc:docMk/>
            <pc:sldMk cId="1149334819" sldId="565"/>
            <ac:picMk id="41" creationId="{679F4B9F-81A8-7BF7-266E-BBC854071FAD}"/>
          </ac:picMkLst>
        </pc:picChg>
        <pc:cxnChg chg="del mod">
          <ac:chgData name="Ορέστης Αντωνίου" userId="aa65568b-29c0-48f4-92ec-07a3c5292fa9" providerId="ADAL" clId="{FADB0463-7005-4D6D-8195-B5098B6F09AC}" dt="2023-12-02T22:27:55.236" v="2814" actId="21"/>
          <ac:cxnSpMkLst>
            <pc:docMk/>
            <pc:sldMk cId="1149334819" sldId="565"/>
            <ac:cxnSpMk id="16" creationId="{45EE8CCF-7D72-BF68-51DF-325B21F3099C}"/>
          </ac:cxnSpMkLst>
        </pc:cxnChg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1835508570" sldId="565"/>
        </pc:sldMkLst>
      </pc:sldChg>
      <pc:sldChg chg="add del">
        <pc:chgData name="Ορέστης Αντωνίου" userId="aa65568b-29c0-48f4-92ec-07a3c5292fa9" providerId="ADAL" clId="{FADB0463-7005-4D6D-8195-B5098B6F09AC}" dt="2023-12-02T22:25:31.748" v="2802" actId="2696"/>
        <pc:sldMkLst>
          <pc:docMk/>
          <pc:sldMk cId="3829045801" sldId="565"/>
        </pc:sldMkLst>
      </pc:sldChg>
      <pc:sldChg chg="del">
        <pc:chgData name="Ορέστης Αντωνίου" userId="aa65568b-29c0-48f4-92ec-07a3c5292fa9" providerId="ADAL" clId="{FADB0463-7005-4D6D-8195-B5098B6F09AC}" dt="2023-12-02T15:33:39.401" v="304" actId="2696"/>
        <pc:sldMkLst>
          <pc:docMk/>
          <pc:sldMk cId="220908533" sldId="566"/>
        </pc:sldMkLst>
      </pc:sldChg>
      <pc:sldChg chg="modSp add mod ord delCm modNotesTx">
        <pc:chgData name="Ορέστης Αντωνίου" userId="aa65568b-29c0-48f4-92ec-07a3c5292fa9" providerId="ADAL" clId="{FADB0463-7005-4D6D-8195-B5098B6F09AC}" dt="2023-12-03T13:05:47.396" v="7449"/>
        <pc:sldMkLst>
          <pc:docMk/>
          <pc:sldMk cId="1298314899" sldId="566"/>
        </pc:sldMkLst>
        <pc:spChg chg="mod">
          <ac:chgData name="Ορέστης Αντωνίου" userId="aa65568b-29c0-48f4-92ec-07a3c5292fa9" providerId="ADAL" clId="{FADB0463-7005-4D6D-8195-B5098B6F09AC}" dt="2023-12-03T07:36:13.643" v="4032" actId="20577"/>
          <ac:spMkLst>
            <pc:docMk/>
            <pc:sldMk cId="1298314899" sldId="566"/>
            <ac:spMk id="6" creationId="{53C80863-DDEB-9082-082E-B3AC780760A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FADB0463-7005-4D6D-8195-B5098B6F09AC}" dt="2023-12-03T13:05:47.396" v="7449"/>
              <pc2:cmMkLst xmlns:pc2="http://schemas.microsoft.com/office/powerpoint/2019/9/main/command">
                <pc:docMk/>
                <pc:sldMk cId="1298314899" sldId="566"/>
                <pc2:cmMk id="{0811EA45-7EEB-4A52-A019-9B3113890E4D}"/>
              </pc2:cmMkLst>
            </pc226:cmChg>
          </p:ext>
        </pc:extLst>
      </pc:sldChg>
      <pc:sldChg chg="addSp delSp modSp add del mod ord delAnim modAnim modNotesTx">
        <pc:chgData name="Ορέστης Αντωνίου" userId="aa65568b-29c0-48f4-92ec-07a3c5292fa9" providerId="ADAL" clId="{FADB0463-7005-4D6D-8195-B5098B6F09AC}" dt="2023-12-06T17:40:09.810" v="11951" actId="2696"/>
        <pc:sldMkLst>
          <pc:docMk/>
          <pc:sldMk cId="3436949066" sldId="567"/>
        </pc:sldMkLst>
        <pc:spChg chg="mod">
          <ac:chgData name="Ορέστης Αντωνίου" userId="aa65568b-29c0-48f4-92ec-07a3c5292fa9" providerId="ADAL" clId="{FADB0463-7005-4D6D-8195-B5098B6F09AC}" dt="2023-12-03T07:35:22.773" v="4028" actId="20577"/>
          <ac:spMkLst>
            <pc:docMk/>
            <pc:sldMk cId="3436949066" sldId="567"/>
            <ac:spMk id="2" creationId="{B6EDC8A5-F9C7-80AE-981B-770AF579A9B2}"/>
          </ac:spMkLst>
        </pc:spChg>
        <pc:spChg chg="mod">
          <ac:chgData name="Ορέστης Αντωνίου" userId="aa65568b-29c0-48f4-92ec-07a3c5292fa9" providerId="ADAL" clId="{FADB0463-7005-4D6D-8195-B5098B6F09AC}" dt="2023-12-03T08:34:35.287" v="4649" actId="20577"/>
          <ac:spMkLst>
            <pc:docMk/>
            <pc:sldMk cId="3436949066" sldId="567"/>
            <ac:spMk id="3" creationId="{319EE194-10CE-4F27-C2F7-42BD2FB5D436}"/>
          </ac:spMkLst>
        </pc:spChg>
        <pc:spChg chg="add mod">
          <ac:chgData name="Ορέστης Αντωνίου" userId="aa65568b-29c0-48f4-92ec-07a3c5292fa9" providerId="ADAL" clId="{FADB0463-7005-4D6D-8195-B5098B6F09AC}" dt="2023-12-02T23:06:42.847" v="3437" actId="1076"/>
          <ac:spMkLst>
            <pc:docMk/>
            <pc:sldMk cId="3436949066" sldId="567"/>
            <ac:spMk id="5" creationId="{EAA2B448-E32E-598C-F81F-0AC84BAD484A}"/>
          </ac:spMkLst>
        </pc:spChg>
        <pc:spChg chg="add del mod">
          <ac:chgData name="Ορέστης Αντωνίου" userId="aa65568b-29c0-48f4-92ec-07a3c5292fa9" providerId="ADAL" clId="{FADB0463-7005-4D6D-8195-B5098B6F09AC}" dt="2023-12-02T23:06:20.409" v="3413" actId="21"/>
          <ac:spMkLst>
            <pc:docMk/>
            <pc:sldMk cId="3436949066" sldId="567"/>
            <ac:spMk id="6" creationId="{91458899-3F16-0C71-AEC6-738228D4760A}"/>
          </ac:spMkLst>
        </pc:spChg>
        <pc:spChg chg="add del mod ord">
          <ac:chgData name="Ορέστης Αντωνίου" userId="aa65568b-29c0-48f4-92ec-07a3c5292fa9" providerId="ADAL" clId="{FADB0463-7005-4D6D-8195-B5098B6F09AC}" dt="2023-12-06T17:40:02.159" v="11950" actId="21"/>
          <ac:spMkLst>
            <pc:docMk/>
            <pc:sldMk cId="3436949066" sldId="567"/>
            <ac:spMk id="7" creationId="{AA75268B-A86A-14C4-4CD9-81E4867914EC}"/>
          </ac:spMkLst>
        </pc:spChg>
        <pc:spChg chg="add del mod">
          <ac:chgData name="Ορέστης Αντωνίου" userId="aa65568b-29c0-48f4-92ec-07a3c5292fa9" providerId="ADAL" clId="{FADB0463-7005-4D6D-8195-B5098B6F09AC}" dt="2023-12-02T23:13:09.247" v="3486"/>
          <ac:spMkLst>
            <pc:docMk/>
            <pc:sldMk cId="3436949066" sldId="567"/>
            <ac:spMk id="8" creationId="{FF833215-9C5A-1303-AA73-C862165521A6}"/>
          </ac:spMkLst>
        </pc:spChg>
        <pc:spChg chg="add mod">
          <ac:chgData name="Ορέστης Αντωνίου" userId="aa65568b-29c0-48f4-92ec-07a3c5292fa9" providerId="ADAL" clId="{FADB0463-7005-4D6D-8195-B5098B6F09AC}" dt="2023-12-03T11:52:07.946" v="6797" actId="115"/>
          <ac:spMkLst>
            <pc:docMk/>
            <pc:sldMk cId="3436949066" sldId="567"/>
            <ac:spMk id="9" creationId="{5657FB03-4FB1-0F3E-73AC-9468394C11F5}"/>
          </ac:spMkLst>
        </pc:spChg>
        <pc:spChg chg="add mod">
          <ac:chgData name="Ορέστης Αντωνίου" userId="aa65568b-29c0-48f4-92ec-07a3c5292fa9" providerId="ADAL" clId="{FADB0463-7005-4D6D-8195-B5098B6F09AC}" dt="2023-12-02T23:19:48.342" v="3648" actId="465"/>
          <ac:spMkLst>
            <pc:docMk/>
            <pc:sldMk cId="3436949066" sldId="567"/>
            <ac:spMk id="10" creationId="{41CDFBF7-3E5E-CE4D-10F2-812D4D18A42D}"/>
          </ac:spMkLst>
        </pc:spChg>
        <pc:spChg chg="add mod">
          <ac:chgData name="Ορέστης Αντωνίου" userId="aa65568b-29c0-48f4-92ec-07a3c5292fa9" providerId="ADAL" clId="{FADB0463-7005-4D6D-8195-B5098B6F09AC}" dt="2023-12-02T23:19:41.856" v="3647" actId="1036"/>
          <ac:spMkLst>
            <pc:docMk/>
            <pc:sldMk cId="3436949066" sldId="567"/>
            <ac:spMk id="11" creationId="{006705E6-AE59-15B1-E9D6-78CFF56DEDF9}"/>
          </ac:spMkLst>
        </pc:spChg>
        <pc:spChg chg="del">
          <ac:chgData name="Ορέστης Αντωνίου" userId="aa65568b-29c0-48f4-92ec-07a3c5292fa9" providerId="ADAL" clId="{FADB0463-7005-4D6D-8195-B5098B6F09AC}" dt="2023-12-02T22:56:57.555" v="3295" actId="21"/>
          <ac:spMkLst>
            <pc:docMk/>
            <pc:sldMk cId="3436949066" sldId="567"/>
            <ac:spMk id="22" creationId="{2F4A8A89-A567-5789-A8CC-8F1CEC9511AE}"/>
          </ac:spMkLst>
        </pc:spChg>
        <pc:spChg chg="del">
          <ac:chgData name="Ορέστης Αντωνίου" userId="aa65568b-29c0-48f4-92ec-07a3c5292fa9" providerId="ADAL" clId="{FADB0463-7005-4D6D-8195-B5098B6F09AC}" dt="2023-12-02T22:57:01.268" v="3298" actId="21"/>
          <ac:spMkLst>
            <pc:docMk/>
            <pc:sldMk cId="3436949066" sldId="567"/>
            <ac:spMk id="23" creationId="{00DC6907-E2FF-4A28-9FFA-A96E5BF57DFC}"/>
          </ac:spMkLst>
        </pc:spChg>
        <pc:spChg chg="del">
          <ac:chgData name="Ορέστης Αντωνίου" userId="aa65568b-29c0-48f4-92ec-07a3c5292fa9" providerId="ADAL" clId="{FADB0463-7005-4D6D-8195-B5098B6F09AC}" dt="2023-12-02T22:56:59.985" v="3297" actId="21"/>
          <ac:spMkLst>
            <pc:docMk/>
            <pc:sldMk cId="3436949066" sldId="567"/>
            <ac:spMk id="32" creationId="{379EC2DD-A82D-241C-A356-52376146CC1A}"/>
          </ac:spMkLst>
        </pc:spChg>
        <pc:spChg chg="del">
          <ac:chgData name="Ορέστης Αντωνίου" userId="aa65568b-29c0-48f4-92ec-07a3c5292fa9" providerId="ADAL" clId="{FADB0463-7005-4D6D-8195-B5098B6F09AC}" dt="2023-12-02T22:56:58.640" v="3296" actId="21"/>
          <ac:spMkLst>
            <pc:docMk/>
            <pc:sldMk cId="3436949066" sldId="567"/>
            <ac:spMk id="36" creationId="{4451907D-A774-82F2-E18D-B310CBA96142}"/>
          </ac:spMkLst>
        </pc:spChg>
        <pc:picChg chg="add mod">
          <ac:chgData name="Ορέστης Αντωνίου" userId="aa65568b-29c0-48f4-92ec-07a3c5292fa9" providerId="ADAL" clId="{FADB0463-7005-4D6D-8195-B5098B6F09AC}" dt="2023-12-02T23:19:29.783" v="3618" actId="1035"/>
          <ac:picMkLst>
            <pc:docMk/>
            <pc:sldMk cId="3436949066" sldId="567"/>
            <ac:picMk id="4" creationId="{44097F46-8875-6F88-6DFE-C6DBC01F1EB8}"/>
          </ac:picMkLst>
        </pc:picChg>
        <pc:picChg chg="del">
          <ac:chgData name="Ορέστης Αντωνίου" userId="aa65568b-29c0-48f4-92ec-07a3c5292fa9" providerId="ADAL" clId="{FADB0463-7005-4D6D-8195-B5098B6F09AC}" dt="2023-12-02T22:56:53.844" v="3293" actId="21"/>
          <ac:picMkLst>
            <pc:docMk/>
            <pc:sldMk cId="3436949066" sldId="567"/>
            <ac:picMk id="14" creationId="{307D29CB-DD1F-D02C-B206-53F81EDC6933}"/>
          </ac:picMkLst>
        </pc:picChg>
        <pc:picChg chg="del">
          <ac:chgData name="Ορέστης Αντωνίου" userId="aa65568b-29c0-48f4-92ec-07a3c5292fa9" providerId="ADAL" clId="{FADB0463-7005-4D6D-8195-B5098B6F09AC}" dt="2023-12-02T22:56:55.967" v="3294" actId="21"/>
          <ac:picMkLst>
            <pc:docMk/>
            <pc:sldMk cId="3436949066" sldId="567"/>
            <ac:picMk id="21" creationId="{FE19DDC7-4C5A-6BCF-220F-76D4E560777F}"/>
          </ac:picMkLst>
        </pc:picChg>
        <pc:picChg chg="del">
          <ac:chgData name="Ορέστης Αντωνίου" userId="aa65568b-29c0-48f4-92ec-07a3c5292fa9" providerId="ADAL" clId="{FADB0463-7005-4D6D-8195-B5098B6F09AC}" dt="2023-12-02T22:56:50.998" v="3292" actId="21"/>
          <ac:picMkLst>
            <pc:docMk/>
            <pc:sldMk cId="3436949066" sldId="567"/>
            <ac:picMk id="35" creationId="{1E194A9D-DDEC-BC8F-EBCF-B2F77F7659F2}"/>
          </ac:picMkLst>
        </pc:picChg>
      </pc:sldChg>
      <pc:sldChg chg="add del">
        <pc:chgData name="Ορέστης Αντωνίου" userId="aa65568b-29c0-48f4-92ec-07a3c5292fa9" providerId="ADAL" clId="{FADB0463-7005-4D6D-8195-B5098B6F09AC}" dt="2023-12-02T15:32:18.028" v="293" actId="2696"/>
        <pc:sldMkLst>
          <pc:docMk/>
          <pc:sldMk cId="4201941790" sldId="567"/>
        </pc:sldMkLst>
      </pc:sldChg>
      <pc:sldChg chg="addSp delSp modSp add del mod ord delAnim modAnim">
        <pc:chgData name="Ορέστης Αντωνίου" userId="aa65568b-29c0-48f4-92ec-07a3c5292fa9" providerId="ADAL" clId="{FADB0463-7005-4D6D-8195-B5098B6F09AC}" dt="2023-12-07T06:10:51.953" v="14274" actId="2696"/>
        <pc:sldMkLst>
          <pc:docMk/>
          <pc:sldMk cId="1379305972" sldId="568"/>
        </pc:sldMkLst>
        <pc:spChg chg="add mod">
          <ac:chgData name="Ορέστης Αντωνίου" userId="aa65568b-29c0-48f4-92ec-07a3c5292fa9" providerId="ADAL" clId="{FADB0463-7005-4D6D-8195-B5098B6F09AC}" dt="2023-12-03T17:36:45.435" v="8909" actId="1076"/>
          <ac:spMkLst>
            <pc:docMk/>
            <pc:sldMk cId="1379305972" sldId="568"/>
            <ac:spMk id="11" creationId="{92AC1897-2C78-422C-4BAD-51D0B45228A9}"/>
          </ac:spMkLst>
        </pc:spChg>
        <pc:spChg chg="add mod">
          <ac:chgData name="Ορέστης Αντωνίου" userId="aa65568b-29c0-48f4-92ec-07a3c5292fa9" providerId="ADAL" clId="{FADB0463-7005-4D6D-8195-B5098B6F09AC}" dt="2023-12-03T17:36:43.434" v="8908" actId="1076"/>
          <ac:spMkLst>
            <pc:docMk/>
            <pc:sldMk cId="1379305972" sldId="568"/>
            <ac:spMk id="19" creationId="{C20E67D4-E519-2D78-AD86-5AF1EE7A65AE}"/>
          </ac:spMkLst>
        </pc:spChg>
        <pc:spChg chg="add mod">
          <ac:chgData name="Ορέστης Αντωνίου" userId="aa65568b-29c0-48f4-92ec-07a3c5292fa9" providerId="ADAL" clId="{FADB0463-7005-4D6D-8195-B5098B6F09AC}" dt="2023-12-03T17:37:26.374" v="8924" actId="207"/>
          <ac:spMkLst>
            <pc:docMk/>
            <pc:sldMk cId="1379305972" sldId="568"/>
            <ac:spMk id="20" creationId="{72A35C6B-9A65-C983-C675-77D6C99DB364}"/>
          </ac:spMkLst>
        </pc:spChg>
        <pc:spChg chg="del">
          <ac:chgData name="Ορέστης Αντωνίου" userId="aa65568b-29c0-48f4-92ec-07a3c5292fa9" providerId="ADAL" clId="{FADB0463-7005-4D6D-8195-B5098B6F09AC}" dt="2023-12-03T00:23:54.508" v="3978" actId="21"/>
          <ac:spMkLst>
            <pc:docMk/>
            <pc:sldMk cId="1379305972" sldId="568"/>
            <ac:spMk id="22" creationId="{2F4A8A89-A567-5789-A8CC-8F1CEC9511AE}"/>
          </ac:spMkLst>
        </pc:spChg>
        <pc:spChg chg="del">
          <ac:chgData name="Ορέστης Αντωνίου" userId="aa65568b-29c0-48f4-92ec-07a3c5292fa9" providerId="ADAL" clId="{FADB0463-7005-4D6D-8195-B5098B6F09AC}" dt="2023-12-03T00:24:01.566" v="3981" actId="21"/>
          <ac:spMkLst>
            <pc:docMk/>
            <pc:sldMk cId="1379305972" sldId="568"/>
            <ac:spMk id="23" creationId="{00DC6907-E2FF-4A28-9FFA-A96E5BF57DFC}"/>
          </ac:spMkLst>
        </pc:spChg>
        <pc:spChg chg="add mod">
          <ac:chgData name="Ορέστης Αντωνίου" userId="aa65568b-29c0-48f4-92ec-07a3c5292fa9" providerId="ADAL" clId="{FADB0463-7005-4D6D-8195-B5098B6F09AC}" dt="2023-12-03T21:18:07.356" v="10353" actId="1035"/>
          <ac:spMkLst>
            <pc:docMk/>
            <pc:sldMk cId="1379305972" sldId="568"/>
            <ac:spMk id="24" creationId="{0D64BAA4-E6F4-55AB-1DD2-DE34B280CD76}"/>
          </ac:spMkLst>
        </pc:spChg>
        <pc:spChg chg="del mod">
          <ac:chgData name="Ορέστης Αντωνίου" userId="aa65568b-29c0-48f4-92ec-07a3c5292fa9" providerId="ADAL" clId="{FADB0463-7005-4D6D-8195-B5098B6F09AC}" dt="2023-12-03T00:24:00.002" v="3980" actId="21"/>
          <ac:spMkLst>
            <pc:docMk/>
            <pc:sldMk cId="1379305972" sldId="568"/>
            <ac:spMk id="32" creationId="{379EC2DD-A82D-241C-A356-52376146CC1A}"/>
          </ac:spMkLst>
        </pc:spChg>
        <pc:spChg chg="del">
          <ac:chgData name="Ορέστης Αντωνίου" userId="aa65568b-29c0-48f4-92ec-07a3c5292fa9" providerId="ADAL" clId="{FADB0463-7005-4D6D-8195-B5098B6F09AC}" dt="2023-12-03T00:07:25.366" v="3852" actId="21"/>
          <ac:spMkLst>
            <pc:docMk/>
            <pc:sldMk cId="1379305972" sldId="568"/>
            <ac:spMk id="36" creationId="{4451907D-A774-82F2-E18D-B310CBA96142}"/>
          </ac:spMkLst>
        </pc:spChg>
        <pc:grpChg chg="add del mod">
          <ac:chgData name="Ορέστης Αντωνίου" userId="aa65568b-29c0-48f4-92ec-07a3c5292fa9" providerId="ADAL" clId="{FADB0463-7005-4D6D-8195-B5098B6F09AC}" dt="2023-12-03T08:46:04.196" v="4910" actId="478"/>
          <ac:grpSpMkLst>
            <pc:docMk/>
            <pc:sldMk cId="1379305972" sldId="568"/>
            <ac:grpSpMk id="10" creationId="{2A18C911-D476-9ADA-946F-8373EFF2D1C6}"/>
          </ac:grpSpMkLst>
        </pc:grpChg>
        <pc:grpChg chg="add del mod">
          <ac:chgData name="Ορέστης Αντωνίου" userId="aa65568b-29c0-48f4-92ec-07a3c5292fa9" providerId="ADAL" clId="{FADB0463-7005-4D6D-8195-B5098B6F09AC}" dt="2023-12-03T09:15:01.570" v="5489" actId="21"/>
          <ac:grpSpMkLst>
            <pc:docMk/>
            <pc:sldMk cId="1379305972" sldId="568"/>
            <ac:grpSpMk id="15" creationId="{DD14B35C-A1C3-4C35-C0D8-3D6B03FB1508}"/>
          </ac:grpSpMkLst>
        </pc:grpChg>
        <pc:picChg chg="add del">
          <ac:chgData name="Ορέστης Αντωνίου" userId="aa65568b-29c0-48f4-92ec-07a3c5292fa9" providerId="ADAL" clId="{FADB0463-7005-4D6D-8195-B5098B6F09AC}" dt="2023-12-03T00:13:32.855" v="3923" actId="21"/>
          <ac:picMkLst>
            <pc:docMk/>
            <pc:sldMk cId="1379305972" sldId="568"/>
            <ac:picMk id="5" creationId="{B49A1496-78BC-B0C6-FABA-1D52E98B2A59}"/>
          </ac:picMkLst>
        </pc:picChg>
        <pc:picChg chg="add mod">
          <ac:chgData name="Ορέστης Αντωνίου" userId="aa65568b-29c0-48f4-92ec-07a3c5292fa9" providerId="ADAL" clId="{FADB0463-7005-4D6D-8195-B5098B6F09AC}" dt="2023-12-03T08:41:21.913" v="4712" actId="164"/>
          <ac:picMkLst>
            <pc:docMk/>
            <pc:sldMk cId="1379305972" sldId="568"/>
            <ac:picMk id="7" creationId="{6C4BB5AE-CD6D-3514-E378-04F8523B0778}"/>
          </ac:picMkLst>
        </pc:picChg>
        <pc:picChg chg="add mod">
          <ac:chgData name="Ορέστης Αντωνίου" userId="aa65568b-29c0-48f4-92ec-07a3c5292fa9" providerId="ADAL" clId="{FADB0463-7005-4D6D-8195-B5098B6F09AC}" dt="2023-12-03T08:41:21.913" v="4712" actId="164"/>
          <ac:picMkLst>
            <pc:docMk/>
            <pc:sldMk cId="1379305972" sldId="568"/>
            <ac:picMk id="9" creationId="{3601F84D-0E99-B5C5-8693-1CD3555DDEBE}"/>
          </ac:picMkLst>
        </pc:picChg>
        <pc:picChg chg="del">
          <ac:chgData name="Ορέστης Αντωνίου" userId="aa65568b-29c0-48f4-92ec-07a3c5292fa9" providerId="ADAL" clId="{FADB0463-7005-4D6D-8195-B5098B6F09AC}" dt="2023-12-03T00:23:45.468" v="3976" actId="21"/>
          <ac:picMkLst>
            <pc:docMk/>
            <pc:sldMk cId="1379305972" sldId="568"/>
            <ac:picMk id="14" creationId="{307D29CB-DD1F-D02C-B206-53F81EDC6933}"/>
          </ac:picMkLst>
        </pc:picChg>
        <pc:picChg chg="mod">
          <ac:chgData name="Ορέστης Αντωνίου" userId="aa65568b-29c0-48f4-92ec-07a3c5292fa9" providerId="ADAL" clId="{FADB0463-7005-4D6D-8195-B5098B6F09AC}" dt="2023-12-03T09:13:16.772" v="5481"/>
          <ac:picMkLst>
            <pc:docMk/>
            <pc:sldMk cId="1379305972" sldId="568"/>
            <ac:picMk id="17" creationId="{69711D24-CED8-8BE8-9DFE-237B2A8C860D}"/>
          </ac:picMkLst>
        </pc:picChg>
        <pc:picChg chg="mod">
          <ac:chgData name="Ορέστης Αντωνίου" userId="aa65568b-29c0-48f4-92ec-07a3c5292fa9" providerId="ADAL" clId="{FADB0463-7005-4D6D-8195-B5098B6F09AC}" dt="2023-12-03T09:13:16.772" v="5481"/>
          <ac:picMkLst>
            <pc:docMk/>
            <pc:sldMk cId="1379305972" sldId="568"/>
            <ac:picMk id="18" creationId="{09E44DBA-4CF0-1D18-09B8-AAA46AB0814A}"/>
          </ac:picMkLst>
        </pc:picChg>
        <pc:picChg chg="del">
          <ac:chgData name="Ορέστης Αντωνίου" userId="aa65568b-29c0-48f4-92ec-07a3c5292fa9" providerId="ADAL" clId="{FADB0463-7005-4D6D-8195-B5098B6F09AC}" dt="2023-12-03T00:23:49.857" v="3977" actId="21"/>
          <ac:picMkLst>
            <pc:docMk/>
            <pc:sldMk cId="1379305972" sldId="568"/>
            <ac:picMk id="21" creationId="{FE19DDC7-4C5A-6BCF-220F-76D4E560777F}"/>
          </ac:picMkLst>
        </pc:picChg>
        <pc:picChg chg="del mod">
          <ac:chgData name="Ορέστης Αντωνίου" userId="aa65568b-29c0-48f4-92ec-07a3c5292fa9" providerId="ADAL" clId="{FADB0463-7005-4D6D-8195-B5098B6F09AC}" dt="2023-12-03T00:07:29.351" v="3854" actId="21"/>
          <ac:picMkLst>
            <pc:docMk/>
            <pc:sldMk cId="1379305972" sldId="568"/>
            <ac:picMk id="35" creationId="{1E194A9D-DDEC-BC8F-EBCF-B2F77F7659F2}"/>
          </ac:picMkLst>
        </pc:picChg>
      </pc:sldChg>
      <pc:sldChg chg="addSp delSp modSp add mod delAnim modAnim modNotesTx">
        <pc:chgData name="Ορέστης Αντωνίου" userId="aa65568b-29c0-48f4-92ec-07a3c5292fa9" providerId="ADAL" clId="{FADB0463-7005-4D6D-8195-B5098B6F09AC}" dt="2023-12-03T08:34:30.441" v="4647" actId="20577"/>
        <pc:sldMkLst>
          <pc:docMk/>
          <pc:sldMk cId="3998024294" sldId="569"/>
        </pc:sldMkLst>
        <pc:spChg chg="mod">
          <ac:chgData name="Ορέστης Αντωνίου" userId="aa65568b-29c0-48f4-92ec-07a3c5292fa9" providerId="ADAL" clId="{FADB0463-7005-4D6D-8195-B5098B6F09AC}" dt="2023-12-03T07:35:41.062" v="4029"/>
          <ac:spMkLst>
            <pc:docMk/>
            <pc:sldMk cId="3998024294" sldId="569"/>
            <ac:spMk id="2" creationId="{B6EDC8A5-F9C7-80AE-981B-770AF579A9B2}"/>
          </ac:spMkLst>
        </pc:spChg>
        <pc:spChg chg="mod">
          <ac:chgData name="Ορέστης Αντωνίου" userId="aa65568b-29c0-48f4-92ec-07a3c5292fa9" providerId="ADAL" clId="{FADB0463-7005-4D6D-8195-B5098B6F09AC}" dt="2023-12-03T08:34:30.441" v="4647" actId="20577"/>
          <ac:spMkLst>
            <pc:docMk/>
            <pc:sldMk cId="3998024294" sldId="569"/>
            <ac:spMk id="3" creationId="{319EE194-10CE-4F27-C2F7-42BD2FB5D436}"/>
          </ac:spMkLst>
        </pc:spChg>
        <pc:spChg chg="del">
          <ac:chgData name="Ορέστης Αντωνίου" userId="aa65568b-29c0-48f4-92ec-07a3c5292fa9" providerId="ADAL" clId="{FADB0463-7005-4D6D-8195-B5098B6F09AC}" dt="2023-12-02T23:23:36.247" v="3675" actId="21"/>
          <ac:spMkLst>
            <pc:docMk/>
            <pc:sldMk cId="3998024294" sldId="569"/>
            <ac:spMk id="5" creationId="{EAA2B448-E32E-598C-F81F-0AC84BAD484A}"/>
          </ac:spMkLst>
        </pc:spChg>
        <pc:spChg chg="del">
          <ac:chgData name="Ορέστης Αντωνίου" userId="aa65568b-29c0-48f4-92ec-07a3c5292fa9" providerId="ADAL" clId="{FADB0463-7005-4D6D-8195-B5098B6F09AC}" dt="2023-12-02T23:23:37.975" v="3676" actId="21"/>
          <ac:spMkLst>
            <pc:docMk/>
            <pc:sldMk cId="3998024294" sldId="569"/>
            <ac:spMk id="7" creationId="{AA75268B-A86A-14C4-4CD9-81E4867914EC}"/>
          </ac:spMkLst>
        </pc:spChg>
        <pc:spChg chg="del">
          <ac:chgData name="Ορέστης Αντωνίου" userId="aa65568b-29c0-48f4-92ec-07a3c5292fa9" providerId="ADAL" clId="{FADB0463-7005-4D6D-8195-B5098B6F09AC}" dt="2023-12-02T23:23:43.228" v="3678" actId="21"/>
          <ac:spMkLst>
            <pc:docMk/>
            <pc:sldMk cId="3998024294" sldId="569"/>
            <ac:spMk id="9" creationId="{5657FB03-4FB1-0F3E-73AC-9468394C11F5}"/>
          </ac:spMkLst>
        </pc:spChg>
        <pc:spChg chg="del">
          <ac:chgData name="Ορέστης Αντωνίου" userId="aa65568b-29c0-48f4-92ec-07a3c5292fa9" providerId="ADAL" clId="{FADB0463-7005-4D6D-8195-B5098B6F09AC}" dt="2023-12-02T23:23:46.068" v="3679" actId="21"/>
          <ac:spMkLst>
            <pc:docMk/>
            <pc:sldMk cId="3998024294" sldId="569"/>
            <ac:spMk id="10" creationId="{41CDFBF7-3E5E-CE4D-10F2-812D4D18A42D}"/>
          </ac:spMkLst>
        </pc:spChg>
        <pc:spChg chg="del">
          <ac:chgData name="Ορέστης Αντωνίου" userId="aa65568b-29c0-48f4-92ec-07a3c5292fa9" providerId="ADAL" clId="{FADB0463-7005-4D6D-8195-B5098B6F09AC}" dt="2023-12-02T23:23:47.461" v="3680" actId="21"/>
          <ac:spMkLst>
            <pc:docMk/>
            <pc:sldMk cId="3998024294" sldId="569"/>
            <ac:spMk id="11" creationId="{006705E6-AE59-15B1-E9D6-78CFF56DEDF9}"/>
          </ac:spMkLst>
        </pc:spChg>
        <pc:spChg chg="add mod">
          <ac:chgData name="Ορέστης Αντωνίου" userId="aa65568b-29c0-48f4-92ec-07a3c5292fa9" providerId="ADAL" clId="{FADB0463-7005-4D6D-8195-B5098B6F09AC}" dt="2023-12-03T00:06:29.887" v="3846" actId="14100"/>
          <ac:spMkLst>
            <pc:docMk/>
            <pc:sldMk cId="3998024294" sldId="569"/>
            <ac:spMk id="15" creationId="{B6CF4B14-3416-5F27-1290-1D6794795D6A}"/>
          </ac:spMkLst>
        </pc:spChg>
        <pc:spChg chg="add mod">
          <ac:chgData name="Ορέστης Αντωνίου" userId="aa65568b-29c0-48f4-92ec-07a3c5292fa9" providerId="ADAL" clId="{FADB0463-7005-4D6D-8195-B5098B6F09AC}" dt="2023-12-03T00:06:44.932" v="3851" actId="1038"/>
          <ac:spMkLst>
            <pc:docMk/>
            <pc:sldMk cId="3998024294" sldId="569"/>
            <ac:spMk id="17" creationId="{68212222-F6FE-E009-3E3B-97E51A80CA2D}"/>
          </ac:spMkLst>
        </pc:spChg>
        <pc:spChg chg="add mod">
          <ac:chgData name="Ορέστης Αντωνίου" userId="aa65568b-29c0-48f4-92ec-07a3c5292fa9" providerId="ADAL" clId="{FADB0463-7005-4D6D-8195-B5098B6F09AC}" dt="2023-12-03T00:06:14.767" v="3843" actId="14100"/>
          <ac:spMkLst>
            <pc:docMk/>
            <pc:sldMk cId="3998024294" sldId="569"/>
            <ac:spMk id="18" creationId="{69D6C097-99D5-51D7-E44F-B94362EB0547}"/>
          </ac:spMkLst>
        </pc:spChg>
        <pc:spChg chg="add mod">
          <ac:chgData name="Ορέστης Αντωνίου" userId="aa65568b-29c0-48f4-92ec-07a3c5292fa9" providerId="ADAL" clId="{FADB0463-7005-4D6D-8195-B5098B6F09AC}" dt="2023-12-03T00:08:28.416" v="3890" actId="1038"/>
          <ac:spMkLst>
            <pc:docMk/>
            <pc:sldMk cId="3998024294" sldId="569"/>
            <ac:spMk id="21" creationId="{0AC57364-F5E0-93B2-AFC0-7512B996A4F0}"/>
          </ac:spMkLst>
        </pc:spChg>
        <pc:spChg chg="add mod">
          <ac:chgData name="Ορέστης Αντωνίου" userId="aa65568b-29c0-48f4-92ec-07a3c5292fa9" providerId="ADAL" clId="{FADB0463-7005-4D6D-8195-B5098B6F09AC}" dt="2023-12-03T00:10:16.645" v="3904" actId="207"/>
          <ac:spMkLst>
            <pc:docMk/>
            <pc:sldMk cId="3998024294" sldId="569"/>
            <ac:spMk id="22" creationId="{40216F47-AAD6-835F-D6A1-F0F680D92A7A}"/>
          </ac:spMkLst>
        </pc:spChg>
        <pc:spChg chg="add mod">
          <ac:chgData name="Ορέστης Αντωνίου" userId="aa65568b-29c0-48f4-92ec-07a3c5292fa9" providerId="ADAL" clId="{FADB0463-7005-4D6D-8195-B5098B6F09AC}" dt="2023-12-03T00:17:48.711" v="3948" actId="207"/>
          <ac:spMkLst>
            <pc:docMk/>
            <pc:sldMk cId="3998024294" sldId="569"/>
            <ac:spMk id="24" creationId="{B3C737CE-1353-14C4-3F7B-6AC1A4C2514C}"/>
          </ac:spMkLst>
        </pc:spChg>
        <pc:picChg chg="del">
          <ac:chgData name="Ορέστης Αντωνίου" userId="aa65568b-29c0-48f4-92ec-07a3c5292fa9" providerId="ADAL" clId="{FADB0463-7005-4D6D-8195-B5098B6F09AC}" dt="2023-12-02T23:23:39.326" v="3677" actId="21"/>
          <ac:picMkLst>
            <pc:docMk/>
            <pc:sldMk cId="3998024294" sldId="569"/>
            <ac:picMk id="4" creationId="{44097F46-8875-6F88-6DFE-C6DBC01F1EB8}"/>
          </ac:picMkLst>
        </pc:picChg>
        <pc:picChg chg="add del mod">
          <ac:chgData name="Ορέστης Αντωνίου" userId="aa65568b-29c0-48f4-92ec-07a3c5292fa9" providerId="ADAL" clId="{FADB0463-7005-4D6D-8195-B5098B6F09AC}" dt="2023-12-02T23:25:09.136" v="3684" actId="21"/>
          <ac:picMkLst>
            <pc:docMk/>
            <pc:sldMk cId="3998024294" sldId="569"/>
            <ac:picMk id="6" creationId="{9BECA468-45AD-7531-BF87-CB68DD73912A}"/>
          </ac:picMkLst>
        </pc:picChg>
        <pc:picChg chg="add del mod">
          <ac:chgData name="Ορέστης Αντωνίου" userId="aa65568b-29c0-48f4-92ec-07a3c5292fa9" providerId="ADAL" clId="{FADB0463-7005-4D6D-8195-B5098B6F09AC}" dt="2023-12-02T23:28:15.424" v="3687" actId="21"/>
          <ac:picMkLst>
            <pc:docMk/>
            <pc:sldMk cId="3998024294" sldId="569"/>
            <ac:picMk id="8" creationId="{AC67904B-E0FD-F674-D274-6EEC9D2ACFD9}"/>
          </ac:picMkLst>
        </pc:picChg>
        <pc:picChg chg="add del mod modCrop">
          <ac:chgData name="Ορέστης Αντωνίου" userId="aa65568b-29c0-48f4-92ec-07a3c5292fa9" providerId="ADAL" clId="{FADB0463-7005-4D6D-8195-B5098B6F09AC}" dt="2023-12-03T00:04:57.222" v="3762" actId="21"/>
          <ac:picMkLst>
            <pc:docMk/>
            <pc:sldMk cId="3998024294" sldId="569"/>
            <ac:picMk id="14" creationId="{773B246E-0C6D-6498-8739-AD17906EA838}"/>
          </ac:picMkLst>
        </pc:picChg>
        <pc:picChg chg="add mod ord">
          <ac:chgData name="Ορέστης Αντωνίου" userId="aa65568b-29c0-48f4-92ec-07a3c5292fa9" providerId="ADAL" clId="{FADB0463-7005-4D6D-8195-B5098B6F09AC}" dt="2023-12-03T00:13:55.668" v="3927" actId="14100"/>
          <ac:picMkLst>
            <pc:docMk/>
            <pc:sldMk cId="3998024294" sldId="569"/>
            <ac:picMk id="19" creationId="{7DC6E90D-769F-880F-5381-B113C5BB55FE}"/>
          </ac:picMkLst>
        </pc:picChg>
        <pc:picChg chg="add mod">
          <ac:chgData name="Ορέστης Αντωνίου" userId="aa65568b-29c0-48f4-92ec-07a3c5292fa9" providerId="ADAL" clId="{FADB0463-7005-4D6D-8195-B5098B6F09AC}" dt="2023-12-03T00:07:43.611" v="3856" actId="1076"/>
          <ac:picMkLst>
            <pc:docMk/>
            <pc:sldMk cId="3998024294" sldId="569"/>
            <ac:picMk id="20" creationId="{C498A02B-0FE8-FAEF-F3FA-2F0CBF793DB2}"/>
          </ac:picMkLst>
        </pc:picChg>
        <pc:picChg chg="add mod">
          <ac:chgData name="Ορέστης Αντωνίου" userId="aa65568b-29c0-48f4-92ec-07a3c5292fa9" providerId="ADAL" clId="{FADB0463-7005-4D6D-8195-B5098B6F09AC}" dt="2023-12-03T00:15:37.072" v="3933" actId="14861"/>
          <ac:picMkLst>
            <pc:docMk/>
            <pc:sldMk cId="3998024294" sldId="569"/>
            <ac:picMk id="23" creationId="{E7320FA4-6A79-8F9B-BE33-B3E84FD5F60F}"/>
          </ac:picMkLst>
        </pc:picChg>
      </pc:sldChg>
      <pc:sldChg chg="add del">
        <pc:chgData name="Ορέστης Αντωνίου" userId="aa65568b-29c0-48f4-92ec-07a3c5292fa9" providerId="ADAL" clId="{FADB0463-7005-4D6D-8195-B5098B6F09AC}" dt="2023-12-03T21:16:48.078" v="10328" actId="2696"/>
        <pc:sldMkLst>
          <pc:docMk/>
          <pc:sldMk cId="2671126245" sldId="570"/>
        </pc:sldMkLst>
      </pc:sldChg>
      <pc:sldChg chg="addSp delSp modSp add mod ord delAnim modAnim modNotesTx">
        <pc:chgData name="Ορέστης Αντωνίου" userId="aa65568b-29c0-48f4-92ec-07a3c5292fa9" providerId="ADAL" clId="{FADB0463-7005-4D6D-8195-B5098B6F09AC}" dt="2023-12-09T14:44:06.750" v="14323" actId="20577"/>
        <pc:sldMkLst>
          <pc:docMk/>
          <pc:sldMk cId="3596851618" sldId="571"/>
        </pc:sldMkLst>
        <pc:spChg chg="mod">
          <ac:chgData name="Ορέστης Αντωνίου" userId="aa65568b-29c0-48f4-92ec-07a3c5292fa9" providerId="ADAL" clId="{FADB0463-7005-4D6D-8195-B5098B6F09AC}" dt="2023-12-03T07:35:50.019" v="4030"/>
          <ac:spMkLst>
            <pc:docMk/>
            <pc:sldMk cId="3596851618" sldId="571"/>
            <ac:spMk id="2" creationId="{B6EDC8A5-F9C7-80AE-981B-770AF579A9B2}"/>
          </ac:spMkLst>
        </pc:spChg>
        <pc:spChg chg="mod">
          <ac:chgData name="Ορέστης Αντωνίου" userId="aa65568b-29c0-48f4-92ec-07a3c5292fa9" providerId="ADAL" clId="{FADB0463-7005-4D6D-8195-B5098B6F09AC}" dt="2023-12-03T08:34:24.720" v="4645" actId="20577"/>
          <ac:spMkLst>
            <pc:docMk/>
            <pc:sldMk cId="3596851618" sldId="571"/>
            <ac:spMk id="3" creationId="{319EE194-10CE-4F27-C2F7-42BD2FB5D436}"/>
          </ac:spMkLst>
        </pc:spChg>
        <pc:spChg chg="del">
          <ac:chgData name="Ορέστης Αντωνίου" userId="aa65568b-29c0-48f4-92ec-07a3c5292fa9" providerId="ADAL" clId="{FADB0463-7005-4D6D-8195-B5098B6F09AC}" dt="2023-12-03T00:25:07.672" v="3989" actId="21"/>
          <ac:spMkLst>
            <pc:docMk/>
            <pc:sldMk cId="3596851618" sldId="571"/>
            <ac:spMk id="5" creationId="{EAA2B448-E32E-598C-F81F-0AC84BAD484A}"/>
          </ac:spMkLst>
        </pc:spChg>
        <pc:spChg chg="del">
          <ac:chgData name="Ορέστης Αντωνίου" userId="aa65568b-29c0-48f4-92ec-07a3c5292fa9" providerId="ADAL" clId="{FADB0463-7005-4D6D-8195-B5098B6F09AC}" dt="2023-12-03T00:25:09.185" v="3990" actId="21"/>
          <ac:spMkLst>
            <pc:docMk/>
            <pc:sldMk cId="3596851618" sldId="571"/>
            <ac:spMk id="7" creationId="{AA75268B-A86A-14C4-4CD9-81E4867914EC}"/>
          </ac:spMkLst>
        </pc:spChg>
        <pc:spChg chg="del">
          <ac:chgData name="Ορέστης Αντωνίου" userId="aa65568b-29c0-48f4-92ec-07a3c5292fa9" providerId="ADAL" clId="{FADB0463-7005-4D6D-8195-B5098B6F09AC}" dt="2023-12-03T00:25:02.479" v="3986" actId="21"/>
          <ac:spMkLst>
            <pc:docMk/>
            <pc:sldMk cId="3596851618" sldId="571"/>
            <ac:spMk id="9" creationId="{5657FB03-4FB1-0F3E-73AC-9468394C11F5}"/>
          </ac:spMkLst>
        </pc:spChg>
        <pc:spChg chg="del">
          <ac:chgData name="Ορέστης Αντωνίου" userId="aa65568b-29c0-48f4-92ec-07a3c5292fa9" providerId="ADAL" clId="{FADB0463-7005-4D6D-8195-B5098B6F09AC}" dt="2023-12-03T00:25:04.513" v="3987" actId="21"/>
          <ac:spMkLst>
            <pc:docMk/>
            <pc:sldMk cId="3596851618" sldId="571"/>
            <ac:spMk id="10" creationId="{41CDFBF7-3E5E-CE4D-10F2-812D4D18A42D}"/>
          </ac:spMkLst>
        </pc:spChg>
        <pc:spChg chg="del">
          <ac:chgData name="Ορέστης Αντωνίου" userId="aa65568b-29c0-48f4-92ec-07a3c5292fa9" providerId="ADAL" clId="{FADB0463-7005-4D6D-8195-B5098B6F09AC}" dt="2023-12-03T00:25:06.182" v="3988" actId="21"/>
          <ac:spMkLst>
            <pc:docMk/>
            <pc:sldMk cId="3596851618" sldId="571"/>
            <ac:spMk id="11" creationId="{006705E6-AE59-15B1-E9D6-78CFF56DEDF9}"/>
          </ac:spMkLst>
        </pc:spChg>
        <pc:spChg chg="add mod topLvl">
          <ac:chgData name="Ορέστης Αντωνίου" userId="aa65568b-29c0-48f4-92ec-07a3c5292fa9" providerId="ADAL" clId="{FADB0463-7005-4D6D-8195-B5098B6F09AC}" dt="2023-12-03T08:25:25.918" v="4610" actId="165"/>
          <ac:spMkLst>
            <pc:docMk/>
            <pc:sldMk cId="3596851618" sldId="571"/>
            <ac:spMk id="15" creationId="{4DD0E75B-BDF1-337A-F57E-94FAD02E65BD}"/>
          </ac:spMkLst>
        </pc:spChg>
        <pc:spChg chg="add mod topLvl">
          <ac:chgData name="Ορέστης Αντωνίου" userId="aa65568b-29c0-48f4-92ec-07a3c5292fa9" providerId="ADAL" clId="{FADB0463-7005-4D6D-8195-B5098B6F09AC}" dt="2023-12-03T16:01:43.210" v="7653" actId="207"/>
          <ac:spMkLst>
            <pc:docMk/>
            <pc:sldMk cId="3596851618" sldId="571"/>
            <ac:spMk id="17" creationId="{5B9252FA-745F-CA8C-811C-4509AB4AD900}"/>
          </ac:spMkLst>
        </pc:spChg>
        <pc:spChg chg="add mod">
          <ac:chgData name="Ορέστης Αντωνίου" userId="aa65568b-29c0-48f4-92ec-07a3c5292fa9" providerId="ADAL" clId="{FADB0463-7005-4D6D-8195-B5098B6F09AC}" dt="2023-12-03T08:09:07.890" v="4205" actId="14100"/>
          <ac:spMkLst>
            <pc:docMk/>
            <pc:sldMk cId="3596851618" sldId="571"/>
            <ac:spMk id="19" creationId="{33872585-E6B0-2DDC-464F-1293B2297F1B}"/>
          </ac:spMkLst>
        </pc:spChg>
        <pc:spChg chg="add mod ord">
          <ac:chgData name="Ορέστης Αντωνίου" userId="aa65568b-29c0-48f4-92ec-07a3c5292fa9" providerId="ADAL" clId="{FADB0463-7005-4D6D-8195-B5098B6F09AC}" dt="2023-12-03T15:59:50.033" v="7647" actId="207"/>
          <ac:spMkLst>
            <pc:docMk/>
            <pc:sldMk cId="3596851618" sldId="571"/>
            <ac:spMk id="20" creationId="{E5786D63-85B2-E8B5-7CCB-D984B258F4BA}"/>
          </ac:spMkLst>
        </pc:spChg>
        <pc:spChg chg="add del mod ord">
          <ac:chgData name="Ορέστης Αντωνίου" userId="aa65568b-29c0-48f4-92ec-07a3c5292fa9" providerId="ADAL" clId="{FADB0463-7005-4D6D-8195-B5098B6F09AC}" dt="2023-12-03T08:22:27.920" v="4549" actId="21"/>
          <ac:spMkLst>
            <pc:docMk/>
            <pc:sldMk cId="3596851618" sldId="571"/>
            <ac:spMk id="21" creationId="{40396FA9-B78A-1A48-88FF-A5EDC5D53E88}"/>
          </ac:spMkLst>
        </pc:spChg>
        <pc:grpChg chg="add del mod">
          <ac:chgData name="Ορέστης Αντωνίου" userId="aa65568b-29c0-48f4-92ec-07a3c5292fa9" providerId="ADAL" clId="{FADB0463-7005-4D6D-8195-B5098B6F09AC}" dt="2023-12-03T08:25:25.918" v="4610" actId="165"/>
          <ac:grpSpMkLst>
            <pc:docMk/>
            <pc:sldMk cId="3596851618" sldId="571"/>
            <ac:grpSpMk id="18" creationId="{64B460AB-254E-D3A8-D0BF-D4D614587735}"/>
          </ac:grpSpMkLst>
        </pc:grpChg>
        <pc:picChg chg="del">
          <ac:chgData name="Ορέστης Αντωνίου" userId="aa65568b-29c0-48f4-92ec-07a3c5292fa9" providerId="ADAL" clId="{FADB0463-7005-4D6D-8195-B5098B6F09AC}" dt="2023-12-03T00:25:00.604" v="3985" actId="21"/>
          <ac:picMkLst>
            <pc:docMk/>
            <pc:sldMk cId="3596851618" sldId="571"/>
            <ac:picMk id="4" creationId="{44097F46-8875-6F88-6DFE-C6DBC01F1EB8}"/>
          </ac:picMkLst>
        </pc:picChg>
        <pc:picChg chg="add del mod">
          <ac:chgData name="Ορέστης Αντωνίου" userId="aa65568b-29c0-48f4-92ec-07a3c5292fa9" providerId="ADAL" clId="{FADB0463-7005-4D6D-8195-B5098B6F09AC}" dt="2023-12-03T07:59:31.370" v="4052" actId="21"/>
          <ac:picMkLst>
            <pc:docMk/>
            <pc:sldMk cId="3596851618" sldId="571"/>
            <ac:picMk id="6" creationId="{8E384489-1F5D-47C3-FFD8-F7674E545BA6}"/>
          </ac:picMkLst>
        </pc:picChg>
        <pc:picChg chg="add mod">
          <ac:chgData name="Ορέστης Αντωνίου" userId="aa65568b-29c0-48f4-92ec-07a3c5292fa9" providerId="ADAL" clId="{FADB0463-7005-4D6D-8195-B5098B6F09AC}" dt="2023-12-03T08:09:58.322" v="4233" actId="554"/>
          <ac:picMkLst>
            <pc:docMk/>
            <pc:sldMk cId="3596851618" sldId="571"/>
            <ac:picMk id="8" creationId="{C29E04B7-C9D4-2889-F2A5-CA592DD16690}"/>
          </ac:picMkLst>
        </pc:picChg>
        <pc:picChg chg="add mod">
          <ac:chgData name="Ορέστης Αντωνίου" userId="aa65568b-29c0-48f4-92ec-07a3c5292fa9" providerId="ADAL" clId="{FADB0463-7005-4D6D-8195-B5098B6F09AC}" dt="2023-12-03T08:02:47.215" v="4063" actId="1076"/>
          <ac:picMkLst>
            <pc:docMk/>
            <pc:sldMk cId="3596851618" sldId="571"/>
            <ac:picMk id="14" creationId="{F3AAC11C-7CEC-596C-2026-19D3E53AB2A1}"/>
          </ac:picMkLst>
        </pc:picChg>
        <pc:picChg chg="add del mod">
          <ac:chgData name="Ορέστης Αντωνίου" userId="aa65568b-29c0-48f4-92ec-07a3c5292fa9" providerId="ADAL" clId="{FADB0463-7005-4D6D-8195-B5098B6F09AC}" dt="2023-12-03T08:23:16.995" v="4576" actId="21"/>
          <ac:picMkLst>
            <pc:docMk/>
            <pc:sldMk cId="3596851618" sldId="571"/>
            <ac:picMk id="22" creationId="{7AC86799-2A22-451A-9CC9-C457A25B6F97}"/>
          </ac:picMkLst>
        </pc:picChg>
        <pc:picChg chg="add mod">
          <ac:chgData name="Ορέστης Αντωνίου" userId="aa65568b-29c0-48f4-92ec-07a3c5292fa9" providerId="ADAL" clId="{FADB0463-7005-4D6D-8195-B5098B6F09AC}" dt="2023-12-03T08:23:44.845" v="4602" actId="1036"/>
          <ac:picMkLst>
            <pc:docMk/>
            <pc:sldMk cId="3596851618" sldId="571"/>
            <ac:picMk id="23" creationId="{BA0101A4-3B38-CBC6-F6C1-7B707547A9FC}"/>
          </ac:picMkLst>
        </pc:picChg>
      </pc:sldChg>
      <pc:sldChg chg="addSp delSp modSp add mod ord delAnim modAnim modNotesTx">
        <pc:chgData name="Ορέστης Αντωνίου" userId="aa65568b-29c0-48f4-92ec-07a3c5292fa9" providerId="ADAL" clId="{FADB0463-7005-4D6D-8195-B5098B6F09AC}" dt="2023-12-03T17:04:17.542" v="8361" actId="6549"/>
        <pc:sldMkLst>
          <pc:docMk/>
          <pc:sldMk cId="3185995358" sldId="572"/>
        </pc:sldMkLst>
        <pc:spChg chg="mod">
          <ac:chgData name="Ορέστης Αντωνίου" userId="aa65568b-29c0-48f4-92ec-07a3c5292fa9" providerId="ADAL" clId="{FADB0463-7005-4D6D-8195-B5098B6F09AC}" dt="2023-12-03T08:36:30.020" v="4701"/>
          <ac:spMkLst>
            <pc:docMk/>
            <pc:sldMk cId="3185995358" sldId="572"/>
            <ac:spMk id="3" creationId="{319EE194-10CE-4F27-C2F7-42BD2FB5D436}"/>
          </ac:spMkLst>
        </pc:spChg>
        <pc:spChg chg="add mod">
          <ac:chgData name="Ορέστης Αντωνίου" userId="aa65568b-29c0-48f4-92ec-07a3c5292fa9" providerId="ADAL" clId="{FADB0463-7005-4D6D-8195-B5098B6F09AC}" dt="2023-12-03T09:20:34.120" v="5638" actId="14100"/>
          <ac:spMkLst>
            <pc:docMk/>
            <pc:sldMk cId="3185995358" sldId="572"/>
            <ac:spMk id="7" creationId="{39753BA7-B00A-786A-6514-A12CFDA14805}"/>
          </ac:spMkLst>
        </pc:spChg>
        <pc:spChg chg="add mod">
          <ac:chgData name="Ορέστης Αντωνίου" userId="aa65568b-29c0-48f4-92ec-07a3c5292fa9" providerId="ADAL" clId="{FADB0463-7005-4D6D-8195-B5098B6F09AC}" dt="2023-12-03T08:45:04.309" v="4907" actId="207"/>
          <ac:spMkLst>
            <pc:docMk/>
            <pc:sldMk cId="3185995358" sldId="572"/>
            <ac:spMk id="9" creationId="{AC098951-F4C3-B6AC-1FBD-94ED8FAC52C8}"/>
          </ac:spMkLst>
        </pc:spChg>
        <pc:spChg chg="add del mod">
          <ac:chgData name="Ορέστης Αντωνίου" userId="aa65568b-29c0-48f4-92ec-07a3c5292fa9" providerId="ADAL" clId="{FADB0463-7005-4D6D-8195-B5098B6F09AC}" dt="2023-12-03T08:51:46.354" v="5122"/>
          <ac:spMkLst>
            <pc:docMk/>
            <pc:sldMk cId="3185995358" sldId="572"/>
            <ac:spMk id="10" creationId="{A5C5438D-E373-5AAC-CE9C-88F8F302768F}"/>
          </ac:spMkLst>
        </pc:spChg>
        <pc:spChg chg="del">
          <ac:chgData name="Ορέστης Αντωνίου" userId="aa65568b-29c0-48f4-92ec-07a3c5292fa9" providerId="ADAL" clId="{FADB0463-7005-4D6D-8195-B5098B6F09AC}" dt="2023-12-03T08:35:10.887" v="4656" actId="21"/>
          <ac:spMkLst>
            <pc:docMk/>
            <pc:sldMk cId="3185995358" sldId="572"/>
            <ac:spMk id="15" creationId="{4DD0E75B-BDF1-337A-F57E-94FAD02E65BD}"/>
          </ac:spMkLst>
        </pc:spChg>
        <pc:spChg chg="del">
          <ac:chgData name="Ορέστης Αντωνίου" userId="aa65568b-29c0-48f4-92ec-07a3c5292fa9" providerId="ADAL" clId="{FADB0463-7005-4D6D-8195-B5098B6F09AC}" dt="2023-12-03T08:35:09.421" v="4655" actId="21"/>
          <ac:spMkLst>
            <pc:docMk/>
            <pc:sldMk cId="3185995358" sldId="572"/>
            <ac:spMk id="17" creationId="{5B9252FA-745F-CA8C-811C-4509AB4AD900}"/>
          </ac:spMkLst>
        </pc:spChg>
        <pc:spChg chg="add del mod">
          <ac:chgData name="Ορέστης Αντωνίου" userId="aa65568b-29c0-48f4-92ec-07a3c5292fa9" providerId="ADAL" clId="{FADB0463-7005-4D6D-8195-B5098B6F09AC}" dt="2023-12-03T09:18:58.290" v="5593" actId="21"/>
          <ac:spMkLst>
            <pc:docMk/>
            <pc:sldMk cId="3185995358" sldId="572"/>
            <ac:spMk id="18" creationId="{EDB0DA7D-7331-D46F-2590-F7A909244232}"/>
          </ac:spMkLst>
        </pc:spChg>
        <pc:spChg chg="del">
          <ac:chgData name="Ορέστης Αντωνίου" userId="aa65568b-29c0-48f4-92ec-07a3c5292fa9" providerId="ADAL" clId="{FADB0463-7005-4D6D-8195-B5098B6F09AC}" dt="2023-12-03T08:35:16.723" v="4660" actId="21"/>
          <ac:spMkLst>
            <pc:docMk/>
            <pc:sldMk cId="3185995358" sldId="572"/>
            <ac:spMk id="19" creationId="{33872585-E6B0-2DDC-464F-1293B2297F1B}"/>
          </ac:spMkLst>
        </pc:spChg>
        <pc:spChg chg="del">
          <ac:chgData name="Ορέστης Αντωνίου" userId="aa65568b-29c0-48f4-92ec-07a3c5292fa9" providerId="ADAL" clId="{FADB0463-7005-4D6D-8195-B5098B6F09AC}" dt="2023-12-03T08:35:12.525" v="4657" actId="21"/>
          <ac:spMkLst>
            <pc:docMk/>
            <pc:sldMk cId="3185995358" sldId="572"/>
            <ac:spMk id="20" creationId="{E5786D63-85B2-E8B5-7CCB-D984B258F4BA}"/>
          </ac:spMkLst>
        </pc:spChg>
        <pc:grpChg chg="add mod">
          <ac:chgData name="Ορέστης Αντωνίου" userId="aa65568b-29c0-48f4-92ec-07a3c5292fa9" providerId="ADAL" clId="{FADB0463-7005-4D6D-8195-B5098B6F09AC}" dt="2023-12-03T08:42:27.602" v="4766" actId="1036"/>
          <ac:grpSpMkLst>
            <pc:docMk/>
            <pc:sldMk cId="3185995358" sldId="572"/>
            <ac:grpSpMk id="4" creationId="{DFC446DA-29CD-9C70-FEC7-1CDEA786121B}"/>
          </ac:grpSpMkLst>
        </pc:grpChg>
        <pc:picChg chg="mod">
          <ac:chgData name="Ορέστης Αντωνίου" userId="aa65568b-29c0-48f4-92ec-07a3c5292fa9" providerId="ADAL" clId="{FADB0463-7005-4D6D-8195-B5098B6F09AC}" dt="2023-12-03T08:41:43.806" v="4715"/>
          <ac:picMkLst>
            <pc:docMk/>
            <pc:sldMk cId="3185995358" sldId="572"/>
            <ac:picMk id="5" creationId="{537E2180-D8CA-9CA5-DC24-50EEF0CBEFAB}"/>
          </ac:picMkLst>
        </pc:picChg>
        <pc:picChg chg="mod">
          <ac:chgData name="Ορέστης Αντωνίου" userId="aa65568b-29c0-48f4-92ec-07a3c5292fa9" providerId="ADAL" clId="{FADB0463-7005-4D6D-8195-B5098B6F09AC}" dt="2023-12-03T08:42:13.944" v="4741" actId="1037"/>
          <ac:picMkLst>
            <pc:docMk/>
            <pc:sldMk cId="3185995358" sldId="572"/>
            <ac:picMk id="6" creationId="{9AF7C14D-6B99-8CBE-C2E6-C1A09344FBA0}"/>
          </ac:picMkLst>
        </pc:picChg>
        <pc:picChg chg="del">
          <ac:chgData name="Ορέστης Αντωνίου" userId="aa65568b-29c0-48f4-92ec-07a3c5292fa9" providerId="ADAL" clId="{FADB0463-7005-4D6D-8195-B5098B6F09AC}" dt="2023-12-03T08:35:03.234" v="4654" actId="21"/>
          <ac:picMkLst>
            <pc:docMk/>
            <pc:sldMk cId="3185995358" sldId="572"/>
            <ac:picMk id="8" creationId="{C29E04B7-C9D4-2889-F2A5-CA592DD16690}"/>
          </ac:picMkLst>
        </pc:picChg>
        <pc:picChg chg="add del mod">
          <ac:chgData name="Ορέστης Αντωνίου" userId="aa65568b-29c0-48f4-92ec-07a3c5292fa9" providerId="ADAL" clId="{FADB0463-7005-4D6D-8195-B5098B6F09AC}" dt="2023-12-03T09:18:59.671" v="5594" actId="21"/>
          <ac:picMkLst>
            <pc:docMk/>
            <pc:sldMk cId="3185995358" sldId="572"/>
            <ac:picMk id="11" creationId="{CC1362EF-D806-49F5-C53D-C7A0819C9F6A}"/>
          </ac:picMkLst>
        </pc:picChg>
        <pc:picChg chg="del">
          <ac:chgData name="Ορέστης Αντωνίου" userId="aa65568b-29c0-48f4-92ec-07a3c5292fa9" providerId="ADAL" clId="{FADB0463-7005-4D6D-8195-B5098B6F09AC}" dt="2023-12-03T08:35:15.139" v="4659" actId="21"/>
          <ac:picMkLst>
            <pc:docMk/>
            <pc:sldMk cId="3185995358" sldId="572"/>
            <ac:picMk id="14" creationId="{F3AAC11C-7CEC-596C-2026-19D3E53AB2A1}"/>
          </ac:picMkLst>
        </pc:picChg>
        <pc:picChg chg="add mod">
          <ac:chgData name="Ορέστης Αντωνίου" userId="aa65568b-29c0-48f4-92ec-07a3c5292fa9" providerId="ADAL" clId="{FADB0463-7005-4D6D-8195-B5098B6F09AC}" dt="2023-12-03T09:20:40.866" v="5656" actId="1036"/>
          <ac:picMkLst>
            <pc:docMk/>
            <pc:sldMk cId="3185995358" sldId="572"/>
            <ac:picMk id="21" creationId="{E3FAC0F6-9BC0-FD06-0FD5-1C79B6D19F53}"/>
          </ac:picMkLst>
        </pc:picChg>
        <pc:picChg chg="del">
          <ac:chgData name="Ορέστης Αντωνίου" userId="aa65568b-29c0-48f4-92ec-07a3c5292fa9" providerId="ADAL" clId="{FADB0463-7005-4D6D-8195-B5098B6F09AC}" dt="2023-12-03T08:35:13.588" v="4658" actId="21"/>
          <ac:picMkLst>
            <pc:docMk/>
            <pc:sldMk cId="3185995358" sldId="572"/>
            <ac:picMk id="23" creationId="{BA0101A4-3B38-CBC6-F6C1-7B707547A9FC}"/>
          </ac:picMkLst>
        </pc:picChg>
      </pc:sldChg>
      <pc:sldChg chg="addSp delSp modSp add mod delAnim modAnim modNotesTx">
        <pc:chgData name="Ορέστης Αντωνίου" userId="aa65568b-29c0-48f4-92ec-07a3c5292fa9" providerId="ADAL" clId="{FADB0463-7005-4D6D-8195-B5098B6F09AC}" dt="2023-12-03T18:33:25.839" v="9231" actId="20577"/>
        <pc:sldMkLst>
          <pc:docMk/>
          <pc:sldMk cId="2922299796" sldId="573"/>
        </pc:sldMkLst>
        <pc:spChg chg="mod">
          <ac:chgData name="Ορέστης Αντωνίου" userId="aa65568b-29c0-48f4-92ec-07a3c5292fa9" providerId="ADAL" clId="{FADB0463-7005-4D6D-8195-B5098B6F09AC}" dt="2023-12-03T08:56:02.052" v="5138"/>
          <ac:spMkLst>
            <pc:docMk/>
            <pc:sldMk cId="2922299796" sldId="573"/>
            <ac:spMk id="3" creationId="{319EE194-10CE-4F27-C2F7-42BD2FB5D436}"/>
          </ac:spMkLst>
        </pc:spChg>
        <pc:spChg chg="del">
          <ac:chgData name="Ορέστης Αντωνίου" userId="aa65568b-29c0-48f4-92ec-07a3c5292fa9" providerId="ADAL" clId="{FADB0463-7005-4D6D-8195-B5098B6F09AC}" dt="2023-12-03T08:55:46.554" v="5136" actId="21"/>
          <ac:spMkLst>
            <pc:docMk/>
            <pc:sldMk cId="2922299796" sldId="573"/>
            <ac:spMk id="7" creationId="{39753BA7-B00A-786A-6514-A12CFDA14805}"/>
          </ac:spMkLst>
        </pc:spChg>
        <pc:spChg chg="del">
          <ac:chgData name="Ορέστης Αντωνίου" userId="aa65568b-29c0-48f4-92ec-07a3c5292fa9" providerId="ADAL" clId="{FADB0463-7005-4D6D-8195-B5098B6F09AC}" dt="2023-12-03T08:55:44.569" v="5135" actId="21"/>
          <ac:spMkLst>
            <pc:docMk/>
            <pc:sldMk cId="2922299796" sldId="573"/>
            <ac:spMk id="9" creationId="{AC098951-F4C3-B6AC-1FBD-94ED8FAC52C8}"/>
          </ac:spMkLst>
        </pc:spChg>
        <pc:spChg chg="add mod">
          <ac:chgData name="Ορέστης Αντωνίου" userId="aa65568b-29c0-48f4-92ec-07a3c5292fa9" providerId="ADAL" clId="{FADB0463-7005-4D6D-8195-B5098B6F09AC}" dt="2023-12-03T09:08:49.294" v="5335" actId="12788"/>
          <ac:spMkLst>
            <pc:docMk/>
            <pc:sldMk cId="2922299796" sldId="573"/>
            <ac:spMk id="18" creationId="{736B7B7E-5435-F968-6684-7DE8FDE5FB2A}"/>
          </ac:spMkLst>
        </pc:spChg>
        <pc:spChg chg="add mod">
          <ac:chgData name="Ορέστης Αντωνίου" userId="aa65568b-29c0-48f4-92ec-07a3c5292fa9" providerId="ADAL" clId="{FADB0463-7005-4D6D-8195-B5098B6F09AC}" dt="2023-12-03T16:01:51.866" v="7654" actId="207"/>
          <ac:spMkLst>
            <pc:docMk/>
            <pc:sldMk cId="2922299796" sldId="573"/>
            <ac:spMk id="19" creationId="{851013D2-2601-4445-737D-4F24CB849529}"/>
          </ac:spMkLst>
        </pc:spChg>
        <pc:spChg chg="add mod ord">
          <ac:chgData name="Ορέστης Αντωνίου" userId="aa65568b-29c0-48f4-92ec-07a3c5292fa9" providerId="ADAL" clId="{FADB0463-7005-4D6D-8195-B5098B6F09AC}" dt="2023-12-03T18:33:25.839" v="9231" actId="20577"/>
          <ac:spMkLst>
            <pc:docMk/>
            <pc:sldMk cId="2922299796" sldId="573"/>
            <ac:spMk id="20" creationId="{B82C27B0-D6AC-0505-E09F-38835D7C9D4C}"/>
          </ac:spMkLst>
        </pc:spChg>
        <pc:grpChg chg="del">
          <ac:chgData name="Ορέστης Αντωνίου" userId="aa65568b-29c0-48f4-92ec-07a3c5292fa9" providerId="ADAL" clId="{FADB0463-7005-4D6D-8195-B5098B6F09AC}" dt="2023-12-03T08:55:42.077" v="5134" actId="21"/>
          <ac:grpSpMkLst>
            <pc:docMk/>
            <pc:sldMk cId="2922299796" sldId="573"/>
            <ac:grpSpMk id="4" creationId="{DFC446DA-29CD-9C70-FEC7-1CDEA786121B}"/>
          </ac:grpSpMkLst>
        </pc:grpChg>
        <pc:grpChg chg="add del mod">
          <ac:chgData name="Ορέστης Αντωνίου" userId="aa65568b-29c0-48f4-92ec-07a3c5292fa9" providerId="ADAL" clId="{FADB0463-7005-4D6D-8195-B5098B6F09AC}" dt="2023-12-03T09:13:13.235" v="5480" actId="21"/>
          <ac:grpSpMkLst>
            <pc:docMk/>
            <pc:sldMk cId="2922299796" sldId="573"/>
            <ac:grpSpMk id="17" creationId="{26176603-FA37-4858-A738-B85158A65CCD}"/>
          </ac:grpSpMkLst>
        </pc:grpChg>
        <pc:picChg chg="add mod">
          <ac:chgData name="Ορέστης Αντωνίου" userId="aa65568b-29c0-48f4-92ec-07a3c5292fa9" providerId="ADAL" clId="{FADB0463-7005-4D6D-8195-B5098B6F09AC}" dt="2023-12-03T09:01:13.048" v="5157" actId="164"/>
          <ac:picMkLst>
            <pc:docMk/>
            <pc:sldMk cId="2922299796" sldId="573"/>
            <ac:picMk id="10" creationId="{19037B4F-9A3E-F482-371A-98E7C2C2723E}"/>
          </ac:picMkLst>
        </pc:picChg>
        <pc:picChg chg="del">
          <ac:chgData name="Ορέστης Αντωνίου" userId="aa65568b-29c0-48f4-92ec-07a3c5292fa9" providerId="ADAL" clId="{FADB0463-7005-4D6D-8195-B5098B6F09AC}" dt="2023-12-03T08:55:47.389" v="5137" actId="21"/>
          <ac:picMkLst>
            <pc:docMk/>
            <pc:sldMk cId="2922299796" sldId="573"/>
            <ac:picMk id="11" creationId="{CC1362EF-D806-49F5-C53D-C7A0819C9F6A}"/>
          </ac:picMkLst>
        </pc:picChg>
        <pc:picChg chg="add mod modCrop">
          <ac:chgData name="Ορέστης Αντωνίου" userId="aa65568b-29c0-48f4-92ec-07a3c5292fa9" providerId="ADAL" clId="{FADB0463-7005-4D6D-8195-B5098B6F09AC}" dt="2023-12-03T09:01:13.048" v="5157" actId="164"/>
          <ac:picMkLst>
            <pc:docMk/>
            <pc:sldMk cId="2922299796" sldId="573"/>
            <ac:picMk id="15" creationId="{EECB3752-E1A5-85C3-92C0-E33BD5626DE0}"/>
          </ac:picMkLst>
        </pc:picChg>
        <pc:picChg chg="add del mod">
          <ac:chgData name="Ορέστης Αντωνίου" userId="aa65568b-29c0-48f4-92ec-07a3c5292fa9" providerId="ADAL" clId="{FADB0463-7005-4D6D-8195-B5098B6F09AC}" dt="2023-12-03T09:15:44.903" v="5493" actId="21"/>
          <ac:picMkLst>
            <pc:docMk/>
            <pc:sldMk cId="2922299796" sldId="573"/>
            <ac:picMk id="21" creationId="{D71DF238-1884-457E-9021-351E570494EE}"/>
          </ac:picMkLst>
        </pc:picChg>
        <pc:picChg chg="add mod">
          <ac:chgData name="Ορέστης Αντωνίου" userId="aa65568b-29c0-48f4-92ec-07a3c5292fa9" providerId="ADAL" clId="{FADB0463-7005-4D6D-8195-B5098B6F09AC}" dt="2023-12-03T09:13:40.341" v="5484" actId="14100"/>
          <ac:picMkLst>
            <pc:docMk/>
            <pc:sldMk cId="2922299796" sldId="573"/>
            <ac:picMk id="22" creationId="{A7CAD420-8363-A35A-1D82-9B84A465F86C}"/>
          </ac:picMkLst>
        </pc:picChg>
        <pc:picChg chg="add mod">
          <ac:chgData name="Ορέστης Αντωνίου" userId="aa65568b-29c0-48f4-92ec-07a3c5292fa9" providerId="ADAL" clId="{FADB0463-7005-4D6D-8195-B5098B6F09AC}" dt="2023-12-03T09:16:00.018" v="5497" actId="1076"/>
          <ac:picMkLst>
            <pc:docMk/>
            <pc:sldMk cId="2922299796" sldId="573"/>
            <ac:picMk id="23" creationId="{9C021BE5-803D-BA84-586C-3044A38E746A}"/>
          </ac:picMkLst>
        </pc:picChg>
      </pc:sldChg>
      <pc:sldChg chg="addSp delSp modSp add mod delAnim modAnim modNotesTx">
        <pc:chgData name="Ορέστης Αντωνίου" userId="aa65568b-29c0-48f4-92ec-07a3c5292fa9" providerId="ADAL" clId="{FADB0463-7005-4D6D-8195-B5098B6F09AC}" dt="2023-12-03T13:14:45.951" v="7575" actId="14100"/>
        <pc:sldMkLst>
          <pc:docMk/>
          <pc:sldMk cId="3167673331" sldId="574"/>
        </pc:sldMkLst>
        <pc:spChg chg="del">
          <ac:chgData name="Ορέστης Αντωνίου" userId="aa65568b-29c0-48f4-92ec-07a3c5292fa9" providerId="ADAL" clId="{FADB0463-7005-4D6D-8195-B5098B6F09AC}" dt="2023-12-03T12:58:57.887" v="7416" actId="21"/>
          <ac:spMkLst>
            <pc:docMk/>
            <pc:sldMk cId="3167673331" sldId="574"/>
            <ac:spMk id="2" creationId="{B6EDC8A5-F9C7-80AE-981B-770AF579A9B2}"/>
          </ac:spMkLst>
        </pc:spChg>
        <pc:spChg chg="del">
          <ac:chgData name="Ορέστης Αντωνίου" userId="aa65568b-29c0-48f4-92ec-07a3c5292fa9" providerId="ADAL" clId="{FADB0463-7005-4D6D-8195-B5098B6F09AC}" dt="2023-12-03T12:58:57.887" v="7416" actId="21"/>
          <ac:spMkLst>
            <pc:docMk/>
            <pc:sldMk cId="3167673331" sldId="574"/>
            <ac:spMk id="3" creationId="{319EE194-10CE-4F27-C2F7-42BD2FB5D436}"/>
          </ac:spMkLst>
        </pc:spChg>
        <pc:spChg chg="add del mod">
          <ac:chgData name="Ορέστης Αντωνίου" userId="aa65568b-29c0-48f4-92ec-07a3c5292fa9" providerId="ADAL" clId="{FADB0463-7005-4D6D-8195-B5098B6F09AC}" dt="2023-12-03T11:25:02.684" v="6551" actId="21"/>
          <ac:spMkLst>
            <pc:docMk/>
            <pc:sldMk cId="3167673331" sldId="574"/>
            <ac:spMk id="9" creationId="{C5233F4D-8B39-64C2-ECC9-B2C0D1E41810}"/>
          </ac:spMkLst>
        </pc:spChg>
        <pc:spChg chg="add mod">
          <ac:chgData name="Ορέστης Αντωνίου" userId="aa65568b-29c0-48f4-92ec-07a3c5292fa9" providerId="ADAL" clId="{FADB0463-7005-4D6D-8195-B5098B6F09AC}" dt="2023-12-03T12:59:02.716" v="7417"/>
          <ac:spMkLst>
            <pc:docMk/>
            <pc:sldMk cId="3167673331" sldId="574"/>
            <ac:spMk id="10" creationId="{2AEE6808-E405-AFC9-35B4-7032DE8B11BD}"/>
          </ac:spMkLst>
        </pc:spChg>
        <pc:spChg chg="add mod">
          <ac:chgData name="Ορέστης Αντωνίου" userId="aa65568b-29c0-48f4-92ec-07a3c5292fa9" providerId="ADAL" clId="{FADB0463-7005-4D6D-8195-B5098B6F09AC}" dt="2023-12-03T12:59:05.708" v="7419" actId="20577"/>
          <ac:spMkLst>
            <pc:docMk/>
            <pc:sldMk cId="3167673331" sldId="574"/>
            <ac:spMk id="11" creationId="{55611806-A41F-CE56-86A1-C50D7B218EED}"/>
          </ac:spMkLst>
        </pc:spChg>
        <pc:spChg chg="add mod">
          <ac:chgData name="Ορέστης Αντωνίου" userId="aa65568b-29c0-48f4-92ec-07a3c5292fa9" providerId="ADAL" clId="{FADB0463-7005-4D6D-8195-B5098B6F09AC}" dt="2023-12-03T13:14:45.951" v="7575" actId="14100"/>
          <ac:spMkLst>
            <pc:docMk/>
            <pc:sldMk cId="3167673331" sldId="574"/>
            <ac:spMk id="17" creationId="{04614991-DBC4-E214-B17A-87D35B614D75}"/>
          </ac:spMkLst>
        </pc:spChg>
        <pc:spChg chg="del">
          <ac:chgData name="Ορέστης Αντωνίου" userId="aa65568b-29c0-48f4-92ec-07a3c5292fa9" providerId="ADAL" clId="{FADB0463-7005-4D6D-8195-B5098B6F09AC}" dt="2023-12-03T09:21:29.715" v="5661" actId="21"/>
          <ac:spMkLst>
            <pc:docMk/>
            <pc:sldMk cId="3167673331" sldId="574"/>
            <ac:spMk id="18" creationId="{736B7B7E-5435-F968-6684-7DE8FDE5FB2A}"/>
          </ac:spMkLst>
        </pc:spChg>
        <pc:spChg chg="del">
          <ac:chgData name="Ορέστης Αντωνίου" userId="aa65568b-29c0-48f4-92ec-07a3c5292fa9" providerId="ADAL" clId="{FADB0463-7005-4D6D-8195-B5098B6F09AC}" dt="2023-12-03T09:21:27.847" v="5660" actId="21"/>
          <ac:spMkLst>
            <pc:docMk/>
            <pc:sldMk cId="3167673331" sldId="574"/>
            <ac:spMk id="19" creationId="{851013D2-2601-4445-737D-4F24CB849529}"/>
          </ac:spMkLst>
        </pc:spChg>
        <pc:spChg chg="del">
          <ac:chgData name="Ορέστης Αντωνίου" userId="aa65568b-29c0-48f4-92ec-07a3c5292fa9" providerId="ADAL" clId="{FADB0463-7005-4D6D-8195-B5098B6F09AC}" dt="2023-12-03T09:21:31.304" v="5662" actId="21"/>
          <ac:spMkLst>
            <pc:docMk/>
            <pc:sldMk cId="3167673331" sldId="574"/>
            <ac:spMk id="20" creationId="{B82C27B0-D6AC-0505-E09F-38835D7C9D4C}"/>
          </ac:spMkLst>
        </pc:spChg>
        <pc:spChg chg="add mod">
          <ac:chgData name="Ορέστης Αντωνίου" userId="aa65568b-29c0-48f4-92ec-07a3c5292fa9" providerId="ADAL" clId="{FADB0463-7005-4D6D-8195-B5098B6F09AC}" dt="2023-12-03T13:10:07.212" v="7532" actId="14100"/>
          <ac:spMkLst>
            <pc:docMk/>
            <pc:sldMk cId="3167673331" sldId="574"/>
            <ac:spMk id="21" creationId="{23173DFA-129C-101F-D018-B987737AD5AF}"/>
          </ac:spMkLst>
        </pc:spChg>
        <pc:spChg chg="add mod">
          <ac:chgData name="Ορέστης Αντωνίου" userId="aa65568b-29c0-48f4-92ec-07a3c5292fa9" providerId="ADAL" clId="{FADB0463-7005-4D6D-8195-B5098B6F09AC}" dt="2023-12-03T13:09:40.708" v="7502" actId="1036"/>
          <ac:spMkLst>
            <pc:docMk/>
            <pc:sldMk cId="3167673331" sldId="574"/>
            <ac:spMk id="24" creationId="{DF10F0B1-AABB-69C0-729D-237D351E261B}"/>
          </ac:spMkLst>
        </pc:spChg>
        <pc:spChg chg="add mod">
          <ac:chgData name="Ορέστης Αντωνίου" userId="aa65568b-29c0-48f4-92ec-07a3c5292fa9" providerId="ADAL" clId="{FADB0463-7005-4D6D-8195-B5098B6F09AC}" dt="2023-12-03T13:12:12.479" v="7562" actId="1038"/>
          <ac:spMkLst>
            <pc:docMk/>
            <pc:sldMk cId="3167673331" sldId="574"/>
            <ac:spMk id="26" creationId="{45C9D418-B96D-12FF-A9DD-58CAAF5408B2}"/>
          </ac:spMkLst>
        </pc:spChg>
        <pc:spChg chg="add mod">
          <ac:chgData name="Ορέστης Αντωνίου" userId="aa65568b-29c0-48f4-92ec-07a3c5292fa9" providerId="ADAL" clId="{FADB0463-7005-4D6D-8195-B5098B6F09AC}" dt="2023-12-03T13:12:29.951" v="7567" actId="207"/>
          <ac:spMkLst>
            <pc:docMk/>
            <pc:sldMk cId="3167673331" sldId="574"/>
            <ac:spMk id="27" creationId="{54E7232A-5994-DA78-A8C3-702D6FC0D9D1}"/>
          </ac:spMkLst>
        </pc:spChg>
        <pc:picChg chg="add del mod modCrop">
          <ac:chgData name="Ορέστης Αντωνίου" userId="aa65568b-29c0-48f4-92ec-07a3c5292fa9" providerId="ADAL" clId="{FADB0463-7005-4D6D-8195-B5098B6F09AC}" dt="2023-12-03T09:45:54.276" v="5896" actId="21"/>
          <ac:picMkLst>
            <pc:docMk/>
            <pc:sldMk cId="3167673331" sldId="574"/>
            <ac:picMk id="4" creationId="{1018CB2D-C9EF-DD95-F2D6-F5EC253C780B}"/>
          </ac:picMkLst>
        </pc:picChg>
        <pc:picChg chg="add del mod">
          <ac:chgData name="Ορέστης Αντωνίου" userId="aa65568b-29c0-48f4-92ec-07a3c5292fa9" providerId="ADAL" clId="{FADB0463-7005-4D6D-8195-B5098B6F09AC}" dt="2023-12-03T10:28:06.248" v="6084" actId="21"/>
          <ac:picMkLst>
            <pc:docMk/>
            <pc:sldMk cId="3167673331" sldId="574"/>
            <ac:picMk id="6" creationId="{2A4F2C9D-0BD1-36E3-B012-70EBA1FB7301}"/>
          </ac:picMkLst>
        </pc:picChg>
        <pc:picChg chg="add del mod">
          <ac:chgData name="Ορέστης Αντωνίου" userId="aa65568b-29c0-48f4-92ec-07a3c5292fa9" providerId="ADAL" clId="{FADB0463-7005-4D6D-8195-B5098B6F09AC}" dt="2023-12-03T11:24:59.347" v="6550" actId="21"/>
          <ac:picMkLst>
            <pc:docMk/>
            <pc:sldMk cId="3167673331" sldId="574"/>
            <ac:picMk id="8" creationId="{3119968A-7520-24F3-01F2-7B6F92C8F91F}"/>
          </ac:picMkLst>
        </pc:picChg>
        <pc:picChg chg="add mod">
          <ac:chgData name="Ορέστης Αντωνίου" userId="aa65568b-29c0-48f4-92ec-07a3c5292fa9" providerId="ADAL" clId="{FADB0463-7005-4D6D-8195-B5098B6F09AC}" dt="2023-12-03T13:08:23.491" v="7461" actId="14861"/>
          <ac:picMkLst>
            <pc:docMk/>
            <pc:sldMk cId="3167673331" sldId="574"/>
            <ac:picMk id="15" creationId="{1B865692-5850-EC9A-034B-196B70BD36E5}"/>
          </ac:picMkLst>
        </pc:picChg>
        <pc:picChg chg="del">
          <ac:chgData name="Ορέστης Αντωνίου" userId="aa65568b-29c0-48f4-92ec-07a3c5292fa9" providerId="ADAL" clId="{FADB0463-7005-4D6D-8195-B5098B6F09AC}" dt="2023-12-03T09:21:25.188" v="5659" actId="21"/>
          <ac:picMkLst>
            <pc:docMk/>
            <pc:sldMk cId="3167673331" sldId="574"/>
            <ac:picMk id="22" creationId="{A7CAD420-8363-A35A-1D82-9B84A465F86C}"/>
          </ac:picMkLst>
        </pc:picChg>
        <pc:picChg chg="del">
          <ac:chgData name="Ορέστης Αντωνίου" userId="aa65568b-29c0-48f4-92ec-07a3c5292fa9" providerId="ADAL" clId="{FADB0463-7005-4D6D-8195-B5098B6F09AC}" dt="2023-12-03T09:21:32.198" v="5663" actId="21"/>
          <ac:picMkLst>
            <pc:docMk/>
            <pc:sldMk cId="3167673331" sldId="574"/>
            <ac:picMk id="23" creationId="{9C021BE5-803D-BA84-586C-3044A38E746A}"/>
          </ac:picMkLst>
        </pc:picChg>
        <pc:picChg chg="add mod">
          <ac:chgData name="Ορέστης Αντωνίου" userId="aa65568b-29c0-48f4-92ec-07a3c5292fa9" providerId="ADAL" clId="{FADB0463-7005-4D6D-8195-B5098B6F09AC}" dt="2023-12-03T13:11:48.352" v="7534" actId="1076"/>
          <ac:picMkLst>
            <pc:docMk/>
            <pc:sldMk cId="3167673331" sldId="574"/>
            <ac:picMk id="25" creationId="{46BE7260-26F1-3B5F-8853-4BD1CB2F4E36}"/>
          </ac:picMkLst>
        </pc:picChg>
      </pc:sldChg>
      <pc:sldChg chg="addSp delSp modSp add del mod delAnim">
        <pc:chgData name="Ορέστης Αντωνίου" userId="aa65568b-29c0-48f4-92ec-07a3c5292fa9" providerId="ADAL" clId="{FADB0463-7005-4D6D-8195-B5098B6F09AC}" dt="2023-12-03T13:01:29.636" v="7442" actId="2696"/>
        <pc:sldMkLst>
          <pc:docMk/>
          <pc:sldMk cId="1589858651" sldId="575"/>
        </pc:sldMkLst>
        <pc:spChg chg="del">
          <ac:chgData name="Ορέστης Αντωνίου" userId="aa65568b-29c0-48f4-92ec-07a3c5292fa9" providerId="ADAL" clId="{FADB0463-7005-4D6D-8195-B5098B6F09AC}" dt="2023-12-03T09:21:38.571" v="5666" actId="21"/>
          <ac:spMkLst>
            <pc:docMk/>
            <pc:sldMk cId="1589858651" sldId="575"/>
            <ac:spMk id="18" creationId="{736B7B7E-5435-F968-6684-7DE8FDE5FB2A}"/>
          </ac:spMkLst>
        </pc:spChg>
        <pc:spChg chg="del">
          <ac:chgData name="Ορέστης Αντωνίου" userId="aa65568b-29c0-48f4-92ec-07a3c5292fa9" providerId="ADAL" clId="{FADB0463-7005-4D6D-8195-B5098B6F09AC}" dt="2023-12-03T09:21:37.267" v="5665" actId="21"/>
          <ac:spMkLst>
            <pc:docMk/>
            <pc:sldMk cId="1589858651" sldId="575"/>
            <ac:spMk id="19" creationId="{851013D2-2601-4445-737D-4F24CB849529}"/>
          </ac:spMkLst>
        </pc:spChg>
        <pc:spChg chg="del">
          <ac:chgData name="Ορέστης Αντωνίου" userId="aa65568b-29c0-48f4-92ec-07a3c5292fa9" providerId="ADAL" clId="{FADB0463-7005-4D6D-8195-B5098B6F09AC}" dt="2023-12-03T09:21:39.844" v="5667" actId="21"/>
          <ac:spMkLst>
            <pc:docMk/>
            <pc:sldMk cId="1589858651" sldId="575"/>
            <ac:spMk id="20" creationId="{B82C27B0-D6AC-0505-E09F-38835D7C9D4C}"/>
          </ac:spMkLst>
        </pc:spChg>
        <pc:grpChg chg="add mod">
          <ac:chgData name="Ορέστης Αντωνίου" userId="aa65568b-29c0-48f4-92ec-07a3c5292fa9" providerId="ADAL" clId="{FADB0463-7005-4D6D-8195-B5098B6F09AC}" dt="2023-12-03T12:44:02.270" v="7027" actId="164"/>
          <ac:grpSpMkLst>
            <pc:docMk/>
            <pc:sldMk cId="1589858651" sldId="575"/>
            <ac:grpSpMk id="8" creationId="{32078B68-630F-7360-F224-B6776F39D92E}"/>
          </ac:grpSpMkLst>
        </pc:grpChg>
        <pc:grpChg chg="add mod">
          <ac:chgData name="Ορέστης Αντωνίου" userId="aa65568b-29c0-48f4-92ec-07a3c5292fa9" providerId="ADAL" clId="{FADB0463-7005-4D6D-8195-B5098B6F09AC}" dt="2023-12-03T12:44:02.270" v="7027" actId="164"/>
          <ac:grpSpMkLst>
            <pc:docMk/>
            <pc:sldMk cId="1589858651" sldId="575"/>
            <ac:grpSpMk id="11" creationId="{B67EF0A2-A10B-D083-D37C-F3043F2C1E70}"/>
          </ac:grpSpMkLst>
        </pc:grpChg>
        <pc:picChg chg="add mod modCrop">
          <ac:chgData name="Ορέστης Αντωνίου" userId="aa65568b-29c0-48f4-92ec-07a3c5292fa9" providerId="ADAL" clId="{FADB0463-7005-4D6D-8195-B5098B6F09AC}" dt="2023-12-03T12:42:02.167" v="7015" actId="164"/>
          <ac:picMkLst>
            <pc:docMk/>
            <pc:sldMk cId="1589858651" sldId="575"/>
            <ac:picMk id="5" creationId="{3A144E84-FD48-8649-F53D-2DCC134F7894}"/>
          </ac:picMkLst>
        </pc:picChg>
        <pc:picChg chg="add mod modCrop">
          <ac:chgData name="Ορέστης Αντωνίου" userId="aa65568b-29c0-48f4-92ec-07a3c5292fa9" providerId="ADAL" clId="{FADB0463-7005-4D6D-8195-B5098B6F09AC}" dt="2023-12-03T12:42:02.167" v="7015" actId="164"/>
          <ac:picMkLst>
            <pc:docMk/>
            <pc:sldMk cId="1589858651" sldId="575"/>
            <ac:picMk id="7" creationId="{EA90AD15-352A-6C92-89C2-B8DC157AC395}"/>
          </ac:picMkLst>
        </pc:picChg>
        <pc:picChg chg="add mod modCrop">
          <ac:chgData name="Ορέστης Αντωνίου" userId="aa65568b-29c0-48f4-92ec-07a3c5292fa9" providerId="ADAL" clId="{FADB0463-7005-4D6D-8195-B5098B6F09AC}" dt="2023-12-03T12:44:02.270" v="7027" actId="164"/>
          <ac:picMkLst>
            <pc:docMk/>
            <pc:sldMk cId="1589858651" sldId="575"/>
            <ac:picMk id="10" creationId="{5ADAF9AC-D04E-A3B6-7C43-E6433E1AAD6F}"/>
          </ac:picMkLst>
        </pc:picChg>
        <pc:picChg chg="del">
          <ac:chgData name="Ορέστης Αντωνίου" userId="aa65568b-29c0-48f4-92ec-07a3c5292fa9" providerId="ADAL" clId="{FADB0463-7005-4D6D-8195-B5098B6F09AC}" dt="2023-12-03T09:21:35.108" v="5664" actId="21"/>
          <ac:picMkLst>
            <pc:docMk/>
            <pc:sldMk cId="1589858651" sldId="575"/>
            <ac:picMk id="22" creationId="{A7CAD420-8363-A35A-1D82-9B84A465F86C}"/>
          </ac:picMkLst>
        </pc:picChg>
        <pc:picChg chg="del">
          <ac:chgData name="Ορέστης Αντωνίου" userId="aa65568b-29c0-48f4-92ec-07a3c5292fa9" providerId="ADAL" clId="{FADB0463-7005-4D6D-8195-B5098B6F09AC}" dt="2023-12-03T09:21:40.832" v="5668" actId="21"/>
          <ac:picMkLst>
            <pc:docMk/>
            <pc:sldMk cId="1589858651" sldId="575"/>
            <ac:picMk id="23" creationId="{9C021BE5-803D-BA84-586C-3044A38E746A}"/>
          </ac:picMkLst>
        </pc:picChg>
      </pc:sldChg>
      <pc:sldChg chg="addSp delSp modSp add mod ord delAnim modAnim modNotesTx">
        <pc:chgData name="Ορέστης Αντωνίου" userId="aa65568b-29c0-48f4-92ec-07a3c5292fa9" providerId="ADAL" clId="{FADB0463-7005-4D6D-8195-B5098B6F09AC}" dt="2023-12-06T15:22:51.784" v="10420"/>
        <pc:sldMkLst>
          <pc:docMk/>
          <pc:sldMk cId="591525124" sldId="576"/>
        </pc:sldMkLst>
        <pc:spChg chg="add mod topLvl">
          <ac:chgData name="Ορέστης Αντωνίου" userId="aa65568b-29c0-48f4-92ec-07a3c5292fa9" providerId="ADAL" clId="{FADB0463-7005-4D6D-8195-B5098B6F09AC}" dt="2023-12-03T09:28:30.936" v="5697" actId="165"/>
          <ac:spMkLst>
            <pc:docMk/>
            <pc:sldMk cId="591525124" sldId="576"/>
            <ac:spMk id="6" creationId="{296E290F-592A-68C9-A77D-BE35B742681B}"/>
          </ac:spMkLst>
        </pc:spChg>
        <pc:spChg chg="add mod topLvl">
          <ac:chgData name="Ορέστης Αντωνίου" userId="aa65568b-29c0-48f4-92ec-07a3c5292fa9" providerId="ADAL" clId="{FADB0463-7005-4D6D-8195-B5098B6F09AC}" dt="2023-12-03T09:28:30.936" v="5697" actId="165"/>
          <ac:spMkLst>
            <pc:docMk/>
            <pc:sldMk cId="591525124" sldId="576"/>
            <ac:spMk id="7" creationId="{40549E0D-0C74-6E2C-E8FC-8F779922F8E9}"/>
          </ac:spMkLst>
        </pc:spChg>
        <pc:spChg chg="add mod topLvl">
          <ac:chgData name="Ορέστης Αντωνίου" userId="aa65568b-29c0-48f4-92ec-07a3c5292fa9" providerId="ADAL" clId="{FADB0463-7005-4D6D-8195-B5098B6F09AC}" dt="2023-12-03T09:28:30.936" v="5697" actId="165"/>
          <ac:spMkLst>
            <pc:docMk/>
            <pc:sldMk cId="591525124" sldId="576"/>
            <ac:spMk id="9" creationId="{9F48FB2F-776D-869C-09EB-B07AD0816E64}"/>
          </ac:spMkLst>
        </pc:spChg>
        <pc:spChg chg="add mod">
          <ac:chgData name="Ορέστης Αντωνίου" userId="aa65568b-29c0-48f4-92ec-07a3c5292fa9" providerId="ADAL" clId="{FADB0463-7005-4D6D-8195-B5098B6F09AC}" dt="2023-12-03T18:56:08.420" v="9321" actId="20577"/>
          <ac:spMkLst>
            <pc:docMk/>
            <pc:sldMk cId="591525124" sldId="576"/>
            <ac:spMk id="11" creationId="{993F0277-EDD6-66DB-C19B-8C913ED91594}"/>
          </ac:spMkLst>
        </pc:spChg>
        <pc:spChg chg="add mod">
          <ac:chgData name="Ορέστης Αντωνίου" userId="aa65568b-29c0-48f4-92ec-07a3c5292fa9" providerId="ADAL" clId="{FADB0463-7005-4D6D-8195-B5098B6F09AC}" dt="2023-12-03T09:32:00.687" v="5781" actId="207"/>
          <ac:spMkLst>
            <pc:docMk/>
            <pc:sldMk cId="591525124" sldId="576"/>
            <ac:spMk id="14" creationId="{B2541DB7-28F8-FE34-2859-F8369C6CAF9D}"/>
          </ac:spMkLst>
        </pc:spChg>
        <pc:spChg chg="add mod">
          <ac:chgData name="Ορέστης Αντωνίου" userId="aa65568b-29c0-48f4-92ec-07a3c5292fa9" providerId="ADAL" clId="{FADB0463-7005-4D6D-8195-B5098B6F09AC}" dt="2023-12-03T09:44:33.408" v="5888" actId="1035"/>
          <ac:spMkLst>
            <pc:docMk/>
            <pc:sldMk cId="591525124" sldId="576"/>
            <ac:spMk id="15" creationId="{4FA94D12-49BC-1093-38AF-262498BC1DE6}"/>
          </ac:spMkLst>
        </pc:spChg>
        <pc:spChg chg="add mod">
          <ac:chgData name="Ορέστης Αντωνίου" userId="aa65568b-29c0-48f4-92ec-07a3c5292fa9" providerId="ADAL" clId="{FADB0463-7005-4D6D-8195-B5098B6F09AC}" dt="2023-12-03T09:44:33.408" v="5888" actId="1035"/>
          <ac:spMkLst>
            <pc:docMk/>
            <pc:sldMk cId="591525124" sldId="576"/>
            <ac:spMk id="17" creationId="{F4E007D1-8BA5-2162-F939-9270DB97DA1B}"/>
          </ac:spMkLst>
        </pc:spChg>
        <pc:spChg chg="add mod ord">
          <ac:chgData name="Ορέστης Αντωνίου" userId="aa65568b-29c0-48f4-92ec-07a3c5292fa9" providerId="ADAL" clId="{FADB0463-7005-4D6D-8195-B5098B6F09AC}" dt="2023-12-03T19:02:24.789" v="9420" actId="1036"/>
          <ac:spMkLst>
            <pc:docMk/>
            <pc:sldMk cId="591525124" sldId="576"/>
            <ac:spMk id="20" creationId="{5818D777-7C7B-6330-BC47-E50B0380DE34}"/>
          </ac:spMkLst>
        </pc:spChg>
        <pc:grpChg chg="add del mod">
          <ac:chgData name="Ορέστης Αντωνίου" userId="aa65568b-29c0-48f4-92ec-07a3c5292fa9" providerId="ADAL" clId="{FADB0463-7005-4D6D-8195-B5098B6F09AC}" dt="2023-12-03T09:28:30.936" v="5697" actId="165"/>
          <ac:grpSpMkLst>
            <pc:docMk/>
            <pc:sldMk cId="591525124" sldId="576"/>
            <ac:grpSpMk id="10" creationId="{261901E9-73CF-0B8B-0A8D-F11C4A2BCBF5}"/>
          </ac:grpSpMkLst>
        </pc:grpChg>
        <pc:picChg chg="add mod topLvl">
          <ac:chgData name="Ορέστης Αντωνίου" userId="aa65568b-29c0-48f4-92ec-07a3c5292fa9" providerId="ADAL" clId="{FADB0463-7005-4D6D-8195-B5098B6F09AC}" dt="2023-12-03T09:28:40.456" v="5699" actId="14861"/>
          <ac:picMkLst>
            <pc:docMk/>
            <pc:sldMk cId="591525124" sldId="576"/>
            <ac:picMk id="5" creationId="{390AED8A-3800-B608-C762-0A918863EBDC}"/>
          </ac:picMkLst>
        </pc:picChg>
        <pc:picChg chg="add del mod">
          <ac:chgData name="Ορέστης Αντωνίου" userId="aa65568b-29c0-48f4-92ec-07a3c5292fa9" providerId="ADAL" clId="{FADB0463-7005-4D6D-8195-B5098B6F09AC}" dt="2023-12-03T09:26:51.689" v="5688" actId="21"/>
          <ac:picMkLst>
            <pc:docMk/>
            <pc:sldMk cId="591525124" sldId="576"/>
            <ac:picMk id="8" creationId="{7C715DC5-69BE-A28C-F4C7-4F29DA7126F6}"/>
          </ac:picMkLst>
        </pc:picChg>
        <pc:picChg chg="add mod">
          <ac:chgData name="Ορέστης Αντωνίου" userId="aa65568b-29c0-48f4-92ec-07a3c5292fa9" providerId="ADAL" clId="{FADB0463-7005-4D6D-8195-B5098B6F09AC}" dt="2023-12-03T18:57:08.385" v="9355" actId="1035"/>
          <ac:picMkLst>
            <pc:docMk/>
            <pc:sldMk cId="591525124" sldId="576"/>
            <ac:picMk id="18" creationId="{224A4930-E181-D6D8-B864-83A066A890F3}"/>
          </ac:picMkLst>
        </pc:picChg>
        <pc:picChg chg="add mod">
          <ac:chgData name="Ορέστης Αντωνίου" userId="aa65568b-29c0-48f4-92ec-07a3c5292fa9" providerId="ADAL" clId="{FADB0463-7005-4D6D-8195-B5098B6F09AC}" dt="2023-12-03T09:47:13.369" v="5908" actId="1076"/>
          <ac:picMkLst>
            <pc:docMk/>
            <pc:sldMk cId="591525124" sldId="576"/>
            <ac:picMk id="19" creationId="{58424331-CE11-F6E5-B6FC-C8BF2F568AFC}"/>
          </ac:picMkLst>
        </pc:picChg>
      </pc:sldChg>
      <pc:sldChg chg="addSp delSp modSp add del mod modAnim modNotesTx">
        <pc:chgData name="Ορέστης Αντωνίου" userId="aa65568b-29c0-48f4-92ec-07a3c5292fa9" providerId="ADAL" clId="{FADB0463-7005-4D6D-8195-B5098B6F09AC}" dt="2023-12-03T19:56:06.449" v="9765" actId="2696"/>
        <pc:sldMkLst>
          <pc:docMk/>
          <pc:sldMk cId="3258559543" sldId="577"/>
        </pc:sldMkLst>
        <pc:spChg chg="del">
          <ac:chgData name="Ορέστης Αντωνίου" userId="aa65568b-29c0-48f4-92ec-07a3c5292fa9" providerId="ADAL" clId="{FADB0463-7005-4D6D-8195-B5098B6F09AC}" dt="2023-12-03T12:59:13.262" v="7420" actId="21"/>
          <ac:spMkLst>
            <pc:docMk/>
            <pc:sldMk cId="3258559543" sldId="577"/>
            <ac:spMk id="2" creationId="{B6EDC8A5-F9C7-80AE-981B-770AF579A9B2}"/>
          </ac:spMkLst>
        </pc:spChg>
        <pc:spChg chg="mod">
          <ac:chgData name="Ορέστης Αντωνίου" userId="aa65568b-29c0-48f4-92ec-07a3c5292fa9" providerId="ADAL" clId="{FADB0463-7005-4D6D-8195-B5098B6F09AC}" dt="2023-12-03T11:13:19.984" v="6437"/>
          <ac:spMkLst>
            <pc:docMk/>
            <pc:sldMk cId="3258559543" sldId="577"/>
            <ac:spMk id="6" creationId="{08BC50F5-F200-D441-3C89-5C6753B8D709}"/>
          </ac:spMkLst>
        </pc:spChg>
        <pc:spChg chg="add mod">
          <ac:chgData name="Ορέστης Αντωνίου" userId="aa65568b-29c0-48f4-92ec-07a3c5292fa9" providerId="ADAL" clId="{FADB0463-7005-4D6D-8195-B5098B6F09AC}" dt="2023-12-03T12:59:20.594" v="7421"/>
          <ac:spMkLst>
            <pc:docMk/>
            <pc:sldMk cId="3258559543" sldId="577"/>
            <ac:spMk id="8" creationId="{BC5AD58C-4DED-35EB-6EBC-7077D597B357}"/>
          </ac:spMkLst>
        </pc:spChg>
        <pc:spChg chg="add mod">
          <ac:chgData name="Ορέστης Αντωνίου" userId="aa65568b-29c0-48f4-92ec-07a3c5292fa9" providerId="ADAL" clId="{FADB0463-7005-4D6D-8195-B5098B6F09AC}" dt="2023-12-03T19:52:24.330" v="9755" actId="2711"/>
          <ac:spMkLst>
            <pc:docMk/>
            <pc:sldMk cId="3258559543" sldId="577"/>
            <ac:spMk id="9" creationId="{F300F6C6-20B7-9EE9-EF28-8346D38AF973}"/>
          </ac:spMkLst>
        </pc:spChg>
        <pc:grpChg chg="add del mod">
          <ac:chgData name="Ορέστης Αντωνίου" userId="aa65568b-29c0-48f4-92ec-07a3c5292fa9" providerId="ADAL" clId="{FADB0463-7005-4D6D-8195-B5098B6F09AC}" dt="2023-12-03T11:13:59.425" v="6442"/>
          <ac:grpSpMkLst>
            <pc:docMk/>
            <pc:sldMk cId="3258559543" sldId="577"/>
            <ac:grpSpMk id="4" creationId="{2007B402-146B-CB8A-20DD-C4E1EC6348AD}"/>
          </ac:grpSpMkLst>
        </pc:grpChg>
        <pc:picChg chg="mod">
          <ac:chgData name="Ορέστης Αντωνίου" userId="aa65568b-29c0-48f4-92ec-07a3c5292fa9" providerId="ADAL" clId="{FADB0463-7005-4D6D-8195-B5098B6F09AC}" dt="2023-12-03T11:13:19.984" v="6437"/>
          <ac:picMkLst>
            <pc:docMk/>
            <pc:sldMk cId="3258559543" sldId="577"/>
            <ac:picMk id="5" creationId="{C41A92F2-D0A8-2A79-41A3-908ACFEEC3CA}"/>
          </ac:picMkLst>
        </pc:picChg>
        <pc:picChg chg="add del mod">
          <ac:chgData name="Ορέστης Αντωνίου" userId="aa65568b-29c0-48f4-92ec-07a3c5292fa9" providerId="ADAL" clId="{FADB0463-7005-4D6D-8195-B5098B6F09AC}" dt="2023-12-03T11:25:05.669" v="6552" actId="21"/>
          <ac:picMkLst>
            <pc:docMk/>
            <pc:sldMk cId="3258559543" sldId="577"/>
            <ac:picMk id="7" creationId="{73B975B9-2143-1968-29C3-23FC8B86FD79}"/>
          </ac:picMkLst>
        </pc:picChg>
      </pc:sldChg>
      <pc:sldChg chg="addSp delSp modSp add mod delAnim modAnim modNotesTx">
        <pc:chgData name="Ορέστης Αντωνίου" userId="aa65568b-29c0-48f4-92ec-07a3c5292fa9" providerId="ADAL" clId="{FADB0463-7005-4D6D-8195-B5098B6F09AC}" dt="2023-12-06T10:17:37.408" v="10354"/>
        <pc:sldMkLst>
          <pc:docMk/>
          <pc:sldMk cId="855745480" sldId="578"/>
        </pc:sldMkLst>
        <pc:spChg chg="add mod">
          <ac:chgData name="Ορέστης Αντωνίου" userId="aa65568b-29c0-48f4-92ec-07a3c5292fa9" providerId="ADAL" clId="{FADB0463-7005-4D6D-8195-B5098B6F09AC}" dt="2023-12-03T10:24:45.494" v="6075" actId="1036"/>
          <ac:spMkLst>
            <pc:docMk/>
            <pc:sldMk cId="855745480" sldId="578"/>
            <ac:spMk id="4" creationId="{80037B59-C988-4CEB-47AE-E98AC5874C30}"/>
          </ac:spMkLst>
        </pc:spChg>
        <pc:spChg chg="del">
          <ac:chgData name="Ορέστης Αντωνίου" userId="aa65568b-29c0-48f4-92ec-07a3c5292fa9" providerId="ADAL" clId="{FADB0463-7005-4D6D-8195-B5098B6F09AC}" dt="2023-12-03T10:19:52.631" v="5994" actId="21"/>
          <ac:spMkLst>
            <pc:docMk/>
            <pc:sldMk cId="855745480" sldId="578"/>
            <ac:spMk id="6" creationId="{296E290F-592A-68C9-A77D-BE35B742681B}"/>
          </ac:spMkLst>
        </pc:spChg>
        <pc:spChg chg="del">
          <ac:chgData name="Ορέστης Αντωνίου" userId="aa65568b-29c0-48f4-92ec-07a3c5292fa9" providerId="ADAL" clId="{FADB0463-7005-4D6D-8195-B5098B6F09AC}" dt="2023-12-03T10:19:55.807" v="5995" actId="21"/>
          <ac:spMkLst>
            <pc:docMk/>
            <pc:sldMk cId="855745480" sldId="578"/>
            <ac:spMk id="7" creationId="{40549E0D-0C74-6E2C-E8FC-8F779922F8E9}"/>
          </ac:spMkLst>
        </pc:spChg>
        <pc:spChg chg="del">
          <ac:chgData name="Ορέστης Αντωνίου" userId="aa65568b-29c0-48f4-92ec-07a3c5292fa9" providerId="ADAL" clId="{FADB0463-7005-4D6D-8195-B5098B6F09AC}" dt="2023-12-03T10:19:59.145" v="5996" actId="21"/>
          <ac:spMkLst>
            <pc:docMk/>
            <pc:sldMk cId="855745480" sldId="578"/>
            <ac:spMk id="9" creationId="{9F48FB2F-776D-869C-09EB-B07AD0816E64}"/>
          </ac:spMkLst>
        </pc:spChg>
        <pc:spChg chg="mod">
          <ac:chgData name="Ορέστης Αντωνίου" userId="aa65568b-29c0-48f4-92ec-07a3c5292fa9" providerId="ADAL" clId="{FADB0463-7005-4D6D-8195-B5098B6F09AC}" dt="2023-12-03T11:15:49.541" v="6475" actId="1035"/>
          <ac:spMkLst>
            <pc:docMk/>
            <pc:sldMk cId="855745480" sldId="578"/>
            <ac:spMk id="11" creationId="{993F0277-EDD6-66DB-C19B-8C913ED91594}"/>
          </ac:spMkLst>
        </pc:spChg>
        <pc:spChg chg="mod">
          <ac:chgData name="Ορέστης Αντωνίου" userId="aa65568b-29c0-48f4-92ec-07a3c5292fa9" providerId="ADAL" clId="{FADB0463-7005-4D6D-8195-B5098B6F09AC}" dt="2023-12-03T11:15:49.541" v="6475" actId="1035"/>
          <ac:spMkLst>
            <pc:docMk/>
            <pc:sldMk cId="855745480" sldId="578"/>
            <ac:spMk id="14" creationId="{B2541DB7-28F8-FE34-2859-F8369C6CAF9D}"/>
          </ac:spMkLst>
        </pc:spChg>
        <pc:spChg chg="mod">
          <ac:chgData name="Ορέστης Αντωνίου" userId="aa65568b-29c0-48f4-92ec-07a3c5292fa9" providerId="ADAL" clId="{FADB0463-7005-4D6D-8195-B5098B6F09AC}" dt="2023-12-03T11:15:49.541" v="6475" actId="1035"/>
          <ac:spMkLst>
            <pc:docMk/>
            <pc:sldMk cId="855745480" sldId="578"/>
            <ac:spMk id="15" creationId="{4FA94D12-49BC-1093-38AF-262498BC1DE6}"/>
          </ac:spMkLst>
        </pc:spChg>
        <pc:spChg chg="mod">
          <ac:chgData name="Ορέστης Αντωνίου" userId="aa65568b-29c0-48f4-92ec-07a3c5292fa9" providerId="ADAL" clId="{FADB0463-7005-4D6D-8195-B5098B6F09AC}" dt="2023-12-03T11:15:49.541" v="6475" actId="1035"/>
          <ac:spMkLst>
            <pc:docMk/>
            <pc:sldMk cId="855745480" sldId="578"/>
            <ac:spMk id="17" creationId="{F4E007D1-8BA5-2162-F939-9270DB97DA1B}"/>
          </ac:spMkLst>
        </pc:spChg>
        <pc:spChg chg="del">
          <ac:chgData name="Ορέστης Αντωνίου" userId="aa65568b-29c0-48f4-92ec-07a3c5292fa9" providerId="ADAL" clId="{FADB0463-7005-4D6D-8195-B5098B6F09AC}" dt="2023-12-03T10:20:07.351" v="5997" actId="21"/>
          <ac:spMkLst>
            <pc:docMk/>
            <pc:sldMk cId="855745480" sldId="578"/>
            <ac:spMk id="20" creationId="{5818D777-7C7B-6330-BC47-E50B0380DE34}"/>
          </ac:spMkLst>
        </pc:spChg>
        <pc:spChg chg="add mod">
          <ac:chgData name="Ορέστης Αντωνίου" userId="aa65568b-29c0-48f4-92ec-07a3c5292fa9" providerId="ADAL" clId="{FADB0463-7005-4D6D-8195-B5098B6F09AC}" dt="2023-12-03T10:31:43.327" v="6097" actId="1076"/>
          <ac:spMkLst>
            <pc:docMk/>
            <pc:sldMk cId="855745480" sldId="578"/>
            <ac:spMk id="21" creationId="{614C0595-D691-0BFE-B013-1C04F7BC9E8C}"/>
          </ac:spMkLst>
        </pc:spChg>
        <pc:spChg chg="add mod">
          <ac:chgData name="Ορέστης Αντωνίου" userId="aa65568b-29c0-48f4-92ec-07a3c5292fa9" providerId="ADAL" clId="{FADB0463-7005-4D6D-8195-B5098B6F09AC}" dt="2023-12-03T10:31:52.486" v="6099" actId="1076"/>
          <ac:spMkLst>
            <pc:docMk/>
            <pc:sldMk cId="855745480" sldId="578"/>
            <ac:spMk id="22" creationId="{37FA2AFD-8510-FB24-1243-7A9D9782942D}"/>
          </ac:spMkLst>
        </pc:spChg>
        <pc:spChg chg="add mod ord">
          <ac:chgData name="Ορέστης Αντωνίου" userId="aa65568b-29c0-48f4-92ec-07a3c5292fa9" providerId="ADAL" clId="{FADB0463-7005-4D6D-8195-B5098B6F09AC}" dt="2023-12-03T11:09:47.671" v="6419" actId="166"/>
          <ac:spMkLst>
            <pc:docMk/>
            <pc:sldMk cId="855745480" sldId="578"/>
            <ac:spMk id="24" creationId="{56607379-6E0B-8DA0-60E2-76C2A10E7424}"/>
          </ac:spMkLst>
        </pc:spChg>
        <pc:spChg chg="add mod ord">
          <ac:chgData name="Ορέστης Αντωνίου" userId="aa65568b-29c0-48f4-92ec-07a3c5292fa9" providerId="ADAL" clId="{FADB0463-7005-4D6D-8195-B5098B6F09AC}" dt="2023-12-03T11:15:49.541" v="6475" actId="1035"/>
          <ac:spMkLst>
            <pc:docMk/>
            <pc:sldMk cId="855745480" sldId="578"/>
            <ac:spMk id="25" creationId="{96F34EE3-4A6A-054D-3AD6-D986F2EFBB4D}"/>
          </ac:spMkLst>
        </pc:spChg>
        <pc:picChg chg="del mod">
          <ac:chgData name="Ορέστης Αντωνίου" userId="aa65568b-29c0-48f4-92ec-07a3c5292fa9" providerId="ADAL" clId="{FADB0463-7005-4D6D-8195-B5098B6F09AC}" dt="2023-12-03T10:29:12.032" v="6091" actId="21"/>
          <ac:picMkLst>
            <pc:docMk/>
            <pc:sldMk cId="855745480" sldId="578"/>
            <ac:picMk id="5" creationId="{390AED8A-3800-B608-C762-0A918863EBDC}"/>
          </ac:picMkLst>
        </pc:picChg>
        <pc:picChg chg="add mod">
          <ac:chgData name="Ορέστης Αντωνίου" userId="aa65568b-29c0-48f4-92ec-07a3c5292fa9" providerId="ADAL" clId="{FADB0463-7005-4D6D-8195-B5098B6F09AC}" dt="2023-12-03T10:30:43.442" v="6095" actId="14861"/>
          <ac:picMkLst>
            <pc:docMk/>
            <pc:sldMk cId="855745480" sldId="578"/>
            <ac:picMk id="10" creationId="{4BB97115-C60C-72E2-8056-FC646891E540}"/>
          </ac:picMkLst>
        </pc:picChg>
        <pc:picChg chg="del">
          <ac:chgData name="Ορέστης Αντωνίου" userId="aa65568b-29c0-48f4-92ec-07a3c5292fa9" providerId="ADAL" clId="{FADB0463-7005-4D6D-8195-B5098B6F09AC}" dt="2023-12-03T10:19:33.397" v="5992" actId="21"/>
          <ac:picMkLst>
            <pc:docMk/>
            <pc:sldMk cId="855745480" sldId="578"/>
            <ac:picMk id="18" creationId="{224A4930-E181-D6D8-B864-83A066A890F3}"/>
          </ac:picMkLst>
        </pc:picChg>
        <pc:picChg chg="del">
          <ac:chgData name="Ορέστης Αντωνίου" userId="aa65568b-29c0-48f4-92ec-07a3c5292fa9" providerId="ADAL" clId="{FADB0463-7005-4D6D-8195-B5098B6F09AC}" dt="2023-12-03T10:19:38.294" v="5993" actId="21"/>
          <ac:picMkLst>
            <pc:docMk/>
            <pc:sldMk cId="855745480" sldId="578"/>
            <ac:picMk id="19" creationId="{58424331-CE11-F6E5-B6FC-C8BF2F568AFC}"/>
          </ac:picMkLst>
        </pc:picChg>
        <pc:picChg chg="add mod ord">
          <ac:chgData name="Ορέστης Αντωνίου" userId="aa65568b-29c0-48f4-92ec-07a3c5292fa9" providerId="ADAL" clId="{FADB0463-7005-4D6D-8195-B5098B6F09AC}" dt="2023-12-03T11:18:18.429" v="6533" actId="170"/>
          <ac:picMkLst>
            <pc:docMk/>
            <pc:sldMk cId="855745480" sldId="578"/>
            <ac:picMk id="23" creationId="{0DB25C28-80E5-DD71-A25A-5E97C64D9E62}"/>
          </ac:picMkLst>
        </pc:picChg>
        <pc:picChg chg="add mod">
          <ac:chgData name="Ορέστης Αντωνίου" userId="aa65568b-29c0-48f4-92ec-07a3c5292fa9" providerId="ADAL" clId="{FADB0463-7005-4D6D-8195-B5098B6F09AC}" dt="2023-12-03T11:16:08.027" v="6523" actId="1038"/>
          <ac:picMkLst>
            <pc:docMk/>
            <pc:sldMk cId="855745480" sldId="578"/>
            <ac:picMk id="26" creationId="{5882465B-3EF8-E5A8-80AC-7D499A40472C}"/>
          </ac:picMkLst>
        </pc:picChg>
      </pc:sldChg>
      <pc:sldChg chg="modSp add mod delCm">
        <pc:chgData name="Ορέστης Αντωνίου" userId="aa65568b-29c0-48f4-92ec-07a3c5292fa9" providerId="ADAL" clId="{FADB0463-7005-4D6D-8195-B5098B6F09AC}" dt="2023-12-03T11:26:20.231" v="6574" actId="207"/>
        <pc:sldMkLst>
          <pc:docMk/>
          <pc:sldMk cId="2272601330" sldId="579"/>
        </pc:sldMkLst>
        <pc:spChg chg="mod">
          <ac:chgData name="Ορέστης Αντωνίου" userId="aa65568b-29c0-48f4-92ec-07a3c5292fa9" providerId="ADAL" clId="{FADB0463-7005-4D6D-8195-B5098B6F09AC}" dt="2023-12-03T11:26:20.231" v="6574" actId="207"/>
          <ac:spMkLst>
            <pc:docMk/>
            <pc:sldMk cId="2272601330" sldId="579"/>
            <ac:spMk id="6" creationId="{53C80863-DDEB-9082-082E-B3AC780760A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FADB0463-7005-4D6D-8195-B5098B6F09AC}" dt="2023-12-03T11:25:44.192" v="6573"/>
              <pc2:cmMkLst xmlns:pc2="http://schemas.microsoft.com/office/powerpoint/2019/9/main/command">
                <pc:docMk/>
                <pc:sldMk cId="2272601330" sldId="579"/>
                <pc2:cmMk id="{4AE6B776-DAAC-43DE-A9DA-350DBFA86E0E}"/>
              </pc2:cmMkLst>
            </pc226:cmChg>
          </p:ext>
        </pc:extLst>
      </pc:sldChg>
      <pc:sldChg chg="addSp delSp modSp add mod addAnim delAnim modAnim">
        <pc:chgData name="Ορέστης Αντωνίου" userId="aa65568b-29c0-48f4-92ec-07a3c5292fa9" providerId="ADAL" clId="{FADB0463-7005-4D6D-8195-B5098B6F09AC}" dt="2023-12-07T04:08:10.589" v="12298"/>
        <pc:sldMkLst>
          <pc:docMk/>
          <pc:sldMk cId="3498146798" sldId="580"/>
        </pc:sldMkLst>
        <pc:spChg chg="mod">
          <ac:chgData name="Ορέστης Αντωνίου" userId="aa65568b-29c0-48f4-92ec-07a3c5292fa9" providerId="ADAL" clId="{FADB0463-7005-4D6D-8195-B5098B6F09AC}" dt="2023-12-03T11:28:10.373" v="6606" actId="20577"/>
          <ac:spMkLst>
            <pc:docMk/>
            <pc:sldMk cId="3498146798" sldId="580"/>
            <ac:spMk id="2" creationId="{B6EDC8A5-F9C7-80AE-981B-770AF579A9B2}"/>
          </ac:spMkLst>
        </pc:spChg>
        <pc:spChg chg="del">
          <ac:chgData name="Ορέστης Αντωνίου" userId="aa65568b-29c0-48f4-92ec-07a3c5292fa9" providerId="ADAL" clId="{FADB0463-7005-4D6D-8195-B5098B6F09AC}" dt="2023-12-06T17:44:07.419" v="12109" actId="21"/>
          <ac:spMkLst>
            <pc:docMk/>
            <pc:sldMk cId="3498146798" sldId="580"/>
            <ac:spMk id="3" creationId="{319EE194-10CE-4F27-C2F7-42BD2FB5D436}"/>
          </ac:spMkLst>
        </pc:spChg>
        <pc:spChg chg="add mod">
          <ac:chgData name="Ορέστης Αντωνίου" userId="aa65568b-29c0-48f4-92ec-07a3c5292fa9" providerId="ADAL" clId="{FADB0463-7005-4D6D-8195-B5098B6F09AC}" dt="2023-12-07T04:08:10.589" v="12298"/>
          <ac:spMkLst>
            <pc:docMk/>
            <pc:sldMk cId="3498146798" sldId="580"/>
            <ac:spMk id="3" creationId="{923F56BB-7230-B1E7-D15E-21464BD227C6}"/>
          </ac:spMkLst>
        </pc:spChg>
        <pc:spChg chg="del">
          <ac:chgData name="Ορέστης Αντωνίου" userId="aa65568b-29c0-48f4-92ec-07a3c5292fa9" providerId="ADAL" clId="{FADB0463-7005-4D6D-8195-B5098B6F09AC}" dt="2023-12-06T17:44:01.404" v="12105" actId="21"/>
          <ac:spMkLst>
            <pc:docMk/>
            <pc:sldMk cId="3498146798" sldId="580"/>
            <ac:spMk id="5" creationId="{EAA2B448-E32E-598C-F81F-0AC84BAD484A}"/>
          </ac:spMkLst>
        </pc:spChg>
        <pc:spChg chg="del mod">
          <ac:chgData name="Ορέστης Αντωνίου" userId="aa65568b-29c0-48f4-92ec-07a3c5292fa9" providerId="ADAL" clId="{FADB0463-7005-4D6D-8195-B5098B6F09AC}" dt="2023-12-06T17:44:02.299" v="12106" actId="21"/>
          <ac:spMkLst>
            <pc:docMk/>
            <pc:sldMk cId="3498146798" sldId="580"/>
            <ac:spMk id="7" creationId="{AA75268B-A86A-14C4-4CD9-81E4867914EC}"/>
          </ac:spMkLst>
        </pc:spChg>
        <pc:spChg chg="del mod">
          <ac:chgData name="Ορέστης Αντωνίου" userId="aa65568b-29c0-48f4-92ec-07a3c5292fa9" providerId="ADAL" clId="{FADB0463-7005-4D6D-8195-B5098B6F09AC}" dt="2023-12-06T17:43:59.671" v="12104" actId="21"/>
          <ac:spMkLst>
            <pc:docMk/>
            <pc:sldMk cId="3498146798" sldId="580"/>
            <ac:spMk id="9" creationId="{5657FB03-4FB1-0F3E-73AC-9468394C11F5}"/>
          </ac:spMkLst>
        </pc:spChg>
        <pc:spChg chg="del mod">
          <ac:chgData name="Ορέστης Αντωνίου" userId="aa65568b-29c0-48f4-92ec-07a3c5292fa9" providerId="ADAL" clId="{FADB0463-7005-4D6D-8195-B5098B6F09AC}" dt="2023-12-06T17:44:05.386" v="12108" actId="21"/>
          <ac:spMkLst>
            <pc:docMk/>
            <pc:sldMk cId="3498146798" sldId="580"/>
            <ac:spMk id="10" creationId="{41CDFBF7-3E5E-CE4D-10F2-812D4D18A42D}"/>
          </ac:spMkLst>
        </pc:spChg>
        <pc:spChg chg="del mod">
          <ac:chgData name="Ορέστης Αντωνίου" userId="aa65568b-29c0-48f4-92ec-07a3c5292fa9" providerId="ADAL" clId="{FADB0463-7005-4D6D-8195-B5098B6F09AC}" dt="2023-12-06T17:44:04.066" v="12107" actId="21"/>
          <ac:spMkLst>
            <pc:docMk/>
            <pc:sldMk cId="3498146798" sldId="580"/>
            <ac:spMk id="11" creationId="{006705E6-AE59-15B1-E9D6-78CFF56DEDF9}"/>
          </ac:spMkLst>
        </pc:spChg>
        <pc:spChg chg="add del mod">
          <ac:chgData name="Ορέστης Αντωνίου" userId="aa65568b-29c0-48f4-92ec-07a3c5292fa9" providerId="ADAL" clId="{FADB0463-7005-4D6D-8195-B5098B6F09AC}" dt="2023-12-06T17:43:54.640" v="12102" actId="21"/>
          <ac:spMkLst>
            <pc:docMk/>
            <pc:sldMk cId="3498146798" sldId="580"/>
            <ac:spMk id="14" creationId="{B0158294-E239-7BDA-C158-2FBB42C977F3}"/>
          </ac:spMkLst>
        </pc:spChg>
        <pc:picChg chg="add del">
          <ac:chgData name="Ορέστης Αντωνίου" userId="aa65568b-29c0-48f4-92ec-07a3c5292fa9" providerId="ADAL" clId="{FADB0463-7005-4D6D-8195-B5098B6F09AC}" dt="2023-12-03T11:39:29.205" v="6620" actId="21"/>
          <ac:picMkLst>
            <pc:docMk/>
            <pc:sldMk cId="3498146798" sldId="580"/>
            <ac:picMk id="4" creationId="{44097F46-8875-6F88-6DFE-C6DBC01F1EB8}"/>
          </ac:picMkLst>
        </pc:picChg>
        <pc:picChg chg="add mod">
          <ac:chgData name="Ορέστης Αντωνίου" userId="aa65568b-29c0-48f4-92ec-07a3c5292fa9" providerId="ADAL" clId="{FADB0463-7005-4D6D-8195-B5098B6F09AC}" dt="2023-12-06T17:47:50.078" v="12253" actId="14861"/>
          <ac:picMkLst>
            <pc:docMk/>
            <pc:sldMk cId="3498146798" sldId="580"/>
            <ac:picMk id="6" creationId="{7690DD5D-E8E1-B452-319D-83AB0B3238BF}"/>
          </ac:picMkLst>
        </pc:picChg>
        <pc:picChg chg="add del mod">
          <ac:chgData name="Ορέστης Αντωνίου" userId="aa65568b-29c0-48f4-92ec-07a3c5292fa9" providerId="ADAL" clId="{FADB0463-7005-4D6D-8195-B5098B6F09AC}" dt="2023-12-06T17:43:58.056" v="12103" actId="21"/>
          <ac:picMkLst>
            <pc:docMk/>
            <pc:sldMk cId="3498146798" sldId="580"/>
            <ac:picMk id="8" creationId="{936D24CE-3294-420E-266B-DEC080080E1B}"/>
          </ac:picMkLst>
        </pc:picChg>
        <pc:picChg chg="add del mod">
          <ac:chgData name="Ορέστης Αντωνίου" userId="aa65568b-29c0-48f4-92ec-07a3c5292fa9" providerId="ADAL" clId="{FADB0463-7005-4D6D-8195-B5098B6F09AC}" dt="2023-12-06T17:43:53.005" v="12101" actId="21"/>
          <ac:picMkLst>
            <pc:docMk/>
            <pc:sldMk cId="3498146798" sldId="580"/>
            <ac:picMk id="17" creationId="{BDF91930-FA4B-8A24-D6A4-98D84C96AC26}"/>
          </ac:picMkLst>
        </pc:picChg>
      </pc:sldChg>
      <pc:sldChg chg="addSp delSp modSp add mod ord">
        <pc:chgData name="Ορέστης Αντωνίου" userId="aa65568b-29c0-48f4-92ec-07a3c5292fa9" providerId="ADAL" clId="{FADB0463-7005-4D6D-8195-B5098B6F09AC}" dt="2023-12-07T04:44:58.461" v="12748" actId="20577"/>
        <pc:sldMkLst>
          <pc:docMk/>
          <pc:sldMk cId="1002439643" sldId="581"/>
        </pc:sldMkLst>
        <pc:spChg chg="add del mod">
          <ac:chgData name="Ορέστης Αντωνίου" userId="aa65568b-29c0-48f4-92ec-07a3c5292fa9" providerId="ADAL" clId="{FADB0463-7005-4D6D-8195-B5098B6F09AC}" dt="2023-12-07T04:08:17.533" v="12300"/>
          <ac:spMkLst>
            <pc:docMk/>
            <pc:sldMk cId="1002439643" sldId="581"/>
            <ac:spMk id="3" creationId="{0A5901E3-69F6-90C1-8AD7-07F1C6CD79EF}"/>
          </ac:spMkLst>
        </pc:spChg>
        <pc:spChg chg="mod">
          <ac:chgData name="Ορέστης Αντωνίου" userId="aa65568b-29c0-48f4-92ec-07a3c5292fa9" providerId="ADAL" clId="{FADB0463-7005-4D6D-8195-B5098B6F09AC}" dt="2023-12-07T04:44:58.461" v="12748" actId="20577"/>
          <ac:spMkLst>
            <pc:docMk/>
            <pc:sldMk cId="1002439643" sldId="581"/>
            <ac:spMk id="6" creationId="{53C80863-DDEB-9082-082E-B3AC780760A9}"/>
          </ac:spMkLst>
        </pc:spChg>
      </pc:sldChg>
      <pc:sldChg chg="addSp delSp modSp add mod delAnim modAnim">
        <pc:chgData name="Ορέστης Αντωνίου" userId="aa65568b-29c0-48f4-92ec-07a3c5292fa9" providerId="ADAL" clId="{FADB0463-7005-4D6D-8195-B5098B6F09AC}" dt="2023-12-07T04:45:10.704" v="12755" actId="20577"/>
        <pc:sldMkLst>
          <pc:docMk/>
          <pc:sldMk cId="4089353862" sldId="582"/>
        </pc:sldMkLst>
        <pc:spChg chg="mod">
          <ac:chgData name="Ορέστης Αντωνίου" userId="aa65568b-29c0-48f4-92ec-07a3c5292fa9" providerId="ADAL" clId="{FADB0463-7005-4D6D-8195-B5098B6F09AC}" dt="2023-12-07T04:45:10.704" v="12755" actId="20577"/>
          <ac:spMkLst>
            <pc:docMk/>
            <pc:sldMk cId="4089353862" sldId="582"/>
            <ac:spMk id="2" creationId="{B6EDC8A5-F9C7-80AE-981B-770AF579A9B2}"/>
          </ac:spMkLst>
        </pc:spChg>
        <pc:spChg chg="add mod">
          <ac:chgData name="Ορέστης Αντωνίου" userId="aa65568b-29c0-48f4-92ec-07a3c5292fa9" providerId="ADAL" clId="{FADB0463-7005-4D6D-8195-B5098B6F09AC}" dt="2023-12-07T04:08:19.073" v="12301"/>
          <ac:spMkLst>
            <pc:docMk/>
            <pc:sldMk cId="4089353862" sldId="582"/>
            <ac:spMk id="3" creationId="{083597A3-F86D-E55D-7EB5-B126A1D5E10D}"/>
          </ac:spMkLst>
        </pc:spChg>
        <pc:spChg chg="del">
          <ac:chgData name="Ορέστης Αντωνίου" userId="aa65568b-29c0-48f4-92ec-07a3c5292fa9" providerId="ADAL" clId="{FADB0463-7005-4D6D-8195-B5098B6F09AC}" dt="2023-12-06T17:45:28.154" v="12183" actId="21"/>
          <ac:spMkLst>
            <pc:docMk/>
            <pc:sldMk cId="4089353862" sldId="582"/>
            <ac:spMk id="3" creationId="{319EE194-10CE-4F27-C2F7-42BD2FB5D436}"/>
          </ac:spMkLst>
        </pc:spChg>
        <pc:spChg chg="del">
          <ac:chgData name="Ορέστης Αντωνίου" userId="aa65568b-29c0-48f4-92ec-07a3c5292fa9" providerId="ADAL" clId="{FADB0463-7005-4D6D-8195-B5098B6F09AC}" dt="2023-12-06T17:45:14.211" v="12178" actId="21"/>
          <ac:spMkLst>
            <pc:docMk/>
            <pc:sldMk cId="4089353862" sldId="582"/>
            <ac:spMk id="5" creationId="{EAA2B448-E32E-598C-F81F-0AC84BAD484A}"/>
          </ac:spMkLst>
        </pc:spChg>
        <pc:spChg chg="del mod">
          <ac:chgData name="Ορέστης Αντωνίου" userId="aa65568b-29c0-48f4-92ec-07a3c5292fa9" providerId="ADAL" clId="{FADB0463-7005-4D6D-8195-B5098B6F09AC}" dt="2023-12-06T17:45:12.704" v="12177" actId="21"/>
          <ac:spMkLst>
            <pc:docMk/>
            <pc:sldMk cId="4089353862" sldId="582"/>
            <ac:spMk id="7" creationId="{AA75268B-A86A-14C4-4CD9-81E4867914EC}"/>
          </ac:spMkLst>
        </pc:spChg>
        <pc:spChg chg="del mod">
          <ac:chgData name="Ορέστης Αντωνίου" userId="aa65568b-29c0-48f4-92ec-07a3c5292fa9" providerId="ADAL" clId="{FADB0463-7005-4D6D-8195-B5098B6F09AC}" dt="2023-12-06T17:45:18.787" v="12180" actId="21"/>
          <ac:spMkLst>
            <pc:docMk/>
            <pc:sldMk cId="4089353862" sldId="582"/>
            <ac:spMk id="9" creationId="{5657FB03-4FB1-0F3E-73AC-9468394C11F5}"/>
          </ac:spMkLst>
        </pc:spChg>
        <pc:spChg chg="del mod">
          <ac:chgData name="Ορέστης Αντωνίου" userId="aa65568b-29c0-48f4-92ec-07a3c5292fa9" providerId="ADAL" clId="{FADB0463-7005-4D6D-8195-B5098B6F09AC}" dt="2023-12-03T12:46:48.116" v="7135" actId="21"/>
          <ac:spMkLst>
            <pc:docMk/>
            <pc:sldMk cId="4089353862" sldId="582"/>
            <ac:spMk id="10" creationId="{41CDFBF7-3E5E-CE4D-10F2-812D4D18A42D}"/>
          </ac:spMkLst>
        </pc:spChg>
        <pc:spChg chg="del mod">
          <ac:chgData name="Ορέστης Αντωνίου" userId="aa65568b-29c0-48f4-92ec-07a3c5292fa9" providerId="ADAL" clId="{FADB0463-7005-4D6D-8195-B5098B6F09AC}" dt="2023-12-06T17:45:20.939" v="12181" actId="21"/>
          <ac:spMkLst>
            <pc:docMk/>
            <pc:sldMk cId="4089353862" sldId="582"/>
            <ac:spMk id="11" creationId="{006705E6-AE59-15B1-E9D6-78CFF56DEDF9}"/>
          </ac:spMkLst>
        </pc:spChg>
        <pc:spChg chg="del mod ord">
          <ac:chgData name="Ορέστης Αντωνίου" userId="aa65568b-29c0-48f4-92ec-07a3c5292fa9" providerId="ADAL" clId="{FADB0463-7005-4D6D-8195-B5098B6F09AC}" dt="2023-12-06T17:45:15.586" v="12179" actId="21"/>
          <ac:spMkLst>
            <pc:docMk/>
            <pc:sldMk cId="4089353862" sldId="582"/>
            <ac:spMk id="14" creationId="{B0158294-E239-7BDA-C158-2FBB42C977F3}"/>
          </ac:spMkLst>
        </pc:spChg>
        <pc:spChg chg="add del mod">
          <ac:chgData name="Ορέστης Αντωνίου" userId="aa65568b-29c0-48f4-92ec-07a3c5292fa9" providerId="ADAL" clId="{FADB0463-7005-4D6D-8195-B5098B6F09AC}" dt="2023-12-06T17:45:22.872" v="12182" actId="21"/>
          <ac:spMkLst>
            <pc:docMk/>
            <pc:sldMk cId="4089353862" sldId="582"/>
            <ac:spMk id="20" creationId="{8CC9882D-5117-75F2-7E82-F56329E06A45}"/>
          </ac:spMkLst>
        </pc:spChg>
        <pc:grpChg chg="add del mod">
          <ac:chgData name="Ορέστης Αντωνίου" userId="aa65568b-29c0-48f4-92ec-07a3c5292fa9" providerId="ADAL" clId="{FADB0463-7005-4D6D-8195-B5098B6F09AC}" dt="2023-12-03T12:55:16.555" v="7299" actId="21"/>
          <ac:grpSpMkLst>
            <pc:docMk/>
            <pc:sldMk cId="4089353862" sldId="582"/>
            <ac:grpSpMk id="4" creationId="{3EA9557E-0FB5-549D-7542-5E702F096AB7}"/>
          </ac:grpSpMkLst>
        </pc:grpChg>
        <pc:grpChg chg="mod">
          <ac:chgData name="Ορέστης Αντωνίου" userId="aa65568b-29c0-48f4-92ec-07a3c5292fa9" providerId="ADAL" clId="{FADB0463-7005-4D6D-8195-B5098B6F09AC}" dt="2023-12-03T12:44:19.326" v="7030"/>
          <ac:grpSpMkLst>
            <pc:docMk/>
            <pc:sldMk cId="4089353862" sldId="582"/>
            <ac:grpSpMk id="6" creationId="{18772E78-5FA8-BE08-D961-D1C416E3BFE8}"/>
          </ac:grpSpMkLst>
        </pc:grpChg>
        <pc:picChg chg="add mod">
          <ac:chgData name="Ορέστης Αντωνίου" userId="aa65568b-29c0-48f4-92ec-07a3c5292fa9" providerId="ADAL" clId="{FADB0463-7005-4D6D-8195-B5098B6F09AC}" dt="2023-12-06T17:48:07.348" v="12255" actId="14861"/>
          <ac:picMkLst>
            <pc:docMk/>
            <pc:sldMk cId="4089353862" sldId="582"/>
            <ac:picMk id="6" creationId="{2CA703A1-543D-C0B4-F53A-06B5F7D31128}"/>
          </ac:picMkLst>
        </pc:picChg>
        <pc:picChg chg="del">
          <ac:chgData name="Ορέστης Αντωνίου" userId="aa65568b-29c0-48f4-92ec-07a3c5292fa9" providerId="ADAL" clId="{FADB0463-7005-4D6D-8195-B5098B6F09AC}" dt="2023-12-03T12:44:14.396" v="7029" actId="21"/>
          <ac:picMkLst>
            <pc:docMk/>
            <pc:sldMk cId="4089353862" sldId="582"/>
            <ac:picMk id="8" creationId="{936D24CE-3294-420E-266B-DEC080080E1B}"/>
          </ac:picMkLst>
        </pc:picChg>
        <pc:picChg chg="mod">
          <ac:chgData name="Ορέστης Αντωνίου" userId="aa65568b-29c0-48f4-92ec-07a3c5292fa9" providerId="ADAL" clId="{FADB0463-7005-4D6D-8195-B5098B6F09AC}" dt="2023-12-03T12:44:19.326" v="7030"/>
          <ac:picMkLst>
            <pc:docMk/>
            <pc:sldMk cId="4089353862" sldId="582"/>
            <ac:picMk id="15" creationId="{8EC8B01B-5AFB-355F-80C5-853EB0A0589E}"/>
          </ac:picMkLst>
        </pc:picChg>
        <pc:picChg chg="del">
          <ac:chgData name="Ορέστης Αντωνίου" userId="aa65568b-29c0-48f4-92ec-07a3c5292fa9" providerId="ADAL" clId="{FADB0463-7005-4D6D-8195-B5098B6F09AC}" dt="2023-12-03T12:38:42.179" v="7006" actId="21"/>
          <ac:picMkLst>
            <pc:docMk/>
            <pc:sldMk cId="4089353862" sldId="582"/>
            <ac:picMk id="17" creationId="{BDF91930-FA4B-8A24-D6A4-98D84C96AC26}"/>
          </ac:picMkLst>
        </pc:picChg>
        <pc:picChg chg="mod">
          <ac:chgData name="Ορέστης Αντωνίου" userId="aa65568b-29c0-48f4-92ec-07a3c5292fa9" providerId="ADAL" clId="{FADB0463-7005-4D6D-8195-B5098B6F09AC}" dt="2023-12-03T12:44:19.326" v="7030"/>
          <ac:picMkLst>
            <pc:docMk/>
            <pc:sldMk cId="4089353862" sldId="582"/>
            <ac:picMk id="18" creationId="{5C44DFAB-31AD-975B-FC90-07D60E8C4350}"/>
          </ac:picMkLst>
        </pc:picChg>
        <pc:picChg chg="mod">
          <ac:chgData name="Ορέστης Αντωνίου" userId="aa65568b-29c0-48f4-92ec-07a3c5292fa9" providerId="ADAL" clId="{FADB0463-7005-4D6D-8195-B5098B6F09AC}" dt="2023-12-03T12:44:19.326" v="7030"/>
          <ac:picMkLst>
            <pc:docMk/>
            <pc:sldMk cId="4089353862" sldId="582"/>
            <ac:picMk id="19" creationId="{7CA390E8-320F-0571-F27E-4554C0C0F160}"/>
          </ac:picMkLst>
        </pc:picChg>
        <pc:picChg chg="add del mod ord">
          <ac:chgData name="Ορέστης Αντωνίου" userId="aa65568b-29c0-48f4-92ec-07a3c5292fa9" providerId="ADAL" clId="{FADB0463-7005-4D6D-8195-B5098B6F09AC}" dt="2023-12-06T17:45:10.489" v="12176" actId="21"/>
          <ac:picMkLst>
            <pc:docMk/>
            <pc:sldMk cId="4089353862" sldId="582"/>
            <ac:picMk id="21" creationId="{725DF35B-F02C-45D3-A786-DFB60C9EBA1B}"/>
          </ac:picMkLst>
        </pc:picChg>
      </pc:sldChg>
      <pc:sldChg chg="addSp delSp modSp add mod delAnim modAnim modNotesTx">
        <pc:chgData name="Ορέστης Αντωνίου" userId="aa65568b-29c0-48f4-92ec-07a3c5292fa9" providerId="ADAL" clId="{FADB0463-7005-4D6D-8195-B5098B6F09AC}" dt="2023-12-07T04:45:33.254" v="12769" actId="20577"/>
        <pc:sldMkLst>
          <pc:docMk/>
          <pc:sldMk cId="22638139" sldId="583"/>
        </pc:sldMkLst>
        <pc:spChg chg="mod">
          <ac:chgData name="Ορέστης Αντωνίου" userId="aa65568b-29c0-48f4-92ec-07a3c5292fa9" providerId="ADAL" clId="{FADB0463-7005-4D6D-8195-B5098B6F09AC}" dt="2023-12-07T04:45:33.254" v="12769" actId="20577"/>
          <ac:spMkLst>
            <pc:docMk/>
            <pc:sldMk cId="22638139" sldId="583"/>
            <ac:spMk id="2" creationId="{B6EDC8A5-F9C7-80AE-981B-770AF579A9B2}"/>
          </ac:spMkLst>
        </pc:spChg>
        <pc:spChg chg="mod">
          <ac:chgData name="Ορέστης Αντωνίου" userId="aa65568b-29c0-48f4-92ec-07a3c5292fa9" providerId="ADAL" clId="{FADB0463-7005-4D6D-8195-B5098B6F09AC}" dt="2023-12-03T13:01:04.070" v="7440" actId="20577"/>
          <ac:spMkLst>
            <pc:docMk/>
            <pc:sldMk cId="22638139" sldId="583"/>
            <ac:spMk id="3" creationId="{319EE194-10CE-4F27-C2F7-42BD2FB5D436}"/>
          </ac:spMkLst>
        </pc:spChg>
        <pc:spChg chg="del">
          <ac:chgData name="Ορέστης Αντωνίου" userId="aa65568b-29c0-48f4-92ec-07a3c5292fa9" providerId="ADAL" clId="{FADB0463-7005-4D6D-8195-B5098B6F09AC}" dt="2023-12-03T12:58:38.630" v="7411" actId="21"/>
          <ac:spMkLst>
            <pc:docMk/>
            <pc:sldMk cId="22638139" sldId="583"/>
            <ac:spMk id="5" creationId="{EAA2B448-E32E-598C-F81F-0AC84BAD484A}"/>
          </ac:spMkLst>
        </pc:spChg>
        <pc:spChg chg="del">
          <ac:chgData name="Ορέστης Αντωνίου" userId="aa65568b-29c0-48f4-92ec-07a3c5292fa9" providerId="ADAL" clId="{FADB0463-7005-4D6D-8195-B5098B6F09AC}" dt="2023-12-03T12:58:33.687" v="7409" actId="21"/>
          <ac:spMkLst>
            <pc:docMk/>
            <pc:sldMk cId="22638139" sldId="583"/>
            <ac:spMk id="7" creationId="{AA75268B-A86A-14C4-4CD9-81E4867914EC}"/>
          </ac:spMkLst>
        </pc:spChg>
        <pc:spChg chg="add mod">
          <ac:chgData name="Ορέστης Αντωνίου" userId="aa65568b-29c0-48f4-92ec-07a3c5292fa9" providerId="ADAL" clId="{FADB0463-7005-4D6D-8195-B5098B6F09AC}" dt="2023-12-03T13:20:05.863" v="7645" actId="1038"/>
          <ac:spMkLst>
            <pc:docMk/>
            <pc:sldMk cId="22638139" sldId="583"/>
            <ac:spMk id="8" creationId="{51C52618-F8DF-B359-EC1F-E0B09C72D9D0}"/>
          </ac:spMkLst>
        </pc:spChg>
        <pc:spChg chg="del">
          <ac:chgData name="Ορέστης Αντωνίου" userId="aa65568b-29c0-48f4-92ec-07a3c5292fa9" providerId="ADAL" clId="{FADB0463-7005-4D6D-8195-B5098B6F09AC}" dt="2023-12-03T12:58:43.262" v="7413" actId="21"/>
          <ac:spMkLst>
            <pc:docMk/>
            <pc:sldMk cId="22638139" sldId="583"/>
            <ac:spMk id="9" creationId="{5657FB03-4FB1-0F3E-73AC-9468394C11F5}"/>
          </ac:spMkLst>
        </pc:spChg>
        <pc:spChg chg="add mod">
          <ac:chgData name="Ορέστης Αντωνίου" userId="aa65568b-29c0-48f4-92ec-07a3c5292fa9" providerId="ADAL" clId="{FADB0463-7005-4D6D-8195-B5098B6F09AC}" dt="2023-12-03T13:19:37.810" v="7625" actId="1036"/>
          <ac:spMkLst>
            <pc:docMk/>
            <pc:sldMk cId="22638139" sldId="583"/>
            <ac:spMk id="10" creationId="{5FC741E8-2D21-7C63-E3BE-9A02E108428D}"/>
          </ac:spMkLst>
        </pc:spChg>
        <pc:spChg chg="del">
          <ac:chgData name="Ορέστης Αντωνίου" userId="aa65568b-29c0-48f4-92ec-07a3c5292fa9" providerId="ADAL" clId="{FADB0463-7005-4D6D-8195-B5098B6F09AC}" dt="2023-12-03T12:58:45.429" v="7414" actId="21"/>
          <ac:spMkLst>
            <pc:docMk/>
            <pc:sldMk cId="22638139" sldId="583"/>
            <ac:spMk id="11" creationId="{006705E6-AE59-15B1-E9D6-78CFF56DEDF9}"/>
          </ac:spMkLst>
        </pc:spChg>
        <pc:spChg chg="del">
          <ac:chgData name="Ορέστης Αντωνίου" userId="aa65568b-29c0-48f4-92ec-07a3c5292fa9" providerId="ADAL" clId="{FADB0463-7005-4D6D-8195-B5098B6F09AC}" dt="2023-12-03T12:58:40.703" v="7412" actId="21"/>
          <ac:spMkLst>
            <pc:docMk/>
            <pc:sldMk cId="22638139" sldId="583"/>
            <ac:spMk id="14" creationId="{B0158294-E239-7BDA-C158-2FBB42C977F3}"/>
          </ac:spMkLst>
        </pc:spChg>
        <pc:spChg chg="add mod">
          <ac:chgData name="Ορέστης Αντωνίου" userId="aa65568b-29c0-48f4-92ec-07a3c5292fa9" providerId="ADAL" clId="{FADB0463-7005-4D6D-8195-B5098B6F09AC}" dt="2023-12-03T13:20:02.059" v="7643" actId="1038"/>
          <ac:spMkLst>
            <pc:docMk/>
            <pc:sldMk cId="22638139" sldId="583"/>
            <ac:spMk id="15" creationId="{6E41DBBB-D907-FEEA-68F7-C8249217FBCD}"/>
          </ac:spMkLst>
        </pc:spChg>
        <pc:spChg chg="add mod">
          <ac:chgData name="Ορέστης Αντωνίου" userId="aa65568b-29c0-48f4-92ec-07a3c5292fa9" providerId="ADAL" clId="{FADB0463-7005-4D6D-8195-B5098B6F09AC}" dt="2023-12-03T13:19:50.078" v="7639" actId="1035"/>
          <ac:spMkLst>
            <pc:docMk/>
            <pc:sldMk cId="22638139" sldId="583"/>
            <ac:spMk id="18" creationId="{A1D273EC-C19E-CD83-FC8A-066CAB5370D6}"/>
          </ac:spMkLst>
        </pc:spChg>
        <pc:spChg chg="add mod">
          <ac:chgData name="Ορέστης Αντωνίου" userId="aa65568b-29c0-48f4-92ec-07a3c5292fa9" providerId="ADAL" clId="{FADB0463-7005-4D6D-8195-B5098B6F09AC}" dt="2023-12-03T13:19:42.044" v="7626" actId="1036"/>
          <ac:spMkLst>
            <pc:docMk/>
            <pc:sldMk cId="22638139" sldId="583"/>
            <ac:spMk id="19" creationId="{6EFBC917-AA4B-DCCA-AA49-E9A75A49B1A0}"/>
          </ac:spMkLst>
        </pc:spChg>
        <pc:spChg chg="del">
          <ac:chgData name="Ορέστης Αντωνίου" userId="aa65568b-29c0-48f4-92ec-07a3c5292fa9" providerId="ADAL" clId="{FADB0463-7005-4D6D-8195-B5098B6F09AC}" dt="2023-12-03T12:58:46.457" v="7415" actId="21"/>
          <ac:spMkLst>
            <pc:docMk/>
            <pc:sldMk cId="22638139" sldId="583"/>
            <ac:spMk id="20" creationId="{8CC9882D-5117-75F2-7E82-F56329E06A45}"/>
          </ac:spMkLst>
        </pc:spChg>
        <pc:picChg chg="add mod">
          <ac:chgData name="Ορέστης Αντωνίου" userId="aa65568b-29c0-48f4-92ec-07a3c5292fa9" providerId="ADAL" clId="{FADB0463-7005-4D6D-8195-B5098B6F09AC}" dt="2023-12-03T13:17:42.997" v="7586" actId="14861"/>
          <ac:picMkLst>
            <pc:docMk/>
            <pc:sldMk cId="22638139" sldId="583"/>
            <ac:picMk id="6" creationId="{5854753F-E6E6-861D-714A-FD32A2A8B5FD}"/>
          </ac:picMkLst>
        </pc:picChg>
        <pc:picChg chg="add mod">
          <ac:chgData name="Ορέστης Αντωνίου" userId="aa65568b-29c0-48f4-92ec-07a3c5292fa9" providerId="ADAL" clId="{FADB0463-7005-4D6D-8195-B5098B6F09AC}" dt="2023-12-03T13:18:36.056" v="7617" actId="1038"/>
          <ac:picMkLst>
            <pc:docMk/>
            <pc:sldMk cId="22638139" sldId="583"/>
            <ac:picMk id="17" creationId="{EBAE0944-D928-A972-FB21-7358CEF3DCFE}"/>
          </ac:picMkLst>
        </pc:picChg>
        <pc:picChg chg="del">
          <ac:chgData name="Ορέστης Αντωνίου" userId="aa65568b-29c0-48f4-92ec-07a3c5292fa9" providerId="ADAL" clId="{FADB0463-7005-4D6D-8195-B5098B6F09AC}" dt="2023-12-03T12:58:37.682" v="7410" actId="21"/>
          <ac:picMkLst>
            <pc:docMk/>
            <pc:sldMk cId="22638139" sldId="583"/>
            <ac:picMk id="21" creationId="{725DF35B-F02C-45D3-A786-DFB60C9EBA1B}"/>
          </ac:picMkLst>
        </pc:picChg>
      </pc:sldChg>
      <pc:sldChg chg="addSp delSp modSp add del mod delAnim">
        <pc:chgData name="Ορέστης Αντωνίου" userId="aa65568b-29c0-48f4-92ec-07a3c5292fa9" providerId="ADAL" clId="{FADB0463-7005-4D6D-8195-B5098B6F09AC}" dt="2023-12-03T16:02:49.215" v="7657" actId="2696"/>
        <pc:sldMkLst>
          <pc:docMk/>
          <pc:sldMk cId="439834728" sldId="584"/>
        </pc:sldMkLst>
        <pc:spChg chg="del">
          <ac:chgData name="Ορέστης Αντωνίου" userId="aa65568b-29c0-48f4-92ec-07a3c5292fa9" providerId="ADAL" clId="{FADB0463-7005-4D6D-8195-B5098B6F09AC}" dt="2023-12-03T13:00:05.895" v="7430" actId="21"/>
          <ac:spMkLst>
            <pc:docMk/>
            <pc:sldMk cId="439834728" sldId="584"/>
            <ac:spMk id="2" creationId="{B6EDC8A5-F9C7-80AE-981B-770AF579A9B2}"/>
          </ac:spMkLst>
        </pc:spChg>
        <pc:spChg chg="add mod">
          <ac:chgData name="Ορέστης Αντωνίου" userId="aa65568b-29c0-48f4-92ec-07a3c5292fa9" providerId="ADAL" clId="{FADB0463-7005-4D6D-8195-B5098B6F09AC}" dt="2023-12-03T13:00:11.130" v="7431"/>
          <ac:spMkLst>
            <pc:docMk/>
            <pc:sldMk cId="439834728" sldId="584"/>
            <ac:spMk id="4" creationId="{D14F4598-7337-DA71-DCFE-0F77914D7C3A}"/>
          </ac:spMkLst>
        </pc:spChg>
        <pc:spChg chg="del">
          <ac:chgData name="Ορέστης Αντωνίου" userId="aa65568b-29c0-48f4-92ec-07a3c5292fa9" providerId="ADAL" clId="{FADB0463-7005-4D6D-8195-B5098B6F09AC}" dt="2023-12-03T12:59:57.756" v="7427" actId="21"/>
          <ac:spMkLst>
            <pc:docMk/>
            <pc:sldMk cId="439834728" sldId="584"/>
            <ac:spMk id="15" creationId="{4DD0E75B-BDF1-337A-F57E-94FAD02E65BD}"/>
          </ac:spMkLst>
        </pc:spChg>
        <pc:spChg chg="del">
          <ac:chgData name="Ορέστης Αντωνίου" userId="aa65568b-29c0-48f4-92ec-07a3c5292fa9" providerId="ADAL" clId="{FADB0463-7005-4D6D-8195-B5098B6F09AC}" dt="2023-12-03T12:59:54.736" v="7426" actId="21"/>
          <ac:spMkLst>
            <pc:docMk/>
            <pc:sldMk cId="439834728" sldId="584"/>
            <ac:spMk id="17" creationId="{5B9252FA-745F-CA8C-811C-4509AB4AD900}"/>
          </ac:spMkLst>
        </pc:spChg>
        <pc:spChg chg="del">
          <ac:chgData name="Ορέστης Αντωνίου" userId="aa65568b-29c0-48f4-92ec-07a3c5292fa9" providerId="ADAL" clId="{FADB0463-7005-4D6D-8195-B5098B6F09AC}" dt="2023-12-03T12:59:52.955" v="7425" actId="21"/>
          <ac:spMkLst>
            <pc:docMk/>
            <pc:sldMk cId="439834728" sldId="584"/>
            <ac:spMk id="19" creationId="{33872585-E6B0-2DDC-464F-1293B2297F1B}"/>
          </ac:spMkLst>
        </pc:spChg>
        <pc:spChg chg="del">
          <ac:chgData name="Ορέστης Αντωνίου" userId="aa65568b-29c0-48f4-92ec-07a3c5292fa9" providerId="ADAL" clId="{FADB0463-7005-4D6D-8195-B5098B6F09AC}" dt="2023-12-03T12:59:59.403" v="7428" actId="21"/>
          <ac:spMkLst>
            <pc:docMk/>
            <pc:sldMk cId="439834728" sldId="584"/>
            <ac:spMk id="20" creationId="{E5786D63-85B2-E8B5-7CCB-D984B258F4BA}"/>
          </ac:spMkLst>
        </pc:spChg>
        <pc:picChg chg="del">
          <ac:chgData name="Ορέστης Αντωνίου" userId="aa65568b-29c0-48f4-92ec-07a3c5292fa9" providerId="ADAL" clId="{FADB0463-7005-4D6D-8195-B5098B6F09AC}" dt="2023-12-03T12:59:49.715" v="7423" actId="21"/>
          <ac:picMkLst>
            <pc:docMk/>
            <pc:sldMk cId="439834728" sldId="584"/>
            <ac:picMk id="8" creationId="{C29E04B7-C9D4-2889-F2A5-CA592DD16690}"/>
          </ac:picMkLst>
        </pc:picChg>
        <pc:picChg chg="del">
          <ac:chgData name="Ορέστης Αντωνίου" userId="aa65568b-29c0-48f4-92ec-07a3c5292fa9" providerId="ADAL" clId="{FADB0463-7005-4D6D-8195-B5098B6F09AC}" dt="2023-12-03T12:59:51.481" v="7424" actId="21"/>
          <ac:picMkLst>
            <pc:docMk/>
            <pc:sldMk cId="439834728" sldId="584"/>
            <ac:picMk id="14" creationId="{F3AAC11C-7CEC-596C-2026-19D3E53AB2A1}"/>
          </ac:picMkLst>
        </pc:picChg>
        <pc:picChg chg="del">
          <ac:chgData name="Ορέστης Αντωνίου" userId="aa65568b-29c0-48f4-92ec-07a3c5292fa9" providerId="ADAL" clId="{FADB0463-7005-4D6D-8195-B5098B6F09AC}" dt="2023-12-03T13:00:00.607" v="7429" actId="21"/>
          <ac:picMkLst>
            <pc:docMk/>
            <pc:sldMk cId="439834728" sldId="584"/>
            <ac:picMk id="23" creationId="{BA0101A4-3B38-CBC6-F6C1-7B707547A9FC}"/>
          </ac:picMkLst>
        </pc:picChg>
      </pc:sldChg>
      <pc:sldChg chg="addSp delSp modSp add del mod delAnim modNotesTx">
        <pc:chgData name="Ορέστης Αντωνίου" userId="aa65568b-29c0-48f4-92ec-07a3c5292fa9" providerId="ADAL" clId="{FADB0463-7005-4D6D-8195-B5098B6F09AC}" dt="2023-12-03T19:45:29.315" v="9684" actId="2696"/>
        <pc:sldMkLst>
          <pc:docMk/>
          <pc:sldMk cId="378211696" sldId="585"/>
        </pc:sldMkLst>
        <pc:spChg chg="del">
          <ac:chgData name="Ορέστης Αντωνίου" userId="aa65568b-29c0-48f4-92ec-07a3c5292fa9" providerId="ADAL" clId="{FADB0463-7005-4D6D-8195-B5098B6F09AC}" dt="2023-12-03T13:00:41.764" v="7437" actId="21"/>
          <ac:spMkLst>
            <pc:docMk/>
            <pc:sldMk cId="378211696" sldId="585"/>
            <ac:spMk id="2" creationId="{B6EDC8A5-F9C7-80AE-981B-770AF579A9B2}"/>
          </ac:spMkLst>
        </pc:spChg>
        <pc:spChg chg="del">
          <ac:chgData name="Ορέστης Αντωνίου" userId="aa65568b-29c0-48f4-92ec-07a3c5292fa9" providerId="ADAL" clId="{FADB0463-7005-4D6D-8195-B5098B6F09AC}" dt="2023-12-03T13:00:38.601" v="7435" actId="21"/>
          <ac:spMkLst>
            <pc:docMk/>
            <pc:sldMk cId="378211696" sldId="585"/>
            <ac:spMk id="7" creationId="{39753BA7-B00A-786A-6514-A12CFDA14805}"/>
          </ac:spMkLst>
        </pc:spChg>
        <pc:spChg chg="add mod">
          <ac:chgData name="Ορέστης Αντωνίου" userId="aa65568b-29c0-48f4-92ec-07a3c5292fa9" providerId="ADAL" clId="{FADB0463-7005-4D6D-8195-B5098B6F09AC}" dt="2023-12-03T13:00:47.289" v="7438"/>
          <ac:spMkLst>
            <pc:docMk/>
            <pc:sldMk cId="378211696" sldId="585"/>
            <ac:spMk id="8" creationId="{09094110-4086-8FBB-4B38-482C75E5E8B5}"/>
          </ac:spMkLst>
        </pc:spChg>
        <pc:spChg chg="del">
          <ac:chgData name="Ορέστης Αντωνίου" userId="aa65568b-29c0-48f4-92ec-07a3c5292fa9" providerId="ADAL" clId="{FADB0463-7005-4D6D-8195-B5098B6F09AC}" dt="2023-12-03T13:00:36.435" v="7434" actId="21"/>
          <ac:spMkLst>
            <pc:docMk/>
            <pc:sldMk cId="378211696" sldId="585"/>
            <ac:spMk id="9" creationId="{AC098951-F4C3-B6AC-1FBD-94ED8FAC52C8}"/>
          </ac:spMkLst>
        </pc:spChg>
        <pc:spChg chg="mod">
          <ac:chgData name="Ορέστης Αντωνίου" userId="aa65568b-29c0-48f4-92ec-07a3c5292fa9" providerId="ADAL" clId="{FADB0463-7005-4D6D-8195-B5098B6F09AC}" dt="2023-12-03T19:33:15.204" v="9590" actId="2085"/>
          <ac:spMkLst>
            <pc:docMk/>
            <pc:sldMk cId="378211696" sldId="585"/>
            <ac:spMk id="39" creationId="{CF2F9D31-6A32-5184-F876-613529C9C4DF}"/>
          </ac:spMkLst>
        </pc:spChg>
        <pc:spChg chg="add del mod">
          <ac:chgData name="Ορέστης Αντωνίου" userId="aa65568b-29c0-48f4-92ec-07a3c5292fa9" providerId="ADAL" clId="{FADB0463-7005-4D6D-8195-B5098B6F09AC}" dt="2023-12-03T19:34:00.391" v="9593"/>
          <ac:spMkLst>
            <pc:docMk/>
            <pc:sldMk cId="378211696" sldId="585"/>
            <ac:spMk id="40" creationId="{AAF27357-CE66-A034-3F60-8A1875D388F8}"/>
          </ac:spMkLst>
        </pc:spChg>
        <pc:spChg chg="mod">
          <ac:chgData name="Ορέστης Αντωνίου" userId="aa65568b-29c0-48f4-92ec-07a3c5292fa9" providerId="ADAL" clId="{FADB0463-7005-4D6D-8195-B5098B6F09AC}" dt="2023-12-03T19:34:07.331" v="9594"/>
          <ac:spMkLst>
            <pc:docMk/>
            <pc:sldMk cId="378211696" sldId="585"/>
            <ac:spMk id="43" creationId="{A8F5F610-C1B5-F573-C298-1907B9EB39AA}"/>
          </ac:spMkLst>
        </pc:spChg>
        <pc:grpChg chg="del">
          <ac:chgData name="Ορέστης Αντωνίου" userId="aa65568b-29c0-48f4-92ec-07a3c5292fa9" providerId="ADAL" clId="{FADB0463-7005-4D6D-8195-B5098B6F09AC}" dt="2023-12-03T13:00:34.153" v="7433" actId="21"/>
          <ac:grpSpMkLst>
            <pc:docMk/>
            <pc:sldMk cId="378211696" sldId="585"/>
            <ac:grpSpMk id="4" creationId="{DFC446DA-29CD-9C70-FEC7-1CDEA786121B}"/>
          </ac:grpSpMkLst>
        </pc:grpChg>
        <pc:grpChg chg="add mod">
          <ac:chgData name="Ορέστης Αντωνίου" userId="aa65568b-29c0-48f4-92ec-07a3c5292fa9" providerId="ADAL" clId="{FADB0463-7005-4D6D-8195-B5098B6F09AC}" dt="2023-12-03T16:06:23.751" v="7716" actId="164"/>
          <ac:grpSpMkLst>
            <pc:docMk/>
            <pc:sldMk cId="378211696" sldId="585"/>
            <ac:grpSpMk id="17" creationId="{8BB323FD-9749-4244-B809-25468534456D}"/>
          </ac:grpSpMkLst>
        </pc:grpChg>
        <pc:grpChg chg="add del mod">
          <ac:chgData name="Ορέστης Αντωνίου" userId="aa65568b-29c0-48f4-92ec-07a3c5292fa9" providerId="ADAL" clId="{FADB0463-7005-4D6D-8195-B5098B6F09AC}" dt="2023-12-03T16:08:30.645" v="7735" actId="21"/>
          <ac:grpSpMkLst>
            <pc:docMk/>
            <pc:sldMk cId="378211696" sldId="585"/>
            <ac:grpSpMk id="20" creationId="{C548AA44-7CDE-B1B1-673A-9DFB98BE5DE2}"/>
          </ac:grpSpMkLst>
        </pc:grpChg>
        <pc:grpChg chg="add mod">
          <ac:chgData name="Ορέστης Αντωνίου" userId="aa65568b-29c0-48f4-92ec-07a3c5292fa9" providerId="ADAL" clId="{FADB0463-7005-4D6D-8195-B5098B6F09AC}" dt="2023-12-03T16:12:50.244" v="7774" actId="164"/>
          <ac:grpSpMkLst>
            <pc:docMk/>
            <pc:sldMk cId="378211696" sldId="585"/>
            <ac:grpSpMk id="26" creationId="{F255C607-6F0C-48D3-127E-851802BAC73D}"/>
          </ac:grpSpMkLst>
        </pc:grpChg>
        <pc:grpChg chg="add del mod">
          <ac:chgData name="Ορέστης Αντωνίου" userId="aa65568b-29c0-48f4-92ec-07a3c5292fa9" providerId="ADAL" clId="{FADB0463-7005-4D6D-8195-B5098B6F09AC}" dt="2023-12-03T16:25:12.705" v="7946" actId="21"/>
          <ac:grpSpMkLst>
            <pc:docMk/>
            <pc:sldMk cId="378211696" sldId="585"/>
            <ac:grpSpMk id="29" creationId="{AD0B864A-A040-FE76-4E96-49DB95A4C488}"/>
          </ac:grpSpMkLst>
        </pc:grpChg>
        <pc:grpChg chg="add del mod">
          <ac:chgData name="Ορέστης Αντωνίου" userId="aa65568b-29c0-48f4-92ec-07a3c5292fa9" providerId="ADAL" clId="{FADB0463-7005-4D6D-8195-B5098B6F09AC}" dt="2023-12-03T19:33:24.898" v="9591" actId="21"/>
          <ac:grpSpMkLst>
            <pc:docMk/>
            <pc:sldMk cId="378211696" sldId="585"/>
            <ac:grpSpMk id="37" creationId="{B760C68F-429F-CAC7-0A73-090EC8624164}"/>
          </ac:grpSpMkLst>
        </pc:grpChg>
        <pc:grpChg chg="add mod">
          <ac:chgData name="Ορέστης Αντωνίου" userId="aa65568b-29c0-48f4-92ec-07a3c5292fa9" providerId="ADAL" clId="{FADB0463-7005-4D6D-8195-B5098B6F09AC}" dt="2023-12-03T19:34:24.727" v="9661" actId="14100"/>
          <ac:grpSpMkLst>
            <pc:docMk/>
            <pc:sldMk cId="378211696" sldId="585"/>
            <ac:grpSpMk id="41" creationId="{DDB1A5FF-805B-425F-DC0A-61DA06C303A0}"/>
          </ac:grpSpMkLst>
        </pc:grpChg>
        <pc:picChg chg="add mod modCrop">
          <ac:chgData name="Ορέστης Αντωνίου" userId="aa65568b-29c0-48f4-92ec-07a3c5292fa9" providerId="ADAL" clId="{FADB0463-7005-4D6D-8195-B5098B6F09AC}" dt="2023-12-03T16:04:33.311" v="7665" actId="164"/>
          <ac:picMkLst>
            <pc:docMk/>
            <pc:sldMk cId="378211696" sldId="585"/>
            <ac:picMk id="11" creationId="{0A1FC7D4-8757-054E-F4B7-B35593612A38}"/>
          </ac:picMkLst>
        </pc:picChg>
        <pc:picChg chg="add mod modCrop">
          <ac:chgData name="Ορέστης Αντωνίου" userId="aa65568b-29c0-48f4-92ec-07a3c5292fa9" providerId="ADAL" clId="{FADB0463-7005-4D6D-8195-B5098B6F09AC}" dt="2023-12-03T16:04:33.311" v="7665" actId="164"/>
          <ac:picMkLst>
            <pc:docMk/>
            <pc:sldMk cId="378211696" sldId="585"/>
            <ac:picMk id="15" creationId="{F12EF0D7-915F-0EDB-44D4-D2CA5473FE8F}"/>
          </ac:picMkLst>
        </pc:picChg>
        <pc:picChg chg="add mod ord">
          <ac:chgData name="Ορέστης Αντωνίου" userId="aa65568b-29c0-48f4-92ec-07a3c5292fa9" providerId="ADAL" clId="{FADB0463-7005-4D6D-8195-B5098B6F09AC}" dt="2023-12-03T16:06:57.990" v="7720" actId="14100"/>
          <ac:picMkLst>
            <pc:docMk/>
            <pc:sldMk cId="378211696" sldId="585"/>
            <ac:picMk id="19" creationId="{86618882-1B52-E9AA-02FF-170BB9C07817}"/>
          </ac:picMkLst>
        </pc:picChg>
        <pc:picChg chg="del">
          <ac:chgData name="Ορέστης Αντωνίου" userId="aa65568b-29c0-48f4-92ec-07a3c5292fa9" providerId="ADAL" clId="{FADB0463-7005-4D6D-8195-B5098B6F09AC}" dt="2023-12-03T13:00:39.700" v="7436" actId="21"/>
          <ac:picMkLst>
            <pc:docMk/>
            <pc:sldMk cId="378211696" sldId="585"/>
            <ac:picMk id="21" creationId="{E3FAC0F6-9BC0-FD06-0FD5-1C79B6D19F53}"/>
          </ac:picMkLst>
        </pc:picChg>
        <pc:picChg chg="add mod modCrop">
          <ac:chgData name="Ορέστης Αντωνίου" userId="aa65568b-29c0-48f4-92ec-07a3c5292fa9" providerId="ADAL" clId="{FADB0463-7005-4D6D-8195-B5098B6F09AC}" dt="2023-12-03T16:12:09.705" v="7771" actId="732"/>
          <ac:picMkLst>
            <pc:docMk/>
            <pc:sldMk cId="378211696" sldId="585"/>
            <ac:picMk id="23" creationId="{D98552BF-E70F-E4B5-B215-DEADAC95807E}"/>
          </ac:picMkLst>
        </pc:picChg>
        <pc:picChg chg="add mod modCrop">
          <ac:chgData name="Ορέστης Αντωνίου" userId="aa65568b-29c0-48f4-92ec-07a3c5292fa9" providerId="ADAL" clId="{FADB0463-7005-4D6D-8195-B5098B6F09AC}" dt="2023-12-03T16:18:07.313" v="7780" actId="1038"/>
          <ac:picMkLst>
            <pc:docMk/>
            <pc:sldMk cId="378211696" sldId="585"/>
            <ac:picMk id="25" creationId="{4EE2DB29-5227-4470-1CF8-DD3E9EA8F3DC}"/>
          </ac:picMkLst>
        </pc:picChg>
        <pc:picChg chg="add mod ord modCrop">
          <ac:chgData name="Ορέστης Αντωνίου" userId="aa65568b-29c0-48f4-92ec-07a3c5292fa9" providerId="ADAL" clId="{FADB0463-7005-4D6D-8195-B5098B6F09AC}" dt="2023-12-03T16:19:17.880" v="7792" actId="14100"/>
          <ac:picMkLst>
            <pc:docMk/>
            <pc:sldMk cId="378211696" sldId="585"/>
            <ac:picMk id="28" creationId="{18D1A83C-8FE1-C808-1534-D77D40915410}"/>
          </ac:picMkLst>
        </pc:picChg>
        <pc:picChg chg="add del mod">
          <ac:chgData name="Ορέστης Αντωνίου" userId="aa65568b-29c0-48f4-92ec-07a3c5292fa9" providerId="ADAL" clId="{FADB0463-7005-4D6D-8195-B5098B6F09AC}" dt="2023-12-03T17:11:50.372" v="8384" actId="478"/>
          <ac:picMkLst>
            <pc:docMk/>
            <pc:sldMk cId="378211696" sldId="585"/>
            <ac:picMk id="31" creationId="{D556AAE8-E368-98BE-1F54-1BAD6214DEAF}"/>
          </ac:picMkLst>
        </pc:picChg>
        <pc:picChg chg="add del">
          <ac:chgData name="Ορέστης Αντωνίου" userId="aa65568b-29c0-48f4-92ec-07a3c5292fa9" providerId="ADAL" clId="{FADB0463-7005-4D6D-8195-B5098B6F09AC}" dt="2023-12-03T17:11:57.741" v="8386" actId="478"/>
          <ac:picMkLst>
            <pc:docMk/>
            <pc:sldMk cId="378211696" sldId="585"/>
            <ac:picMk id="34" creationId="{7840E5AE-AC13-10B8-0547-A9BA90949DA8}"/>
          </ac:picMkLst>
        </pc:picChg>
        <pc:picChg chg="add del">
          <ac:chgData name="Ορέστης Αντωνίου" userId="aa65568b-29c0-48f4-92ec-07a3c5292fa9" providerId="ADAL" clId="{FADB0463-7005-4D6D-8195-B5098B6F09AC}" dt="2023-12-03T17:12:10.665" v="8388" actId="21"/>
          <ac:picMkLst>
            <pc:docMk/>
            <pc:sldMk cId="378211696" sldId="585"/>
            <ac:picMk id="36" creationId="{3BE8FE37-4F94-0308-852F-0A61C805FE37}"/>
          </ac:picMkLst>
        </pc:picChg>
        <pc:picChg chg="mod">
          <ac:chgData name="Ορέστης Αντωνίου" userId="aa65568b-29c0-48f4-92ec-07a3c5292fa9" providerId="ADAL" clId="{FADB0463-7005-4D6D-8195-B5098B6F09AC}" dt="2023-12-03T19:33:15.204" v="9590" actId="2085"/>
          <ac:picMkLst>
            <pc:docMk/>
            <pc:sldMk cId="378211696" sldId="585"/>
            <ac:picMk id="38" creationId="{9FA4829B-75B0-FF5C-E991-83CB7ED13021}"/>
          </ac:picMkLst>
        </pc:picChg>
        <pc:picChg chg="mod">
          <ac:chgData name="Ορέστης Αντωνίου" userId="aa65568b-29c0-48f4-92ec-07a3c5292fa9" providerId="ADAL" clId="{FADB0463-7005-4D6D-8195-B5098B6F09AC}" dt="2023-12-03T19:34:07.331" v="9594"/>
          <ac:picMkLst>
            <pc:docMk/>
            <pc:sldMk cId="378211696" sldId="585"/>
            <ac:picMk id="42" creationId="{00C58538-AB9A-E8D6-CB83-AFD8C03CCDB4}"/>
          </ac:picMkLst>
        </pc:picChg>
      </pc:sldChg>
      <pc:sldChg chg="addSp delSp modSp add mod delAnim modAnim modNotesTx">
        <pc:chgData name="Ορέστης Αντωνίου" userId="aa65568b-29c0-48f4-92ec-07a3c5292fa9" providerId="ADAL" clId="{FADB0463-7005-4D6D-8195-B5098B6F09AC}" dt="2023-12-07T04:45:39.857" v="12776" actId="20577"/>
        <pc:sldMkLst>
          <pc:docMk/>
          <pc:sldMk cId="1765560159" sldId="586"/>
        </pc:sldMkLst>
        <pc:spChg chg="add mod">
          <ac:chgData name="Ορέστης Αντωνίου" userId="aa65568b-29c0-48f4-92ec-07a3c5292fa9" providerId="ADAL" clId="{FADB0463-7005-4D6D-8195-B5098B6F09AC}" dt="2023-12-07T04:45:39.857" v="12776" actId="20577"/>
          <ac:spMkLst>
            <pc:docMk/>
            <pc:sldMk cId="1765560159" sldId="586"/>
            <ac:spMk id="2" creationId="{DFCEF102-7B00-6FB8-B485-0C978A07D41A}"/>
          </ac:spMkLst>
        </pc:spChg>
        <pc:spChg chg="del">
          <ac:chgData name="Ορέστης Αντωνίου" userId="aa65568b-29c0-48f4-92ec-07a3c5292fa9" providerId="ADAL" clId="{FADB0463-7005-4D6D-8195-B5098B6F09AC}" dt="2023-12-03T13:01:35.639" v="7443" actId="21"/>
          <ac:spMkLst>
            <pc:docMk/>
            <pc:sldMk cId="1765560159" sldId="586"/>
            <ac:spMk id="4" creationId="{D14F4598-7337-DA71-DCFE-0F77914D7C3A}"/>
          </ac:spMkLst>
        </pc:spChg>
        <pc:spChg chg="add mod">
          <ac:chgData name="Ορέστης Αντωνίου" userId="aa65568b-29c0-48f4-92ec-07a3c5292fa9" providerId="ADAL" clId="{FADB0463-7005-4D6D-8195-B5098B6F09AC}" dt="2023-12-03T16:57:38.777" v="8326" actId="207"/>
          <ac:spMkLst>
            <pc:docMk/>
            <pc:sldMk cId="1765560159" sldId="586"/>
            <ac:spMk id="7" creationId="{60BB3DC8-DC66-64D8-CC38-1619D780F737}"/>
          </ac:spMkLst>
        </pc:spChg>
        <pc:spChg chg="add mod">
          <ac:chgData name="Ορέστης Αντωνίου" userId="aa65568b-29c0-48f4-92ec-07a3c5292fa9" providerId="ADAL" clId="{FADB0463-7005-4D6D-8195-B5098B6F09AC}" dt="2023-12-03T17:02:11.500" v="8355" actId="20577"/>
          <ac:spMkLst>
            <pc:docMk/>
            <pc:sldMk cId="1765560159" sldId="586"/>
            <ac:spMk id="8" creationId="{9F567255-27E8-4BE8-BACC-BE837CB6820E}"/>
          </ac:spMkLst>
        </pc:spChg>
        <pc:spChg chg="add mod">
          <ac:chgData name="Ορέστης Αντωνίου" userId="aa65568b-29c0-48f4-92ec-07a3c5292fa9" providerId="ADAL" clId="{FADB0463-7005-4D6D-8195-B5098B6F09AC}" dt="2023-12-03T16:28:45.471" v="7969"/>
          <ac:spMkLst>
            <pc:docMk/>
            <pc:sldMk cId="1765560159" sldId="586"/>
            <ac:spMk id="9" creationId="{57A34088-71AA-6C7E-34D6-7509DF8C871C}"/>
          </ac:spMkLst>
        </pc:spChg>
        <pc:spChg chg="add mod">
          <ac:chgData name="Ορέστης Αντωνίου" userId="aa65568b-29c0-48f4-92ec-07a3c5292fa9" providerId="ADAL" clId="{FADB0463-7005-4D6D-8195-B5098B6F09AC}" dt="2023-12-03T16:34:53.565" v="8120" actId="20577"/>
          <ac:spMkLst>
            <pc:docMk/>
            <pc:sldMk cId="1765560159" sldId="586"/>
            <ac:spMk id="11" creationId="{AE4242B6-85B7-B5E0-42B9-9DF4BCD89226}"/>
          </ac:spMkLst>
        </pc:spChg>
        <pc:spChg chg="add mod">
          <ac:chgData name="Ορέστης Αντωνίου" userId="aa65568b-29c0-48f4-92ec-07a3c5292fa9" providerId="ADAL" clId="{FADB0463-7005-4D6D-8195-B5098B6F09AC}" dt="2023-12-03T16:54:54.227" v="8188" actId="20577"/>
          <ac:spMkLst>
            <pc:docMk/>
            <pc:sldMk cId="1765560159" sldId="586"/>
            <ac:spMk id="14" creationId="{9EE2EC3D-8A22-87BB-C77E-7FF5312F444D}"/>
          </ac:spMkLst>
        </pc:spChg>
        <pc:spChg chg="add mod">
          <ac:chgData name="Ορέστης Αντωνίου" userId="aa65568b-29c0-48f4-92ec-07a3c5292fa9" providerId="ADAL" clId="{FADB0463-7005-4D6D-8195-B5098B6F09AC}" dt="2023-12-03T16:57:10.142" v="8324" actId="14100"/>
          <ac:spMkLst>
            <pc:docMk/>
            <pc:sldMk cId="1765560159" sldId="586"/>
            <ac:spMk id="17" creationId="{A47C3115-9EB5-527C-73D5-CA5A4ECF4C3D}"/>
          </ac:spMkLst>
        </pc:spChg>
        <pc:picChg chg="add del mod">
          <ac:chgData name="Ορέστης Αντωνίου" userId="aa65568b-29c0-48f4-92ec-07a3c5292fa9" providerId="ADAL" clId="{FADB0463-7005-4D6D-8195-B5098B6F09AC}" dt="2023-12-03T16:28:01.228" v="7958" actId="21"/>
          <ac:picMkLst>
            <pc:docMk/>
            <pc:sldMk cId="1765560159" sldId="586"/>
            <ac:picMk id="5" creationId="{E7593A69-D993-D368-E997-F0C133DDE125}"/>
          </ac:picMkLst>
        </pc:picChg>
        <pc:picChg chg="add mod">
          <ac:chgData name="Ορέστης Αντωνίου" userId="aa65568b-29c0-48f4-92ec-07a3c5292fa9" providerId="ADAL" clId="{FADB0463-7005-4D6D-8195-B5098B6F09AC}" dt="2023-12-03T16:55:16.654" v="8190" actId="14100"/>
          <ac:picMkLst>
            <pc:docMk/>
            <pc:sldMk cId="1765560159" sldId="586"/>
            <ac:picMk id="6" creationId="{13BF7B8A-8BEF-8170-4D53-1DB443764B2D}"/>
          </ac:picMkLst>
        </pc:picChg>
        <pc:picChg chg="add mod">
          <ac:chgData name="Ορέστης Αντωνίου" userId="aa65568b-29c0-48f4-92ec-07a3c5292fa9" providerId="ADAL" clId="{FADB0463-7005-4D6D-8195-B5098B6F09AC}" dt="2023-12-03T16:55:26.378" v="8195" actId="1037"/>
          <ac:picMkLst>
            <pc:docMk/>
            <pc:sldMk cId="1765560159" sldId="586"/>
            <ac:picMk id="10" creationId="{75E989C7-DA60-7E38-5F4C-1682F312EBE0}"/>
          </ac:picMkLst>
        </pc:picChg>
        <pc:picChg chg="add del mod">
          <ac:chgData name="Ορέστης Αντωνίου" userId="aa65568b-29c0-48f4-92ec-07a3c5292fa9" providerId="ADAL" clId="{FADB0463-7005-4D6D-8195-B5098B6F09AC}" dt="2023-12-03T16:55:55.056" v="8200" actId="21"/>
          <ac:picMkLst>
            <pc:docMk/>
            <pc:sldMk cId="1765560159" sldId="586"/>
            <ac:picMk id="15" creationId="{43575865-32FF-5259-554C-EF9EC86AB361}"/>
          </ac:picMkLst>
        </pc:picChg>
      </pc:sldChg>
      <pc:sldChg chg="addSp delSp modSp add del mod modNotesTx">
        <pc:chgData name="Ορέστης Αντωνίου" userId="aa65568b-29c0-48f4-92ec-07a3c5292fa9" providerId="ADAL" clId="{FADB0463-7005-4D6D-8195-B5098B6F09AC}" dt="2023-12-03T21:17:57.580" v="10329" actId="2696"/>
        <pc:sldMkLst>
          <pc:docMk/>
          <pc:sldMk cId="4176151935" sldId="587"/>
        </pc:sldMkLst>
        <pc:spChg chg="add mod">
          <ac:chgData name="Ορέστης Αντωνίου" userId="aa65568b-29c0-48f4-92ec-07a3c5292fa9" providerId="ADAL" clId="{FADB0463-7005-4D6D-8195-B5098B6F09AC}" dt="2023-12-03T13:01:52.331" v="7446"/>
          <ac:spMkLst>
            <pc:docMk/>
            <pc:sldMk cId="4176151935" sldId="587"/>
            <ac:spMk id="2" creationId="{B4C7D129-470A-934F-00E3-2EBDC534EBDB}"/>
          </ac:spMkLst>
        </pc:spChg>
        <pc:spChg chg="del">
          <ac:chgData name="Ορέστης Αντωνίου" userId="aa65568b-29c0-48f4-92ec-07a3c5292fa9" providerId="ADAL" clId="{FADB0463-7005-4D6D-8195-B5098B6F09AC}" dt="2023-12-03T13:01:44.313" v="7445" actId="21"/>
          <ac:spMkLst>
            <pc:docMk/>
            <pc:sldMk cId="4176151935" sldId="587"/>
            <ac:spMk id="8" creationId="{09094110-4086-8FBB-4B38-482C75E5E8B5}"/>
          </ac:spMkLst>
        </pc:spChg>
        <pc:spChg chg="mod">
          <ac:chgData name="Ορέστης Αντωνίου" userId="aa65568b-29c0-48f4-92ec-07a3c5292fa9" providerId="ADAL" clId="{FADB0463-7005-4D6D-8195-B5098B6F09AC}" dt="2023-12-03T20:28:47.952" v="9803"/>
          <ac:spMkLst>
            <pc:docMk/>
            <pc:sldMk cId="4176151935" sldId="587"/>
            <ac:spMk id="19" creationId="{5F4860F0-E63B-20B0-1DA6-BF92987758B8}"/>
          </ac:spMkLst>
        </pc:spChg>
        <pc:spChg chg="mod">
          <ac:chgData name="Ορέστης Αντωνίου" userId="aa65568b-29c0-48f4-92ec-07a3c5292fa9" providerId="ADAL" clId="{FADB0463-7005-4D6D-8195-B5098B6F09AC}" dt="2023-12-03T20:28:47.952" v="9803"/>
          <ac:spMkLst>
            <pc:docMk/>
            <pc:sldMk cId="4176151935" sldId="587"/>
            <ac:spMk id="20" creationId="{E06EFB88-BE8B-202D-EEE9-E36D370B8242}"/>
          </ac:spMkLst>
        </pc:spChg>
        <pc:grpChg chg="add del mod">
          <ac:chgData name="Ορέστης Αντωνίου" userId="aa65568b-29c0-48f4-92ec-07a3c5292fa9" providerId="ADAL" clId="{FADB0463-7005-4D6D-8195-B5098B6F09AC}" dt="2023-12-03T17:02:22.209" v="8356" actId="21"/>
          <ac:grpSpMkLst>
            <pc:docMk/>
            <pc:sldMk cId="4176151935" sldId="587"/>
            <ac:grpSpMk id="9" creationId="{2DFC68B7-05DB-6DEA-36F0-E04E55998684}"/>
          </ac:grpSpMkLst>
        </pc:grpChg>
        <pc:grpChg chg="add del mod">
          <ac:chgData name="Ορέστης Αντωνίου" userId="aa65568b-29c0-48f4-92ec-07a3c5292fa9" providerId="ADAL" clId="{FADB0463-7005-4D6D-8195-B5098B6F09AC}" dt="2023-12-03T20:29:09.513" v="9806" actId="21"/>
          <ac:grpSpMkLst>
            <pc:docMk/>
            <pc:sldMk cId="4176151935" sldId="587"/>
            <ac:grpSpMk id="17" creationId="{36890E65-75D2-A2B6-A912-6EC509D91C17}"/>
          </ac:grpSpMkLst>
        </pc:grpChg>
        <pc:picChg chg="add mod modCrop">
          <ac:chgData name="Ορέστης Αντωνίου" userId="aa65568b-29c0-48f4-92ec-07a3c5292fa9" providerId="ADAL" clId="{FADB0463-7005-4D6D-8195-B5098B6F09AC}" dt="2023-12-03T16:27:27.022" v="7953" actId="164"/>
          <ac:picMkLst>
            <pc:docMk/>
            <pc:sldMk cId="4176151935" sldId="587"/>
            <ac:picMk id="5" creationId="{F8DD7B8E-72C5-0343-AADE-26A1C9B53DFD}"/>
          </ac:picMkLst>
        </pc:picChg>
        <pc:picChg chg="add mod modCrop">
          <ac:chgData name="Ορέστης Αντωνίου" userId="aa65568b-29c0-48f4-92ec-07a3c5292fa9" providerId="ADAL" clId="{FADB0463-7005-4D6D-8195-B5098B6F09AC}" dt="2023-12-03T16:27:27.022" v="7953" actId="164"/>
          <ac:picMkLst>
            <pc:docMk/>
            <pc:sldMk cId="4176151935" sldId="587"/>
            <ac:picMk id="7" creationId="{AC6C31AB-FD2A-C6D8-90D4-F8C2CD412772}"/>
          </ac:picMkLst>
        </pc:picChg>
        <pc:picChg chg="add del">
          <ac:chgData name="Ορέστης Αντωνίου" userId="aa65568b-29c0-48f4-92ec-07a3c5292fa9" providerId="ADAL" clId="{FADB0463-7005-4D6D-8195-B5098B6F09AC}" dt="2023-12-03T17:41:30.321" v="8933" actId="21"/>
          <ac:picMkLst>
            <pc:docMk/>
            <pc:sldMk cId="4176151935" sldId="587"/>
            <ac:picMk id="11" creationId="{EC9E29F4-12E1-86AE-0BBA-E216E6160C20}"/>
          </ac:picMkLst>
        </pc:picChg>
        <pc:picChg chg="add del mod">
          <ac:chgData name="Ορέστης Αντωνίου" userId="aa65568b-29c0-48f4-92ec-07a3c5292fa9" providerId="ADAL" clId="{FADB0463-7005-4D6D-8195-B5098B6F09AC}" dt="2023-12-03T21:05:39.432" v="10254" actId="21"/>
          <ac:picMkLst>
            <pc:docMk/>
            <pc:sldMk cId="4176151935" sldId="587"/>
            <ac:picMk id="15" creationId="{A0F65A98-0A71-4493-B4D9-F980789A3438}"/>
          </ac:picMkLst>
        </pc:picChg>
        <pc:picChg chg="mod">
          <ac:chgData name="Ορέστης Αντωνίου" userId="aa65568b-29c0-48f4-92ec-07a3c5292fa9" providerId="ADAL" clId="{FADB0463-7005-4D6D-8195-B5098B6F09AC}" dt="2023-12-03T20:28:47.952" v="9803"/>
          <ac:picMkLst>
            <pc:docMk/>
            <pc:sldMk cId="4176151935" sldId="587"/>
            <ac:picMk id="18" creationId="{7DE54BB0-E1B5-7A78-0A87-BE357065A420}"/>
          </ac:picMkLst>
        </pc:picChg>
        <pc:picChg chg="add del mod">
          <ac:chgData name="Ορέστης Αντωνίου" userId="aa65568b-29c0-48f4-92ec-07a3c5292fa9" providerId="ADAL" clId="{FADB0463-7005-4D6D-8195-B5098B6F09AC}" dt="2023-12-03T20:35:02.018" v="9835" actId="21"/>
          <ac:picMkLst>
            <pc:docMk/>
            <pc:sldMk cId="4176151935" sldId="587"/>
            <ac:picMk id="22" creationId="{125FA8B9-6945-35E4-F08F-2C13A09C3965}"/>
          </ac:picMkLst>
        </pc:picChg>
        <pc:picChg chg="add del mod">
          <ac:chgData name="Ορέστης Αντωνίου" userId="aa65568b-29c0-48f4-92ec-07a3c5292fa9" providerId="ADAL" clId="{FADB0463-7005-4D6D-8195-B5098B6F09AC}" dt="2023-12-03T20:46:15.859" v="10163" actId="21"/>
          <ac:picMkLst>
            <pc:docMk/>
            <pc:sldMk cId="4176151935" sldId="587"/>
            <ac:picMk id="24" creationId="{58D54F36-CF95-E234-42A5-602E27C12290}"/>
          </ac:picMkLst>
        </pc:picChg>
        <pc:picChg chg="add del mod">
          <ac:chgData name="Ορέστης Αντωνίου" userId="aa65568b-29c0-48f4-92ec-07a3c5292fa9" providerId="ADAL" clId="{FADB0463-7005-4D6D-8195-B5098B6F09AC}" dt="2023-12-03T21:07:22.944" v="10261" actId="21"/>
          <ac:picMkLst>
            <pc:docMk/>
            <pc:sldMk cId="4176151935" sldId="587"/>
            <ac:picMk id="25" creationId="{B2C83466-0137-354E-283A-80D00A282E72}"/>
          </ac:picMkLst>
        </pc:picChg>
        <pc:picChg chg="add del mod">
          <ac:chgData name="Ορέστης Αντωνίου" userId="aa65568b-29c0-48f4-92ec-07a3c5292fa9" providerId="ADAL" clId="{FADB0463-7005-4D6D-8195-B5098B6F09AC}" dt="2023-12-03T21:15:26.077" v="10326" actId="21"/>
          <ac:picMkLst>
            <pc:docMk/>
            <pc:sldMk cId="4176151935" sldId="587"/>
            <ac:picMk id="26" creationId="{6554C085-BE17-FFD1-2C29-191F3887B1F1}"/>
          </ac:picMkLst>
        </pc:picChg>
      </pc:sldChg>
      <pc:sldChg chg="addSp delSp modSp add del mod modAnim modNotesTx">
        <pc:chgData name="Ορέστης Αντωνίου" userId="aa65568b-29c0-48f4-92ec-07a3c5292fa9" providerId="ADAL" clId="{FADB0463-7005-4D6D-8195-B5098B6F09AC}" dt="2023-12-03T21:17:58.982" v="10330" actId="2696"/>
        <pc:sldMkLst>
          <pc:docMk/>
          <pc:sldMk cId="3520584610" sldId="588"/>
        </pc:sldMkLst>
        <pc:spChg chg="add mod">
          <ac:chgData name="Ορέστης Αντωνίου" userId="aa65568b-29c0-48f4-92ec-07a3c5292fa9" providerId="ADAL" clId="{FADB0463-7005-4D6D-8195-B5098B6F09AC}" dt="2023-12-03T13:02:04.083" v="7448"/>
          <ac:spMkLst>
            <pc:docMk/>
            <pc:sldMk cId="3520584610" sldId="588"/>
            <ac:spMk id="2" creationId="{390A5E84-4118-1754-1F68-C01CB100C1BB}"/>
          </ac:spMkLst>
        </pc:spChg>
        <pc:spChg chg="del">
          <ac:chgData name="Ορέστης Αντωνίου" userId="aa65568b-29c0-48f4-92ec-07a3c5292fa9" providerId="ADAL" clId="{FADB0463-7005-4D6D-8195-B5098B6F09AC}" dt="2023-12-03T13:01:58.646" v="7447" actId="21"/>
          <ac:spMkLst>
            <pc:docMk/>
            <pc:sldMk cId="3520584610" sldId="588"/>
            <ac:spMk id="8" creationId="{BC5AD58C-4DED-35EB-6EBC-7077D597B357}"/>
          </ac:spMkLst>
        </pc:spChg>
        <pc:grpChg chg="add del mod">
          <ac:chgData name="Ορέστης Αντωνίου" userId="aa65568b-29c0-48f4-92ec-07a3c5292fa9" providerId="ADAL" clId="{FADB0463-7005-4D6D-8195-B5098B6F09AC}" dt="2023-12-03T20:46:12.945" v="10162" actId="21"/>
          <ac:grpSpMkLst>
            <pc:docMk/>
            <pc:sldMk cId="3520584610" sldId="588"/>
            <ac:grpSpMk id="4" creationId="{84331D31-2D1B-DED8-F74E-E0AA814A4D6C}"/>
          </ac:grpSpMkLst>
        </pc:grpChg>
        <pc:picChg chg="mod">
          <ac:chgData name="Ορέστης Αντωνίου" userId="aa65568b-29c0-48f4-92ec-07a3c5292fa9" providerId="ADAL" clId="{FADB0463-7005-4D6D-8195-B5098B6F09AC}" dt="2023-12-03T20:38:17.611" v="9860"/>
          <ac:picMkLst>
            <pc:docMk/>
            <pc:sldMk cId="3520584610" sldId="588"/>
            <ac:picMk id="5" creationId="{B93C94C2-DFB0-8C92-1E4C-6E389DD60A63}"/>
          </ac:picMkLst>
        </pc:picChg>
        <pc:picChg chg="mod">
          <ac:chgData name="Ορέστης Αντωνίου" userId="aa65568b-29c0-48f4-92ec-07a3c5292fa9" providerId="ADAL" clId="{FADB0463-7005-4D6D-8195-B5098B6F09AC}" dt="2023-12-03T20:38:17.611" v="9860"/>
          <ac:picMkLst>
            <pc:docMk/>
            <pc:sldMk cId="3520584610" sldId="588"/>
            <ac:picMk id="6" creationId="{852DA5F1-A028-1362-F3D9-5AC56EC600F2}"/>
          </ac:picMkLst>
        </pc:picChg>
        <pc:picChg chg="add del mod">
          <ac:chgData name="Ορέστης Αντωνίου" userId="aa65568b-29c0-48f4-92ec-07a3c5292fa9" providerId="ADAL" clId="{FADB0463-7005-4D6D-8195-B5098B6F09AC}" dt="2023-12-03T21:01:25.274" v="10209" actId="21"/>
          <ac:picMkLst>
            <pc:docMk/>
            <pc:sldMk cId="3520584610" sldId="588"/>
            <ac:picMk id="9" creationId="{06DD39E8-1DE1-DEE7-1C16-2A1412D45BAC}"/>
          </ac:picMkLst>
        </pc:picChg>
      </pc:sldChg>
      <pc:sldChg chg="addSp delSp modSp add mod delAnim modAnim modNotesTx">
        <pc:chgData name="Ορέστης Αντωνίου" userId="aa65568b-29c0-48f4-92ec-07a3c5292fa9" providerId="ADAL" clId="{FADB0463-7005-4D6D-8195-B5098B6F09AC}" dt="2023-12-03T17:51:12.220" v="8997" actId="115"/>
        <pc:sldMkLst>
          <pc:docMk/>
          <pc:sldMk cId="2688295792" sldId="589"/>
        </pc:sldMkLst>
        <pc:spChg chg="mod">
          <ac:chgData name="Ορέστης Αντωνίου" userId="aa65568b-29c0-48f4-92ec-07a3c5292fa9" providerId="ADAL" clId="{FADB0463-7005-4D6D-8195-B5098B6F09AC}" dt="2023-12-03T16:02:45.555" v="7656"/>
          <ac:spMkLst>
            <pc:docMk/>
            <pc:sldMk cId="2688295792" sldId="589"/>
            <ac:spMk id="2" creationId="{B6EDC8A5-F9C7-80AE-981B-770AF579A9B2}"/>
          </ac:spMkLst>
        </pc:spChg>
        <pc:spChg chg="add mod ord">
          <ac:chgData name="Ορέστης Αντωνίου" userId="aa65568b-29c0-48f4-92ec-07a3c5292fa9" providerId="ADAL" clId="{FADB0463-7005-4D6D-8195-B5098B6F09AC}" dt="2023-12-03T17:51:12.220" v="8997" actId="115"/>
          <ac:spMkLst>
            <pc:docMk/>
            <pc:sldMk cId="2688295792" sldId="589"/>
            <ac:spMk id="7" creationId="{0150DA45-B03F-7C9B-40C6-0CA097027748}"/>
          </ac:spMkLst>
        </pc:spChg>
        <pc:spChg chg="mod">
          <ac:chgData name="Ορέστης Αντωνίου" userId="aa65568b-29c0-48f4-92ec-07a3c5292fa9" providerId="ADAL" clId="{FADB0463-7005-4D6D-8195-B5098B6F09AC}" dt="2023-12-03T16:28:40.693" v="7968" actId="1076"/>
          <ac:spMkLst>
            <pc:docMk/>
            <pc:sldMk cId="2688295792" sldId="589"/>
            <ac:spMk id="15" creationId="{4DD0E75B-BDF1-337A-F57E-94FAD02E65BD}"/>
          </ac:spMkLst>
        </pc:spChg>
        <pc:spChg chg="mod">
          <ac:chgData name="Ορέστης Αντωνίου" userId="aa65568b-29c0-48f4-92ec-07a3c5292fa9" providerId="ADAL" clId="{FADB0463-7005-4D6D-8195-B5098B6F09AC}" dt="2023-12-03T16:28:40.693" v="7968" actId="1076"/>
          <ac:spMkLst>
            <pc:docMk/>
            <pc:sldMk cId="2688295792" sldId="589"/>
            <ac:spMk id="17" creationId="{5B9252FA-745F-CA8C-811C-4509AB4AD900}"/>
          </ac:spMkLst>
        </pc:spChg>
        <pc:spChg chg="del">
          <ac:chgData name="Ορέστης Αντωνίου" userId="aa65568b-29c0-48f4-92ec-07a3c5292fa9" providerId="ADAL" clId="{FADB0463-7005-4D6D-8195-B5098B6F09AC}" dt="2023-12-03T16:08:03.146" v="7733" actId="21"/>
          <ac:spMkLst>
            <pc:docMk/>
            <pc:sldMk cId="2688295792" sldId="589"/>
            <ac:spMk id="19" creationId="{33872585-E6B0-2DDC-464F-1293B2297F1B}"/>
          </ac:spMkLst>
        </pc:spChg>
        <pc:spChg chg="del">
          <ac:chgData name="Ορέστης Αντωνίου" userId="aa65568b-29c0-48f4-92ec-07a3c5292fa9" providerId="ADAL" clId="{FADB0463-7005-4D6D-8195-B5098B6F09AC}" dt="2023-12-03T16:20:31.419" v="7827" actId="21"/>
          <ac:spMkLst>
            <pc:docMk/>
            <pc:sldMk cId="2688295792" sldId="589"/>
            <ac:spMk id="20" creationId="{E5786D63-85B2-E8B5-7CCB-D984B258F4BA}"/>
          </ac:spMkLst>
        </pc:spChg>
        <pc:picChg chg="add del mod">
          <ac:chgData name="Ορέστης Αντωνίου" userId="aa65568b-29c0-48f4-92ec-07a3c5292fa9" providerId="ADAL" clId="{FADB0463-7005-4D6D-8195-B5098B6F09AC}" dt="2023-12-03T16:08:27.120" v="7734" actId="21"/>
          <ac:picMkLst>
            <pc:docMk/>
            <pc:sldMk cId="2688295792" sldId="589"/>
            <ac:picMk id="4" creationId="{3E694C31-0853-88C2-A94D-276CB5FF931C}"/>
          </ac:picMkLst>
        </pc:picChg>
        <pc:picChg chg="add del mod">
          <ac:chgData name="Ορέστης Αντωνίου" userId="aa65568b-29c0-48f4-92ec-07a3c5292fa9" providerId="ADAL" clId="{FADB0463-7005-4D6D-8195-B5098B6F09AC}" dt="2023-12-03T16:18:35.520" v="7786" actId="21"/>
          <ac:picMkLst>
            <pc:docMk/>
            <pc:sldMk cId="2688295792" sldId="589"/>
            <ac:picMk id="5" creationId="{EEEA4A77-3C58-34A0-99FF-82C14D522C5D}"/>
          </ac:picMkLst>
        </pc:picChg>
        <pc:picChg chg="add mod">
          <ac:chgData name="Ορέστης Αντωνίου" userId="aa65568b-29c0-48f4-92ec-07a3c5292fa9" providerId="ADAL" clId="{FADB0463-7005-4D6D-8195-B5098B6F09AC}" dt="2023-12-03T16:19:38.497" v="7797" actId="1076"/>
          <ac:picMkLst>
            <pc:docMk/>
            <pc:sldMk cId="2688295792" sldId="589"/>
            <ac:picMk id="6" creationId="{21BCCFD8-59F4-9BF6-DB6A-BACBC52F21FE}"/>
          </ac:picMkLst>
        </pc:picChg>
        <pc:picChg chg="del">
          <ac:chgData name="Ορέστης Αντωνίου" userId="aa65568b-29c0-48f4-92ec-07a3c5292fa9" providerId="ADAL" clId="{FADB0463-7005-4D6D-8195-B5098B6F09AC}" dt="2023-12-03T16:03:01.133" v="7658" actId="21"/>
          <ac:picMkLst>
            <pc:docMk/>
            <pc:sldMk cId="2688295792" sldId="589"/>
            <ac:picMk id="8" creationId="{C29E04B7-C9D4-2889-F2A5-CA592DD16690}"/>
          </ac:picMkLst>
        </pc:picChg>
        <pc:picChg chg="mod ord">
          <ac:chgData name="Ορέστης Αντωνίου" userId="aa65568b-29c0-48f4-92ec-07a3c5292fa9" providerId="ADAL" clId="{FADB0463-7005-4D6D-8195-B5098B6F09AC}" dt="2023-12-03T16:20:01.319" v="7826" actId="14100"/>
          <ac:picMkLst>
            <pc:docMk/>
            <pc:sldMk cId="2688295792" sldId="589"/>
            <ac:picMk id="14" creationId="{F3AAC11C-7CEC-596C-2026-19D3E53AB2A1}"/>
          </ac:picMkLst>
        </pc:picChg>
      </pc:sldChg>
      <pc:sldChg chg="addSp delSp modSp add mod delAnim modAnim modNotesTx">
        <pc:chgData name="Ορέστης Αντωνίου" userId="aa65568b-29c0-48f4-92ec-07a3c5292fa9" providerId="ADAL" clId="{FADB0463-7005-4D6D-8195-B5098B6F09AC}" dt="2023-12-03T18:31:51.030" v="9229"/>
        <pc:sldMkLst>
          <pc:docMk/>
          <pc:sldMk cId="1130365703" sldId="590"/>
        </pc:sldMkLst>
        <pc:spChg chg="mod">
          <ac:chgData name="Ορέστης Αντωνίου" userId="aa65568b-29c0-48f4-92ec-07a3c5292fa9" providerId="ADAL" clId="{FADB0463-7005-4D6D-8195-B5098B6F09AC}" dt="2023-12-03T17:04:59.472" v="8366"/>
          <ac:spMkLst>
            <pc:docMk/>
            <pc:sldMk cId="1130365703" sldId="590"/>
            <ac:spMk id="2" creationId="{B6EDC8A5-F9C7-80AE-981B-770AF579A9B2}"/>
          </ac:spMkLst>
        </pc:spChg>
        <pc:spChg chg="mod">
          <ac:chgData name="Ορέστης Αντωνίου" userId="aa65568b-29c0-48f4-92ec-07a3c5292fa9" providerId="ADAL" clId="{FADB0463-7005-4D6D-8195-B5098B6F09AC}" dt="2023-12-03T17:15:49.211" v="8536" actId="6549"/>
          <ac:spMkLst>
            <pc:docMk/>
            <pc:sldMk cId="1130365703" sldId="590"/>
            <ac:spMk id="7" creationId="{39753BA7-B00A-786A-6514-A12CFDA14805}"/>
          </ac:spMkLst>
        </pc:spChg>
        <pc:spChg chg="add mod">
          <ac:chgData name="Ορέστης Αντωνίου" userId="aa65568b-29c0-48f4-92ec-07a3c5292fa9" providerId="ADAL" clId="{FADB0463-7005-4D6D-8195-B5098B6F09AC}" dt="2023-12-03T17:23:15.709" v="8739" actId="1076"/>
          <ac:spMkLst>
            <pc:docMk/>
            <pc:sldMk cId="1130365703" sldId="590"/>
            <ac:spMk id="10" creationId="{33BA0871-6FC6-5591-BC55-74EA40C5AB80}"/>
          </ac:spMkLst>
        </pc:spChg>
        <pc:spChg chg="add mod">
          <ac:chgData name="Ορέστης Αντωνίου" userId="aa65568b-29c0-48f4-92ec-07a3c5292fa9" providerId="ADAL" clId="{FADB0463-7005-4D6D-8195-B5098B6F09AC}" dt="2023-12-03T17:44:40.447" v="8994" actId="1035"/>
          <ac:spMkLst>
            <pc:docMk/>
            <pc:sldMk cId="1130365703" sldId="590"/>
            <ac:spMk id="11" creationId="{D89A11AB-0280-EF99-0354-FCEDD0D1009E}"/>
          </ac:spMkLst>
        </pc:spChg>
        <pc:spChg chg="add del mod">
          <ac:chgData name="Ορέστης Αντωνίου" userId="aa65568b-29c0-48f4-92ec-07a3c5292fa9" providerId="ADAL" clId="{FADB0463-7005-4D6D-8195-B5098B6F09AC}" dt="2023-12-03T17:37:58.774" v="8926"/>
          <ac:spMkLst>
            <pc:docMk/>
            <pc:sldMk cId="1130365703" sldId="590"/>
            <ac:spMk id="15" creationId="{285C069D-CA9A-D50F-9C6F-19D5910682D3}"/>
          </ac:spMkLst>
        </pc:spChg>
        <pc:spChg chg="add mod">
          <ac:chgData name="Ορέστης Αντωνίου" userId="aa65568b-29c0-48f4-92ec-07a3c5292fa9" providerId="ADAL" clId="{FADB0463-7005-4D6D-8195-B5098B6F09AC}" dt="2023-12-03T18:00:51.604" v="9039" actId="1582"/>
          <ac:spMkLst>
            <pc:docMk/>
            <pc:sldMk cId="1130365703" sldId="590"/>
            <ac:spMk id="18" creationId="{08717D9A-C568-B618-074F-C14DBAC88B18}"/>
          </ac:spMkLst>
        </pc:spChg>
        <pc:spChg chg="add mod ord">
          <ac:chgData name="Ορέστης Αντωνίου" userId="aa65568b-29c0-48f4-92ec-07a3c5292fa9" providerId="ADAL" clId="{FADB0463-7005-4D6D-8195-B5098B6F09AC}" dt="2023-12-03T18:09:14.051" v="9146" actId="255"/>
          <ac:spMkLst>
            <pc:docMk/>
            <pc:sldMk cId="1130365703" sldId="590"/>
            <ac:spMk id="19" creationId="{C98EB48F-90F4-DB21-3A8C-538E4C0AB07E}"/>
          </ac:spMkLst>
        </pc:spChg>
        <pc:grpChg chg="del">
          <ac:chgData name="Ορέστης Αντωνίου" userId="aa65568b-29c0-48f4-92ec-07a3c5292fa9" providerId="ADAL" clId="{FADB0463-7005-4D6D-8195-B5098B6F09AC}" dt="2023-12-03T17:05:26.053" v="8367" actId="21"/>
          <ac:grpSpMkLst>
            <pc:docMk/>
            <pc:sldMk cId="1130365703" sldId="590"/>
            <ac:grpSpMk id="4" creationId="{DFC446DA-29CD-9C70-FEC7-1CDEA786121B}"/>
          </ac:grpSpMkLst>
        </pc:grpChg>
        <pc:picChg chg="add mod">
          <ac:chgData name="Ορέστης Αντωνίου" userId="aa65568b-29c0-48f4-92ec-07a3c5292fa9" providerId="ADAL" clId="{FADB0463-7005-4D6D-8195-B5098B6F09AC}" dt="2023-12-03T17:16:25.419" v="8537" actId="1076"/>
          <ac:picMkLst>
            <pc:docMk/>
            <pc:sldMk cId="1130365703" sldId="590"/>
            <ac:picMk id="8" creationId="{B1257603-EF19-160D-E1A5-7ACA5637CFDA}"/>
          </ac:picMkLst>
        </pc:picChg>
        <pc:picChg chg="add del mod">
          <ac:chgData name="Ορέστης Αντωνίου" userId="aa65568b-29c0-48f4-92ec-07a3c5292fa9" providerId="ADAL" clId="{FADB0463-7005-4D6D-8195-B5098B6F09AC}" dt="2023-12-03T17:38:02.013" v="8928" actId="21"/>
          <ac:picMkLst>
            <pc:docMk/>
            <pc:sldMk cId="1130365703" sldId="590"/>
            <ac:picMk id="14" creationId="{BBFFCC2C-5451-91F4-0025-5328E206EDDC}"/>
          </ac:picMkLst>
        </pc:picChg>
        <pc:picChg chg="add mod">
          <ac:chgData name="Ορέστης Αντωνίου" userId="aa65568b-29c0-48f4-92ec-07a3c5292fa9" providerId="ADAL" clId="{FADB0463-7005-4D6D-8195-B5098B6F09AC}" dt="2023-12-03T17:38:07.289" v="8930" actId="14100"/>
          <ac:picMkLst>
            <pc:docMk/>
            <pc:sldMk cId="1130365703" sldId="590"/>
            <ac:picMk id="17" creationId="{069D6B0E-A8B7-145D-9C39-934AA161C45A}"/>
          </ac:picMkLst>
        </pc:picChg>
        <pc:picChg chg="add mod">
          <ac:chgData name="Ορέστης Αντωνίου" userId="aa65568b-29c0-48f4-92ec-07a3c5292fa9" providerId="ADAL" clId="{FADB0463-7005-4D6D-8195-B5098B6F09AC}" dt="2023-12-03T18:18:00.832" v="9163" actId="1076"/>
          <ac:picMkLst>
            <pc:docMk/>
            <pc:sldMk cId="1130365703" sldId="590"/>
            <ac:picMk id="20" creationId="{4E2E7A1B-D8D3-B063-DB99-B2AB61924C9E}"/>
          </ac:picMkLst>
        </pc:picChg>
        <pc:picChg chg="del mod">
          <ac:chgData name="Ορέστης Αντωνίου" userId="aa65568b-29c0-48f4-92ec-07a3c5292fa9" providerId="ADAL" clId="{FADB0463-7005-4D6D-8195-B5098B6F09AC}" dt="2023-12-03T17:27:07.970" v="8771" actId="21"/>
          <ac:picMkLst>
            <pc:docMk/>
            <pc:sldMk cId="1130365703" sldId="590"/>
            <ac:picMk id="21" creationId="{E3FAC0F6-9BC0-FD06-0FD5-1C79B6D19F53}"/>
          </ac:picMkLst>
        </pc:picChg>
      </pc:sldChg>
      <pc:sldChg chg="addSp delSp modSp add mod delAnim modAnim modNotesTx">
        <pc:chgData name="Ορέστης Αντωνίου" userId="aa65568b-29c0-48f4-92ec-07a3c5292fa9" providerId="ADAL" clId="{FADB0463-7005-4D6D-8195-B5098B6F09AC}" dt="2023-12-07T04:45:51.039" v="12789" actId="20577"/>
        <pc:sldMkLst>
          <pc:docMk/>
          <pc:sldMk cId="2297340586" sldId="591"/>
        </pc:sldMkLst>
        <pc:spChg chg="mod">
          <ac:chgData name="Ορέστης Αντωνίου" userId="aa65568b-29c0-48f4-92ec-07a3c5292fa9" providerId="ADAL" clId="{FADB0463-7005-4D6D-8195-B5098B6F09AC}" dt="2023-12-07T04:45:51.039" v="12789" actId="20577"/>
          <ac:spMkLst>
            <pc:docMk/>
            <pc:sldMk cId="2297340586" sldId="591"/>
            <ac:spMk id="2" creationId="{B6EDC8A5-F9C7-80AE-981B-770AF579A9B2}"/>
          </ac:spMkLst>
        </pc:spChg>
        <pc:spChg chg="add del mod">
          <ac:chgData name="Ορέστης Αντωνίου" userId="aa65568b-29c0-48f4-92ec-07a3c5292fa9" providerId="ADAL" clId="{FADB0463-7005-4D6D-8195-B5098B6F09AC}" dt="2023-12-03T17:37:08.971" v="8921" actId="21"/>
          <ac:spMkLst>
            <pc:docMk/>
            <pc:sldMk cId="2297340586" sldId="591"/>
            <ac:spMk id="4" creationId="{5C56123B-80B7-2739-4D41-1890B07991EB}"/>
          </ac:spMkLst>
        </pc:spChg>
        <pc:spChg chg="mod">
          <ac:chgData name="Ορέστης Αντωνίου" userId="aa65568b-29c0-48f4-92ec-07a3c5292fa9" providerId="ADAL" clId="{FADB0463-7005-4D6D-8195-B5098B6F09AC}" dt="2023-12-03T17:33:54.041" v="8850" actId="14100"/>
          <ac:spMkLst>
            <pc:docMk/>
            <pc:sldMk cId="2297340586" sldId="591"/>
            <ac:spMk id="7" creationId="{39753BA7-B00A-786A-6514-A12CFDA14805}"/>
          </ac:spMkLst>
        </pc:spChg>
        <pc:spChg chg="mod">
          <ac:chgData name="Ορέστης Αντωνίου" userId="aa65568b-29c0-48f4-92ec-07a3c5292fa9" providerId="ADAL" clId="{FADB0463-7005-4D6D-8195-B5098B6F09AC}" dt="2023-12-03T17:43:09.732" v="8979" actId="14100"/>
          <ac:spMkLst>
            <pc:docMk/>
            <pc:sldMk cId="2297340586" sldId="591"/>
            <ac:spMk id="11" creationId="{D89A11AB-0280-EF99-0354-FCEDD0D1009E}"/>
          </ac:spMkLst>
        </pc:spChg>
        <pc:spChg chg="add mod">
          <ac:chgData name="Ορέστης Αντωνίου" userId="aa65568b-29c0-48f4-92ec-07a3c5292fa9" providerId="ADAL" clId="{FADB0463-7005-4D6D-8195-B5098B6F09AC}" dt="2023-12-03T18:25:33.349" v="9214" actId="20577"/>
          <ac:spMkLst>
            <pc:docMk/>
            <pc:sldMk cId="2297340586" sldId="591"/>
            <ac:spMk id="15" creationId="{54481085-74CD-8216-2C81-52508732ECA2}"/>
          </ac:spMkLst>
        </pc:spChg>
        <pc:spChg chg="add mod">
          <ac:chgData name="Ορέστης Αντωνίου" userId="aa65568b-29c0-48f4-92ec-07a3c5292fa9" providerId="ADAL" clId="{FADB0463-7005-4D6D-8195-B5098B6F09AC}" dt="2023-12-03T18:24:17.687" v="9175"/>
          <ac:spMkLst>
            <pc:docMk/>
            <pc:sldMk cId="2297340586" sldId="591"/>
            <ac:spMk id="17" creationId="{768A1A02-6F9D-5441-3DE8-62C3EF320D7C}"/>
          </ac:spMkLst>
        </pc:spChg>
        <pc:grpChg chg="add mod">
          <ac:chgData name="Ορέστης Αντωνίου" userId="aa65568b-29c0-48f4-92ec-07a3c5292fa9" providerId="ADAL" clId="{FADB0463-7005-4D6D-8195-B5098B6F09AC}" dt="2023-12-03T18:27:16.308" v="9223" actId="14100"/>
          <ac:grpSpMkLst>
            <pc:docMk/>
            <pc:sldMk cId="2297340586" sldId="591"/>
            <ac:grpSpMk id="18" creationId="{52384BDC-DF00-A4B4-B325-7F1F93D08D31}"/>
          </ac:grpSpMkLst>
        </pc:grpChg>
        <pc:picChg chg="add mod">
          <ac:chgData name="Ορέστης Αντωνίου" userId="aa65568b-29c0-48f4-92ec-07a3c5292fa9" providerId="ADAL" clId="{FADB0463-7005-4D6D-8195-B5098B6F09AC}" dt="2023-12-03T17:37:06.109" v="8920" actId="14100"/>
          <ac:picMkLst>
            <pc:docMk/>
            <pc:sldMk cId="2297340586" sldId="591"/>
            <ac:picMk id="5" creationId="{FE191426-5F89-DE4F-7093-6E0ACFCFC7EA}"/>
          </ac:picMkLst>
        </pc:picChg>
        <pc:picChg chg="add mod ord">
          <ac:chgData name="Ορέστης Αντωνίου" userId="aa65568b-29c0-48f4-92ec-07a3c5292fa9" providerId="ADAL" clId="{FADB0463-7005-4D6D-8195-B5098B6F09AC}" dt="2023-12-03T17:42:29.238" v="8973" actId="14100"/>
          <ac:picMkLst>
            <pc:docMk/>
            <pc:sldMk cId="2297340586" sldId="591"/>
            <ac:picMk id="6" creationId="{1E7BABCB-470E-8A23-2F9E-CDE6359B233D}"/>
          </ac:picMkLst>
        </pc:picChg>
        <pc:picChg chg="del mod">
          <ac:chgData name="Ορέστης Αντωνίου" userId="aa65568b-29c0-48f4-92ec-07a3c5292fa9" providerId="ADAL" clId="{FADB0463-7005-4D6D-8195-B5098B6F09AC}" dt="2023-12-03T17:38:58.873" v="8931" actId="21"/>
          <ac:picMkLst>
            <pc:docMk/>
            <pc:sldMk cId="2297340586" sldId="591"/>
            <ac:picMk id="8" creationId="{B1257603-EF19-160D-E1A5-7ACA5637CFDA}"/>
          </ac:picMkLst>
        </pc:picChg>
        <pc:picChg chg="del mod">
          <ac:chgData name="Ορέστης Αντωνίου" userId="aa65568b-29c0-48f4-92ec-07a3c5292fa9" providerId="ADAL" clId="{FADB0463-7005-4D6D-8195-B5098B6F09AC}" dt="2023-12-03T17:36:19.606" v="8904" actId="21"/>
          <ac:picMkLst>
            <pc:docMk/>
            <pc:sldMk cId="2297340586" sldId="591"/>
            <ac:picMk id="14" creationId="{BBFFCC2C-5451-91F4-0025-5328E206EDDC}"/>
          </ac:picMkLst>
        </pc:picChg>
        <pc:picChg chg="mod">
          <ac:chgData name="Ορέστης Αντωνίου" userId="aa65568b-29c0-48f4-92ec-07a3c5292fa9" providerId="ADAL" clId="{FADB0463-7005-4D6D-8195-B5098B6F09AC}" dt="2023-12-03T18:26:32.437" v="9217"/>
          <ac:picMkLst>
            <pc:docMk/>
            <pc:sldMk cId="2297340586" sldId="591"/>
            <ac:picMk id="19" creationId="{2A8093F7-9A62-6FB0-4F65-95E7253AE615}"/>
          </ac:picMkLst>
        </pc:picChg>
        <pc:picChg chg="mod">
          <ac:chgData name="Ορέστης Αντωνίου" userId="aa65568b-29c0-48f4-92ec-07a3c5292fa9" providerId="ADAL" clId="{FADB0463-7005-4D6D-8195-B5098B6F09AC}" dt="2023-12-03T18:26:32.437" v="9217"/>
          <ac:picMkLst>
            <pc:docMk/>
            <pc:sldMk cId="2297340586" sldId="591"/>
            <ac:picMk id="20" creationId="{F8660556-D00D-6F45-C9FC-8F22CEAA2567}"/>
          </ac:picMkLst>
        </pc:picChg>
      </pc:sldChg>
      <pc:sldChg chg="addSp delSp modSp add mod delAnim modAnim">
        <pc:chgData name="Ορέστης Αντωνίου" userId="aa65568b-29c0-48f4-92ec-07a3c5292fa9" providerId="ADAL" clId="{FADB0463-7005-4D6D-8195-B5098B6F09AC}" dt="2023-12-03T18:40:24.114" v="9243"/>
        <pc:sldMkLst>
          <pc:docMk/>
          <pc:sldMk cId="1378223590" sldId="592"/>
        </pc:sldMkLst>
        <pc:spChg chg="mod">
          <ac:chgData name="Ορέστης Αντωνίου" userId="aa65568b-29c0-48f4-92ec-07a3c5292fa9" providerId="ADAL" clId="{FADB0463-7005-4D6D-8195-B5098B6F09AC}" dt="2023-12-03T18:36:16.007" v="9233"/>
          <ac:spMkLst>
            <pc:docMk/>
            <pc:sldMk cId="1378223590" sldId="592"/>
            <ac:spMk id="2" creationId="{B6EDC8A5-F9C7-80AE-981B-770AF579A9B2}"/>
          </ac:spMkLst>
        </pc:spChg>
        <pc:picChg chg="add mod">
          <ac:chgData name="Ορέστης Αντωνίου" userId="aa65568b-29c0-48f4-92ec-07a3c5292fa9" providerId="ADAL" clId="{FADB0463-7005-4D6D-8195-B5098B6F09AC}" dt="2023-12-03T18:39:55.375" v="9238" actId="14861"/>
          <ac:picMkLst>
            <pc:docMk/>
            <pc:sldMk cId="1378223590" sldId="592"/>
            <ac:picMk id="5" creationId="{F1BCDED2-DF3F-40CD-B374-E775E8328D3F}"/>
          </ac:picMkLst>
        </pc:picChg>
        <pc:picChg chg="del">
          <ac:chgData name="Ορέστης Αντωνίου" userId="aa65568b-29c0-48f4-92ec-07a3c5292fa9" providerId="ADAL" clId="{FADB0463-7005-4D6D-8195-B5098B6F09AC}" dt="2023-12-03T18:39:30.146" v="9234" actId="21"/>
          <ac:picMkLst>
            <pc:docMk/>
            <pc:sldMk cId="1378223590" sldId="592"/>
            <ac:picMk id="22" creationId="{A7CAD420-8363-A35A-1D82-9B84A465F86C}"/>
          </ac:picMkLst>
        </pc:picChg>
      </pc:sldChg>
      <pc:sldChg chg="addSp delSp modSp add mod delAnim modAnim">
        <pc:chgData name="Ορέστης Αντωνίου" userId="aa65568b-29c0-48f4-92ec-07a3c5292fa9" providerId="ADAL" clId="{FADB0463-7005-4D6D-8195-B5098B6F09AC}" dt="2023-12-03T20:27:29.387" v="9800"/>
        <pc:sldMkLst>
          <pc:docMk/>
          <pc:sldMk cId="1929307647" sldId="593"/>
        </pc:sldMkLst>
        <pc:spChg chg="mod">
          <ac:chgData name="Ορέστης Αντωνίου" userId="aa65568b-29c0-48f4-92ec-07a3c5292fa9" providerId="ADAL" clId="{FADB0463-7005-4D6D-8195-B5098B6F09AC}" dt="2023-12-03T18:43:34.448" v="9247"/>
          <ac:spMkLst>
            <pc:docMk/>
            <pc:sldMk cId="1929307647" sldId="593"/>
            <ac:spMk id="2" creationId="{B6EDC8A5-F9C7-80AE-981B-770AF579A9B2}"/>
          </ac:spMkLst>
        </pc:spChg>
        <pc:spChg chg="mod">
          <ac:chgData name="Ορέστης Αντωνίου" userId="aa65568b-29c0-48f4-92ec-07a3c5292fa9" providerId="ADAL" clId="{FADB0463-7005-4D6D-8195-B5098B6F09AC}" dt="2023-12-03T18:55:57.228" v="9317" actId="20577"/>
          <ac:spMkLst>
            <pc:docMk/>
            <pc:sldMk cId="1929307647" sldId="593"/>
            <ac:spMk id="11" creationId="{993F0277-EDD6-66DB-C19B-8C913ED91594}"/>
          </ac:spMkLst>
        </pc:spChg>
        <pc:spChg chg="mod">
          <ac:chgData name="Ορέστης Αντωνίου" userId="aa65568b-29c0-48f4-92ec-07a3c5292fa9" providerId="ADAL" clId="{FADB0463-7005-4D6D-8195-B5098B6F09AC}" dt="2023-12-03T19:02:06.048" v="9408" actId="1036"/>
          <ac:spMkLst>
            <pc:docMk/>
            <pc:sldMk cId="1929307647" sldId="593"/>
            <ac:spMk id="20" creationId="{5818D777-7C7B-6330-BC47-E50B0380DE34}"/>
          </ac:spMkLst>
        </pc:spChg>
        <pc:picChg chg="del ord">
          <ac:chgData name="Ορέστης Αντωνίου" userId="aa65568b-29c0-48f4-92ec-07a3c5292fa9" providerId="ADAL" clId="{FADB0463-7005-4D6D-8195-B5098B6F09AC}" dt="2023-12-03T18:44:56.097" v="9249" actId="478"/>
          <ac:picMkLst>
            <pc:docMk/>
            <pc:sldMk cId="1929307647" sldId="593"/>
            <ac:picMk id="5" creationId="{390AED8A-3800-B608-C762-0A918863EBDC}"/>
          </ac:picMkLst>
        </pc:picChg>
        <pc:picChg chg="add mod ord">
          <ac:chgData name="Ορέστης Αντωνίου" userId="aa65568b-29c0-48f4-92ec-07a3c5292fa9" providerId="ADAL" clId="{FADB0463-7005-4D6D-8195-B5098B6F09AC}" dt="2023-12-03T18:47:31.513" v="9263" actId="1037"/>
          <ac:picMkLst>
            <pc:docMk/>
            <pc:sldMk cId="1929307647" sldId="593"/>
            <ac:picMk id="8" creationId="{4FBF3117-079A-040B-4F15-472F2221908E}"/>
          </ac:picMkLst>
        </pc:picChg>
        <pc:picChg chg="add mod">
          <ac:chgData name="Ορέστης Αντωνίου" userId="aa65568b-29c0-48f4-92ec-07a3c5292fa9" providerId="ADAL" clId="{FADB0463-7005-4D6D-8195-B5098B6F09AC}" dt="2023-12-03T18:51:49.820" v="9304" actId="1036"/>
          <ac:picMkLst>
            <pc:docMk/>
            <pc:sldMk cId="1929307647" sldId="593"/>
            <ac:picMk id="10" creationId="{9A823472-F31A-BFE8-E5C9-099789DF48FF}"/>
          </ac:picMkLst>
        </pc:picChg>
        <pc:picChg chg="del">
          <ac:chgData name="Ορέστης Αντωνίου" userId="aa65568b-29c0-48f4-92ec-07a3c5292fa9" providerId="ADAL" clId="{FADB0463-7005-4D6D-8195-B5098B6F09AC}" dt="2023-12-03T18:49:02.644" v="9264" actId="21"/>
          <ac:picMkLst>
            <pc:docMk/>
            <pc:sldMk cId="1929307647" sldId="593"/>
            <ac:picMk id="18" creationId="{224A4930-E181-D6D8-B864-83A066A890F3}"/>
          </ac:picMkLst>
        </pc:picChg>
        <pc:picChg chg="del">
          <ac:chgData name="Ορέστης Αντωνίου" userId="aa65568b-29c0-48f4-92ec-07a3c5292fa9" providerId="ADAL" clId="{FADB0463-7005-4D6D-8195-B5098B6F09AC}" dt="2023-12-03T18:59:42.217" v="9361" actId="21"/>
          <ac:picMkLst>
            <pc:docMk/>
            <pc:sldMk cId="1929307647" sldId="593"/>
            <ac:picMk id="19" creationId="{58424331-CE11-F6E5-B6FC-C8BF2F568AFC}"/>
          </ac:picMkLst>
        </pc:picChg>
        <pc:picChg chg="add mod">
          <ac:chgData name="Ορέστης Αντωνίου" userId="aa65568b-29c0-48f4-92ec-07a3c5292fa9" providerId="ADAL" clId="{FADB0463-7005-4D6D-8195-B5098B6F09AC}" dt="2023-12-03T19:00:11.549" v="9395" actId="14861"/>
          <ac:picMkLst>
            <pc:docMk/>
            <pc:sldMk cId="1929307647" sldId="593"/>
            <ac:picMk id="22" creationId="{F42181BC-A142-735A-E37A-CDFEF34CB218}"/>
          </ac:picMkLst>
        </pc:picChg>
      </pc:sldChg>
      <pc:sldChg chg="addSp delSp modSp add mod delAnim modAnim">
        <pc:chgData name="Ορέστης Αντωνίου" userId="aa65568b-29c0-48f4-92ec-07a3c5292fa9" providerId="ADAL" clId="{FADB0463-7005-4D6D-8195-B5098B6F09AC}" dt="2023-12-03T19:55:54.282" v="9764" actId="5793"/>
        <pc:sldMkLst>
          <pc:docMk/>
          <pc:sldMk cId="3818992181" sldId="594"/>
        </pc:sldMkLst>
        <pc:spChg chg="mod">
          <ac:chgData name="Ορέστης Αντωνίου" userId="aa65568b-29c0-48f4-92ec-07a3c5292fa9" providerId="ADAL" clId="{FADB0463-7005-4D6D-8195-B5098B6F09AC}" dt="2023-12-03T19:08:40.757" v="9441"/>
          <ac:spMkLst>
            <pc:docMk/>
            <pc:sldMk cId="3818992181" sldId="594"/>
            <ac:spMk id="2" creationId="{B6EDC8A5-F9C7-80AE-981B-770AF579A9B2}"/>
          </ac:spMkLst>
        </pc:spChg>
        <pc:spChg chg="mod">
          <ac:chgData name="Ορέστης Αντωνίου" userId="aa65568b-29c0-48f4-92ec-07a3c5292fa9" providerId="ADAL" clId="{FADB0463-7005-4D6D-8195-B5098B6F09AC}" dt="2023-12-03T19:35:08.624" v="9663"/>
          <ac:spMkLst>
            <pc:docMk/>
            <pc:sldMk cId="3818992181" sldId="594"/>
            <ac:spMk id="19" creationId="{A35B0F9D-4B06-B9F1-FBBA-710CE6982098}"/>
          </ac:spMkLst>
        </pc:spChg>
        <pc:spChg chg="add mod">
          <ac:chgData name="Ορέστης Αντωνίου" userId="aa65568b-29c0-48f4-92ec-07a3c5292fa9" providerId="ADAL" clId="{FADB0463-7005-4D6D-8195-B5098B6F09AC}" dt="2023-12-03T19:55:54.282" v="9764" actId="5793"/>
          <ac:spMkLst>
            <pc:docMk/>
            <pc:sldMk cId="3818992181" sldId="594"/>
            <ac:spMk id="20" creationId="{91689544-8B5C-4824-E85C-68A90F12FA13}"/>
          </ac:spMkLst>
        </pc:spChg>
        <pc:spChg chg="mod">
          <ac:chgData name="Ορέστης Αντωνίου" userId="aa65568b-29c0-48f4-92ec-07a3c5292fa9" providerId="ADAL" clId="{FADB0463-7005-4D6D-8195-B5098B6F09AC}" dt="2023-12-03T19:24:02.481" v="9556" actId="1036"/>
          <ac:spMkLst>
            <pc:docMk/>
            <pc:sldMk cId="3818992181" sldId="594"/>
            <ac:spMk id="21" creationId="{614C0595-D691-0BFE-B013-1C04F7BC9E8C}"/>
          </ac:spMkLst>
        </pc:spChg>
        <pc:spChg chg="mod">
          <ac:chgData name="Ορέστης Αντωνίου" userId="aa65568b-29c0-48f4-92ec-07a3c5292fa9" providerId="ADAL" clId="{FADB0463-7005-4D6D-8195-B5098B6F09AC}" dt="2023-12-03T19:23:56.663" v="9554" actId="1036"/>
          <ac:spMkLst>
            <pc:docMk/>
            <pc:sldMk cId="3818992181" sldId="594"/>
            <ac:spMk id="22" creationId="{37FA2AFD-8510-FB24-1243-7A9D9782942D}"/>
          </ac:spMkLst>
        </pc:spChg>
        <pc:grpChg chg="add mod">
          <ac:chgData name="Ορέστης Αντωνίου" userId="aa65568b-29c0-48f4-92ec-07a3c5292fa9" providerId="ADAL" clId="{FADB0463-7005-4D6D-8195-B5098B6F09AC}" dt="2023-12-03T19:37:36.957" v="9666" actId="1076"/>
          <ac:grpSpMkLst>
            <pc:docMk/>
            <pc:sldMk cId="3818992181" sldId="594"/>
            <ac:grpSpMk id="9" creationId="{6C0A309E-6685-3F2D-7EC0-58DD48B59870}"/>
          </ac:grpSpMkLst>
        </pc:grpChg>
        <pc:picChg chg="add mod ord">
          <ac:chgData name="Ορέστης Αντωνίου" userId="aa65568b-29c0-48f4-92ec-07a3c5292fa9" providerId="ADAL" clId="{FADB0463-7005-4D6D-8195-B5098B6F09AC}" dt="2023-12-03T19:18:15.052" v="9485" actId="170"/>
          <ac:picMkLst>
            <pc:docMk/>
            <pc:sldMk cId="3818992181" sldId="594"/>
            <ac:picMk id="6" creationId="{3AC64ADB-8629-4F7A-C372-E33930971B14}"/>
          </ac:picMkLst>
        </pc:picChg>
        <pc:picChg chg="add mod ord">
          <ac:chgData name="Ορέστης Αντωνίου" userId="aa65568b-29c0-48f4-92ec-07a3c5292fa9" providerId="ADAL" clId="{FADB0463-7005-4D6D-8195-B5098B6F09AC}" dt="2023-12-03T19:23:27.678" v="9543" actId="1038"/>
          <ac:picMkLst>
            <pc:docMk/>
            <pc:sldMk cId="3818992181" sldId="594"/>
            <ac:picMk id="8" creationId="{8170F923-7503-6984-6BF4-7A598D95676C}"/>
          </ac:picMkLst>
        </pc:picChg>
        <pc:picChg chg="del">
          <ac:chgData name="Ορέστης Αντωνίου" userId="aa65568b-29c0-48f4-92ec-07a3c5292fa9" providerId="ADAL" clId="{FADB0463-7005-4D6D-8195-B5098B6F09AC}" dt="2023-12-03T19:19:40.265" v="9489" actId="21"/>
          <ac:picMkLst>
            <pc:docMk/>
            <pc:sldMk cId="3818992181" sldId="594"/>
            <ac:picMk id="10" creationId="{4BB97115-C60C-72E2-8056-FC646891E540}"/>
          </ac:picMkLst>
        </pc:picChg>
        <pc:picChg chg="mod">
          <ac:chgData name="Ορέστης Αντωνίου" userId="aa65568b-29c0-48f4-92ec-07a3c5292fa9" providerId="ADAL" clId="{FADB0463-7005-4D6D-8195-B5098B6F09AC}" dt="2023-12-03T19:35:08.624" v="9663"/>
          <ac:picMkLst>
            <pc:docMk/>
            <pc:sldMk cId="3818992181" sldId="594"/>
            <ac:picMk id="18" creationId="{53EFE1B5-EE7F-5D1F-8486-A0A496D10669}"/>
          </ac:picMkLst>
        </pc:picChg>
        <pc:picChg chg="del ord">
          <ac:chgData name="Ορέστης Αντωνίου" userId="aa65568b-29c0-48f4-92ec-07a3c5292fa9" providerId="ADAL" clId="{FADB0463-7005-4D6D-8195-B5098B6F09AC}" dt="2023-12-03T19:14:58.127" v="9449" actId="21"/>
          <ac:picMkLst>
            <pc:docMk/>
            <pc:sldMk cId="3818992181" sldId="594"/>
            <ac:picMk id="23" creationId="{0DB25C28-80E5-DD71-A25A-5E97C64D9E62}"/>
          </ac:picMkLst>
        </pc:picChg>
        <pc:picChg chg="del">
          <ac:chgData name="Ορέστης Αντωνίου" userId="aa65568b-29c0-48f4-92ec-07a3c5292fa9" providerId="ADAL" clId="{FADB0463-7005-4D6D-8195-B5098B6F09AC}" dt="2023-12-03T19:35:02.893" v="9662" actId="21"/>
          <ac:picMkLst>
            <pc:docMk/>
            <pc:sldMk cId="3818992181" sldId="594"/>
            <ac:picMk id="26" creationId="{5882465B-3EF8-E5A8-80AC-7D499A40472C}"/>
          </ac:picMkLst>
        </pc:picChg>
      </pc:sldChg>
      <pc:sldChg chg="addSp delSp modSp add mod addAnim delAnim modAnim">
        <pc:chgData name="Ορέστης Αντωνίου" userId="aa65568b-29c0-48f4-92ec-07a3c5292fa9" providerId="ADAL" clId="{FADB0463-7005-4D6D-8195-B5098B6F09AC}" dt="2023-12-07T04:45:59.481" v="12796" actId="20577"/>
        <pc:sldMkLst>
          <pc:docMk/>
          <pc:sldMk cId="3577283866" sldId="595"/>
        </pc:sldMkLst>
        <pc:spChg chg="mod">
          <ac:chgData name="Ορέστης Αντωνίου" userId="aa65568b-29c0-48f4-92ec-07a3c5292fa9" providerId="ADAL" clId="{FADB0463-7005-4D6D-8195-B5098B6F09AC}" dt="2023-12-07T04:45:59.481" v="12796" actId="20577"/>
          <ac:spMkLst>
            <pc:docMk/>
            <pc:sldMk cId="3577283866" sldId="595"/>
            <ac:spMk id="2" creationId="{B6EDC8A5-F9C7-80AE-981B-770AF579A9B2}"/>
          </ac:spMkLst>
        </pc:spChg>
        <pc:spChg chg="mod">
          <ac:chgData name="Ορέστης Αντωνίου" userId="aa65568b-29c0-48f4-92ec-07a3c5292fa9" providerId="ADAL" clId="{FADB0463-7005-4D6D-8195-B5098B6F09AC}" dt="2023-12-03T20:41:14.066" v="10004" actId="1036"/>
          <ac:spMkLst>
            <pc:docMk/>
            <pc:sldMk cId="3577283866" sldId="595"/>
            <ac:spMk id="15" creationId="{4FA94D12-49BC-1093-38AF-262498BC1DE6}"/>
          </ac:spMkLst>
        </pc:spChg>
        <pc:spChg chg="mod">
          <ac:chgData name="Ορέστης Αντωνίου" userId="aa65568b-29c0-48f4-92ec-07a3c5292fa9" providerId="ADAL" clId="{FADB0463-7005-4D6D-8195-B5098B6F09AC}" dt="2023-12-03T20:41:14.066" v="10004" actId="1036"/>
          <ac:spMkLst>
            <pc:docMk/>
            <pc:sldMk cId="3577283866" sldId="595"/>
            <ac:spMk id="17" creationId="{F4E007D1-8BA5-2162-F939-9270DB97DA1B}"/>
          </ac:spMkLst>
        </pc:spChg>
        <pc:spChg chg="mod">
          <ac:chgData name="Ορέστης Αντωνίου" userId="aa65568b-29c0-48f4-92ec-07a3c5292fa9" providerId="ADAL" clId="{FADB0463-7005-4D6D-8195-B5098B6F09AC}" dt="2023-12-03T20:45:19.255" v="10160" actId="1036"/>
          <ac:spMkLst>
            <pc:docMk/>
            <pc:sldMk cId="3577283866" sldId="595"/>
            <ac:spMk id="20" creationId="{5818D777-7C7B-6330-BC47-E50B0380DE34}"/>
          </ac:spMkLst>
        </pc:spChg>
        <pc:grpChg chg="add mod">
          <ac:chgData name="Ορέστης Αντωνίου" userId="aa65568b-29c0-48f4-92ec-07a3c5292fa9" providerId="ADAL" clId="{FADB0463-7005-4D6D-8195-B5098B6F09AC}" dt="2023-12-03T20:39:28.186" v="9865" actId="1076"/>
          <ac:grpSpMkLst>
            <pc:docMk/>
            <pc:sldMk cId="3577283866" sldId="595"/>
            <ac:grpSpMk id="19" creationId="{302A3685-A140-54E5-2DAA-AA775D85AD12}"/>
          </ac:grpSpMkLst>
        </pc:grpChg>
        <pc:picChg chg="add del mod ord">
          <ac:chgData name="Ορέστης Αντωνίου" userId="aa65568b-29c0-48f4-92ec-07a3c5292fa9" providerId="ADAL" clId="{FADB0463-7005-4D6D-8195-B5098B6F09AC}" dt="2023-12-03T20:30:48.202" v="9813" actId="21"/>
          <ac:picMkLst>
            <pc:docMk/>
            <pc:sldMk cId="3577283866" sldId="595"/>
            <ac:picMk id="4" creationId="{A9C941CD-47E9-AA80-FAD8-956704DAFBE1}"/>
          </ac:picMkLst>
        </pc:picChg>
        <pc:picChg chg="add del mod ord">
          <ac:chgData name="Ορέστης Αντωνίου" userId="aa65568b-29c0-48f4-92ec-07a3c5292fa9" providerId="ADAL" clId="{FADB0463-7005-4D6D-8195-B5098B6F09AC}" dt="2023-12-03T20:36:06.997" v="9845" actId="21"/>
          <ac:picMkLst>
            <pc:docMk/>
            <pc:sldMk cId="3577283866" sldId="595"/>
            <ac:picMk id="5" creationId="{091D5EE1-DF2E-2E66-EF12-71CF3DC7541B}"/>
          </ac:picMkLst>
        </pc:picChg>
        <pc:picChg chg="add del ord">
          <ac:chgData name="Ορέστης Αντωνίου" userId="aa65568b-29c0-48f4-92ec-07a3c5292fa9" providerId="ADAL" clId="{FADB0463-7005-4D6D-8195-B5098B6F09AC}" dt="2023-12-03T20:24:18.063" v="9778" actId="21"/>
          <ac:picMkLst>
            <pc:docMk/>
            <pc:sldMk cId="3577283866" sldId="595"/>
            <ac:picMk id="8" creationId="{4FBF3117-079A-040B-4F15-472F2221908E}"/>
          </ac:picMkLst>
        </pc:picChg>
        <pc:picChg chg="del">
          <ac:chgData name="Ορέστης Αντωνίου" userId="aa65568b-29c0-48f4-92ec-07a3c5292fa9" providerId="ADAL" clId="{FADB0463-7005-4D6D-8195-B5098B6F09AC}" dt="2023-12-03T20:38:57.551" v="9863" actId="21"/>
          <ac:picMkLst>
            <pc:docMk/>
            <pc:sldMk cId="3577283866" sldId="595"/>
            <ac:picMk id="10" creationId="{9A823472-F31A-BFE8-E5C9-099789DF48FF}"/>
          </ac:picMkLst>
        </pc:picChg>
        <pc:picChg chg="add mod ord">
          <ac:chgData name="Ορέστης Αντωνίου" userId="aa65568b-29c0-48f4-92ec-07a3c5292fa9" providerId="ADAL" clId="{FADB0463-7005-4D6D-8195-B5098B6F09AC}" dt="2023-12-03T20:37:09.137" v="9859" actId="1035"/>
          <ac:picMkLst>
            <pc:docMk/>
            <pc:sldMk cId="3577283866" sldId="595"/>
            <ac:picMk id="18" creationId="{7A8C67C7-EE06-009A-E1B3-20F6488351AE}"/>
          </ac:picMkLst>
        </pc:picChg>
        <pc:picChg chg="mod">
          <ac:chgData name="Ορέστης Αντωνίου" userId="aa65568b-29c0-48f4-92ec-07a3c5292fa9" providerId="ADAL" clId="{FADB0463-7005-4D6D-8195-B5098B6F09AC}" dt="2023-12-03T20:39:15.683" v="9864"/>
          <ac:picMkLst>
            <pc:docMk/>
            <pc:sldMk cId="3577283866" sldId="595"/>
            <ac:picMk id="21" creationId="{F5435CA1-8A1F-39DA-3C09-25A5CD4065E9}"/>
          </ac:picMkLst>
        </pc:picChg>
        <pc:picChg chg="mod">
          <ac:chgData name="Ορέστης Αντωνίου" userId="aa65568b-29c0-48f4-92ec-07a3c5292fa9" providerId="ADAL" clId="{FADB0463-7005-4D6D-8195-B5098B6F09AC}" dt="2023-12-03T20:39:15.683" v="9864"/>
          <ac:picMkLst>
            <pc:docMk/>
            <pc:sldMk cId="3577283866" sldId="595"/>
            <ac:picMk id="23" creationId="{DFC5A624-5A28-86F5-7CB3-77F2774E86E9}"/>
          </ac:picMkLst>
        </pc:picChg>
      </pc:sldChg>
      <pc:sldChg chg="addSp delSp modSp add mod addAnim delAnim modAnim">
        <pc:chgData name="Ορέστης Αντωνίου" userId="aa65568b-29c0-48f4-92ec-07a3c5292fa9" providerId="ADAL" clId="{FADB0463-7005-4D6D-8195-B5098B6F09AC}" dt="2023-12-07T04:46:06.457" v="12803" actId="20577"/>
        <pc:sldMkLst>
          <pc:docMk/>
          <pc:sldMk cId="1785252046" sldId="596"/>
        </pc:sldMkLst>
        <pc:spChg chg="mod">
          <ac:chgData name="Ορέστης Αντωνίου" userId="aa65568b-29c0-48f4-92ec-07a3c5292fa9" providerId="ADAL" clId="{FADB0463-7005-4D6D-8195-B5098B6F09AC}" dt="2023-12-07T04:46:06.457" v="12803" actId="20577"/>
          <ac:spMkLst>
            <pc:docMk/>
            <pc:sldMk cId="1785252046" sldId="596"/>
            <ac:spMk id="2" creationId="{B6EDC8A5-F9C7-80AE-981B-770AF579A9B2}"/>
          </ac:spMkLst>
        </pc:spChg>
        <pc:spChg chg="mod ord">
          <ac:chgData name="Ορέστης Αντωνίου" userId="aa65568b-29c0-48f4-92ec-07a3c5292fa9" providerId="ADAL" clId="{FADB0463-7005-4D6D-8195-B5098B6F09AC}" dt="2023-12-03T21:13:33.675" v="10324" actId="6549"/>
          <ac:spMkLst>
            <pc:docMk/>
            <pc:sldMk cId="1785252046" sldId="596"/>
            <ac:spMk id="20" creationId="{91689544-8B5C-4824-E85C-68A90F12FA13}"/>
          </ac:spMkLst>
        </pc:spChg>
        <pc:grpChg chg="add del">
          <ac:chgData name="Ορέστης Αντωνίου" userId="aa65568b-29c0-48f4-92ec-07a3c5292fa9" providerId="ADAL" clId="{FADB0463-7005-4D6D-8195-B5098B6F09AC}" dt="2023-12-03T21:06:58.567" v="10258" actId="21"/>
          <ac:grpSpMkLst>
            <pc:docMk/>
            <pc:sldMk cId="1785252046" sldId="596"/>
            <ac:grpSpMk id="9" creationId="{6C0A309E-6685-3F2D-7EC0-58DD48B59870}"/>
          </ac:grpSpMkLst>
        </pc:grpChg>
        <pc:picChg chg="add mod ord">
          <ac:chgData name="Ορέστης Αντωνίου" userId="aa65568b-29c0-48f4-92ec-07a3c5292fa9" providerId="ADAL" clId="{FADB0463-7005-4D6D-8195-B5098B6F09AC}" dt="2023-12-03T21:00:55.635" v="10208" actId="170"/>
          <ac:picMkLst>
            <pc:docMk/>
            <pc:sldMk cId="1785252046" sldId="596"/>
            <ac:picMk id="5" creationId="{769D1C3F-FFCA-F20C-DF91-E2CAF7EA38A4}"/>
          </ac:picMkLst>
        </pc:picChg>
        <pc:picChg chg="del ord">
          <ac:chgData name="Ορέστης Αντωνίου" userId="aa65568b-29c0-48f4-92ec-07a3c5292fa9" providerId="ADAL" clId="{FADB0463-7005-4D6D-8195-B5098B6F09AC}" dt="2023-12-03T20:58:26.483" v="10173" actId="21"/>
          <ac:picMkLst>
            <pc:docMk/>
            <pc:sldMk cId="1785252046" sldId="596"/>
            <ac:picMk id="6" creationId="{3AC64ADB-8629-4F7A-C372-E33930971B14}"/>
          </ac:picMkLst>
        </pc:picChg>
        <pc:picChg chg="add mod ord">
          <ac:chgData name="Ορέστης Αντωνίου" userId="aa65568b-29c0-48f4-92ec-07a3c5292fa9" providerId="ADAL" clId="{FADB0463-7005-4D6D-8195-B5098B6F09AC}" dt="2023-12-03T21:04:33.686" v="10253" actId="167"/>
          <ac:picMkLst>
            <pc:docMk/>
            <pc:sldMk cId="1785252046" sldId="596"/>
            <ac:picMk id="7" creationId="{5A6DF93B-C45A-5844-0FC2-81C02FAF2299}"/>
          </ac:picMkLst>
        </pc:picChg>
        <pc:picChg chg="del ord">
          <ac:chgData name="Ορέστης Αντωνίου" userId="aa65568b-29c0-48f4-92ec-07a3c5292fa9" providerId="ADAL" clId="{FADB0463-7005-4D6D-8195-B5098B6F09AC}" dt="2023-12-03T21:02:53.722" v="10214" actId="21"/>
          <ac:picMkLst>
            <pc:docMk/>
            <pc:sldMk cId="1785252046" sldId="596"/>
            <ac:picMk id="8" creationId="{8170F923-7503-6984-6BF4-7A598D95676C}"/>
          </ac:picMkLst>
        </pc:picChg>
        <pc:picChg chg="add mod">
          <ac:chgData name="Ορέστης Αντωνίου" userId="aa65568b-29c0-48f4-92ec-07a3c5292fa9" providerId="ADAL" clId="{FADB0463-7005-4D6D-8195-B5098B6F09AC}" dt="2023-12-03T21:08:40.445" v="10267" actId="14100"/>
          <ac:picMkLst>
            <pc:docMk/>
            <pc:sldMk cId="1785252046" sldId="596"/>
            <ac:picMk id="10" creationId="{826E3AE4-A3CC-D05B-FB79-B81D7E60E941}"/>
          </ac:picMkLst>
        </pc:picChg>
      </pc:sldChg>
      <pc:sldChg chg="addSp modSp new add del mod modAnim">
        <pc:chgData name="Ορέστης Αντωνίου" userId="aa65568b-29c0-48f4-92ec-07a3c5292fa9" providerId="ADAL" clId="{FADB0463-7005-4D6D-8195-B5098B6F09AC}" dt="2023-12-06T15:22:52.968" v="10421" actId="2696"/>
        <pc:sldMkLst>
          <pc:docMk/>
          <pc:sldMk cId="359549920" sldId="597"/>
        </pc:sldMkLst>
        <pc:spChg chg="add mod">
          <ac:chgData name="Ορέστης Αντωνίου" userId="aa65568b-29c0-48f4-92ec-07a3c5292fa9" providerId="ADAL" clId="{FADB0463-7005-4D6D-8195-B5098B6F09AC}" dt="2023-12-06T10:20:50.085" v="10381" actId="1076"/>
          <ac:spMkLst>
            <pc:docMk/>
            <pc:sldMk cId="359549920" sldId="597"/>
            <ac:spMk id="2" creationId="{3DB5522D-D7DB-E5E4-692B-C411F4E917E6}"/>
          </ac:spMkLst>
        </pc:spChg>
      </pc:sldChg>
      <pc:sldChg chg="modSp add mod delCm modNotesTx">
        <pc:chgData name="Ορέστης Αντωνίου" userId="aa65568b-29c0-48f4-92ec-07a3c5292fa9" providerId="ADAL" clId="{FADB0463-7005-4D6D-8195-B5098B6F09AC}" dt="2023-12-06T16:03:44.557" v="10448" actId="6549"/>
        <pc:sldMkLst>
          <pc:docMk/>
          <pc:sldMk cId="2640260675" sldId="597"/>
        </pc:sldMkLst>
        <pc:spChg chg="mod">
          <ac:chgData name="Ορέστης Αντωνίου" userId="aa65568b-29c0-48f4-92ec-07a3c5292fa9" providerId="ADAL" clId="{FADB0463-7005-4D6D-8195-B5098B6F09AC}" dt="2023-12-06T16:02:51.634" v="10441" actId="207"/>
          <ac:spMkLst>
            <pc:docMk/>
            <pc:sldMk cId="2640260675" sldId="597"/>
            <ac:spMk id="6" creationId="{53C80863-DDEB-9082-082E-B3AC780760A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FADB0463-7005-4D6D-8195-B5098B6F09AC}" dt="2023-12-06T16:00:45.698" v="10426"/>
              <pc2:cmMkLst xmlns:pc2="http://schemas.microsoft.com/office/powerpoint/2019/9/main/command">
                <pc:docMk/>
                <pc:sldMk cId="2640260675" sldId="597"/>
                <pc2:cmMk id="{5467DB4A-C283-4366-BA89-A8801A441C36}"/>
              </pc2:cmMkLst>
            </pc226:cmChg>
          </p:ext>
        </pc:extLst>
      </pc:sldChg>
      <pc:sldChg chg="addSp delSp modSp add del mod delAnim modAnim modNotesTx">
        <pc:chgData name="Ορέστης Αντωνίου" userId="aa65568b-29c0-48f4-92ec-07a3c5292fa9" providerId="ADAL" clId="{FADB0463-7005-4D6D-8195-B5098B6F09AC}" dt="2023-12-06T17:33:06.154" v="11916" actId="2696"/>
        <pc:sldMkLst>
          <pc:docMk/>
          <pc:sldMk cId="2310409844" sldId="598"/>
        </pc:sldMkLst>
        <pc:spChg chg="mod">
          <ac:chgData name="Ορέστης Αντωνίου" userId="aa65568b-29c0-48f4-92ec-07a3c5292fa9" providerId="ADAL" clId="{FADB0463-7005-4D6D-8195-B5098B6F09AC}" dt="2023-12-06T16:15:04.502" v="10449"/>
          <ac:spMkLst>
            <pc:docMk/>
            <pc:sldMk cId="2310409844" sldId="598"/>
            <ac:spMk id="2" creationId="{B6EDC8A5-F9C7-80AE-981B-770AF579A9B2}"/>
          </ac:spMkLst>
        </pc:spChg>
        <pc:spChg chg="mod">
          <ac:chgData name="Ορέστης Αντωνίου" userId="aa65568b-29c0-48f4-92ec-07a3c5292fa9" providerId="ADAL" clId="{FADB0463-7005-4D6D-8195-B5098B6F09AC}" dt="2023-12-06T16:17:20.734" v="10500" actId="20577"/>
          <ac:spMkLst>
            <pc:docMk/>
            <pc:sldMk cId="2310409844" sldId="598"/>
            <ac:spMk id="3" creationId="{319EE194-10CE-4F27-C2F7-42BD2FB5D436}"/>
          </ac:spMkLst>
        </pc:spChg>
        <pc:spChg chg="add mod">
          <ac:chgData name="Ορέστης Αντωνίου" userId="aa65568b-29c0-48f4-92ec-07a3c5292fa9" providerId="ADAL" clId="{FADB0463-7005-4D6D-8195-B5098B6F09AC}" dt="2023-12-06T16:26:11.748" v="10680" actId="1035"/>
          <ac:spMkLst>
            <pc:docMk/>
            <pc:sldMk cId="2310409844" sldId="598"/>
            <ac:spMk id="4" creationId="{76534DF5-EBC1-9217-3CDD-DAABC99E5E9C}"/>
          </ac:spMkLst>
        </pc:spChg>
        <pc:spChg chg="add mod">
          <ac:chgData name="Ορέστης Αντωνίου" userId="aa65568b-29c0-48f4-92ec-07a3c5292fa9" providerId="ADAL" clId="{FADB0463-7005-4D6D-8195-B5098B6F09AC}" dt="2023-12-06T16:19:22.619" v="10561" actId="1076"/>
          <ac:spMkLst>
            <pc:docMk/>
            <pc:sldMk cId="2310409844" sldId="598"/>
            <ac:spMk id="5" creationId="{B4890759-D4F5-97F5-E964-E67229160B09}"/>
          </ac:spMkLst>
        </pc:spChg>
        <pc:spChg chg="add mod ord">
          <ac:chgData name="Ορέστης Αντωνίου" userId="aa65568b-29c0-48f4-92ec-07a3c5292fa9" providerId="ADAL" clId="{FADB0463-7005-4D6D-8195-B5098B6F09AC}" dt="2023-12-06T16:39:33.933" v="11080" actId="1076"/>
          <ac:spMkLst>
            <pc:docMk/>
            <pc:sldMk cId="2310409844" sldId="598"/>
            <ac:spMk id="6" creationId="{88B8C98B-2688-EB61-3B49-103917078654}"/>
          </ac:spMkLst>
        </pc:spChg>
        <pc:spChg chg="add mod">
          <ac:chgData name="Ορέστης Αντωνίου" userId="aa65568b-29c0-48f4-92ec-07a3c5292fa9" providerId="ADAL" clId="{FADB0463-7005-4D6D-8195-B5098B6F09AC}" dt="2023-12-06T16:42:24.859" v="11135" actId="6549"/>
          <ac:spMkLst>
            <pc:docMk/>
            <pc:sldMk cId="2310409844" sldId="598"/>
            <ac:spMk id="7" creationId="{4FEE0E81-6E14-42CC-7AE5-2F216A605280}"/>
          </ac:spMkLst>
        </pc:spChg>
        <pc:spChg chg="add mod">
          <ac:chgData name="Ορέστης Αντωνίου" userId="aa65568b-29c0-48f4-92ec-07a3c5292fa9" providerId="ADAL" clId="{FADB0463-7005-4D6D-8195-B5098B6F09AC}" dt="2023-12-06T16:47:23.333" v="11311" actId="1036"/>
          <ac:spMkLst>
            <pc:docMk/>
            <pc:sldMk cId="2310409844" sldId="598"/>
            <ac:spMk id="8" creationId="{F48D33A8-D4A4-960B-336C-333C8DA0010E}"/>
          </ac:spMkLst>
        </pc:spChg>
        <pc:spChg chg="add mod">
          <ac:chgData name="Ορέστης Αντωνίου" userId="aa65568b-29c0-48f4-92ec-07a3c5292fa9" providerId="ADAL" clId="{FADB0463-7005-4D6D-8195-B5098B6F09AC}" dt="2023-12-06T16:47:23.333" v="11311" actId="1036"/>
          <ac:spMkLst>
            <pc:docMk/>
            <pc:sldMk cId="2310409844" sldId="598"/>
            <ac:spMk id="9" creationId="{F0DC849B-323D-FA71-4251-A240AACB1718}"/>
          </ac:spMkLst>
        </pc:spChg>
        <pc:spChg chg="del">
          <ac:chgData name="Ορέστης Αντωνίου" userId="aa65568b-29c0-48f4-92ec-07a3c5292fa9" providerId="ADAL" clId="{FADB0463-7005-4D6D-8195-B5098B6F09AC}" dt="2023-12-06T16:03:10.230" v="10443" actId="21"/>
          <ac:spMkLst>
            <pc:docMk/>
            <pc:sldMk cId="2310409844" sldId="598"/>
            <ac:spMk id="11" creationId="{92AC1897-2C78-422C-4BAD-51D0B45228A9}"/>
          </ac:spMkLst>
        </pc:spChg>
        <pc:spChg chg="del">
          <ac:chgData name="Ορέστης Αντωνίου" userId="aa65568b-29c0-48f4-92ec-07a3c5292fa9" providerId="ADAL" clId="{FADB0463-7005-4D6D-8195-B5098B6F09AC}" dt="2023-12-06T16:03:13.462" v="10444" actId="21"/>
          <ac:spMkLst>
            <pc:docMk/>
            <pc:sldMk cId="2310409844" sldId="598"/>
            <ac:spMk id="19" creationId="{C20E67D4-E519-2D78-AD86-5AF1EE7A65AE}"/>
          </ac:spMkLst>
        </pc:spChg>
        <pc:spChg chg="del">
          <ac:chgData name="Ορέστης Αντωνίου" userId="aa65568b-29c0-48f4-92ec-07a3c5292fa9" providerId="ADAL" clId="{FADB0463-7005-4D6D-8195-B5098B6F09AC}" dt="2023-12-06T16:03:22.212" v="10445" actId="21"/>
          <ac:spMkLst>
            <pc:docMk/>
            <pc:sldMk cId="2310409844" sldId="598"/>
            <ac:spMk id="20" creationId="{72A35C6B-9A65-C983-C675-77D6C99DB364}"/>
          </ac:spMkLst>
        </pc:spChg>
        <pc:spChg chg="del">
          <ac:chgData name="Ορέστης Αντωνίου" userId="aa65568b-29c0-48f4-92ec-07a3c5292fa9" providerId="ADAL" clId="{FADB0463-7005-4D6D-8195-B5098B6F09AC}" dt="2023-12-06T16:03:23.440" v="10446" actId="21"/>
          <ac:spMkLst>
            <pc:docMk/>
            <pc:sldMk cId="2310409844" sldId="598"/>
            <ac:spMk id="24" creationId="{0D64BAA4-E6F4-55AB-1DD2-DE34B280CD76}"/>
          </ac:spMkLst>
        </pc:spChg>
      </pc:sldChg>
      <pc:sldChg chg="addSp delSp modSp add mod addAnim delAnim modAnim">
        <pc:chgData name="Ορέστης Αντωνίου" userId="aa65568b-29c0-48f4-92ec-07a3c5292fa9" providerId="ADAL" clId="{FADB0463-7005-4D6D-8195-B5098B6F09AC}" dt="2023-12-09T14:51:53.849" v="14356" actId="20577"/>
        <pc:sldMkLst>
          <pc:docMk/>
          <pc:sldMk cId="477356378" sldId="599"/>
        </pc:sldMkLst>
        <pc:spChg chg="mod">
          <ac:chgData name="Ορέστης Αντωνίου" userId="aa65568b-29c0-48f4-92ec-07a3c5292fa9" providerId="ADAL" clId="{FADB0463-7005-4D6D-8195-B5098B6F09AC}" dt="2023-12-07T05:29:05.157" v="13514"/>
          <ac:spMkLst>
            <pc:docMk/>
            <pc:sldMk cId="477356378" sldId="599"/>
            <ac:spMk id="2" creationId="{B6EDC8A5-F9C7-80AE-981B-770AF579A9B2}"/>
          </ac:spMkLst>
        </pc:spChg>
        <pc:spChg chg="del mod">
          <ac:chgData name="Ορέστης Αντωνίου" userId="aa65568b-29c0-48f4-92ec-07a3c5292fa9" providerId="ADAL" clId="{FADB0463-7005-4D6D-8195-B5098B6F09AC}" dt="2023-12-07T05:29:10.615" v="13515" actId="21"/>
          <ac:spMkLst>
            <pc:docMk/>
            <pc:sldMk cId="477356378" sldId="599"/>
            <ac:spMk id="3" creationId="{319EE194-10CE-4F27-C2F7-42BD2FB5D436}"/>
          </ac:spMkLst>
        </pc:spChg>
        <pc:spChg chg="add mod">
          <ac:chgData name="Ορέστης Αντωνίου" userId="aa65568b-29c0-48f4-92ec-07a3c5292fa9" providerId="ADAL" clId="{FADB0463-7005-4D6D-8195-B5098B6F09AC}" dt="2023-12-09T14:51:53.849" v="14356" actId="20577"/>
          <ac:spMkLst>
            <pc:docMk/>
            <pc:sldMk cId="477356378" sldId="599"/>
            <ac:spMk id="3" creationId="{3DF91E07-7F8C-830E-89C8-08CDA8035D2D}"/>
          </ac:spMkLst>
        </pc:spChg>
        <pc:spChg chg="del">
          <ac:chgData name="Ορέστης Αντωνίου" userId="aa65568b-29c0-48f4-92ec-07a3c5292fa9" providerId="ADAL" clId="{FADB0463-7005-4D6D-8195-B5098B6F09AC}" dt="2023-12-06T16:53:08.283" v="11371" actId="21"/>
          <ac:spMkLst>
            <pc:docMk/>
            <pc:sldMk cId="477356378" sldId="599"/>
            <ac:spMk id="4" creationId="{76534DF5-EBC1-9217-3CDD-DAABC99E5E9C}"/>
          </ac:spMkLst>
        </pc:spChg>
        <pc:spChg chg="del">
          <ac:chgData name="Ορέστης Αντωνίου" userId="aa65568b-29c0-48f4-92ec-07a3c5292fa9" providerId="ADAL" clId="{FADB0463-7005-4D6D-8195-B5098B6F09AC}" dt="2023-12-06T16:53:15.367" v="11373" actId="21"/>
          <ac:spMkLst>
            <pc:docMk/>
            <pc:sldMk cId="477356378" sldId="599"/>
            <ac:spMk id="5" creationId="{B4890759-D4F5-97F5-E964-E67229160B09}"/>
          </ac:spMkLst>
        </pc:spChg>
        <pc:spChg chg="del">
          <ac:chgData name="Ορέστης Αντωνίου" userId="aa65568b-29c0-48f4-92ec-07a3c5292fa9" providerId="ADAL" clId="{FADB0463-7005-4D6D-8195-B5098B6F09AC}" dt="2023-12-06T16:53:12.186" v="11372" actId="21"/>
          <ac:spMkLst>
            <pc:docMk/>
            <pc:sldMk cId="477356378" sldId="599"/>
            <ac:spMk id="6" creationId="{88B8C98B-2688-EB61-3B49-103917078654}"/>
          </ac:spMkLst>
        </pc:spChg>
        <pc:spChg chg="del">
          <ac:chgData name="Ορέστης Αντωνίου" userId="aa65568b-29c0-48f4-92ec-07a3c5292fa9" providerId="ADAL" clId="{FADB0463-7005-4D6D-8195-B5098B6F09AC}" dt="2023-12-06T16:53:18.450" v="11374" actId="21"/>
          <ac:spMkLst>
            <pc:docMk/>
            <pc:sldMk cId="477356378" sldId="599"/>
            <ac:spMk id="7" creationId="{4FEE0E81-6E14-42CC-7AE5-2F216A605280}"/>
          </ac:spMkLst>
        </pc:spChg>
        <pc:spChg chg="del">
          <ac:chgData name="Ορέστης Αντωνίου" userId="aa65568b-29c0-48f4-92ec-07a3c5292fa9" providerId="ADAL" clId="{FADB0463-7005-4D6D-8195-B5098B6F09AC}" dt="2023-12-06T16:53:25.406" v="11376" actId="21"/>
          <ac:spMkLst>
            <pc:docMk/>
            <pc:sldMk cId="477356378" sldId="599"/>
            <ac:spMk id="8" creationId="{F48D33A8-D4A4-960B-336C-333C8DA0010E}"/>
          </ac:spMkLst>
        </pc:spChg>
        <pc:spChg chg="del">
          <ac:chgData name="Ορέστης Αντωνίου" userId="aa65568b-29c0-48f4-92ec-07a3c5292fa9" providerId="ADAL" clId="{FADB0463-7005-4D6D-8195-B5098B6F09AC}" dt="2023-12-06T16:53:22.352" v="11375" actId="21"/>
          <ac:spMkLst>
            <pc:docMk/>
            <pc:sldMk cId="477356378" sldId="599"/>
            <ac:spMk id="9" creationId="{F0DC849B-323D-FA71-4251-A240AACB1718}"/>
          </ac:spMkLst>
        </pc:spChg>
        <pc:spChg chg="add mod topLvl">
          <ac:chgData name="Ορέστης Αντωνίου" userId="aa65568b-29c0-48f4-92ec-07a3c5292fa9" providerId="ADAL" clId="{FADB0463-7005-4D6D-8195-B5098B6F09AC}" dt="2023-12-07T04:27:52.278" v="12342" actId="164"/>
          <ac:spMkLst>
            <pc:docMk/>
            <pc:sldMk cId="477356378" sldId="599"/>
            <ac:spMk id="10" creationId="{DD8603FF-DE5D-A2CF-F3A4-969EA5F257B2}"/>
          </ac:spMkLst>
        </pc:spChg>
        <pc:spChg chg="add mod topLvl">
          <ac:chgData name="Ορέστης Αντωνίου" userId="aa65568b-29c0-48f4-92ec-07a3c5292fa9" providerId="ADAL" clId="{FADB0463-7005-4D6D-8195-B5098B6F09AC}" dt="2023-12-07T04:36:59.699" v="12565" actId="14100"/>
          <ac:spMkLst>
            <pc:docMk/>
            <pc:sldMk cId="477356378" sldId="599"/>
            <ac:spMk id="11" creationId="{EF3278D3-73D1-EA6D-B3D0-07B401B859E2}"/>
          </ac:spMkLst>
        </pc:spChg>
        <pc:spChg chg="add mod topLvl">
          <ac:chgData name="Ορέστης Αντωνίου" userId="aa65568b-29c0-48f4-92ec-07a3c5292fa9" providerId="ADAL" clId="{FADB0463-7005-4D6D-8195-B5098B6F09AC}" dt="2023-12-07T04:28:00.517" v="12343" actId="164"/>
          <ac:spMkLst>
            <pc:docMk/>
            <pc:sldMk cId="477356378" sldId="599"/>
            <ac:spMk id="14" creationId="{A2A6B068-60E5-E76D-01C2-817A2E165828}"/>
          </ac:spMkLst>
        </pc:spChg>
        <pc:spChg chg="add mod topLvl">
          <ac:chgData name="Ορέστης Αντωνίου" userId="aa65568b-29c0-48f4-92ec-07a3c5292fa9" providerId="ADAL" clId="{FADB0463-7005-4D6D-8195-B5098B6F09AC}" dt="2023-12-07T04:36:53.921" v="12564" actId="14100"/>
          <ac:spMkLst>
            <pc:docMk/>
            <pc:sldMk cId="477356378" sldId="599"/>
            <ac:spMk id="15" creationId="{15EFF825-6770-69B4-7400-9444188A285C}"/>
          </ac:spMkLst>
        </pc:spChg>
        <pc:spChg chg="add mod topLvl">
          <ac:chgData name="Ορέστης Αντωνίου" userId="aa65568b-29c0-48f4-92ec-07a3c5292fa9" providerId="ADAL" clId="{FADB0463-7005-4D6D-8195-B5098B6F09AC}" dt="2023-12-07T04:28:05.807" v="12344" actId="164"/>
          <ac:spMkLst>
            <pc:docMk/>
            <pc:sldMk cId="477356378" sldId="599"/>
            <ac:spMk id="17" creationId="{AC79C48A-2D17-CAC5-7B93-85426547E391}"/>
          </ac:spMkLst>
        </pc:spChg>
        <pc:spChg chg="add mod topLvl">
          <ac:chgData name="Ορέστης Αντωνίου" userId="aa65568b-29c0-48f4-92ec-07a3c5292fa9" providerId="ADAL" clId="{FADB0463-7005-4D6D-8195-B5098B6F09AC}" dt="2023-12-07T04:36:49.526" v="12563" actId="14100"/>
          <ac:spMkLst>
            <pc:docMk/>
            <pc:sldMk cId="477356378" sldId="599"/>
            <ac:spMk id="18" creationId="{C5703123-CF15-03E9-2843-A5DF06D187D6}"/>
          </ac:spMkLst>
        </pc:spChg>
        <pc:spChg chg="add mod topLvl">
          <ac:chgData name="Ορέστης Αντωνίου" userId="aa65568b-29c0-48f4-92ec-07a3c5292fa9" providerId="ADAL" clId="{FADB0463-7005-4D6D-8195-B5098B6F09AC}" dt="2023-12-07T04:28:12.083" v="12345" actId="164"/>
          <ac:spMkLst>
            <pc:docMk/>
            <pc:sldMk cId="477356378" sldId="599"/>
            <ac:spMk id="19" creationId="{33F25618-A3DD-9B9B-2AA8-ABCB71EA7D81}"/>
          </ac:spMkLst>
        </pc:spChg>
        <pc:spChg chg="add mod topLvl">
          <ac:chgData name="Ορέστης Αντωνίου" userId="aa65568b-29c0-48f4-92ec-07a3c5292fa9" providerId="ADAL" clId="{FADB0463-7005-4D6D-8195-B5098B6F09AC}" dt="2023-12-07T04:36:38.400" v="12562" actId="14100"/>
          <ac:spMkLst>
            <pc:docMk/>
            <pc:sldMk cId="477356378" sldId="599"/>
            <ac:spMk id="20" creationId="{87D48B99-E61C-D52D-5103-CC3CFF55678A}"/>
          </ac:spMkLst>
        </pc:spChg>
        <pc:spChg chg="add mod topLvl">
          <ac:chgData name="Ορέστης Αντωνίου" userId="aa65568b-29c0-48f4-92ec-07a3c5292fa9" providerId="ADAL" clId="{FADB0463-7005-4D6D-8195-B5098B6F09AC}" dt="2023-12-07T04:28:17.826" v="12346" actId="164"/>
          <ac:spMkLst>
            <pc:docMk/>
            <pc:sldMk cId="477356378" sldId="599"/>
            <ac:spMk id="21" creationId="{16ED68F0-88C3-4DA3-164A-0280A0276019}"/>
          </ac:spMkLst>
        </pc:spChg>
        <pc:spChg chg="add mod topLvl">
          <ac:chgData name="Ορέστης Αντωνίου" userId="aa65568b-29c0-48f4-92ec-07a3c5292fa9" providerId="ADAL" clId="{FADB0463-7005-4D6D-8195-B5098B6F09AC}" dt="2023-12-07T04:36:32.619" v="12561" actId="14100"/>
          <ac:spMkLst>
            <pc:docMk/>
            <pc:sldMk cId="477356378" sldId="599"/>
            <ac:spMk id="22" creationId="{E70917D4-3507-6679-3DFF-341279BF5175}"/>
          </ac:spMkLst>
        </pc:spChg>
        <pc:spChg chg="add del mod">
          <ac:chgData name="Ορέστης Αντωνίου" userId="aa65568b-29c0-48f4-92ec-07a3c5292fa9" providerId="ADAL" clId="{FADB0463-7005-4D6D-8195-B5098B6F09AC}" dt="2023-12-07T04:36:14.827" v="12559" actId="1036"/>
          <ac:spMkLst>
            <pc:docMk/>
            <pc:sldMk cId="477356378" sldId="599"/>
            <ac:spMk id="28" creationId="{EFDB64E2-053B-895C-CF5A-B3CC0DA86CB8}"/>
          </ac:spMkLst>
        </pc:spChg>
        <pc:spChg chg="mod">
          <ac:chgData name="Ορέστης Αντωνίου" userId="aa65568b-29c0-48f4-92ec-07a3c5292fa9" providerId="ADAL" clId="{FADB0463-7005-4D6D-8195-B5098B6F09AC}" dt="2023-12-07T04:33:34.879" v="12536" actId="20577"/>
          <ac:spMkLst>
            <pc:docMk/>
            <pc:sldMk cId="477356378" sldId="599"/>
            <ac:spMk id="35" creationId="{803DA549-0B1F-1295-B515-2BADB76D576C}"/>
          </ac:spMkLst>
        </pc:spChg>
        <pc:spChg chg="mod">
          <ac:chgData name="Ορέστης Αντωνίου" userId="aa65568b-29c0-48f4-92ec-07a3c5292fa9" providerId="ADAL" clId="{FADB0463-7005-4D6D-8195-B5098B6F09AC}" dt="2023-12-07T04:38:56.079" v="12668" actId="207"/>
          <ac:spMkLst>
            <pc:docMk/>
            <pc:sldMk cId="477356378" sldId="599"/>
            <ac:spMk id="36" creationId="{6CC0D5F1-80D6-8883-B00E-87AD97815026}"/>
          </ac:spMkLst>
        </pc:spChg>
        <pc:grpChg chg="add mod">
          <ac:chgData name="Ορέστης Αντωνίου" userId="aa65568b-29c0-48f4-92ec-07a3c5292fa9" providerId="ADAL" clId="{FADB0463-7005-4D6D-8195-B5098B6F09AC}" dt="2023-12-07T04:27:27.880" v="12335" actId="164"/>
          <ac:grpSpMkLst>
            <pc:docMk/>
            <pc:sldMk cId="477356378" sldId="599"/>
            <ac:grpSpMk id="4" creationId="{A13F3841-9FAA-1FA3-1711-209A88F75857}"/>
          </ac:grpSpMkLst>
        </pc:grpChg>
        <pc:grpChg chg="add mod">
          <ac:chgData name="Ορέστης Αντωνίου" userId="aa65568b-29c0-48f4-92ec-07a3c5292fa9" providerId="ADAL" clId="{FADB0463-7005-4D6D-8195-B5098B6F09AC}" dt="2023-12-07T04:27:27.341" v="12334" actId="164"/>
          <ac:grpSpMkLst>
            <pc:docMk/>
            <pc:sldMk cId="477356378" sldId="599"/>
            <ac:grpSpMk id="5" creationId="{FA2E6715-469A-1A36-81BE-88A4406C1C2F}"/>
          </ac:grpSpMkLst>
        </pc:grpChg>
        <pc:grpChg chg="add mod">
          <ac:chgData name="Ορέστης Αντωνίου" userId="aa65568b-29c0-48f4-92ec-07a3c5292fa9" providerId="ADAL" clId="{FADB0463-7005-4D6D-8195-B5098B6F09AC}" dt="2023-12-07T04:27:26.808" v="12333" actId="164"/>
          <ac:grpSpMkLst>
            <pc:docMk/>
            <pc:sldMk cId="477356378" sldId="599"/>
            <ac:grpSpMk id="6" creationId="{A613C3EB-46B8-FC94-A792-1D46083CB42E}"/>
          </ac:grpSpMkLst>
        </pc:grpChg>
        <pc:grpChg chg="add mod">
          <ac:chgData name="Ορέστης Αντωνίου" userId="aa65568b-29c0-48f4-92ec-07a3c5292fa9" providerId="ADAL" clId="{FADB0463-7005-4D6D-8195-B5098B6F09AC}" dt="2023-12-07T04:27:26.335" v="12332" actId="164"/>
          <ac:grpSpMkLst>
            <pc:docMk/>
            <pc:sldMk cId="477356378" sldId="599"/>
            <ac:grpSpMk id="7" creationId="{F7740B81-9710-19EF-404E-F6870E283290}"/>
          </ac:grpSpMkLst>
        </pc:grpChg>
        <pc:grpChg chg="add mod">
          <ac:chgData name="Ορέστης Αντωνίου" userId="aa65568b-29c0-48f4-92ec-07a3c5292fa9" providerId="ADAL" clId="{FADB0463-7005-4D6D-8195-B5098B6F09AC}" dt="2023-12-07T04:27:25.844" v="12331" actId="164"/>
          <ac:grpSpMkLst>
            <pc:docMk/>
            <pc:sldMk cId="477356378" sldId="599"/>
            <ac:grpSpMk id="8" creationId="{96392982-D41F-D61E-49B0-6D2C40B9EC49}"/>
          </ac:grpSpMkLst>
        </pc:grpChg>
        <pc:grpChg chg="add mod">
          <ac:chgData name="Ορέστης Αντωνίου" userId="aa65568b-29c0-48f4-92ec-07a3c5292fa9" providerId="ADAL" clId="{FADB0463-7005-4D6D-8195-B5098B6F09AC}" dt="2023-12-07T04:40:24.898" v="12692" actId="1035"/>
          <ac:grpSpMkLst>
            <pc:docMk/>
            <pc:sldMk cId="477356378" sldId="599"/>
            <ac:grpSpMk id="9" creationId="{4F460B03-0026-92E3-5789-6159A92A8DF3}"/>
          </ac:grpSpMkLst>
        </pc:grpChg>
        <pc:grpChg chg="add del mod">
          <ac:chgData name="Ορέστης Αντωνίου" userId="aa65568b-29c0-48f4-92ec-07a3c5292fa9" providerId="ADAL" clId="{FADB0463-7005-4D6D-8195-B5098B6F09AC}" dt="2023-12-07T04:25:20.640" v="12302" actId="165"/>
          <ac:grpSpMkLst>
            <pc:docMk/>
            <pc:sldMk cId="477356378" sldId="599"/>
            <ac:grpSpMk id="23" creationId="{B8F25AF3-8DF9-DE4D-87E4-D749E2C19D96}"/>
          </ac:grpSpMkLst>
        </pc:grpChg>
        <pc:grpChg chg="add del mod">
          <ac:chgData name="Ορέστης Αντωνίου" userId="aa65568b-29c0-48f4-92ec-07a3c5292fa9" providerId="ADAL" clId="{FADB0463-7005-4D6D-8195-B5098B6F09AC}" dt="2023-12-07T04:25:27.315" v="12303" actId="165"/>
          <ac:grpSpMkLst>
            <pc:docMk/>
            <pc:sldMk cId="477356378" sldId="599"/>
            <ac:grpSpMk id="24" creationId="{41EA9DC6-DE86-5A0E-4B62-C8E15F1B16AC}"/>
          </ac:grpSpMkLst>
        </pc:grpChg>
        <pc:grpChg chg="add del mod">
          <ac:chgData name="Ορέστης Αντωνίου" userId="aa65568b-29c0-48f4-92ec-07a3c5292fa9" providerId="ADAL" clId="{FADB0463-7005-4D6D-8195-B5098B6F09AC}" dt="2023-12-07T04:25:32.692" v="12304" actId="165"/>
          <ac:grpSpMkLst>
            <pc:docMk/>
            <pc:sldMk cId="477356378" sldId="599"/>
            <ac:grpSpMk id="25" creationId="{211472C4-186E-628C-5890-CAA00F0EB901}"/>
          </ac:grpSpMkLst>
        </pc:grpChg>
        <pc:grpChg chg="add del mod">
          <ac:chgData name="Ορέστης Αντωνίου" userId="aa65568b-29c0-48f4-92ec-07a3c5292fa9" providerId="ADAL" clId="{FADB0463-7005-4D6D-8195-B5098B6F09AC}" dt="2023-12-07T04:25:37.431" v="12305" actId="165"/>
          <ac:grpSpMkLst>
            <pc:docMk/>
            <pc:sldMk cId="477356378" sldId="599"/>
            <ac:grpSpMk id="26" creationId="{20D8DE64-B39E-5F82-1504-925B21084F70}"/>
          </ac:grpSpMkLst>
        </pc:grpChg>
        <pc:grpChg chg="add del mod">
          <ac:chgData name="Ορέστης Αντωνίου" userId="aa65568b-29c0-48f4-92ec-07a3c5292fa9" providerId="ADAL" clId="{FADB0463-7005-4D6D-8195-B5098B6F09AC}" dt="2023-12-07T04:25:43.002" v="12306" actId="165"/>
          <ac:grpSpMkLst>
            <pc:docMk/>
            <pc:sldMk cId="477356378" sldId="599"/>
            <ac:grpSpMk id="27" creationId="{9B553FAA-DB1B-025B-E3CF-469F436D38ED}"/>
          </ac:grpSpMkLst>
        </pc:grpChg>
        <pc:grpChg chg="add mod">
          <ac:chgData name="Ορέστης Αντωνίου" userId="aa65568b-29c0-48f4-92ec-07a3c5292fa9" providerId="ADAL" clId="{FADB0463-7005-4D6D-8195-B5098B6F09AC}" dt="2023-12-07T04:40:24.898" v="12692" actId="1035"/>
          <ac:grpSpMkLst>
            <pc:docMk/>
            <pc:sldMk cId="477356378" sldId="599"/>
            <ac:grpSpMk id="29" creationId="{F3D74CD1-8B32-B65D-C72E-C5D90FBC65C8}"/>
          </ac:grpSpMkLst>
        </pc:grpChg>
        <pc:grpChg chg="add mod">
          <ac:chgData name="Ορέστης Αντωνίου" userId="aa65568b-29c0-48f4-92ec-07a3c5292fa9" providerId="ADAL" clId="{FADB0463-7005-4D6D-8195-B5098B6F09AC}" dt="2023-12-07T04:40:24.898" v="12692" actId="1035"/>
          <ac:grpSpMkLst>
            <pc:docMk/>
            <pc:sldMk cId="477356378" sldId="599"/>
            <ac:grpSpMk id="30" creationId="{3F624D8F-E524-3DCB-11E4-E5EF5F630DCF}"/>
          </ac:grpSpMkLst>
        </pc:grpChg>
        <pc:grpChg chg="add mod">
          <ac:chgData name="Ορέστης Αντωνίου" userId="aa65568b-29c0-48f4-92ec-07a3c5292fa9" providerId="ADAL" clId="{FADB0463-7005-4D6D-8195-B5098B6F09AC}" dt="2023-12-07T04:40:24.898" v="12692" actId="1035"/>
          <ac:grpSpMkLst>
            <pc:docMk/>
            <pc:sldMk cId="477356378" sldId="599"/>
            <ac:grpSpMk id="31" creationId="{479CE65A-9BD4-D384-4382-5000FACAA09D}"/>
          </ac:grpSpMkLst>
        </pc:grpChg>
        <pc:grpChg chg="add mod">
          <ac:chgData name="Ορέστης Αντωνίου" userId="aa65568b-29c0-48f4-92ec-07a3c5292fa9" providerId="ADAL" clId="{FADB0463-7005-4D6D-8195-B5098B6F09AC}" dt="2023-12-07T04:40:24.898" v="12692" actId="1035"/>
          <ac:grpSpMkLst>
            <pc:docMk/>
            <pc:sldMk cId="477356378" sldId="599"/>
            <ac:grpSpMk id="32" creationId="{3D2FFD20-71B4-AF39-33F2-F7F1731F9F65}"/>
          </ac:grpSpMkLst>
        </pc:grpChg>
        <pc:grpChg chg="add mod">
          <ac:chgData name="Ορέστης Αντωνίου" userId="aa65568b-29c0-48f4-92ec-07a3c5292fa9" providerId="ADAL" clId="{FADB0463-7005-4D6D-8195-B5098B6F09AC}" dt="2023-12-07T04:40:24.898" v="12692" actId="1035"/>
          <ac:grpSpMkLst>
            <pc:docMk/>
            <pc:sldMk cId="477356378" sldId="599"/>
            <ac:grpSpMk id="34" creationId="{66F082E6-9B3F-DC53-E5A2-1779FC22C185}"/>
          </ac:grpSpMkLst>
        </pc:grpChg>
      </pc:sldChg>
      <pc:sldChg chg="addSp delSp modSp add del mod delAnim">
        <pc:chgData name="Ορέστης Αντωνίου" userId="aa65568b-29c0-48f4-92ec-07a3c5292fa9" providerId="ADAL" clId="{FADB0463-7005-4D6D-8195-B5098B6F09AC}" dt="2023-12-07T05:29:32.045" v="13516" actId="2696"/>
        <pc:sldMkLst>
          <pc:docMk/>
          <pc:sldMk cId="2550390085" sldId="600"/>
        </pc:sldMkLst>
        <pc:spChg chg="mod">
          <ac:chgData name="Ορέστης Αντωνίου" userId="aa65568b-29c0-48f4-92ec-07a3c5292fa9" providerId="ADAL" clId="{FADB0463-7005-4D6D-8195-B5098B6F09AC}" dt="2023-12-07T04:41:23.351" v="12716" actId="20577"/>
          <ac:spMkLst>
            <pc:docMk/>
            <pc:sldMk cId="2550390085" sldId="600"/>
            <ac:spMk id="2" creationId="{B6EDC8A5-F9C7-80AE-981B-770AF579A9B2}"/>
          </ac:spMkLst>
        </pc:spChg>
        <pc:spChg chg="add mod">
          <ac:chgData name="Ορέστης Αντωνίου" userId="aa65568b-29c0-48f4-92ec-07a3c5292fa9" providerId="ADAL" clId="{FADB0463-7005-4D6D-8195-B5098B6F09AC}" dt="2023-12-07T05:28:21.646" v="13511"/>
          <ac:spMkLst>
            <pc:docMk/>
            <pc:sldMk cId="2550390085" sldId="600"/>
            <ac:spMk id="3" creationId="{2DCC6D96-F7A6-50FD-2731-C8BCCA790CA5}"/>
          </ac:spMkLst>
        </pc:spChg>
        <pc:spChg chg="del">
          <ac:chgData name="Ορέστης Αντωνίου" userId="aa65568b-29c0-48f4-92ec-07a3c5292fa9" providerId="ADAL" clId="{FADB0463-7005-4D6D-8195-B5098B6F09AC}" dt="2023-12-06T17:38:46.090" v="11943" actId="21"/>
          <ac:spMkLst>
            <pc:docMk/>
            <pc:sldMk cId="2550390085" sldId="600"/>
            <ac:spMk id="3" creationId="{319EE194-10CE-4F27-C2F7-42BD2FB5D436}"/>
          </ac:spMkLst>
        </pc:spChg>
        <pc:spChg chg="mod">
          <ac:chgData name="Ορέστης Αντωνίου" userId="aa65568b-29c0-48f4-92ec-07a3c5292fa9" providerId="ADAL" clId="{FADB0463-7005-4D6D-8195-B5098B6F09AC}" dt="2023-12-06T17:18:00.253" v="11792" actId="14100"/>
          <ac:spMkLst>
            <pc:docMk/>
            <pc:sldMk cId="2550390085" sldId="600"/>
            <ac:spMk id="15" creationId="{15EFF825-6770-69B4-7400-9444188A285C}"/>
          </ac:spMkLst>
        </pc:spChg>
        <pc:spChg chg="mod">
          <ac:chgData name="Ορέστης Αντωνίου" userId="aa65568b-29c0-48f4-92ec-07a3c5292fa9" providerId="ADAL" clId="{FADB0463-7005-4D6D-8195-B5098B6F09AC}" dt="2023-12-06T17:18:07.203" v="11794" actId="14100"/>
          <ac:spMkLst>
            <pc:docMk/>
            <pc:sldMk cId="2550390085" sldId="600"/>
            <ac:spMk id="18" creationId="{C5703123-CF15-03E9-2843-A5DF06D187D6}"/>
          </ac:spMkLst>
        </pc:spChg>
        <pc:grpChg chg="del">
          <ac:chgData name="Ορέστης Αντωνίου" userId="aa65568b-29c0-48f4-92ec-07a3c5292fa9" providerId="ADAL" clId="{FADB0463-7005-4D6D-8195-B5098B6F09AC}" dt="2023-12-06T17:23:42.014" v="11856" actId="21"/>
          <ac:grpSpMkLst>
            <pc:docMk/>
            <pc:sldMk cId="2550390085" sldId="600"/>
            <ac:grpSpMk id="23" creationId="{B8F25AF3-8DF9-DE4D-87E4-D749E2C19D96}"/>
          </ac:grpSpMkLst>
        </pc:grpChg>
        <pc:grpChg chg="del">
          <ac:chgData name="Ορέστης Αντωνίου" userId="aa65568b-29c0-48f4-92ec-07a3c5292fa9" providerId="ADAL" clId="{FADB0463-7005-4D6D-8195-B5098B6F09AC}" dt="2023-12-06T17:23:42.014" v="11856" actId="21"/>
          <ac:grpSpMkLst>
            <pc:docMk/>
            <pc:sldMk cId="2550390085" sldId="600"/>
            <ac:grpSpMk id="24" creationId="{41EA9DC6-DE86-5A0E-4B62-C8E15F1B16AC}"/>
          </ac:grpSpMkLst>
        </pc:grpChg>
        <pc:grpChg chg="del">
          <ac:chgData name="Ορέστης Αντωνίου" userId="aa65568b-29c0-48f4-92ec-07a3c5292fa9" providerId="ADAL" clId="{FADB0463-7005-4D6D-8195-B5098B6F09AC}" dt="2023-12-06T17:23:42.014" v="11856" actId="21"/>
          <ac:grpSpMkLst>
            <pc:docMk/>
            <pc:sldMk cId="2550390085" sldId="600"/>
            <ac:grpSpMk id="25" creationId="{211472C4-186E-628C-5890-CAA00F0EB901}"/>
          </ac:grpSpMkLst>
        </pc:grpChg>
        <pc:grpChg chg="del">
          <ac:chgData name="Ορέστης Αντωνίου" userId="aa65568b-29c0-48f4-92ec-07a3c5292fa9" providerId="ADAL" clId="{FADB0463-7005-4D6D-8195-B5098B6F09AC}" dt="2023-12-06T17:23:42.014" v="11856" actId="21"/>
          <ac:grpSpMkLst>
            <pc:docMk/>
            <pc:sldMk cId="2550390085" sldId="600"/>
            <ac:grpSpMk id="26" creationId="{20D8DE64-B39E-5F82-1504-925B21084F70}"/>
          </ac:grpSpMkLst>
        </pc:grpChg>
        <pc:grpChg chg="del">
          <ac:chgData name="Ορέστης Αντωνίου" userId="aa65568b-29c0-48f4-92ec-07a3c5292fa9" providerId="ADAL" clId="{FADB0463-7005-4D6D-8195-B5098B6F09AC}" dt="2023-12-06T17:23:42.014" v="11856" actId="21"/>
          <ac:grpSpMkLst>
            <pc:docMk/>
            <pc:sldMk cId="2550390085" sldId="600"/>
            <ac:grpSpMk id="27" creationId="{9B553FAA-DB1B-025B-E3CF-469F436D38ED}"/>
          </ac:grpSpMkLst>
        </pc:grpChg>
      </pc:sldChg>
      <pc:sldChg chg="modSp add mod">
        <pc:chgData name="Ορέστης Αντωνίου" userId="aa65568b-29c0-48f4-92ec-07a3c5292fa9" providerId="ADAL" clId="{FADB0463-7005-4D6D-8195-B5098B6F09AC}" dt="2023-12-06T17:33:20.917" v="11922" actId="1036"/>
        <pc:sldMkLst>
          <pc:docMk/>
          <pc:sldMk cId="2930874506" sldId="601"/>
        </pc:sldMkLst>
        <pc:spChg chg="mod">
          <ac:chgData name="Ορέστης Αντωνίου" userId="aa65568b-29c0-48f4-92ec-07a3c5292fa9" providerId="ADAL" clId="{FADB0463-7005-4D6D-8195-B5098B6F09AC}" dt="2023-12-06T17:31:08.307" v="11891" actId="14100"/>
          <ac:spMkLst>
            <pc:docMk/>
            <pc:sldMk cId="2930874506" sldId="601"/>
            <ac:spMk id="7" creationId="{4FEE0E81-6E14-42CC-7AE5-2F216A605280}"/>
          </ac:spMkLst>
        </pc:spChg>
        <pc:spChg chg="mod">
          <ac:chgData name="Ορέστης Αντωνίου" userId="aa65568b-29c0-48f4-92ec-07a3c5292fa9" providerId="ADAL" clId="{FADB0463-7005-4D6D-8195-B5098B6F09AC}" dt="2023-12-06T17:33:20.917" v="11922" actId="1036"/>
          <ac:spMkLst>
            <pc:docMk/>
            <pc:sldMk cId="2930874506" sldId="601"/>
            <ac:spMk id="8" creationId="{F48D33A8-D4A4-960B-336C-333C8DA0010E}"/>
          </ac:spMkLst>
        </pc:spChg>
        <pc:spChg chg="mod">
          <ac:chgData name="Ορέστης Αντωνίου" userId="aa65568b-29c0-48f4-92ec-07a3c5292fa9" providerId="ADAL" clId="{FADB0463-7005-4D6D-8195-B5098B6F09AC}" dt="2023-12-06T17:33:20.917" v="11922" actId="1036"/>
          <ac:spMkLst>
            <pc:docMk/>
            <pc:sldMk cId="2930874506" sldId="601"/>
            <ac:spMk id="9" creationId="{F0DC849B-323D-FA71-4251-A240AACB1718}"/>
          </ac:spMkLst>
        </pc:spChg>
      </pc:sldChg>
      <pc:sldChg chg="addSp delSp modSp add mod delAnim modAnim">
        <pc:chgData name="Ορέστης Αντωνίου" userId="aa65568b-29c0-48f4-92ec-07a3c5292fa9" providerId="ADAL" clId="{FADB0463-7005-4D6D-8195-B5098B6F09AC}" dt="2023-12-09T14:52:31.094" v="14357" actId="2711"/>
        <pc:sldMkLst>
          <pc:docMk/>
          <pc:sldMk cId="825629470" sldId="602"/>
        </pc:sldMkLst>
        <pc:spChg chg="mod">
          <ac:chgData name="Ορέστης Αντωνίου" userId="aa65568b-29c0-48f4-92ec-07a3c5292fa9" providerId="ADAL" clId="{FADB0463-7005-4D6D-8195-B5098B6F09AC}" dt="2023-12-06T17:39:00.671" v="11948" actId="20577"/>
          <ac:spMkLst>
            <pc:docMk/>
            <pc:sldMk cId="825629470" sldId="602"/>
            <ac:spMk id="2" creationId="{B6EDC8A5-F9C7-80AE-981B-770AF579A9B2}"/>
          </ac:spMkLst>
        </pc:spChg>
        <pc:spChg chg="add mod">
          <ac:chgData name="Ορέστης Αντωνίου" userId="aa65568b-29c0-48f4-92ec-07a3c5292fa9" providerId="ADAL" clId="{FADB0463-7005-4D6D-8195-B5098B6F09AC}" dt="2023-12-09T14:52:31.094" v="14357" actId="2711"/>
          <ac:spMkLst>
            <pc:docMk/>
            <pc:sldMk cId="825629470" sldId="602"/>
            <ac:spMk id="3" creationId="{79AF2079-117D-BA8F-755E-942A6771CE0D}"/>
          </ac:spMkLst>
        </pc:spChg>
        <pc:spChg chg="add mod">
          <ac:chgData name="Ορέστης Αντωνίου" userId="aa65568b-29c0-48f4-92ec-07a3c5292fa9" providerId="ADAL" clId="{FADB0463-7005-4D6D-8195-B5098B6F09AC}" dt="2023-12-07T05:40:09.063" v="13593" actId="1036"/>
          <ac:spMkLst>
            <pc:docMk/>
            <pc:sldMk cId="825629470" sldId="602"/>
            <ac:spMk id="4" creationId="{882F4528-2EDA-E7B4-1DD8-93B3B6165D1F}"/>
          </ac:spMkLst>
        </pc:spChg>
        <pc:spChg chg="add mod">
          <ac:chgData name="Ορέστης Αντωνίου" userId="aa65568b-29c0-48f4-92ec-07a3c5292fa9" providerId="ADAL" clId="{FADB0463-7005-4D6D-8195-B5098B6F09AC}" dt="2023-12-07T05:56:03.454" v="14046" actId="1037"/>
          <ac:spMkLst>
            <pc:docMk/>
            <pc:sldMk cId="825629470" sldId="602"/>
            <ac:spMk id="5" creationId="{3F81C9B2-FC8C-C728-2C99-DD25903C50D0}"/>
          </ac:spMkLst>
        </pc:spChg>
        <pc:spChg chg="add mod">
          <ac:chgData name="Ορέστης Αντωνίου" userId="aa65568b-29c0-48f4-92ec-07a3c5292fa9" providerId="ADAL" clId="{FADB0463-7005-4D6D-8195-B5098B6F09AC}" dt="2023-12-07T05:56:03.454" v="14046" actId="1037"/>
          <ac:spMkLst>
            <pc:docMk/>
            <pc:sldMk cId="825629470" sldId="602"/>
            <ac:spMk id="6" creationId="{733CFEFA-60E1-3708-0C08-ACF6FB4D5A11}"/>
          </ac:spMkLst>
        </pc:spChg>
        <pc:spChg chg="add mod">
          <ac:chgData name="Ορέστης Αντωνίου" userId="aa65568b-29c0-48f4-92ec-07a3c5292fa9" providerId="ADAL" clId="{FADB0463-7005-4D6D-8195-B5098B6F09AC}" dt="2023-12-07T05:56:03.454" v="14046" actId="1037"/>
          <ac:spMkLst>
            <pc:docMk/>
            <pc:sldMk cId="825629470" sldId="602"/>
            <ac:spMk id="7" creationId="{C26E75A8-352E-32DA-4FB0-B8C20039616B}"/>
          </ac:spMkLst>
        </pc:spChg>
        <pc:spChg chg="add mod">
          <ac:chgData name="Ορέστης Αντωνίου" userId="aa65568b-29c0-48f4-92ec-07a3c5292fa9" providerId="ADAL" clId="{FADB0463-7005-4D6D-8195-B5098B6F09AC}" dt="2023-12-07T06:09:12.204" v="14232" actId="20577"/>
          <ac:spMkLst>
            <pc:docMk/>
            <pc:sldMk cId="825629470" sldId="602"/>
            <ac:spMk id="8" creationId="{2E1B8CDC-D284-A94C-445A-F1BAC12BFFFC}"/>
          </ac:spMkLst>
        </pc:spChg>
        <pc:spChg chg="add del mod">
          <ac:chgData name="Ορέστης Αντωνίου" userId="aa65568b-29c0-48f4-92ec-07a3c5292fa9" providerId="ADAL" clId="{FADB0463-7005-4D6D-8195-B5098B6F09AC}" dt="2023-12-07T05:56:42.238" v="14050" actId="21"/>
          <ac:spMkLst>
            <pc:docMk/>
            <pc:sldMk cId="825629470" sldId="602"/>
            <ac:spMk id="9" creationId="{D2A9D7BF-EA8C-1EA0-6039-972B8652B410}"/>
          </ac:spMkLst>
        </pc:spChg>
        <pc:spChg chg="add mod">
          <ac:chgData name="Ορέστης Αντωνίου" userId="aa65568b-29c0-48f4-92ec-07a3c5292fa9" providerId="ADAL" clId="{FADB0463-7005-4D6D-8195-B5098B6F09AC}" dt="2023-12-07T05:56:03.454" v="14046" actId="1037"/>
          <ac:spMkLst>
            <pc:docMk/>
            <pc:sldMk cId="825629470" sldId="602"/>
            <ac:spMk id="10" creationId="{69D29493-4634-C829-39EB-85DE3091C526}"/>
          </ac:spMkLst>
        </pc:spChg>
        <pc:spChg chg="add mod">
          <ac:chgData name="Ορέστης Αντωνίου" userId="aa65568b-29c0-48f4-92ec-07a3c5292fa9" providerId="ADAL" clId="{FADB0463-7005-4D6D-8195-B5098B6F09AC}" dt="2023-12-07T05:56:03.454" v="14046" actId="1037"/>
          <ac:spMkLst>
            <pc:docMk/>
            <pc:sldMk cId="825629470" sldId="602"/>
            <ac:spMk id="11" creationId="{884F94BB-847D-DA1A-0087-76C088AA8566}"/>
          </ac:spMkLst>
        </pc:spChg>
        <pc:spChg chg="add mod">
          <ac:chgData name="Ορέστης Αντωνίου" userId="aa65568b-29c0-48f4-92ec-07a3c5292fa9" providerId="ADAL" clId="{FADB0463-7005-4D6D-8195-B5098B6F09AC}" dt="2023-12-07T06:10:44.886" v="14273" actId="1038"/>
          <ac:spMkLst>
            <pc:docMk/>
            <pc:sldMk cId="825629470" sldId="602"/>
            <ac:spMk id="14" creationId="{021C347D-3AB2-DB29-805F-4A87DD8D39FC}"/>
          </ac:spMkLst>
        </pc:spChg>
        <pc:spChg chg="add mod">
          <ac:chgData name="Ορέστης Αντωνίου" userId="aa65568b-29c0-48f4-92ec-07a3c5292fa9" providerId="ADAL" clId="{FADB0463-7005-4D6D-8195-B5098B6F09AC}" dt="2023-12-07T06:10:32.375" v="14233" actId="12789"/>
          <ac:spMkLst>
            <pc:docMk/>
            <pc:sldMk cId="825629470" sldId="602"/>
            <ac:spMk id="15" creationId="{DABDB48E-414B-0D38-F5E3-191A926D7D48}"/>
          </ac:spMkLst>
        </pc:spChg>
        <pc:spChg chg="add mod">
          <ac:chgData name="Ορέστης Αντωνίου" userId="aa65568b-29c0-48f4-92ec-07a3c5292fa9" providerId="ADAL" clId="{FADB0463-7005-4D6D-8195-B5098B6F09AC}" dt="2023-12-07T06:10:44.886" v="14273" actId="1038"/>
          <ac:spMkLst>
            <pc:docMk/>
            <pc:sldMk cId="825629470" sldId="602"/>
            <ac:spMk id="17" creationId="{E1BD27F7-D913-AB0D-7375-E0C6EE46179B}"/>
          </ac:spMkLst>
        </pc:spChg>
        <pc:spChg chg="add mod">
          <ac:chgData name="Ορέστης Αντωνίου" userId="aa65568b-29c0-48f4-92ec-07a3c5292fa9" providerId="ADAL" clId="{FADB0463-7005-4D6D-8195-B5098B6F09AC}" dt="2023-12-07T06:05:39.431" v="14210" actId="1035"/>
          <ac:spMkLst>
            <pc:docMk/>
            <pc:sldMk cId="825629470" sldId="602"/>
            <ac:spMk id="18" creationId="{1165B7A8-F1D4-6D21-2F53-6B0EDF36F06F}"/>
          </ac:spMkLst>
        </pc:spChg>
      </pc:sldChg>
      <pc:sldChg chg="addSp delSp modSp add mod delAnim modAnim">
        <pc:chgData name="Ορέστης Αντωνίου" userId="aa65568b-29c0-48f4-92ec-07a3c5292fa9" providerId="ADAL" clId="{FADB0463-7005-4D6D-8195-B5098B6F09AC}" dt="2023-12-07T04:08:00.493" v="12297" actId="20577"/>
        <pc:sldMkLst>
          <pc:docMk/>
          <pc:sldMk cId="1128399904" sldId="603"/>
        </pc:sldMkLst>
        <pc:spChg chg="del">
          <ac:chgData name="Ορέστης Αντωνίου" userId="aa65568b-29c0-48f4-92ec-07a3c5292fa9" providerId="ADAL" clId="{FADB0463-7005-4D6D-8195-B5098B6F09AC}" dt="2023-12-06T17:43:32.010" v="12096" actId="21"/>
          <ac:spMkLst>
            <pc:docMk/>
            <pc:sldMk cId="1128399904" sldId="603"/>
            <ac:spMk id="3" creationId="{319EE194-10CE-4F27-C2F7-42BD2FB5D436}"/>
          </ac:spMkLst>
        </pc:spChg>
        <pc:spChg chg="add mod">
          <ac:chgData name="Ορέστης Αντωνίου" userId="aa65568b-29c0-48f4-92ec-07a3c5292fa9" providerId="ADAL" clId="{FADB0463-7005-4D6D-8195-B5098B6F09AC}" dt="2023-12-07T04:08:00.493" v="12297" actId="20577"/>
          <ac:spMkLst>
            <pc:docMk/>
            <pc:sldMk cId="1128399904" sldId="603"/>
            <ac:spMk id="3" creationId="{E36C18A6-E7A9-303F-DE10-D3A06DE01BE8}"/>
          </ac:spMkLst>
        </pc:spChg>
        <pc:spChg chg="del">
          <ac:chgData name="Ορέστης Αντωνίου" userId="aa65568b-29c0-48f4-92ec-07a3c5292fa9" providerId="ADAL" clId="{FADB0463-7005-4D6D-8195-B5098B6F09AC}" dt="2023-12-06T17:43:24.357" v="12092" actId="21"/>
          <ac:spMkLst>
            <pc:docMk/>
            <pc:sldMk cId="1128399904" sldId="603"/>
            <ac:spMk id="5" creationId="{EAA2B448-E32E-598C-F81F-0AC84BAD484A}"/>
          </ac:spMkLst>
        </pc:spChg>
        <pc:spChg chg="del">
          <ac:chgData name="Ορέστης Αντωνίου" userId="aa65568b-29c0-48f4-92ec-07a3c5292fa9" providerId="ADAL" clId="{FADB0463-7005-4D6D-8195-B5098B6F09AC}" dt="2023-12-06T17:43:21.988" v="12091" actId="21"/>
          <ac:spMkLst>
            <pc:docMk/>
            <pc:sldMk cId="1128399904" sldId="603"/>
            <ac:spMk id="7" creationId="{AA75268B-A86A-14C4-4CD9-81E4867914EC}"/>
          </ac:spMkLst>
        </pc:spChg>
        <pc:spChg chg="del">
          <ac:chgData name="Ορέστης Αντωνίου" userId="aa65568b-29c0-48f4-92ec-07a3c5292fa9" providerId="ADAL" clId="{FADB0463-7005-4D6D-8195-B5098B6F09AC}" dt="2023-12-06T17:43:26.292" v="12093" actId="21"/>
          <ac:spMkLst>
            <pc:docMk/>
            <pc:sldMk cId="1128399904" sldId="603"/>
            <ac:spMk id="9" creationId="{5657FB03-4FB1-0F3E-73AC-9468394C11F5}"/>
          </ac:spMkLst>
        </pc:spChg>
        <pc:spChg chg="del">
          <ac:chgData name="Ορέστης Αντωνίου" userId="aa65568b-29c0-48f4-92ec-07a3c5292fa9" providerId="ADAL" clId="{FADB0463-7005-4D6D-8195-B5098B6F09AC}" dt="2023-12-06T17:43:27.918" v="12094" actId="21"/>
          <ac:spMkLst>
            <pc:docMk/>
            <pc:sldMk cId="1128399904" sldId="603"/>
            <ac:spMk id="10" creationId="{41CDFBF7-3E5E-CE4D-10F2-812D4D18A42D}"/>
          </ac:spMkLst>
        </pc:spChg>
        <pc:spChg chg="del">
          <ac:chgData name="Ορέστης Αντωνίου" userId="aa65568b-29c0-48f4-92ec-07a3c5292fa9" providerId="ADAL" clId="{FADB0463-7005-4D6D-8195-B5098B6F09AC}" dt="2023-12-06T17:43:29.537" v="12095" actId="21"/>
          <ac:spMkLst>
            <pc:docMk/>
            <pc:sldMk cId="1128399904" sldId="603"/>
            <ac:spMk id="11" creationId="{006705E6-AE59-15B1-E9D6-78CFF56DEDF9}"/>
          </ac:spMkLst>
        </pc:spChg>
        <pc:picChg chg="del">
          <ac:chgData name="Ορέστης Αντωνίου" userId="aa65568b-29c0-48f4-92ec-07a3c5292fa9" providerId="ADAL" clId="{FADB0463-7005-4D6D-8195-B5098B6F09AC}" dt="2023-12-06T17:43:20.679" v="12090" actId="21"/>
          <ac:picMkLst>
            <pc:docMk/>
            <pc:sldMk cId="1128399904" sldId="603"/>
            <ac:picMk id="4" creationId="{44097F46-8875-6F88-6DFE-C6DBC01F1EB8}"/>
          </ac:picMkLst>
        </pc:picChg>
        <pc:picChg chg="add mod">
          <ac:chgData name="Ορέστης Αντωνίου" userId="aa65568b-29c0-48f4-92ec-07a3c5292fa9" providerId="ADAL" clId="{FADB0463-7005-4D6D-8195-B5098B6F09AC}" dt="2023-12-06T17:47:33.016" v="12249" actId="14861"/>
          <ac:picMkLst>
            <pc:docMk/>
            <pc:sldMk cId="1128399904" sldId="603"/>
            <ac:picMk id="6" creationId="{1FD7C833-A560-5E82-69F3-E560B9229EBC}"/>
          </ac:picMkLst>
        </pc:picChg>
      </pc:sldChg>
      <pc:sldChg chg="addSp delSp modSp add del mod">
        <pc:chgData name="Ορέστης Αντωνίου" userId="aa65568b-29c0-48f4-92ec-07a3c5292fa9" providerId="ADAL" clId="{FADB0463-7005-4D6D-8195-B5098B6F09AC}" dt="2023-12-06T17:43:38.969" v="12098" actId="2696"/>
        <pc:sldMkLst>
          <pc:docMk/>
          <pc:sldMk cId="3470365835" sldId="604"/>
        </pc:sldMkLst>
        <pc:spChg chg="del topLvl">
          <ac:chgData name="Ορέστης Αντωνίου" userId="aa65568b-29c0-48f4-92ec-07a3c5292fa9" providerId="ADAL" clId="{FADB0463-7005-4D6D-8195-B5098B6F09AC}" dt="2023-12-06T17:40:21.484" v="11954" actId="21"/>
          <ac:spMkLst>
            <pc:docMk/>
            <pc:sldMk cId="3470365835" sldId="604"/>
            <ac:spMk id="2" creationId="{E13DE76D-58F8-ED89-B638-87E92D758920}"/>
          </ac:spMkLst>
        </pc:spChg>
        <pc:spChg chg="del">
          <ac:chgData name="Ορέστης Αντωνίου" userId="aa65568b-29c0-48f4-92ec-07a3c5292fa9" providerId="ADAL" clId="{FADB0463-7005-4D6D-8195-B5098B6F09AC}" dt="2023-12-06T17:40:18.657" v="11953" actId="21"/>
          <ac:spMkLst>
            <pc:docMk/>
            <pc:sldMk cId="3470365835" sldId="604"/>
            <ac:spMk id="6" creationId="{53C80863-DDEB-9082-082E-B3AC780760A9}"/>
          </ac:spMkLst>
        </pc:spChg>
        <pc:spChg chg="add mod">
          <ac:chgData name="Ορέστης Αντωνίου" userId="aa65568b-29c0-48f4-92ec-07a3c5292fa9" providerId="ADAL" clId="{FADB0463-7005-4D6D-8195-B5098B6F09AC}" dt="2023-12-06T17:42:25.748" v="12086"/>
          <ac:spMkLst>
            <pc:docMk/>
            <pc:sldMk cId="3470365835" sldId="604"/>
            <ac:spMk id="17" creationId="{AA3D36F8-9670-BC22-3575-FD17FA8DC732}"/>
          </ac:spMkLst>
        </pc:spChg>
        <pc:spChg chg="add mod">
          <ac:chgData name="Ορέστης Αντωνίου" userId="aa65568b-29c0-48f4-92ec-07a3c5292fa9" providerId="ADAL" clId="{FADB0463-7005-4D6D-8195-B5098B6F09AC}" dt="2023-12-06T17:42:38.974" v="12088"/>
          <ac:spMkLst>
            <pc:docMk/>
            <pc:sldMk cId="3470365835" sldId="604"/>
            <ac:spMk id="19" creationId="{CFCDD74B-9933-3F68-FCA8-0A571DA43548}"/>
          </ac:spMkLst>
        </pc:spChg>
        <pc:grpChg chg="topLvl">
          <ac:chgData name="Ορέστης Αντωνίου" userId="aa65568b-29c0-48f4-92ec-07a3c5292fa9" providerId="ADAL" clId="{FADB0463-7005-4D6D-8195-B5098B6F09AC}" dt="2023-12-06T17:40:21.484" v="11954" actId="21"/>
          <ac:grpSpMkLst>
            <pc:docMk/>
            <pc:sldMk cId="3470365835" sldId="604"/>
            <ac:grpSpMk id="4" creationId="{DAD180D3-4023-D836-B427-E79F131C8980}"/>
          </ac:grpSpMkLst>
        </pc:grpChg>
        <pc:grpChg chg="del">
          <ac:chgData name="Ορέστης Αντωνίου" userId="aa65568b-29c0-48f4-92ec-07a3c5292fa9" providerId="ADAL" clId="{FADB0463-7005-4D6D-8195-B5098B6F09AC}" dt="2023-12-06T17:40:21.484" v="11954" actId="21"/>
          <ac:grpSpMkLst>
            <pc:docMk/>
            <pc:sldMk cId="3470365835" sldId="604"/>
            <ac:grpSpMk id="5" creationId="{028DD27B-7F20-37B9-9BFB-86A838CC26DE}"/>
          </ac:grpSpMkLst>
        </pc:grpChg>
        <pc:picChg chg="add del mod">
          <ac:chgData name="Ορέστης Αντωνίου" userId="aa65568b-29c0-48f4-92ec-07a3c5292fa9" providerId="ADAL" clId="{FADB0463-7005-4D6D-8195-B5098B6F09AC}" dt="2023-12-06T17:40:58.205" v="12021" actId="21"/>
          <ac:picMkLst>
            <pc:docMk/>
            <pc:sldMk cId="3470365835" sldId="604"/>
            <ac:picMk id="3" creationId="{B17C3B47-83AB-C6A9-3038-3FD1D4FA8782}"/>
          </ac:picMkLst>
        </pc:picChg>
        <pc:picChg chg="add del">
          <ac:chgData name="Ορέστης Αντωνίου" userId="aa65568b-29c0-48f4-92ec-07a3c5292fa9" providerId="ADAL" clId="{FADB0463-7005-4D6D-8195-B5098B6F09AC}" dt="2023-12-06T17:41:02.586" v="12023"/>
          <ac:picMkLst>
            <pc:docMk/>
            <pc:sldMk cId="3470365835" sldId="604"/>
            <ac:picMk id="12" creationId="{55E85559-6155-7106-481C-4A2E239DBF7E}"/>
          </ac:picMkLst>
        </pc:picChg>
        <pc:picChg chg="add del mod">
          <ac:chgData name="Ορέστης Αντωνίου" userId="aa65568b-29c0-48f4-92ec-07a3c5292fa9" providerId="ADAL" clId="{FADB0463-7005-4D6D-8195-B5098B6F09AC}" dt="2023-12-06T17:41:05.212" v="12025"/>
          <ac:picMkLst>
            <pc:docMk/>
            <pc:sldMk cId="3470365835" sldId="604"/>
            <ac:picMk id="14" creationId="{D4864F2B-DF03-A15A-9220-77C0FD653DA8}"/>
          </ac:picMkLst>
        </pc:picChg>
        <pc:picChg chg="add mod">
          <ac:chgData name="Ορέστης Αντωνίου" userId="aa65568b-29c0-48f4-92ec-07a3c5292fa9" providerId="ADAL" clId="{FADB0463-7005-4D6D-8195-B5098B6F09AC}" dt="2023-12-06T17:42:03.930" v="12085" actId="1037"/>
          <ac:picMkLst>
            <pc:docMk/>
            <pc:sldMk cId="3470365835" sldId="604"/>
            <ac:picMk id="16" creationId="{44E35560-0DB4-E1A5-F475-E7433FD89899}"/>
          </ac:picMkLst>
        </pc:picChg>
        <pc:picChg chg="add mod">
          <ac:chgData name="Ορέστης Αντωνίου" userId="aa65568b-29c0-48f4-92ec-07a3c5292fa9" providerId="ADAL" clId="{FADB0463-7005-4D6D-8195-B5098B6F09AC}" dt="2023-12-06T17:42:32.024" v="12087"/>
          <ac:picMkLst>
            <pc:docMk/>
            <pc:sldMk cId="3470365835" sldId="604"/>
            <ac:picMk id="18" creationId="{2E3C0479-E640-6001-1832-974685605090}"/>
          </ac:picMkLst>
        </pc:picChg>
      </pc:sldChg>
      <pc:sldChg chg="add">
        <pc:chgData name="Ορέστης Αντωνίου" userId="aa65568b-29c0-48f4-92ec-07a3c5292fa9" providerId="ADAL" clId="{FADB0463-7005-4D6D-8195-B5098B6F09AC}" dt="2023-12-06T17:43:18.397" v="12089"/>
        <pc:sldMkLst>
          <pc:docMk/>
          <pc:sldMk cId="3506954929" sldId="605"/>
        </pc:sldMkLst>
      </pc:sldChg>
      <pc:sldChg chg="add">
        <pc:chgData name="Ορέστης Αντωνίου" userId="aa65568b-29c0-48f4-92ec-07a3c5292fa9" providerId="ADAL" clId="{FADB0463-7005-4D6D-8195-B5098B6F09AC}" dt="2023-12-06T17:43:50.422" v="12100"/>
        <pc:sldMkLst>
          <pc:docMk/>
          <pc:sldMk cId="2952971382" sldId="606"/>
        </pc:sldMkLst>
      </pc:sldChg>
      <pc:sldChg chg="modSp add mod">
        <pc:chgData name="Ορέστης Αντωνίου" userId="aa65568b-29c0-48f4-92ec-07a3c5292fa9" providerId="ADAL" clId="{FADB0463-7005-4D6D-8195-B5098B6F09AC}" dt="2023-12-07T04:49:40.456" v="12900" actId="14100"/>
        <pc:sldMkLst>
          <pc:docMk/>
          <pc:sldMk cId="4076249297" sldId="607"/>
        </pc:sldMkLst>
        <pc:spChg chg="mod">
          <ac:chgData name="Ορέστης Αντωνίου" userId="aa65568b-29c0-48f4-92ec-07a3c5292fa9" providerId="ADAL" clId="{FADB0463-7005-4D6D-8195-B5098B6F09AC}" dt="2023-12-07T04:45:20.854" v="12762" actId="20577"/>
          <ac:spMkLst>
            <pc:docMk/>
            <pc:sldMk cId="4076249297" sldId="607"/>
            <ac:spMk id="2" creationId="{B6EDC8A5-F9C7-80AE-981B-770AF579A9B2}"/>
          </ac:spMkLst>
        </pc:spChg>
        <pc:spChg chg="mod">
          <ac:chgData name="Ορέστης Αντωνίου" userId="aa65568b-29c0-48f4-92ec-07a3c5292fa9" providerId="ADAL" clId="{FADB0463-7005-4D6D-8195-B5098B6F09AC}" dt="2023-12-07T04:49:13.314" v="12893" actId="14100"/>
          <ac:spMkLst>
            <pc:docMk/>
            <pc:sldMk cId="4076249297" sldId="607"/>
            <ac:spMk id="7" creationId="{AA75268B-A86A-14C4-4CD9-81E4867914EC}"/>
          </ac:spMkLst>
        </pc:spChg>
        <pc:spChg chg="mod">
          <ac:chgData name="Ορέστης Αντωνίου" userId="aa65568b-29c0-48f4-92ec-07a3c5292fa9" providerId="ADAL" clId="{FADB0463-7005-4D6D-8195-B5098B6F09AC}" dt="2023-12-07T04:47:38.742" v="12821" actId="14100"/>
          <ac:spMkLst>
            <pc:docMk/>
            <pc:sldMk cId="4076249297" sldId="607"/>
            <ac:spMk id="9" creationId="{5657FB03-4FB1-0F3E-73AC-9468394C11F5}"/>
          </ac:spMkLst>
        </pc:spChg>
        <pc:spChg chg="mod">
          <ac:chgData name="Ορέστης Αντωνίου" userId="aa65568b-29c0-48f4-92ec-07a3c5292fa9" providerId="ADAL" clId="{FADB0463-7005-4D6D-8195-B5098B6F09AC}" dt="2023-12-07T04:49:40.456" v="12900" actId="14100"/>
          <ac:spMkLst>
            <pc:docMk/>
            <pc:sldMk cId="4076249297" sldId="607"/>
            <ac:spMk id="20" creationId="{8CC9882D-5117-75F2-7E82-F56329E06A45}"/>
          </ac:spMkLst>
        </pc:spChg>
      </pc:sldChg>
      <pc:sldChg chg="addSp delSp modSp add mod modAnim">
        <pc:chgData name="Ορέστης Αντωνίου" userId="aa65568b-29c0-48f4-92ec-07a3c5292fa9" providerId="ADAL" clId="{FADB0463-7005-4D6D-8195-B5098B6F09AC}" dt="2023-12-07T05:28:09.612" v="13510" actId="14100"/>
        <pc:sldMkLst>
          <pc:docMk/>
          <pc:sldMk cId="685520343" sldId="608"/>
        </pc:sldMkLst>
        <pc:spChg chg="add mod">
          <ac:chgData name="Ορέστης Αντωνίου" userId="aa65568b-29c0-48f4-92ec-07a3c5292fa9" providerId="ADAL" clId="{FADB0463-7005-4D6D-8195-B5098B6F09AC}" dt="2023-12-07T05:21:31.466" v="13465" actId="115"/>
          <ac:spMkLst>
            <pc:docMk/>
            <pc:sldMk cId="685520343" sldId="608"/>
            <ac:spMk id="3" creationId="{AB4E42C9-F957-899F-A5EA-31C53C4C0E26}"/>
          </ac:spMkLst>
        </pc:spChg>
        <pc:spChg chg="add mod">
          <ac:chgData name="Ορέστης Αντωνίου" userId="aa65568b-29c0-48f4-92ec-07a3c5292fa9" providerId="ADAL" clId="{FADB0463-7005-4D6D-8195-B5098B6F09AC}" dt="2023-12-07T05:16:43.740" v="13422" actId="1035"/>
          <ac:spMkLst>
            <pc:docMk/>
            <pc:sldMk cId="685520343" sldId="608"/>
            <ac:spMk id="4" creationId="{7D72C4D1-355C-1938-1C91-B676AE662BF5}"/>
          </ac:spMkLst>
        </pc:spChg>
        <pc:spChg chg="add mod">
          <ac:chgData name="Ορέστης Αντωνίου" userId="aa65568b-29c0-48f4-92ec-07a3c5292fa9" providerId="ADAL" clId="{FADB0463-7005-4D6D-8195-B5098B6F09AC}" dt="2023-12-07T05:16:43.740" v="13422" actId="1035"/>
          <ac:spMkLst>
            <pc:docMk/>
            <pc:sldMk cId="685520343" sldId="608"/>
            <ac:spMk id="5" creationId="{797AC0A0-ECF7-AB1E-F96F-562DF16E33D2}"/>
          </ac:spMkLst>
        </pc:spChg>
        <pc:spChg chg="add mod">
          <ac:chgData name="Ορέστης Αντωνίου" userId="aa65568b-29c0-48f4-92ec-07a3c5292fa9" providerId="ADAL" clId="{FADB0463-7005-4D6D-8195-B5098B6F09AC}" dt="2023-12-07T05:16:43.740" v="13422" actId="1035"/>
          <ac:spMkLst>
            <pc:docMk/>
            <pc:sldMk cId="685520343" sldId="608"/>
            <ac:spMk id="6" creationId="{6983B899-1174-FC12-EB16-1F5DF7E46D1A}"/>
          </ac:spMkLst>
        </pc:spChg>
        <pc:spChg chg="add mod">
          <ac:chgData name="Ορέστης Αντωνίου" userId="aa65568b-29c0-48f4-92ec-07a3c5292fa9" providerId="ADAL" clId="{FADB0463-7005-4D6D-8195-B5098B6F09AC}" dt="2023-12-07T05:28:00.910" v="13509" actId="20577"/>
          <ac:spMkLst>
            <pc:docMk/>
            <pc:sldMk cId="685520343" sldId="608"/>
            <ac:spMk id="7" creationId="{08E2675B-7D1F-2934-7496-48687490B593}"/>
          </ac:spMkLst>
        </pc:spChg>
        <pc:spChg chg="add mod">
          <ac:chgData name="Ορέστης Αντωνίου" userId="aa65568b-29c0-48f4-92ec-07a3c5292fa9" providerId="ADAL" clId="{FADB0463-7005-4D6D-8195-B5098B6F09AC}" dt="2023-12-07T05:16:43.740" v="13422" actId="1035"/>
          <ac:spMkLst>
            <pc:docMk/>
            <pc:sldMk cId="685520343" sldId="608"/>
            <ac:spMk id="8" creationId="{FB3274B1-9FB6-1E84-3694-B970466F7E2C}"/>
          </ac:spMkLst>
        </pc:spChg>
        <pc:spChg chg="add mod">
          <ac:chgData name="Ορέστης Αντωνίου" userId="aa65568b-29c0-48f4-92ec-07a3c5292fa9" providerId="ADAL" clId="{FADB0463-7005-4D6D-8195-B5098B6F09AC}" dt="2023-12-07T05:16:43.740" v="13422" actId="1035"/>
          <ac:spMkLst>
            <pc:docMk/>
            <pc:sldMk cId="685520343" sldId="608"/>
            <ac:spMk id="9" creationId="{7142C72B-2B9F-6872-4F67-B88C494C2CB1}"/>
          </ac:spMkLst>
        </pc:spChg>
        <pc:spChg chg="add del mod">
          <ac:chgData name="Ορέστης Αντωνίου" userId="aa65568b-29c0-48f4-92ec-07a3c5292fa9" providerId="ADAL" clId="{FADB0463-7005-4D6D-8195-B5098B6F09AC}" dt="2023-12-07T05:15:34.853" v="13398" actId="21"/>
          <ac:spMkLst>
            <pc:docMk/>
            <pc:sldMk cId="685520343" sldId="608"/>
            <ac:spMk id="10" creationId="{F163DDC4-973C-1C7B-09BA-AD2D4B8552A1}"/>
          </ac:spMkLst>
        </pc:spChg>
        <pc:spChg chg="add del mod">
          <ac:chgData name="Ορέστης Αντωνίου" userId="aa65568b-29c0-48f4-92ec-07a3c5292fa9" providerId="ADAL" clId="{FADB0463-7005-4D6D-8195-B5098B6F09AC}" dt="2023-12-07T05:17:03.066" v="13425" actId="21"/>
          <ac:spMkLst>
            <pc:docMk/>
            <pc:sldMk cId="685520343" sldId="608"/>
            <ac:spMk id="11" creationId="{3F467048-236A-22AF-B4CD-A2360335DC3D}"/>
          </ac:spMkLst>
        </pc:spChg>
        <pc:spChg chg="add mod">
          <ac:chgData name="Ορέστης Αντωνίου" userId="aa65568b-29c0-48f4-92ec-07a3c5292fa9" providerId="ADAL" clId="{FADB0463-7005-4D6D-8195-B5098B6F09AC}" dt="2023-12-07T05:25:15.996" v="13485" actId="164"/>
          <ac:spMkLst>
            <pc:docMk/>
            <pc:sldMk cId="685520343" sldId="608"/>
            <ac:spMk id="14" creationId="{A4880713-BA8C-32A6-7F56-8F72C3531647}"/>
          </ac:spMkLst>
        </pc:spChg>
        <pc:spChg chg="add mod">
          <ac:chgData name="Ορέστης Αντωνίου" userId="aa65568b-29c0-48f4-92ec-07a3c5292fa9" providerId="ADAL" clId="{FADB0463-7005-4D6D-8195-B5098B6F09AC}" dt="2023-12-07T05:25:15.996" v="13485" actId="164"/>
          <ac:spMkLst>
            <pc:docMk/>
            <pc:sldMk cId="685520343" sldId="608"/>
            <ac:spMk id="15" creationId="{22F531BA-8634-2A1A-24C6-9610225DF711}"/>
          </ac:spMkLst>
        </pc:spChg>
        <pc:grpChg chg="add mod">
          <ac:chgData name="Ορέστης Αντωνίου" userId="aa65568b-29c0-48f4-92ec-07a3c5292fa9" providerId="ADAL" clId="{FADB0463-7005-4D6D-8195-B5098B6F09AC}" dt="2023-12-07T05:28:09.612" v="13510" actId="14100"/>
          <ac:grpSpMkLst>
            <pc:docMk/>
            <pc:sldMk cId="685520343" sldId="608"/>
            <ac:grpSpMk id="17" creationId="{59A63C9A-6FCF-2ABA-3F17-84C8BC7451A6}"/>
          </ac:grpSpMkLst>
        </pc:grpChg>
      </pc:sldChg>
      <pc:sldChg chg="modSp add del mod">
        <pc:chgData name="Ορέστης Αντωνίου" userId="aa65568b-29c0-48f4-92ec-07a3c5292fa9" providerId="ADAL" clId="{FADB0463-7005-4D6D-8195-B5098B6F09AC}" dt="2023-12-07T05:29:55.098" v="13520" actId="2696"/>
        <pc:sldMkLst>
          <pc:docMk/>
          <pc:sldMk cId="1852174154" sldId="609"/>
        </pc:sldMkLst>
        <pc:spChg chg="mod">
          <ac:chgData name="Ορέστης Αντωνίου" userId="aa65568b-29c0-48f4-92ec-07a3c5292fa9" providerId="ADAL" clId="{FADB0463-7005-4D6D-8195-B5098B6F09AC}" dt="2023-12-07T05:29:50.625" v="13519" actId="20577"/>
          <ac:spMkLst>
            <pc:docMk/>
            <pc:sldMk cId="1852174154" sldId="609"/>
            <ac:spMk id="2" creationId="{B6EDC8A5-F9C7-80AE-981B-770AF579A9B2}"/>
          </ac:spMkLst>
        </pc:spChg>
      </pc:sldChg>
    </pc:docChg>
  </pc:docChgLst>
  <pc:docChgLst>
    <pc:chgData name="Ορέστης Αντωνίου" userId="aa65568b-29c0-48f4-92ec-07a3c5292fa9" providerId="ADAL" clId="{7E9062FC-2ABB-404A-B043-C312100FAA11}"/>
    <pc:docChg chg="undo redo custSel addSld delSld modSld sldOrd">
      <pc:chgData name="Ορέστης Αντωνίου" userId="aa65568b-29c0-48f4-92ec-07a3c5292fa9" providerId="ADAL" clId="{7E9062FC-2ABB-404A-B043-C312100FAA11}" dt="2023-10-30T21:01:25.541" v="7322"/>
      <pc:docMkLst>
        <pc:docMk/>
      </pc:docMkLst>
      <pc:sldChg chg="modSp mod modCm">
        <pc:chgData name="Ορέστης Αντωνίου" userId="aa65568b-29c0-48f4-92ec-07a3c5292fa9" providerId="ADAL" clId="{7E9062FC-2ABB-404A-B043-C312100FAA11}" dt="2023-10-30T20:36:25.670" v="5974" actId="207"/>
        <pc:sldMkLst>
          <pc:docMk/>
          <pc:sldMk cId="2308957700" sldId="274"/>
        </pc:sldMkLst>
        <pc:spChg chg="mod">
          <ac:chgData name="Ορέστης Αντωνίου" userId="aa65568b-29c0-48f4-92ec-07a3c5292fa9" providerId="ADAL" clId="{7E9062FC-2ABB-404A-B043-C312100FAA11}" dt="2023-10-30T19:21:58.691" v="2052" actId="14100"/>
          <ac:spMkLst>
            <pc:docMk/>
            <pc:sldMk cId="2308957700" sldId="274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7E9062FC-2ABB-404A-B043-C312100FAA11}" dt="2023-10-30T20:36:25.670" v="5974" actId="207"/>
          <ac:spMkLst>
            <pc:docMk/>
            <pc:sldMk cId="2308957700" sldId="274"/>
            <ac:spMk id="19" creationId="{FAD9A541-E55A-5214-8712-5A2B8D01816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Ορέστης Αντωνίου" userId="aa65568b-29c0-48f4-92ec-07a3c5292fa9" providerId="ADAL" clId="{7E9062FC-2ABB-404A-B043-C312100FAA11}" dt="2023-10-30T18:48:43.160" v="220"/>
              <pc2:cmMkLst xmlns:pc2="http://schemas.microsoft.com/office/powerpoint/2019/9/main/command">
                <pc:docMk/>
                <pc:sldMk cId="2308957700" sldId="274"/>
                <pc2:cmMk id="{295949BF-173F-4143-9F05-7E51B027BB86}"/>
              </pc2:cmMkLst>
            </pc226:cmChg>
          </p:ext>
        </pc:extLst>
      </pc:sldChg>
      <pc:sldChg chg="delSp modSp mod modCm">
        <pc:chgData name="Ορέστης Αντωνίου" userId="aa65568b-29c0-48f4-92ec-07a3c5292fa9" providerId="ADAL" clId="{7E9062FC-2ABB-404A-B043-C312100FAA11}" dt="2023-10-30T20:44:57.903" v="6556"/>
        <pc:sldMkLst>
          <pc:docMk/>
          <pc:sldMk cId="785921556" sldId="351"/>
        </pc:sldMkLst>
        <pc:spChg chg="del">
          <ac:chgData name="Ορέστης Αντωνίου" userId="aa65568b-29c0-48f4-92ec-07a3c5292fa9" providerId="ADAL" clId="{7E9062FC-2ABB-404A-B043-C312100FAA11}" dt="2023-10-30T20:31:24.452" v="5963" actId="21"/>
          <ac:spMkLst>
            <pc:docMk/>
            <pc:sldMk cId="785921556" sldId="351"/>
            <ac:spMk id="3" creationId="{2F4D722C-6489-953D-33A8-FC4FD574B9B3}"/>
          </ac:spMkLst>
        </pc:spChg>
        <pc:spChg chg="mod">
          <ac:chgData name="Ορέστης Αντωνίου" userId="aa65568b-29c0-48f4-92ec-07a3c5292fa9" providerId="ADAL" clId="{7E9062FC-2ABB-404A-B043-C312100FAA11}" dt="2023-10-30T20:37:01.308" v="5976" actId="207"/>
          <ac:spMkLst>
            <pc:docMk/>
            <pc:sldMk cId="785921556" sldId="351"/>
            <ac:spMk id="6" creationId="{53C80863-DDEB-9082-082E-B3AC780760A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Ορέστης Αντωνίου" userId="aa65568b-29c0-48f4-92ec-07a3c5292fa9" providerId="ADAL" clId="{7E9062FC-2ABB-404A-B043-C312100FAA11}" dt="2023-10-30T20:44:57.903" v="6556"/>
              <pc2:cmMkLst xmlns:pc2="http://schemas.microsoft.com/office/powerpoint/2019/9/main/command">
                <pc:docMk/>
                <pc:sldMk cId="785921556" sldId="351"/>
                <pc2:cmMk id="{C60BF490-525F-42B5-BEC5-20CC9DEDA159}"/>
              </pc2:cmMkLst>
            </pc226:cmChg>
          </p:ext>
        </pc:extLst>
      </pc:sldChg>
      <pc:sldChg chg="modSp mod ord addCm modCm modNotesTx">
        <pc:chgData name="Ορέστης Αντωνίου" userId="aa65568b-29c0-48f4-92ec-07a3c5292fa9" providerId="ADAL" clId="{7E9062FC-2ABB-404A-B043-C312100FAA11}" dt="2023-10-30T19:16:57.940" v="1992" actId="20577"/>
        <pc:sldMkLst>
          <pc:docMk/>
          <pc:sldMk cId="1789855053" sldId="352"/>
        </pc:sldMkLst>
        <pc:spChg chg="mod">
          <ac:chgData name="Ορέστης Αντωνίου" userId="aa65568b-29c0-48f4-92ec-07a3c5292fa9" providerId="ADAL" clId="{7E9062FC-2ABB-404A-B043-C312100FAA11}" dt="2023-10-30T19:16:57.940" v="1992" actId="20577"/>
          <ac:spMkLst>
            <pc:docMk/>
            <pc:sldMk cId="1789855053" sldId="352"/>
            <ac:spMk id="17" creationId="{59B66833-5565-8D31-7B6F-B58801F33BD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Ορέστης Αντωνίου" userId="aa65568b-29c0-48f4-92ec-07a3c5292fa9" providerId="ADAL" clId="{7E9062FC-2ABB-404A-B043-C312100FAA11}" dt="2023-10-30T18:59:41.846" v="909"/>
              <pc2:cmMkLst xmlns:pc2="http://schemas.microsoft.com/office/powerpoint/2019/9/main/command">
                <pc:docMk/>
                <pc:sldMk cId="1789855053" sldId="352"/>
                <pc2:cmMk id="{BB493CA8-AD60-4E8B-B6C4-8C2DB4816CB6}"/>
              </pc2:cmMkLst>
            </pc226:cmChg>
          </p:ext>
        </pc:extLst>
      </pc:sldChg>
      <pc:sldChg chg="modSp mod modNotesTx">
        <pc:chgData name="Ορέστης Αντωνίου" userId="aa65568b-29c0-48f4-92ec-07a3c5292fa9" providerId="ADAL" clId="{7E9062FC-2ABB-404A-B043-C312100FAA11}" dt="2023-10-30T20:44:41.168" v="6554" actId="20577"/>
        <pc:sldMkLst>
          <pc:docMk/>
          <pc:sldMk cId="2586156046" sldId="353"/>
        </pc:sldMkLst>
        <pc:spChg chg="mod">
          <ac:chgData name="Ορέστης Αντωνίου" userId="aa65568b-29c0-48f4-92ec-07a3c5292fa9" providerId="ADAL" clId="{7E9062FC-2ABB-404A-B043-C312100FAA11}" dt="2023-10-30T20:40:17.590" v="6052" actId="20577"/>
          <ac:spMkLst>
            <pc:docMk/>
            <pc:sldMk cId="2586156046" sldId="353"/>
            <ac:spMk id="17" creationId="{59B66833-5565-8D31-7B6F-B58801F33BDA}"/>
          </ac:spMkLst>
        </pc:spChg>
      </pc:sldChg>
      <pc:sldChg chg="addSp delSp modSp mod delAnim modAnim modNotesTx">
        <pc:chgData name="Ορέστης Αντωνίου" userId="aa65568b-29c0-48f4-92ec-07a3c5292fa9" providerId="ADAL" clId="{7E9062FC-2ABB-404A-B043-C312100FAA11}" dt="2023-10-30T21:01:05.547" v="7321" actId="14861"/>
        <pc:sldMkLst>
          <pc:docMk/>
          <pc:sldMk cId="316015897" sldId="354"/>
        </pc:sldMkLst>
        <pc:spChg chg="mod">
          <ac:chgData name="Ορέστης Αντωνίου" userId="aa65568b-29c0-48f4-92ec-07a3c5292fa9" providerId="ADAL" clId="{7E9062FC-2ABB-404A-B043-C312100FAA11}" dt="2023-10-30T20:47:24.760" v="6566" actId="20577"/>
          <ac:spMkLst>
            <pc:docMk/>
            <pc:sldMk cId="316015897" sldId="354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7E9062FC-2ABB-404A-B043-C312100FAA11}" dt="2023-10-30T20:51:22.777" v="6637" actId="164"/>
          <ac:spMkLst>
            <pc:docMk/>
            <pc:sldMk cId="316015897" sldId="354"/>
            <ac:spMk id="18" creationId="{67ED39F9-F890-C996-EB3D-9043B8844200}"/>
          </ac:spMkLst>
        </pc:spChg>
        <pc:spChg chg="add mod">
          <ac:chgData name="Ορέστης Αντωνίου" userId="aa65568b-29c0-48f4-92ec-07a3c5292fa9" providerId="ADAL" clId="{7E9062FC-2ABB-404A-B043-C312100FAA11}" dt="2023-10-30T20:51:22.777" v="6637" actId="164"/>
          <ac:spMkLst>
            <pc:docMk/>
            <pc:sldMk cId="316015897" sldId="354"/>
            <ac:spMk id="19" creationId="{1D9299A4-322B-9C12-D4B4-03BDD9C42215}"/>
          </ac:spMkLst>
        </pc:spChg>
        <pc:spChg chg="mod ord">
          <ac:chgData name="Ορέστης Αντωνίου" userId="aa65568b-29c0-48f4-92ec-07a3c5292fa9" providerId="ADAL" clId="{7E9062FC-2ABB-404A-B043-C312100FAA11}" dt="2023-10-30T20:54:49.655" v="6649" actId="14100"/>
          <ac:spMkLst>
            <pc:docMk/>
            <pc:sldMk cId="316015897" sldId="354"/>
            <ac:spMk id="21" creationId="{E206831A-71FC-E16A-935D-8D45220EF46C}"/>
          </ac:spMkLst>
        </pc:spChg>
        <pc:spChg chg="mod ord">
          <ac:chgData name="Ορέστης Αντωνίου" userId="aa65568b-29c0-48f4-92ec-07a3c5292fa9" providerId="ADAL" clId="{7E9062FC-2ABB-404A-B043-C312100FAA11}" dt="2023-10-30T20:51:22.777" v="6637" actId="164"/>
          <ac:spMkLst>
            <pc:docMk/>
            <pc:sldMk cId="316015897" sldId="354"/>
            <ac:spMk id="23" creationId="{527F3CCA-0689-1434-FD5F-D7D78698F862}"/>
          </ac:spMkLst>
        </pc:spChg>
        <pc:spChg chg="del mod">
          <ac:chgData name="Ορέστης Αντωνίου" userId="aa65568b-29c0-48f4-92ec-07a3c5292fa9" providerId="ADAL" clId="{7E9062FC-2ABB-404A-B043-C312100FAA11}" dt="2023-10-30T20:50:33.276" v="6619" actId="21"/>
          <ac:spMkLst>
            <pc:docMk/>
            <pc:sldMk cId="316015897" sldId="354"/>
            <ac:spMk id="27" creationId="{8D9211D4-FBEC-5339-9496-4BA4AD1E7A4D}"/>
          </ac:spMkLst>
        </pc:spChg>
        <pc:spChg chg="del mod">
          <ac:chgData name="Ορέστης Αντωνίου" userId="aa65568b-29c0-48f4-92ec-07a3c5292fa9" providerId="ADAL" clId="{7E9062FC-2ABB-404A-B043-C312100FAA11}" dt="2023-10-30T20:50:30.880" v="6618" actId="21"/>
          <ac:spMkLst>
            <pc:docMk/>
            <pc:sldMk cId="316015897" sldId="354"/>
            <ac:spMk id="29" creationId="{FB09D66E-ACB6-861D-5D32-648A75E9F038}"/>
          </ac:spMkLst>
        </pc:spChg>
        <pc:grpChg chg="add mod">
          <ac:chgData name="Ορέστης Αντωνίου" userId="aa65568b-29c0-48f4-92ec-07a3c5292fa9" providerId="ADAL" clId="{7E9062FC-2ABB-404A-B043-C312100FAA11}" dt="2023-10-30T20:52:55.431" v="6647" actId="14861"/>
          <ac:grpSpMkLst>
            <pc:docMk/>
            <pc:sldMk cId="316015897" sldId="354"/>
            <ac:grpSpMk id="20" creationId="{D9CD99BC-D817-07FE-A396-1AF26B508DA8}"/>
          </ac:grpSpMkLst>
        </pc:grpChg>
        <pc:picChg chg="add del">
          <ac:chgData name="Ορέστης Αντωνίου" userId="aa65568b-29c0-48f4-92ec-07a3c5292fa9" providerId="ADAL" clId="{7E9062FC-2ABB-404A-B043-C312100FAA11}" dt="2023-10-30T20:48:06.581" v="6572" actId="22"/>
          <ac:picMkLst>
            <pc:docMk/>
            <pc:sldMk cId="316015897" sldId="354"/>
            <ac:picMk id="8" creationId="{BB8BFA70-9695-4940-7093-097A2F1D6C08}"/>
          </ac:picMkLst>
        </pc:picChg>
        <pc:picChg chg="del mod">
          <ac:chgData name="Ορέστης Αντωνίου" userId="aa65568b-29c0-48f4-92ec-07a3c5292fa9" providerId="ADAL" clId="{7E9062FC-2ABB-404A-B043-C312100FAA11}" dt="2023-10-30T20:46:11.249" v="6558" actId="21"/>
          <ac:picMkLst>
            <pc:docMk/>
            <pc:sldMk cId="316015897" sldId="354"/>
            <ac:picMk id="9" creationId="{47BD9FCB-25A8-E592-9892-260DA61E2606}"/>
          </ac:picMkLst>
        </pc:picChg>
        <pc:picChg chg="add mod">
          <ac:chgData name="Ορέστης Αντωνίου" userId="aa65568b-29c0-48f4-92ec-07a3c5292fa9" providerId="ADAL" clId="{7E9062FC-2ABB-404A-B043-C312100FAA11}" dt="2023-10-30T21:01:05.547" v="7321" actId="14861"/>
          <ac:picMkLst>
            <pc:docMk/>
            <pc:sldMk cId="316015897" sldId="354"/>
            <ac:picMk id="11" creationId="{31E2D73A-CDDE-A973-3D54-17D60A675B7F}"/>
          </ac:picMkLst>
        </pc:picChg>
      </pc:sldChg>
      <pc:sldChg chg="del">
        <pc:chgData name="Ορέστης Αντωνίου" userId="aa65568b-29c0-48f4-92ec-07a3c5292fa9" providerId="ADAL" clId="{7E9062FC-2ABB-404A-B043-C312100FAA11}" dt="2023-10-30T20:47:49.016" v="6569" actId="2696"/>
        <pc:sldMkLst>
          <pc:docMk/>
          <pc:sldMk cId="3479649630" sldId="356"/>
        </pc:sldMkLst>
      </pc:sldChg>
      <pc:sldChg chg="del">
        <pc:chgData name="Ορέστης Αντωνίου" userId="aa65568b-29c0-48f4-92ec-07a3c5292fa9" providerId="ADAL" clId="{7E9062FC-2ABB-404A-B043-C312100FAA11}" dt="2023-10-30T20:47:52.463" v="6570" actId="2696"/>
        <pc:sldMkLst>
          <pc:docMk/>
          <pc:sldMk cId="3429701209" sldId="357"/>
        </pc:sldMkLst>
      </pc:sldChg>
      <pc:sldChg chg="addCm modCm">
        <pc:chgData name="Ορέστης Αντωνίου" userId="aa65568b-29c0-48f4-92ec-07a3c5292fa9" providerId="ADAL" clId="{7E9062FC-2ABB-404A-B043-C312100FAA11}" dt="2023-10-27T11:06:01.626" v="7"/>
        <pc:sldMkLst>
          <pc:docMk/>
          <pc:sldMk cId="1559568892" sldId="3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Ορέστης Αντωνίου" userId="aa65568b-29c0-48f4-92ec-07a3c5292fa9" providerId="ADAL" clId="{7E9062FC-2ABB-404A-B043-C312100FAA11}" dt="2023-10-27T11:06:01.626" v="7"/>
              <pc2:cmMkLst xmlns:pc2="http://schemas.microsoft.com/office/powerpoint/2019/9/main/command">
                <pc:docMk/>
                <pc:sldMk cId="1559568892" sldId="359"/>
                <pc2:cmMk id="{1CB7C835-A536-4AD3-9F1C-6E4271F7C859}"/>
              </pc2:cmMkLst>
            </pc226:cmChg>
          </p:ext>
        </pc:extLst>
      </pc:sldChg>
      <pc:sldChg chg="addCm">
        <pc:chgData name="Ορέστης Αντωνίου" userId="aa65568b-29c0-48f4-92ec-07a3c5292fa9" providerId="ADAL" clId="{7E9062FC-2ABB-404A-B043-C312100FAA11}" dt="2023-10-27T11:13:03.695" v="9"/>
        <pc:sldMkLst>
          <pc:docMk/>
          <pc:sldMk cId="3276168679" sldId="3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Ορέστης Αντωνίου" userId="aa65568b-29c0-48f4-92ec-07a3c5292fa9" providerId="ADAL" clId="{7E9062FC-2ABB-404A-B043-C312100FAA11}" dt="2023-10-27T11:13:03.695" v="9"/>
              <pc2:cmMkLst xmlns:pc2="http://schemas.microsoft.com/office/powerpoint/2019/9/main/command">
                <pc:docMk/>
                <pc:sldMk cId="3276168679" sldId="360"/>
                <pc2:cmMk id="{13E07013-7BBF-4B83-8807-E2F6890FA85F}"/>
              </pc2:cmMkLst>
            </pc226:cmChg>
          </p:ext>
        </pc:extLst>
      </pc:sldChg>
      <pc:sldChg chg="delSp modSp mod modCm">
        <pc:chgData name="Ορέστης Αντωνίου" userId="aa65568b-29c0-48f4-92ec-07a3c5292fa9" providerId="ADAL" clId="{7E9062FC-2ABB-404A-B043-C312100FAA11}" dt="2023-10-30T20:35:30.944" v="5973"/>
        <pc:sldMkLst>
          <pc:docMk/>
          <pc:sldMk cId="2298682221" sldId="361"/>
        </pc:sldMkLst>
        <pc:spChg chg="del">
          <ac:chgData name="Ορέστης Αντωνίου" userId="aa65568b-29c0-48f4-92ec-07a3c5292fa9" providerId="ADAL" clId="{7E9062FC-2ABB-404A-B043-C312100FAA11}" dt="2023-10-30T18:49:19.635" v="221" actId="21"/>
          <ac:spMkLst>
            <pc:docMk/>
            <pc:sldMk cId="2298682221" sldId="361"/>
            <ac:spMk id="3" creationId="{2F4D722C-6489-953D-33A8-FC4FD574B9B3}"/>
          </ac:spMkLst>
        </pc:spChg>
        <pc:spChg chg="mod">
          <ac:chgData name="Ορέστης Αντωνίου" userId="aa65568b-29c0-48f4-92ec-07a3c5292fa9" providerId="ADAL" clId="{7E9062FC-2ABB-404A-B043-C312100FAA11}" dt="2023-10-30T20:35:30.944" v="5973"/>
          <ac:spMkLst>
            <pc:docMk/>
            <pc:sldMk cId="2298682221" sldId="361"/>
            <ac:spMk id="6" creationId="{53C80863-DDEB-9082-082E-B3AC780760A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Ορέστης Αντωνίου" userId="aa65568b-29c0-48f4-92ec-07a3c5292fa9" providerId="ADAL" clId="{7E9062FC-2ABB-404A-B043-C312100FAA11}" dt="2023-10-30T18:49:25.166" v="222"/>
              <pc2:cmMkLst xmlns:pc2="http://schemas.microsoft.com/office/powerpoint/2019/9/main/command">
                <pc:docMk/>
                <pc:sldMk cId="2298682221" sldId="361"/>
                <pc2:cmMk id="{A4D8FC5B-298D-429E-B2F2-F97F7987D303}"/>
              </pc2:cmMkLst>
            </pc226:cmChg>
          </p:ext>
        </pc:extLst>
      </pc:sldChg>
      <pc:sldChg chg="del">
        <pc:chgData name="Ορέστης Αντωνίου" userId="aa65568b-29c0-48f4-92ec-07a3c5292fa9" providerId="ADAL" clId="{7E9062FC-2ABB-404A-B043-C312100FAA11}" dt="2023-10-27T11:02:34.664" v="5" actId="47"/>
        <pc:sldMkLst>
          <pc:docMk/>
          <pc:sldMk cId="3915643265" sldId="365"/>
        </pc:sldMkLst>
      </pc:sldChg>
      <pc:sldChg chg="addCm">
        <pc:chgData name="Ορέστης Αντωνίου" userId="aa65568b-29c0-48f4-92ec-07a3c5292fa9" providerId="ADAL" clId="{7E9062FC-2ABB-404A-B043-C312100FAA11}" dt="2023-10-27T11:08:52.276" v="8"/>
        <pc:sldMkLst>
          <pc:docMk/>
          <pc:sldMk cId="3754282303" sldId="3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Ορέστης Αντωνίου" userId="aa65568b-29c0-48f4-92ec-07a3c5292fa9" providerId="ADAL" clId="{7E9062FC-2ABB-404A-B043-C312100FAA11}" dt="2023-10-27T11:08:52.276" v="8"/>
              <pc2:cmMkLst xmlns:pc2="http://schemas.microsoft.com/office/powerpoint/2019/9/main/command">
                <pc:docMk/>
                <pc:sldMk cId="3754282303" sldId="367"/>
                <pc2:cmMk id="{8108B315-B976-4FD8-9799-52D8853A5BCD}"/>
              </pc2:cmMkLst>
            </pc226:cmChg>
          </p:ext>
        </pc:extLst>
      </pc:sldChg>
      <pc:sldChg chg="del addCm modCm">
        <pc:chgData name="Ορέστης Αντωνίου" userId="aa65568b-29c0-48f4-92ec-07a3c5292fa9" providerId="ADAL" clId="{7E9062FC-2ABB-404A-B043-C312100FAA11}" dt="2023-10-30T19:00:16.260" v="911" actId="2696"/>
        <pc:sldMkLst>
          <pc:docMk/>
          <pc:sldMk cId="4180209741" sldId="3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Ορέστης Αντωνίου" userId="aa65568b-29c0-48f4-92ec-07a3c5292fa9" providerId="ADAL" clId="{7E9062FC-2ABB-404A-B043-C312100FAA11}" dt="2023-10-30T19:00:12.680" v="910"/>
              <pc2:cmMkLst xmlns:pc2="http://schemas.microsoft.com/office/powerpoint/2019/9/main/command">
                <pc:docMk/>
                <pc:sldMk cId="4180209741" sldId="376"/>
                <pc2:cmMk id="{8C22BFB9-0787-4724-B5CE-64D6CD273FBA}"/>
              </pc2:cmMkLst>
            </pc226:cmChg>
          </p:ext>
        </pc:extLst>
      </pc:sldChg>
      <pc:sldChg chg="modSp mod modCm">
        <pc:chgData name="Ορέστης Αντωνίου" userId="aa65568b-29c0-48f4-92ec-07a3c5292fa9" providerId="ADAL" clId="{7E9062FC-2ABB-404A-B043-C312100FAA11}" dt="2023-10-30T21:01:25.541" v="7322"/>
        <pc:sldMkLst>
          <pc:docMk/>
          <pc:sldMk cId="4281149587" sldId="379"/>
        </pc:sldMkLst>
        <pc:spChg chg="mod">
          <ac:chgData name="Ορέστης Αντωνίου" userId="aa65568b-29c0-48f4-92ec-07a3c5292fa9" providerId="ADAL" clId="{7E9062FC-2ABB-404A-B043-C312100FAA11}" dt="2023-10-30T20:37:40.337" v="5980" actId="207"/>
          <ac:spMkLst>
            <pc:docMk/>
            <pc:sldMk cId="4281149587" sldId="379"/>
            <ac:spMk id="6" creationId="{53C80863-DDEB-9082-082E-B3AC780760A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Ορέστης Αντωνίου" userId="aa65568b-29c0-48f4-92ec-07a3c5292fa9" providerId="ADAL" clId="{7E9062FC-2ABB-404A-B043-C312100FAA11}" dt="2023-10-30T21:01:25.541" v="7322"/>
              <pc2:cmMkLst xmlns:pc2="http://schemas.microsoft.com/office/powerpoint/2019/9/main/command">
                <pc:docMk/>
                <pc:sldMk cId="4281149587" sldId="379"/>
                <pc2:cmMk id="{48A83C73-6836-4935-BA6A-66ADA2A5940C}"/>
              </pc2:cmMkLst>
            </pc226:cmChg>
          </p:ext>
        </pc:extLst>
      </pc:sldChg>
      <pc:sldChg chg="del">
        <pc:chgData name="Ορέστης Αντωνίου" userId="aa65568b-29c0-48f4-92ec-07a3c5292fa9" providerId="ADAL" clId="{7E9062FC-2ABB-404A-B043-C312100FAA11}" dt="2023-10-30T19:16:24.666" v="1982" actId="2696"/>
        <pc:sldMkLst>
          <pc:docMk/>
          <pc:sldMk cId="3507188199" sldId="381"/>
        </pc:sldMkLst>
      </pc:sldChg>
      <pc:sldChg chg="addCm">
        <pc:chgData name="Ορέστης Αντωνίου" userId="aa65568b-29c0-48f4-92ec-07a3c5292fa9" providerId="ADAL" clId="{7E9062FC-2ABB-404A-B043-C312100FAA11}" dt="2023-10-27T11:13:31.068" v="10"/>
        <pc:sldMkLst>
          <pc:docMk/>
          <pc:sldMk cId="292997513" sldId="4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Ορέστης Αντωνίου" userId="aa65568b-29c0-48f4-92ec-07a3c5292fa9" providerId="ADAL" clId="{7E9062FC-2ABB-404A-B043-C312100FAA11}" dt="2023-10-27T11:13:31.068" v="10"/>
              <pc2:cmMkLst xmlns:pc2="http://schemas.microsoft.com/office/powerpoint/2019/9/main/command">
                <pc:docMk/>
                <pc:sldMk cId="292997513" sldId="400"/>
                <pc2:cmMk id="{AA146B47-A781-4121-9577-BD6B9D981AE2}"/>
              </pc2:cmMkLst>
            </pc226:cmChg>
          </p:ext>
        </pc:extLst>
      </pc:sldChg>
      <pc:sldChg chg="addCm">
        <pc:chgData name="Ορέστης Αντωνίου" userId="aa65568b-29c0-48f4-92ec-07a3c5292fa9" providerId="ADAL" clId="{7E9062FC-2ABB-404A-B043-C312100FAA11}" dt="2023-10-27T11:15:07.132" v="11"/>
        <pc:sldMkLst>
          <pc:docMk/>
          <pc:sldMk cId="1438934043" sldId="4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Ορέστης Αντωνίου" userId="aa65568b-29c0-48f4-92ec-07a3c5292fa9" providerId="ADAL" clId="{7E9062FC-2ABB-404A-B043-C312100FAA11}" dt="2023-10-27T11:15:07.132" v="11"/>
              <pc2:cmMkLst xmlns:pc2="http://schemas.microsoft.com/office/powerpoint/2019/9/main/command">
                <pc:docMk/>
                <pc:sldMk cId="1438934043" sldId="401"/>
                <pc2:cmMk id="{5C384475-0BAF-413E-9A38-4852E2319076}"/>
              </pc2:cmMkLst>
            </pc226:cmChg>
          </p:ext>
        </pc:extLst>
      </pc:sldChg>
      <pc:sldChg chg="addCm">
        <pc:chgData name="Ορέστης Αντωνίου" userId="aa65568b-29c0-48f4-92ec-07a3c5292fa9" providerId="ADAL" clId="{7E9062FC-2ABB-404A-B043-C312100FAA11}" dt="2023-10-27T11:16:27.866" v="12"/>
        <pc:sldMkLst>
          <pc:docMk/>
          <pc:sldMk cId="3911015991" sldId="4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Ορέστης Αντωνίου" userId="aa65568b-29c0-48f4-92ec-07a3c5292fa9" providerId="ADAL" clId="{7E9062FC-2ABB-404A-B043-C312100FAA11}" dt="2023-10-27T11:16:27.866" v="12"/>
              <pc2:cmMkLst xmlns:pc2="http://schemas.microsoft.com/office/powerpoint/2019/9/main/command">
                <pc:docMk/>
                <pc:sldMk cId="3911015991" sldId="402"/>
                <pc2:cmMk id="{C9F4DF13-A98F-4F04-8A7D-62DE750BFF34}"/>
              </pc2:cmMkLst>
            </pc226:cmChg>
          </p:ext>
        </pc:extLst>
      </pc:sldChg>
      <pc:sldChg chg="addCm">
        <pc:chgData name="Ορέστης Αντωνίου" userId="aa65568b-29c0-48f4-92ec-07a3c5292fa9" providerId="ADAL" clId="{7E9062FC-2ABB-404A-B043-C312100FAA11}" dt="2023-10-27T11:19:04.962" v="13"/>
        <pc:sldMkLst>
          <pc:docMk/>
          <pc:sldMk cId="2338888800" sldId="4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Ορέστης Αντωνίου" userId="aa65568b-29c0-48f4-92ec-07a3c5292fa9" providerId="ADAL" clId="{7E9062FC-2ABB-404A-B043-C312100FAA11}" dt="2023-10-27T11:19:04.962" v="13"/>
              <pc2:cmMkLst xmlns:pc2="http://schemas.microsoft.com/office/powerpoint/2019/9/main/command">
                <pc:docMk/>
                <pc:sldMk cId="2338888800" sldId="405"/>
                <pc2:cmMk id="{3A9EE00C-D43B-43BE-98FC-5CF4F28D43D6}"/>
              </pc2:cmMkLst>
            </pc226:cmChg>
          </p:ext>
        </pc:extLst>
      </pc:sldChg>
      <pc:sldChg chg="addCm">
        <pc:chgData name="Ορέστης Αντωνίου" userId="aa65568b-29c0-48f4-92ec-07a3c5292fa9" providerId="ADAL" clId="{7E9062FC-2ABB-404A-B043-C312100FAA11}" dt="2023-10-27T11:19:17.450" v="14"/>
        <pc:sldMkLst>
          <pc:docMk/>
          <pc:sldMk cId="3879438816" sldId="4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Ορέστης Αντωνίου" userId="aa65568b-29c0-48f4-92ec-07a3c5292fa9" providerId="ADAL" clId="{7E9062FC-2ABB-404A-B043-C312100FAA11}" dt="2023-10-27T11:19:17.450" v="14"/>
              <pc2:cmMkLst xmlns:pc2="http://schemas.microsoft.com/office/powerpoint/2019/9/main/command">
                <pc:docMk/>
                <pc:sldMk cId="3879438816" sldId="406"/>
                <pc2:cmMk id="{BFF5AB8A-77E0-4A99-AB0F-C90DEB732895}"/>
              </pc2:cmMkLst>
            </pc226:cmChg>
          </p:ext>
        </pc:extLst>
      </pc:sldChg>
      <pc:sldChg chg="modSp mod modCm modNotesTx">
        <pc:chgData name="Ορέστης Αντωνίου" userId="aa65568b-29c0-48f4-92ec-07a3c5292fa9" providerId="ADAL" clId="{7E9062FC-2ABB-404A-B043-C312100FAA11}" dt="2023-10-30T20:32:40.906" v="5969" actId="20577"/>
        <pc:sldMkLst>
          <pc:docMk/>
          <pc:sldMk cId="550609155" sldId="450"/>
        </pc:sldMkLst>
        <pc:spChg chg="mod">
          <ac:chgData name="Ορέστης Αντωνίου" userId="aa65568b-29c0-48f4-92ec-07a3c5292fa9" providerId="ADAL" clId="{7E9062FC-2ABB-404A-B043-C312100FAA11}" dt="2023-10-30T20:32:40.906" v="5969" actId="20577"/>
          <ac:spMkLst>
            <pc:docMk/>
            <pc:sldMk cId="550609155" sldId="450"/>
            <ac:spMk id="3" creationId="{E7DCA32F-40F7-4A2E-3439-713227F5767E}"/>
          </ac:spMkLst>
        </pc:spChg>
        <pc:spChg chg="mod">
          <ac:chgData name="Ορέστης Αντωνίου" userId="aa65568b-29c0-48f4-92ec-07a3c5292fa9" providerId="ADAL" clId="{7E9062FC-2ABB-404A-B043-C312100FAA11}" dt="2023-10-30T18:45:43.821" v="193" actId="14100"/>
          <ac:spMkLst>
            <pc:docMk/>
            <pc:sldMk cId="550609155" sldId="450"/>
            <ac:spMk id="12" creationId="{82121E3E-5F23-8FFC-1F87-99E42E0715B0}"/>
          </ac:spMkLst>
        </pc:spChg>
        <pc:spChg chg="mod">
          <ac:chgData name="Ορέστης Αντωνίου" userId="aa65568b-29c0-48f4-92ec-07a3c5292fa9" providerId="ADAL" clId="{7E9062FC-2ABB-404A-B043-C312100FAA11}" dt="2023-10-30T18:39:13.857" v="101"/>
          <ac:spMkLst>
            <pc:docMk/>
            <pc:sldMk cId="550609155" sldId="450"/>
            <ac:spMk id="14" creationId="{69EF8532-8381-66FA-AAA2-FDBA8A22545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Ορέστης Αντωνίου" userId="aa65568b-29c0-48f4-92ec-07a3c5292fa9" providerId="ADAL" clId="{7E9062FC-2ABB-404A-B043-C312100FAA11}" dt="2023-10-30T18:48:31.536" v="219"/>
              <pc2:cmMkLst xmlns:pc2="http://schemas.microsoft.com/office/powerpoint/2019/9/main/command">
                <pc:docMk/>
                <pc:sldMk cId="550609155" sldId="450"/>
                <pc2:cmMk id="{43311E8D-FD4A-4A0A-BA9B-AD1FFB82C7FD}"/>
              </pc2:cmMkLst>
            </pc226:cmChg>
          </p:ext>
        </pc:extLst>
      </pc:sldChg>
      <pc:sldChg chg="addCm modCm">
        <pc:chgData name="Ορέστης Αντωνίου" userId="aa65568b-29c0-48f4-92ec-07a3c5292fa9" providerId="ADAL" clId="{7E9062FC-2ABB-404A-B043-C312100FAA11}" dt="2023-10-30T20:44:52.735" v="6555"/>
        <pc:sldMkLst>
          <pc:docMk/>
          <pc:sldMk cId="3034821546" sldId="45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Ορέστης Αντωνίου" userId="aa65568b-29c0-48f4-92ec-07a3c5292fa9" providerId="ADAL" clId="{7E9062FC-2ABB-404A-B043-C312100FAA11}" dt="2023-10-30T20:44:52.735" v="6555"/>
              <pc2:cmMkLst xmlns:pc2="http://schemas.microsoft.com/office/powerpoint/2019/9/main/command">
                <pc:docMk/>
                <pc:sldMk cId="3034821546" sldId="451"/>
                <pc2:cmMk id="{50489F2D-57F7-4EFB-8ECC-98806F6D24FA}"/>
              </pc2:cmMkLst>
            </pc226:cmChg>
          </p:ext>
        </pc:extLst>
      </pc:sldChg>
      <pc:sldChg chg="addCm">
        <pc:chgData name="Ορέστης Αντωνίου" userId="aa65568b-29c0-48f4-92ec-07a3c5292fa9" providerId="ADAL" clId="{7E9062FC-2ABB-404A-B043-C312100FAA11}" dt="2023-10-27T10:53:41.406" v="4"/>
        <pc:sldMkLst>
          <pc:docMk/>
          <pc:sldMk cId="2472875977" sldId="4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Ορέστης Αντωνίου" userId="aa65568b-29c0-48f4-92ec-07a3c5292fa9" providerId="ADAL" clId="{7E9062FC-2ABB-404A-B043-C312100FAA11}" dt="2023-10-27T10:53:41.406" v="4"/>
              <pc2:cmMkLst xmlns:pc2="http://schemas.microsoft.com/office/powerpoint/2019/9/main/command">
                <pc:docMk/>
                <pc:sldMk cId="2472875977" sldId="460"/>
                <pc2:cmMk id="{A57A3535-75F4-4912-9CC5-603206E4CAAE}"/>
              </pc2:cmMkLst>
            </pc226:cmChg>
          </p:ext>
        </pc:extLst>
      </pc:sldChg>
      <pc:sldChg chg="modSp add del mod">
        <pc:chgData name="Ορέστης Αντωνίου" userId="aa65568b-29c0-48f4-92ec-07a3c5292fa9" providerId="ADAL" clId="{7E9062FC-2ABB-404A-B043-C312100FAA11}" dt="2023-10-30T19:05:13.559" v="982" actId="2696"/>
        <pc:sldMkLst>
          <pc:docMk/>
          <pc:sldMk cId="1597264884" sldId="461"/>
        </pc:sldMkLst>
        <pc:spChg chg="mod">
          <ac:chgData name="Ορέστης Αντωνίου" userId="aa65568b-29c0-48f4-92ec-07a3c5292fa9" providerId="ADAL" clId="{7E9062FC-2ABB-404A-B043-C312100FAA11}" dt="2023-10-30T19:04:52.585" v="980" actId="20577"/>
          <ac:spMkLst>
            <pc:docMk/>
            <pc:sldMk cId="1597264884" sldId="461"/>
            <ac:spMk id="17" creationId="{59B66833-5565-8D31-7B6F-B58801F33BDA}"/>
          </ac:spMkLst>
        </pc:spChg>
      </pc:sldChg>
      <pc:sldChg chg="modSp add mod modNotesTx">
        <pc:chgData name="Ορέστης Αντωνίου" userId="aa65568b-29c0-48f4-92ec-07a3c5292fa9" providerId="ADAL" clId="{7E9062FC-2ABB-404A-B043-C312100FAA11}" dt="2023-10-30T19:16:53.986" v="1989" actId="20577"/>
        <pc:sldMkLst>
          <pc:docMk/>
          <pc:sldMk cId="2113847993" sldId="462"/>
        </pc:sldMkLst>
        <pc:spChg chg="mod">
          <ac:chgData name="Ορέστης Αντωνίου" userId="aa65568b-29c0-48f4-92ec-07a3c5292fa9" providerId="ADAL" clId="{7E9062FC-2ABB-404A-B043-C312100FAA11}" dt="2023-10-30T19:16:53.986" v="1989" actId="20577"/>
          <ac:spMkLst>
            <pc:docMk/>
            <pc:sldMk cId="2113847993" sldId="462"/>
            <ac:spMk id="17" creationId="{59B66833-5565-8D31-7B6F-B58801F33BDA}"/>
          </ac:spMkLst>
        </pc:spChg>
      </pc:sldChg>
      <pc:sldChg chg="addSp delSp modSp add mod ord delAnim modAnim modCm modNotesTx">
        <pc:chgData name="Ορέστης Αντωνίου" userId="aa65568b-29c0-48f4-92ec-07a3c5292fa9" providerId="ADAL" clId="{7E9062FC-2ABB-404A-B043-C312100FAA11}" dt="2023-10-30T20:05:20.620" v="4631" actId="21"/>
        <pc:sldMkLst>
          <pc:docMk/>
          <pc:sldMk cId="671373108" sldId="463"/>
        </pc:sldMkLst>
        <pc:spChg chg="mod topLvl">
          <ac:chgData name="Ορέστης Αντωνίου" userId="aa65568b-29c0-48f4-92ec-07a3c5292fa9" providerId="ADAL" clId="{7E9062FC-2ABB-404A-B043-C312100FAA11}" dt="2023-10-30T19:51:28.612" v="3463" actId="20577"/>
          <ac:spMkLst>
            <pc:docMk/>
            <pc:sldMk cId="671373108" sldId="463"/>
            <ac:spMk id="4" creationId="{F1DFC0D8-A513-CCE0-4CAE-3021DBBEB1EA}"/>
          </ac:spMkLst>
        </pc:spChg>
        <pc:spChg chg="mod">
          <ac:chgData name="Ορέστης Αντωνίου" userId="aa65568b-29c0-48f4-92ec-07a3c5292fa9" providerId="ADAL" clId="{7E9062FC-2ABB-404A-B043-C312100FAA11}" dt="2023-10-30T19:19:17.350" v="2010" actId="20577"/>
          <ac:spMkLst>
            <pc:docMk/>
            <pc:sldMk cId="671373108" sldId="463"/>
            <ac:spMk id="17" creationId="{59B66833-5565-8D31-7B6F-B58801F33BDA}"/>
          </ac:spMkLst>
        </pc:spChg>
        <pc:spChg chg="mod topLvl">
          <ac:chgData name="Ορέστης Αντωνίου" userId="aa65568b-29c0-48f4-92ec-07a3c5292fa9" providerId="ADAL" clId="{7E9062FC-2ABB-404A-B043-C312100FAA11}" dt="2023-10-30T19:29:49.556" v="2215" actId="164"/>
          <ac:spMkLst>
            <pc:docMk/>
            <pc:sldMk cId="671373108" sldId="463"/>
            <ac:spMk id="18" creationId="{2525287A-7B63-6061-AB59-A93290D41A2F}"/>
          </ac:spMkLst>
        </pc:spChg>
        <pc:spChg chg="add mod">
          <ac:chgData name="Ορέστης Αντωνίου" userId="aa65568b-29c0-48f4-92ec-07a3c5292fa9" providerId="ADAL" clId="{7E9062FC-2ABB-404A-B043-C312100FAA11}" dt="2023-10-30T19:19:48.830" v="2038" actId="20577"/>
          <ac:spMkLst>
            <pc:docMk/>
            <pc:sldMk cId="671373108" sldId="463"/>
            <ac:spMk id="21" creationId="{18273BFF-45BB-1777-A17E-D098A4FFAB03}"/>
          </ac:spMkLst>
        </pc:spChg>
        <pc:spChg chg="add del mod topLvl">
          <ac:chgData name="Ορέστης Αντωνίου" userId="aa65568b-29c0-48f4-92ec-07a3c5292fa9" providerId="ADAL" clId="{7E9062FC-2ABB-404A-B043-C312100FAA11}" dt="2023-10-30T19:47:24.158" v="3414" actId="21"/>
          <ac:spMkLst>
            <pc:docMk/>
            <pc:sldMk cId="671373108" sldId="463"/>
            <ac:spMk id="40" creationId="{8FEBE1AF-D0A6-4D97-561D-B3BFD4D5531C}"/>
          </ac:spMkLst>
        </pc:spChg>
        <pc:spChg chg="add del mod topLvl">
          <ac:chgData name="Ορέστης Αντωνίου" userId="aa65568b-29c0-48f4-92ec-07a3c5292fa9" providerId="ADAL" clId="{7E9062FC-2ABB-404A-B043-C312100FAA11}" dt="2023-10-30T19:47:24.629" v="3415" actId="21"/>
          <ac:spMkLst>
            <pc:docMk/>
            <pc:sldMk cId="671373108" sldId="463"/>
            <ac:spMk id="43" creationId="{74526076-15B4-9701-7C78-1EB9A7712D1E}"/>
          </ac:spMkLst>
        </pc:spChg>
        <pc:spChg chg="mod topLvl">
          <ac:chgData name="Ορέστης Αντωνίου" userId="aa65568b-29c0-48f4-92ec-07a3c5292fa9" providerId="ADAL" clId="{7E9062FC-2ABB-404A-B043-C312100FAA11}" dt="2023-10-30T19:29:49.556" v="2215" actId="164"/>
          <ac:spMkLst>
            <pc:docMk/>
            <pc:sldMk cId="671373108" sldId="463"/>
            <ac:spMk id="46" creationId="{D0C71751-4529-3EAD-89F1-3D13CBDDC90E}"/>
          </ac:spMkLst>
        </pc:spChg>
        <pc:spChg chg="mod topLvl">
          <ac:chgData name="Ορέστης Αντωνίου" userId="aa65568b-29c0-48f4-92ec-07a3c5292fa9" providerId="ADAL" clId="{7E9062FC-2ABB-404A-B043-C312100FAA11}" dt="2023-10-30T19:29:49.556" v="2215" actId="164"/>
          <ac:spMkLst>
            <pc:docMk/>
            <pc:sldMk cId="671373108" sldId="463"/>
            <ac:spMk id="47" creationId="{B8D88C05-82B5-3387-1CD8-A93DB7D3E377}"/>
          </ac:spMkLst>
        </pc:spChg>
        <pc:spChg chg="add del mod topLvl">
          <ac:chgData name="Ορέστης Αντωνίου" userId="aa65568b-29c0-48f4-92ec-07a3c5292fa9" providerId="ADAL" clId="{7E9062FC-2ABB-404A-B043-C312100FAA11}" dt="2023-10-30T19:47:26.078" v="3418" actId="21"/>
          <ac:spMkLst>
            <pc:docMk/>
            <pc:sldMk cId="671373108" sldId="463"/>
            <ac:spMk id="51" creationId="{E772D797-2596-6219-8FD7-A2A3BCF23E75}"/>
          </ac:spMkLst>
        </pc:spChg>
        <pc:spChg chg="add del mod">
          <ac:chgData name="Ορέστης Αντωνίου" userId="aa65568b-29c0-48f4-92ec-07a3c5292fa9" providerId="ADAL" clId="{7E9062FC-2ABB-404A-B043-C312100FAA11}" dt="2023-10-30T20:05:20.620" v="4631" actId="21"/>
          <ac:spMkLst>
            <pc:docMk/>
            <pc:sldMk cId="671373108" sldId="463"/>
            <ac:spMk id="87" creationId="{5ABBB6D6-BA7E-4520-6AA4-8C4640824B48}"/>
          </ac:spMkLst>
        </pc:spChg>
        <pc:spChg chg="del">
          <ac:chgData name="Ορέστης Αντωνίου" userId="aa65568b-29c0-48f4-92ec-07a3c5292fa9" providerId="ADAL" clId="{7E9062FC-2ABB-404A-B043-C312100FAA11}" dt="2023-10-30T19:18:13.569" v="2003" actId="21"/>
          <ac:spMkLst>
            <pc:docMk/>
            <pc:sldMk cId="671373108" sldId="463"/>
            <ac:spMk id="114" creationId="{678BF459-55A5-657F-3829-6DE82AED07E0}"/>
          </ac:spMkLst>
        </pc:spChg>
        <pc:spChg chg="del">
          <ac:chgData name="Ορέστης Αντωνίου" userId="aa65568b-29c0-48f4-92ec-07a3c5292fa9" providerId="ADAL" clId="{7E9062FC-2ABB-404A-B043-C312100FAA11}" dt="2023-10-30T19:18:00.516" v="1998" actId="21"/>
          <ac:spMkLst>
            <pc:docMk/>
            <pc:sldMk cId="671373108" sldId="463"/>
            <ac:spMk id="115" creationId="{765180BE-5AEE-4E72-4A9F-10441F36CDA5}"/>
          </ac:spMkLst>
        </pc:spChg>
        <pc:spChg chg="del">
          <ac:chgData name="Ορέστης Αντωνίου" userId="aa65568b-29c0-48f4-92ec-07a3c5292fa9" providerId="ADAL" clId="{7E9062FC-2ABB-404A-B043-C312100FAA11}" dt="2023-10-30T19:17:58.160" v="1997" actId="21"/>
          <ac:spMkLst>
            <pc:docMk/>
            <pc:sldMk cId="671373108" sldId="463"/>
            <ac:spMk id="116" creationId="{D4806FC0-B8D3-830C-438D-51A9B88A24AB}"/>
          </ac:spMkLst>
        </pc:spChg>
        <pc:grpChg chg="del">
          <ac:chgData name="Ορέστης Αντωνίου" userId="aa65568b-29c0-48f4-92ec-07a3c5292fa9" providerId="ADAL" clId="{7E9062FC-2ABB-404A-B043-C312100FAA11}" dt="2023-10-30T19:17:45.358" v="1993" actId="21"/>
          <ac:grpSpMkLst>
            <pc:docMk/>
            <pc:sldMk cId="671373108" sldId="463"/>
            <ac:grpSpMk id="7" creationId="{A34D6A2D-5B96-EAB2-6F0A-366AB21A8252}"/>
          </ac:grpSpMkLst>
        </pc:grpChg>
        <pc:grpChg chg="del">
          <ac:chgData name="Ορέστης Αντωνίου" userId="aa65568b-29c0-48f4-92ec-07a3c5292fa9" providerId="ADAL" clId="{7E9062FC-2ABB-404A-B043-C312100FAA11}" dt="2023-10-30T19:20:08.743" v="2039" actId="165"/>
          <ac:grpSpMkLst>
            <pc:docMk/>
            <pc:sldMk cId="671373108" sldId="463"/>
            <ac:grpSpMk id="8" creationId="{1BD9E4D2-F5F2-4244-06C6-C90FFC6017AB}"/>
          </ac:grpSpMkLst>
        </pc:grpChg>
        <pc:grpChg chg="del">
          <ac:chgData name="Ορέστης Αντωνίου" userId="aa65568b-29c0-48f4-92ec-07a3c5292fa9" providerId="ADAL" clId="{7E9062FC-2ABB-404A-B043-C312100FAA11}" dt="2023-10-30T19:18:09.109" v="2001" actId="21"/>
          <ac:grpSpMkLst>
            <pc:docMk/>
            <pc:sldMk cId="671373108" sldId="463"/>
            <ac:grpSpMk id="9" creationId="{191FCF03-5E72-8A2D-CD5D-56618F9CA09C}"/>
          </ac:grpSpMkLst>
        </pc:grpChg>
        <pc:grpChg chg="del">
          <ac:chgData name="Ορέστης Αντωνίου" userId="aa65568b-29c0-48f4-92ec-07a3c5292fa9" providerId="ADAL" clId="{7E9062FC-2ABB-404A-B043-C312100FAA11}" dt="2023-10-30T19:17:48.760" v="1994" actId="21"/>
          <ac:grpSpMkLst>
            <pc:docMk/>
            <pc:sldMk cId="671373108" sldId="463"/>
            <ac:grpSpMk id="19" creationId="{59E19E8A-8D94-4A18-0AFE-67E9BC22A6D6}"/>
          </ac:grpSpMkLst>
        </pc:grpChg>
        <pc:grpChg chg="add del mod">
          <ac:chgData name="Ορέστης Αντωνίου" userId="aa65568b-29c0-48f4-92ec-07a3c5292fa9" providerId="ADAL" clId="{7E9062FC-2ABB-404A-B043-C312100FAA11}" dt="2023-10-30T19:20:27.279" v="2042" actId="165"/>
          <ac:grpSpMkLst>
            <pc:docMk/>
            <pc:sldMk cId="671373108" sldId="463"/>
            <ac:grpSpMk id="23" creationId="{0657854D-FDA4-FA20-8C66-3C356353A9F5}"/>
          </ac:grpSpMkLst>
        </pc:grpChg>
        <pc:grpChg chg="del">
          <ac:chgData name="Ορέστης Αντωνίου" userId="aa65568b-29c0-48f4-92ec-07a3c5292fa9" providerId="ADAL" clId="{7E9062FC-2ABB-404A-B043-C312100FAA11}" dt="2023-10-30T19:18:07.001" v="2000" actId="21"/>
          <ac:grpSpMkLst>
            <pc:docMk/>
            <pc:sldMk cId="671373108" sldId="463"/>
            <ac:grpSpMk id="24" creationId="{8C466E4E-FA7D-AB26-2F02-25D52593799E}"/>
          </ac:grpSpMkLst>
        </pc:grpChg>
        <pc:grpChg chg="del mod topLvl">
          <ac:chgData name="Ορέστης Αντωνίου" userId="aa65568b-29c0-48f4-92ec-07a3c5292fa9" providerId="ADAL" clId="{7E9062FC-2ABB-404A-B043-C312100FAA11}" dt="2023-10-30T19:27:38.217" v="2190" actId="165"/>
          <ac:grpSpMkLst>
            <pc:docMk/>
            <pc:sldMk cId="671373108" sldId="463"/>
            <ac:grpSpMk id="30" creationId="{AEB67980-4634-EBF6-00C3-F19B28C751D3}"/>
          </ac:grpSpMkLst>
        </pc:grpChg>
        <pc:grpChg chg="add del mod">
          <ac:chgData name="Ορέστης Αντωνίου" userId="aa65568b-29c0-48f4-92ec-07a3c5292fa9" providerId="ADAL" clId="{7E9062FC-2ABB-404A-B043-C312100FAA11}" dt="2023-10-30T19:27:33.737" v="2189" actId="165"/>
          <ac:grpSpMkLst>
            <pc:docMk/>
            <pc:sldMk cId="671373108" sldId="463"/>
            <ac:grpSpMk id="32" creationId="{8075A679-4C05-B93F-E4A3-C06D7B9B5BC6}"/>
          </ac:grpSpMkLst>
        </pc:grpChg>
        <pc:grpChg chg="add del mod">
          <ac:chgData name="Ορέστης Αντωνίου" userId="aa65568b-29c0-48f4-92ec-07a3c5292fa9" providerId="ADAL" clId="{7E9062FC-2ABB-404A-B043-C312100FAA11}" dt="2023-10-30T19:26:56.171" v="2180" actId="165"/>
          <ac:grpSpMkLst>
            <pc:docMk/>
            <pc:sldMk cId="671373108" sldId="463"/>
            <ac:grpSpMk id="39" creationId="{60A674E9-70BB-B083-BE97-673043721AFA}"/>
          </ac:grpSpMkLst>
        </pc:grpChg>
        <pc:grpChg chg="add del mod">
          <ac:chgData name="Ορέστης Αντωνίου" userId="aa65568b-29c0-48f4-92ec-07a3c5292fa9" providerId="ADAL" clId="{7E9062FC-2ABB-404A-B043-C312100FAA11}" dt="2023-10-30T19:27:54.209" v="2194" actId="165"/>
          <ac:grpSpMkLst>
            <pc:docMk/>
            <pc:sldMk cId="671373108" sldId="463"/>
            <ac:grpSpMk id="42" creationId="{573426A2-49D9-53A7-619D-226DAA50F980}"/>
          </ac:grpSpMkLst>
        </pc:grpChg>
        <pc:grpChg chg="del mod topLvl">
          <ac:chgData name="Ορέστης Αντωνίου" userId="aa65568b-29c0-48f4-92ec-07a3c5292fa9" providerId="ADAL" clId="{7E9062FC-2ABB-404A-B043-C312100FAA11}" dt="2023-10-30T19:27:57.577" v="2195" actId="165"/>
          <ac:grpSpMkLst>
            <pc:docMk/>
            <pc:sldMk cId="671373108" sldId="463"/>
            <ac:grpSpMk id="44" creationId="{D44A5673-4359-342F-803B-F2CD1080A208}"/>
          </ac:grpSpMkLst>
        </pc:grpChg>
        <pc:grpChg chg="del mod topLvl">
          <ac:chgData name="Ορέστης Αντωνίου" userId="aa65568b-29c0-48f4-92ec-07a3c5292fa9" providerId="ADAL" clId="{7E9062FC-2ABB-404A-B043-C312100FAA11}" dt="2023-10-30T19:27:42.077" v="2191" actId="165"/>
          <ac:grpSpMkLst>
            <pc:docMk/>
            <pc:sldMk cId="671373108" sldId="463"/>
            <ac:grpSpMk id="45" creationId="{07ECCA83-D951-6E41-B166-4803DDF096FA}"/>
          </ac:grpSpMkLst>
        </pc:grpChg>
        <pc:grpChg chg="add del mod">
          <ac:chgData name="Ορέστης Αντωνίου" userId="aa65568b-29c0-48f4-92ec-07a3c5292fa9" providerId="ADAL" clId="{7E9062FC-2ABB-404A-B043-C312100FAA11}" dt="2023-10-30T19:28:06.519" v="2198" actId="165"/>
          <ac:grpSpMkLst>
            <pc:docMk/>
            <pc:sldMk cId="671373108" sldId="463"/>
            <ac:grpSpMk id="60" creationId="{0DFBC92E-BE04-429B-835C-714FC37BE52F}"/>
          </ac:grpSpMkLst>
        </pc:grpChg>
        <pc:grpChg chg="add mod">
          <ac:chgData name="Ορέστης Αντωνίου" userId="aa65568b-29c0-48f4-92ec-07a3c5292fa9" providerId="ADAL" clId="{7E9062FC-2ABB-404A-B043-C312100FAA11}" dt="2023-10-30T19:29:59.071" v="2216" actId="1076"/>
          <ac:grpSpMkLst>
            <pc:docMk/>
            <pc:sldMk cId="671373108" sldId="463"/>
            <ac:grpSpMk id="81" creationId="{7BECB2F6-E75B-DADD-5BBD-7BE18123455D}"/>
          </ac:grpSpMkLst>
        </pc:grpChg>
        <pc:grpChg chg="del">
          <ac:chgData name="Ορέστης Αντωνίου" userId="aa65568b-29c0-48f4-92ec-07a3c5292fa9" providerId="ADAL" clId="{7E9062FC-2ABB-404A-B043-C312100FAA11}" dt="2023-10-30T19:18:12.132" v="2002" actId="21"/>
          <ac:grpSpMkLst>
            <pc:docMk/>
            <pc:sldMk cId="671373108" sldId="463"/>
            <ac:grpSpMk id="118" creationId="{C251617C-BC87-1A7E-6BB6-CC7F58DC1513}"/>
          </ac:grpSpMkLst>
        </pc:grpChg>
        <pc:grpChg chg="del">
          <ac:chgData name="Ορέστης Αντωνίου" userId="aa65568b-29c0-48f4-92ec-07a3c5292fa9" providerId="ADAL" clId="{7E9062FC-2ABB-404A-B043-C312100FAA11}" dt="2023-10-30T19:18:02.911" v="1999" actId="21"/>
          <ac:grpSpMkLst>
            <pc:docMk/>
            <pc:sldMk cId="671373108" sldId="463"/>
            <ac:grpSpMk id="119" creationId="{5A493C2A-7E1E-3CE0-B27D-87754F88EA91}"/>
          </ac:grpSpMkLst>
        </pc:grpChg>
        <pc:grpChg chg="del">
          <ac:chgData name="Ορέστης Αντωνίου" userId="aa65568b-29c0-48f4-92ec-07a3c5292fa9" providerId="ADAL" clId="{7E9062FC-2ABB-404A-B043-C312100FAA11}" dt="2023-10-30T19:17:52.020" v="1995" actId="21"/>
          <ac:grpSpMkLst>
            <pc:docMk/>
            <pc:sldMk cId="671373108" sldId="463"/>
            <ac:grpSpMk id="121" creationId="{EF541B4D-891A-1AB4-BD96-DC5F82C45F7F}"/>
          </ac:grpSpMkLst>
        </pc:grpChg>
        <pc:grpChg chg="del">
          <ac:chgData name="Ορέστης Αντωνίου" userId="aa65568b-29c0-48f4-92ec-07a3c5292fa9" providerId="ADAL" clId="{7E9062FC-2ABB-404A-B043-C312100FAA11}" dt="2023-10-30T19:17:55.076" v="1996" actId="21"/>
          <ac:grpSpMkLst>
            <pc:docMk/>
            <pc:sldMk cId="671373108" sldId="463"/>
            <ac:grpSpMk id="122" creationId="{4CBBCBA0-F220-B20E-8A59-BE0FAD25365C}"/>
          </ac:grpSpMkLst>
        </pc:grpChg>
        <pc:cxnChg chg="mod">
          <ac:chgData name="Ορέστης Αντωνίου" userId="aa65568b-29c0-48f4-92ec-07a3c5292fa9" providerId="ADAL" clId="{7E9062FC-2ABB-404A-B043-C312100FAA11}" dt="2023-10-30T19:17:45.358" v="1993" actId="21"/>
          <ac:cxnSpMkLst>
            <pc:docMk/>
            <pc:sldMk cId="671373108" sldId="463"/>
            <ac:cxnSpMk id="22" creationId="{B7361261-7865-6252-532A-E2B74DCA9DD6}"/>
          </ac:cxnSpMkLst>
        </pc:cxnChg>
        <pc:cxnChg chg="mod topLvl">
          <ac:chgData name="Ορέστης Αντωνίου" userId="aa65568b-29c0-48f4-92ec-07a3c5292fa9" providerId="ADAL" clId="{7E9062FC-2ABB-404A-B043-C312100FAA11}" dt="2023-10-30T19:29:49.556" v="2215" actId="164"/>
          <ac:cxnSpMkLst>
            <pc:docMk/>
            <pc:sldMk cId="671373108" sldId="463"/>
            <ac:cxnSpMk id="26" creationId="{42D9B5A4-6D3D-2ED9-720A-4E3E0E3F09CB}"/>
          </ac:cxnSpMkLst>
        </pc:cxnChg>
        <pc:cxnChg chg="mod">
          <ac:chgData name="Ορέστης Αντωνίου" userId="aa65568b-29c0-48f4-92ec-07a3c5292fa9" providerId="ADAL" clId="{7E9062FC-2ABB-404A-B043-C312100FAA11}" dt="2023-10-30T19:18:09.109" v="2001" actId="21"/>
          <ac:cxnSpMkLst>
            <pc:docMk/>
            <pc:sldMk cId="671373108" sldId="463"/>
            <ac:cxnSpMk id="28" creationId="{FF061EA8-1D9D-6A66-21EA-6A05AC443575}"/>
          </ac:cxnSpMkLst>
        </pc:cxnChg>
        <pc:cxnChg chg="mod topLvl">
          <ac:chgData name="Ορέστης Αντωνίου" userId="aa65568b-29c0-48f4-92ec-07a3c5292fa9" providerId="ADAL" clId="{7E9062FC-2ABB-404A-B043-C312100FAA11}" dt="2023-10-30T19:47:24.158" v="3414" actId="21"/>
          <ac:cxnSpMkLst>
            <pc:docMk/>
            <pc:sldMk cId="671373108" sldId="463"/>
            <ac:cxnSpMk id="41" creationId="{29C26117-7197-7578-B1D3-B26F91240F3F}"/>
          </ac:cxnSpMkLst>
        </pc:cxnChg>
        <pc:cxnChg chg="mod">
          <ac:chgData name="Ορέστης Αντωνίου" userId="aa65568b-29c0-48f4-92ec-07a3c5292fa9" providerId="ADAL" clId="{7E9062FC-2ABB-404A-B043-C312100FAA11}" dt="2023-10-30T19:17:48.760" v="1994" actId="21"/>
          <ac:cxnSpMkLst>
            <pc:docMk/>
            <pc:sldMk cId="671373108" sldId="463"/>
            <ac:cxnSpMk id="52" creationId="{E7F5C453-21FB-EEFF-7937-DE51A14CEEBC}"/>
          </ac:cxnSpMkLst>
        </pc:cxnChg>
        <pc:cxnChg chg="del mod topLvl">
          <ac:chgData name="Ορέστης Αντωνίου" userId="aa65568b-29c0-48f4-92ec-07a3c5292fa9" providerId="ADAL" clId="{7E9062FC-2ABB-404A-B043-C312100FAA11}" dt="2023-10-30T19:29:01.368" v="2211" actId="21"/>
          <ac:cxnSpMkLst>
            <pc:docMk/>
            <pc:sldMk cId="671373108" sldId="463"/>
            <ac:cxnSpMk id="53" creationId="{C792DBED-A56F-FD9B-322B-D2B599D0AD3C}"/>
          </ac:cxnSpMkLst>
        </pc:cxnChg>
        <pc:cxnChg chg="mod topLvl">
          <ac:chgData name="Ορέστης Αντωνίου" userId="aa65568b-29c0-48f4-92ec-07a3c5292fa9" providerId="ADAL" clId="{7E9062FC-2ABB-404A-B043-C312100FAA11}" dt="2023-10-30T19:29:49.556" v="2215" actId="164"/>
          <ac:cxnSpMkLst>
            <pc:docMk/>
            <pc:sldMk cId="671373108" sldId="463"/>
            <ac:cxnSpMk id="54" creationId="{FD4C808E-4C45-C67C-3212-3326CD240C86}"/>
          </ac:cxnSpMkLst>
        </pc:cxnChg>
        <pc:cxnChg chg="del mod topLvl">
          <ac:chgData name="Ορέστης Αντωνίου" userId="aa65568b-29c0-48f4-92ec-07a3c5292fa9" providerId="ADAL" clId="{7E9062FC-2ABB-404A-B043-C312100FAA11}" dt="2023-10-30T19:29:01.368" v="2211" actId="21"/>
          <ac:cxnSpMkLst>
            <pc:docMk/>
            <pc:sldMk cId="671373108" sldId="463"/>
            <ac:cxnSpMk id="55" creationId="{4C3B6A3F-F2E6-BBC4-CEF6-FB5A57E57F10}"/>
          </ac:cxnSpMkLst>
        </pc:cxnChg>
        <pc:cxnChg chg="mod">
          <ac:chgData name="Ορέστης Αντωνίου" userId="aa65568b-29c0-48f4-92ec-07a3c5292fa9" providerId="ADAL" clId="{7E9062FC-2ABB-404A-B043-C312100FAA11}" dt="2023-10-30T19:18:07.001" v="2000" actId="21"/>
          <ac:cxnSpMkLst>
            <pc:docMk/>
            <pc:sldMk cId="671373108" sldId="463"/>
            <ac:cxnSpMk id="56" creationId="{87520513-19A9-BBC6-0ACB-263BC12D8649}"/>
          </ac:cxnSpMkLst>
        </pc:cxnChg>
        <pc:cxnChg chg="mod">
          <ac:chgData name="Ορέστης Αντωνίου" userId="aa65568b-29c0-48f4-92ec-07a3c5292fa9" providerId="ADAL" clId="{7E9062FC-2ABB-404A-B043-C312100FAA11}" dt="2023-10-30T19:17:48.760" v="1994" actId="21"/>
          <ac:cxnSpMkLst>
            <pc:docMk/>
            <pc:sldMk cId="671373108" sldId="463"/>
            <ac:cxnSpMk id="58" creationId="{F53C39EB-FA19-5F1C-8A5B-98A8F094B75B}"/>
          </ac:cxnSpMkLst>
        </pc:cxnChg>
        <pc:cxnChg chg="mod topLvl">
          <ac:chgData name="Ορέστης Αντωνίου" userId="aa65568b-29c0-48f4-92ec-07a3c5292fa9" providerId="ADAL" clId="{7E9062FC-2ABB-404A-B043-C312100FAA11}" dt="2023-10-30T19:29:49.556" v="2215" actId="164"/>
          <ac:cxnSpMkLst>
            <pc:docMk/>
            <pc:sldMk cId="671373108" sldId="463"/>
            <ac:cxnSpMk id="61" creationId="{A929F808-AD12-CF41-3320-614FEBD7FED7}"/>
          </ac:cxnSpMkLst>
        </pc:cxnChg>
        <pc:cxnChg chg="mod">
          <ac:chgData name="Ορέστης Αντωνίου" userId="aa65568b-29c0-48f4-92ec-07a3c5292fa9" providerId="ADAL" clId="{7E9062FC-2ABB-404A-B043-C312100FAA11}" dt="2023-10-30T19:18:07.001" v="2000" actId="21"/>
          <ac:cxnSpMkLst>
            <pc:docMk/>
            <pc:sldMk cId="671373108" sldId="463"/>
            <ac:cxnSpMk id="63" creationId="{2ACD3641-333C-B2AD-3FCC-D0DC1DEC2B8E}"/>
          </ac:cxnSpMkLst>
        </pc:cxnChg>
        <pc:cxnChg chg="mod">
          <ac:chgData name="Ορέστης Αντωνίου" userId="aa65568b-29c0-48f4-92ec-07a3c5292fa9" providerId="ADAL" clId="{7E9062FC-2ABB-404A-B043-C312100FAA11}" dt="2023-10-30T19:17:52.020" v="1995" actId="21"/>
          <ac:cxnSpMkLst>
            <pc:docMk/>
            <pc:sldMk cId="671373108" sldId="463"/>
            <ac:cxnSpMk id="73" creationId="{D4CBE8AC-FC2E-5C21-513F-B150103A5184}"/>
          </ac:cxnSpMkLst>
        </pc:cxnChg>
        <pc:cxnChg chg="add del mod">
          <ac:chgData name="Ορέστης Αντωνίου" userId="aa65568b-29c0-48f4-92ec-07a3c5292fa9" providerId="ADAL" clId="{7E9062FC-2ABB-404A-B043-C312100FAA11}" dt="2023-10-30T19:47:26.078" v="3418" actId="21"/>
          <ac:cxnSpMkLst>
            <pc:docMk/>
            <pc:sldMk cId="671373108" sldId="463"/>
            <ac:cxnSpMk id="74" creationId="{781243AA-FA26-95FE-3A29-31519315F5A4}"/>
          </ac:cxnSpMkLst>
        </pc:cxnChg>
        <pc:cxnChg chg="mod">
          <ac:chgData name="Ορέστης Αντωνίου" userId="aa65568b-29c0-48f4-92ec-07a3c5292fa9" providerId="ADAL" clId="{7E9062FC-2ABB-404A-B043-C312100FAA11}" dt="2023-10-30T19:17:55.076" v="1996" actId="21"/>
          <ac:cxnSpMkLst>
            <pc:docMk/>
            <pc:sldMk cId="671373108" sldId="463"/>
            <ac:cxnSpMk id="76" creationId="{EEE24802-F7D0-4107-1BDB-256306AE6313}"/>
          </ac:cxnSpMkLst>
        </pc:cxnChg>
        <pc:cxnChg chg="add del mod">
          <ac:chgData name="Ορέστης Αντωνίου" userId="aa65568b-29c0-48f4-92ec-07a3c5292fa9" providerId="ADAL" clId="{7E9062FC-2ABB-404A-B043-C312100FAA11}" dt="2023-10-30T19:47:25.122" v="3416" actId="21"/>
          <ac:cxnSpMkLst>
            <pc:docMk/>
            <pc:sldMk cId="671373108" sldId="463"/>
            <ac:cxnSpMk id="77" creationId="{1AC9E589-FE80-96A1-DC52-3B9C1F1703EB}"/>
          </ac:cxnSpMkLst>
        </pc:cxnChg>
        <pc:cxnChg chg="mod">
          <ac:chgData name="Ορέστης Αντωνίου" userId="aa65568b-29c0-48f4-92ec-07a3c5292fa9" providerId="ADAL" clId="{7E9062FC-2ABB-404A-B043-C312100FAA11}" dt="2023-10-30T19:18:02.911" v="1999" actId="21"/>
          <ac:cxnSpMkLst>
            <pc:docMk/>
            <pc:sldMk cId="671373108" sldId="463"/>
            <ac:cxnSpMk id="80" creationId="{27DF5364-1A8D-E060-8CAC-0DD679D8469B}"/>
          </ac:cxnSpMkLst>
        </pc:cxnChg>
        <pc:cxnChg chg="mod">
          <ac:chgData name="Ορέστης Αντωνίου" userId="aa65568b-29c0-48f4-92ec-07a3c5292fa9" providerId="ADAL" clId="{7E9062FC-2ABB-404A-B043-C312100FAA11}" dt="2023-10-30T19:17:55.076" v="1996" actId="21"/>
          <ac:cxnSpMkLst>
            <pc:docMk/>
            <pc:sldMk cId="671373108" sldId="463"/>
            <ac:cxnSpMk id="86" creationId="{939FB2E8-C2E7-B37D-8F39-92A1F6D0510E}"/>
          </ac:cxnSpMkLst>
        </pc:cxnChg>
        <pc:cxnChg chg="mod">
          <ac:chgData name="Ορέστης Αντωνίου" userId="aa65568b-29c0-48f4-92ec-07a3c5292fa9" providerId="ADAL" clId="{7E9062FC-2ABB-404A-B043-C312100FAA11}" dt="2023-10-30T19:18:02.911" v="1999" actId="21"/>
          <ac:cxnSpMkLst>
            <pc:docMk/>
            <pc:sldMk cId="671373108" sldId="463"/>
            <ac:cxnSpMk id="91" creationId="{44B41C84-DB6E-CEA2-E6A7-DA4B81B6A97D}"/>
          </ac:cxnSpMkLst>
        </pc:cxnChg>
        <pc:cxnChg chg="mod">
          <ac:chgData name="Ορέστης Αντωνίου" userId="aa65568b-29c0-48f4-92ec-07a3c5292fa9" providerId="ADAL" clId="{7E9062FC-2ABB-404A-B043-C312100FAA11}" dt="2023-10-30T19:18:07.001" v="2000" actId="21"/>
          <ac:cxnSpMkLst>
            <pc:docMk/>
            <pc:sldMk cId="671373108" sldId="463"/>
            <ac:cxnSpMk id="95" creationId="{3DEC0EDD-F7E4-8959-05DB-765AA928E17E}"/>
          </ac:cxnSpMkLst>
        </pc:cxnChg>
        <pc:cxnChg chg="mod">
          <ac:chgData name="Ορέστης Αντωνίου" userId="aa65568b-29c0-48f4-92ec-07a3c5292fa9" providerId="ADAL" clId="{7E9062FC-2ABB-404A-B043-C312100FAA11}" dt="2023-10-30T19:18:12.132" v="2002" actId="21"/>
          <ac:cxnSpMkLst>
            <pc:docMk/>
            <pc:sldMk cId="671373108" sldId="463"/>
            <ac:cxnSpMk id="103" creationId="{A9D10832-0D1E-1697-2039-D1B76A22BFD4}"/>
          </ac:cxnSpMkLst>
        </pc:cxnChg>
        <pc:cxnChg chg="mod">
          <ac:chgData name="Ορέστης Αντωνίου" userId="aa65568b-29c0-48f4-92ec-07a3c5292fa9" providerId="ADAL" clId="{7E9062FC-2ABB-404A-B043-C312100FAA11}" dt="2023-10-30T19:18:12.132" v="2002" actId="21"/>
          <ac:cxnSpMkLst>
            <pc:docMk/>
            <pc:sldMk cId="671373108" sldId="463"/>
            <ac:cxnSpMk id="109" creationId="{E0331013-78EE-8B90-BE8D-301CEB77BE56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Ορέστης Αντωνίου" userId="aa65568b-29c0-48f4-92ec-07a3c5292fa9" providerId="ADAL" clId="{7E9062FC-2ABB-404A-B043-C312100FAA11}" dt="2023-10-30T19:35:17.757" v="2607"/>
              <pc2:cmMkLst xmlns:pc2="http://schemas.microsoft.com/office/powerpoint/2019/9/main/command">
                <pc:docMk/>
                <pc:sldMk cId="671373108" sldId="463"/>
                <pc2:cmMk id="{2C573A53-B63F-43DB-9C54-E7DE39BC9A6B}"/>
              </pc2:cmMkLst>
            </pc226:cmChg>
          </p:ext>
        </pc:extLst>
      </pc:sldChg>
      <pc:sldChg chg="addSp delSp modSp add mod modNotesTx">
        <pc:chgData name="Ορέστης Αντωνίου" userId="aa65568b-29c0-48f4-92ec-07a3c5292fa9" providerId="ADAL" clId="{7E9062FC-2ABB-404A-B043-C312100FAA11}" dt="2023-10-30T20:04:24.093" v="4625" actId="20577"/>
        <pc:sldMkLst>
          <pc:docMk/>
          <pc:sldMk cId="2656522574" sldId="464"/>
        </pc:sldMkLst>
        <pc:spChg chg="mod topLvl">
          <ac:chgData name="Ορέστης Αντωνίου" userId="aa65568b-29c0-48f4-92ec-07a3c5292fa9" providerId="ADAL" clId="{7E9062FC-2ABB-404A-B043-C312100FAA11}" dt="2023-10-30T19:51:53.602" v="3469" actId="20577"/>
          <ac:spMkLst>
            <pc:docMk/>
            <pc:sldMk cId="2656522574" sldId="464"/>
            <ac:spMk id="4" creationId="{F1DFC0D8-A513-CCE0-4CAE-3021DBBEB1EA}"/>
          </ac:spMkLst>
        </pc:spChg>
        <pc:spChg chg="add mod">
          <ac:chgData name="Ορέστης Αντωνίου" userId="aa65568b-29c0-48f4-92ec-07a3c5292fa9" providerId="ADAL" clId="{7E9062FC-2ABB-404A-B043-C312100FAA11}" dt="2023-10-30T19:49:22.212" v="3439" actId="1076"/>
          <ac:spMkLst>
            <pc:docMk/>
            <pc:sldMk cId="2656522574" sldId="464"/>
            <ac:spMk id="7" creationId="{079AC0D1-6AFC-71A5-074C-A94C6F8C56FF}"/>
          </ac:spMkLst>
        </pc:spChg>
        <pc:spChg chg="mod">
          <ac:chgData name="Ορέστης Αντωνίου" userId="aa65568b-29c0-48f4-92ec-07a3c5292fa9" providerId="ADAL" clId="{7E9062FC-2ABB-404A-B043-C312100FAA11}" dt="2023-10-30T19:52:08.702" v="3471" actId="20577"/>
          <ac:spMkLst>
            <pc:docMk/>
            <pc:sldMk cId="2656522574" sldId="464"/>
            <ac:spMk id="17" creationId="{59B66833-5565-8D31-7B6F-B58801F33BDA}"/>
          </ac:spMkLst>
        </pc:spChg>
        <pc:spChg chg="mod topLvl">
          <ac:chgData name="Ορέστης Αντωνίου" userId="aa65568b-29c0-48f4-92ec-07a3c5292fa9" providerId="ADAL" clId="{7E9062FC-2ABB-404A-B043-C312100FAA11}" dt="2023-10-30T19:50:01.602" v="3446" actId="165"/>
          <ac:spMkLst>
            <pc:docMk/>
            <pc:sldMk cId="2656522574" sldId="464"/>
            <ac:spMk id="18" creationId="{2525287A-7B63-6061-AB59-A93290D41A2F}"/>
          </ac:spMkLst>
        </pc:spChg>
        <pc:spChg chg="mod">
          <ac:chgData name="Ορέστης Αντωνίου" userId="aa65568b-29c0-48f4-92ec-07a3c5292fa9" providerId="ADAL" clId="{7E9062FC-2ABB-404A-B043-C312100FAA11}" dt="2023-10-30T19:46:39.535" v="3408" actId="14100"/>
          <ac:spMkLst>
            <pc:docMk/>
            <pc:sldMk cId="2656522574" sldId="464"/>
            <ac:spMk id="21" creationId="{18273BFF-45BB-1777-A17E-D098A4FFAB03}"/>
          </ac:spMkLst>
        </pc:spChg>
        <pc:spChg chg="mod topLvl">
          <ac:chgData name="Ορέστης Αντωνίου" userId="aa65568b-29c0-48f4-92ec-07a3c5292fa9" providerId="ADAL" clId="{7E9062FC-2ABB-404A-B043-C312100FAA11}" dt="2023-10-30T19:51:12.072" v="3457" actId="1076"/>
          <ac:spMkLst>
            <pc:docMk/>
            <pc:sldMk cId="2656522574" sldId="464"/>
            <ac:spMk id="40" creationId="{8FEBE1AF-D0A6-4D97-561D-B3BFD4D5531C}"/>
          </ac:spMkLst>
        </pc:spChg>
        <pc:spChg chg="mod topLvl">
          <ac:chgData name="Ορέστης Αντωνίου" userId="aa65568b-29c0-48f4-92ec-07a3c5292fa9" providerId="ADAL" clId="{7E9062FC-2ABB-404A-B043-C312100FAA11}" dt="2023-10-30T19:50:01.602" v="3446" actId="165"/>
          <ac:spMkLst>
            <pc:docMk/>
            <pc:sldMk cId="2656522574" sldId="464"/>
            <ac:spMk id="43" creationId="{74526076-15B4-9701-7C78-1EB9A7712D1E}"/>
          </ac:spMkLst>
        </pc:spChg>
        <pc:spChg chg="mod topLvl">
          <ac:chgData name="Ορέστης Αντωνίου" userId="aa65568b-29c0-48f4-92ec-07a3c5292fa9" providerId="ADAL" clId="{7E9062FC-2ABB-404A-B043-C312100FAA11}" dt="2023-10-30T19:50:01.602" v="3446" actId="165"/>
          <ac:spMkLst>
            <pc:docMk/>
            <pc:sldMk cId="2656522574" sldId="464"/>
            <ac:spMk id="46" creationId="{D0C71751-4529-3EAD-89F1-3D13CBDDC90E}"/>
          </ac:spMkLst>
        </pc:spChg>
        <pc:spChg chg="mod topLvl">
          <ac:chgData name="Ορέστης Αντωνίου" userId="aa65568b-29c0-48f4-92ec-07a3c5292fa9" providerId="ADAL" clId="{7E9062FC-2ABB-404A-B043-C312100FAA11}" dt="2023-10-30T19:51:02.663" v="3456" actId="1076"/>
          <ac:spMkLst>
            <pc:docMk/>
            <pc:sldMk cId="2656522574" sldId="464"/>
            <ac:spMk id="47" creationId="{B8D88C05-82B5-3387-1CD8-A93DB7D3E377}"/>
          </ac:spMkLst>
        </pc:spChg>
        <pc:spChg chg="mod topLvl">
          <ac:chgData name="Ορέστης Αντωνίου" userId="aa65568b-29c0-48f4-92ec-07a3c5292fa9" providerId="ADAL" clId="{7E9062FC-2ABB-404A-B043-C312100FAA11}" dt="2023-10-30T19:50:01.602" v="3446" actId="165"/>
          <ac:spMkLst>
            <pc:docMk/>
            <pc:sldMk cId="2656522574" sldId="464"/>
            <ac:spMk id="51" creationId="{E772D797-2596-6219-8FD7-A2A3BCF23E75}"/>
          </ac:spMkLst>
        </pc:spChg>
        <pc:grpChg chg="add del mod">
          <ac:chgData name="Ορέστης Αντωνίου" userId="aa65568b-29c0-48f4-92ec-07a3c5292fa9" providerId="ADAL" clId="{7E9062FC-2ABB-404A-B043-C312100FAA11}" dt="2023-10-30T19:50:01.602" v="3446" actId="165"/>
          <ac:grpSpMkLst>
            <pc:docMk/>
            <pc:sldMk cId="2656522574" sldId="464"/>
            <ac:grpSpMk id="81" creationId="{7BECB2F6-E75B-DADD-5BBD-7BE18123455D}"/>
          </ac:grpSpMkLst>
        </pc:grpChg>
        <pc:cxnChg chg="add mod">
          <ac:chgData name="Ορέστης Αντωνίου" userId="aa65568b-29c0-48f4-92ec-07a3c5292fa9" providerId="ADAL" clId="{7E9062FC-2ABB-404A-B043-C312100FAA11}" dt="2023-10-30T19:50:32.502" v="3454" actId="14100"/>
          <ac:cxnSpMkLst>
            <pc:docMk/>
            <pc:sldMk cId="2656522574" sldId="464"/>
            <ac:cxnSpMk id="11" creationId="{13249C22-D67D-8EFD-AF86-E4F21648FB72}"/>
          </ac:cxnSpMkLst>
        </pc:cxnChg>
        <pc:cxnChg chg="mod topLvl">
          <ac:chgData name="Ορέστης Αντωνίου" userId="aa65568b-29c0-48f4-92ec-07a3c5292fa9" providerId="ADAL" clId="{7E9062FC-2ABB-404A-B043-C312100FAA11}" dt="2023-10-30T19:50:01.602" v="3446" actId="165"/>
          <ac:cxnSpMkLst>
            <pc:docMk/>
            <pc:sldMk cId="2656522574" sldId="464"/>
            <ac:cxnSpMk id="26" creationId="{42D9B5A4-6D3D-2ED9-720A-4E3E0E3F09CB}"/>
          </ac:cxnSpMkLst>
        </pc:cxnChg>
        <pc:cxnChg chg="mod topLvl">
          <ac:chgData name="Ορέστης Αντωνίου" userId="aa65568b-29c0-48f4-92ec-07a3c5292fa9" providerId="ADAL" clId="{7E9062FC-2ABB-404A-B043-C312100FAA11}" dt="2023-10-30T19:51:12.072" v="3457" actId="1076"/>
          <ac:cxnSpMkLst>
            <pc:docMk/>
            <pc:sldMk cId="2656522574" sldId="464"/>
            <ac:cxnSpMk id="41" creationId="{29C26117-7197-7578-B1D3-B26F91240F3F}"/>
          </ac:cxnSpMkLst>
        </pc:cxnChg>
        <pc:cxnChg chg="mod topLvl">
          <ac:chgData name="Ορέστης Αντωνίου" userId="aa65568b-29c0-48f4-92ec-07a3c5292fa9" providerId="ADAL" clId="{7E9062FC-2ABB-404A-B043-C312100FAA11}" dt="2023-10-30T19:50:01.602" v="3446" actId="165"/>
          <ac:cxnSpMkLst>
            <pc:docMk/>
            <pc:sldMk cId="2656522574" sldId="464"/>
            <ac:cxnSpMk id="54" creationId="{FD4C808E-4C45-C67C-3212-3326CD240C86}"/>
          </ac:cxnSpMkLst>
        </pc:cxnChg>
        <pc:cxnChg chg="mod topLvl">
          <ac:chgData name="Ορέστης Αντωνίου" userId="aa65568b-29c0-48f4-92ec-07a3c5292fa9" providerId="ADAL" clId="{7E9062FC-2ABB-404A-B043-C312100FAA11}" dt="2023-10-30T19:51:02.663" v="3456" actId="1076"/>
          <ac:cxnSpMkLst>
            <pc:docMk/>
            <pc:sldMk cId="2656522574" sldId="464"/>
            <ac:cxnSpMk id="61" creationId="{A929F808-AD12-CF41-3320-614FEBD7FED7}"/>
          </ac:cxnSpMkLst>
        </pc:cxnChg>
        <pc:cxnChg chg="mod topLvl">
          <ac:chgData name="Ορέστης Αντωνίου" userId="aa65568b-29c0-48f4-92ec-07a3c5292fa9" providerId="ADAL" clId="{7E9062FC-2ABB-404A-B043-C312100FAA11}" dt="2023-10-30T19:50:12.533" v="3448" actId="14100"/>
          <ac:cxnSpMkLst>
            <pc:docMk/>
            <pc:sldMk cId="2656522574" sldId="464"/>
            <ac:cxnSpMk id="74" creationId="{781243AA-FA26-95FE-3A29-31519315F5A4}"/>
          </ac:cxnSpMkLst>
        </pc:cxnChg>
        <pc:cxnChg chg="mod topLvl">
          <ac:chgData name="Ορέστης Αντωνίου" userId="aa65568b-29c0-48f4-92ec-07a3c5292fa9" providerId="ADAL" clId="{7E9062FC-2ABB-404A-B043-C312100FAA11}" dt="2023-10-30T19:50:20.502" v="3450" actId="14100"/>
          <ac:cxnSpMkLst>
            <pc:docMk/>
            <pc:sldMk cId="2656522574" sldId="464"/>
            <ac:cxnSpMk id="77" creationId="{1AC9E589-FE80-96A1-DC52-3B9C1F1703EB}"/>
          </ac:cxnSpMkLst>
        </pc:cxnChg>
      </pc:sldChg>
      <pc:sldChg chg="addSp delSp modSp add mod modNotesTx">
        <pc:chgData name="Ορέστης Αντωνίου" userId="aa65568b-29c0-48f4-92ec-07a3c5292fa9" providerId="ADAL" clId="{7E9062FC-2ABB-404A-B043-C312100FAA11}" dt="2023-10-30T20:28:45.004" v="5959" actId="20577"/>
        <pc:sldMkLst>
          <pc:docMk/>
          <pc:sldMk cId="3432988889" sldId="465"/>
        </pc:sldMkLst>
        <pc:spChg chg="mod">
          <ac:chgData name="Ορέστης Αντωνίου" userId="aa65568b-29c0-48f4-92ec-07a3c5292fa9" providerId="ADAL" clId="{7E9062FC-2ABB-404A-B043-C312100FAA11}" dt="2023-10-30T20:13:34.483" v="4781" actId="164"/>
          <ac:spMkLst>
            <pc:docMk/>
            <pc:sldMk cId="3432988889" sldId="465"/>
            <ac:spMk id="4" creationId="{F1DFC0D8-A513-CCE0-4CAE-3021DBBEB1EA}"/>
          </ac:spMkLst>
        </pc:spChg>
        <pc:spChg chg="mod">
          <ac:chgData name="Ορέστης Αντωνίου" userId="aa65568b-29c0-48f4-92ec-07a3c5292fa9" providerId="ADAL" clId="{7E9062FC-2ABB-404A-B043-C312100FAA11}" dt="2023-10-30T20:08:55.754" v="4727" actId="164"/>
          <ac:spMkLst>
            <pc:docMk/>
            <pc:sldMk cId="3432988889" sldId="465"/>
            <ac:spMk id="7" creationId="{079AC0D1-6AFC-71A5-074C-A94C6F8C56FF}"/>
          </ac:spMkLst>
        </pc:spChg>
        <pc:spChg chg="add mod">
          <ac:chgData name="Ορέστης Αντωνίου" userId="aa65568b-29c0-48f4-92ec-07a3c5292fa9" providerId="ADAL" clId="{7E9062FC-2ABB-404A-B043-C312100FAA11}" dt="2023-10-30T20:08:55.754" v="4727" actId="164"/>
          <ac:spMkLst>
            <pc:docMk/>
            <pc:sldMk cId="3432988889" sldId="465"/>
            <ac:spMk id="10" creationId="{228D3863-474C-5F3A-2A0C-02FD6A43E13A}"/>
          </ac:spMkLst>
        </pc:spChg>
        <pc:spChg chg="mod">
          <ac:chgData name="Ορέστης Αντωνίου" userId="aa65568b-29c0-48f4-92ec-07a3c5292fa9" providerId="ADAL" clId="{7E9062FC-2ABB-404A-B043-C312100FAA11}" dt="2023-10-30T20:05:32.756" v="4634" actId="20577"/>
          <ac:spMkLst>
            <pc:docMk/>
            <pc:sldMk cId="3432988889" sldId="465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7E9062FC-2ABB-404A-B043-C312100FAA11}" dt="2023-10-30T20:13:34.483" v="4781" actId="164"/>
          <ac:spMkLst>
            <pc:docMk/>
            <pc:sldMk cId="3432988889" sldId="465"/>
            <ac:spMk id="18" creationId="{2525287A-7B63-6061-AB59-A93290D41A2F}"/>
          </ac:spMkLst>
        </pc:spChg>
        <pc:spChg chg="add mod">
          <ac:chgData name="Ορέστης Αντωνίου" userId="aa65568b-29c0-48f4-92ec-07a3c5292fa9" providerId="ADAL" clId="{7E9062FC-2ABB-404A-B043-C312100FAA11}" dt="2023-10-30T20:08:55.754" v="4727" actId="164"/>
          <ac:spMkLst>
            <pc:docMk/>
            <pc:sldMk cId="3432988889" sldId="465"/>
            <ac:spMk id="19" creationId="{AFF0249C-0E17-1EB4-E124-9D689D5FA6E1}"/>
          </ac:spMkLst>
        </pc:spChg>
        <pc:spChg chg="add mod">
          <ac:chgData name="Ορέστης Αντωνίου" userId="aa65568b-29c0-48f4-92ec-07a3c5292fa9" providerId="ADAL" clId="{7E9062FC-2ABB-404A-B043-C312100FAA11}" dt="2023-10-30T20:08:55.754" v="4727" actId="164"/>
          <ac:spMkLst>
            <pc:docMk/>
            <pc:sldMk cId="3432988889" sldId="465"/>
            <ac:spMk id="20" creationId="{C5F8EC03-86FA-E30E-B82F-1343F95EE655}"/>
          </ac:spMkLst>
        </pc:spChg>
        <pc:spChg chg="mod">
          <ac:chgData name="Ορέστης Αντωνίου" userId="aa65568b-29c0-48f4-92ec-07a3c5292fa9" providerId="ADAL" clId="{7E9062FC-2ABB-404A-B043-C312100FAA11}" dt="2023-10-30T20:05:52.141" v="4671" actId="20577"/>
          <ac:spMkLst>
            <pc:docMk/>
            <pc:sldMk cId="3432988889" sldId="465"/>
            <ac:spMk id="21" creationId="{18273BFF-45BB-1777-A17E-D098A4FFAB03}"/>
          </ac:spMkLst>
        </pc:spChg>
        <pc:spChg chg="add mod">
          <ac:chgData name="Ορέστης Αντωνίου" userId="aa65568b-29c0-48f4-92ec-07a3c5292fa9" providerId="ADAL" clId="{7E9062FC-2ABB-404A-B043-C312100FAA11}" dt="2023-10-30T20:08:55.754" v="4727" actId="164"/>
          <ac:spMkLst>
            <pc:docMk/>
            <pc:sldMk cId="3432988889" sldId="465"/>
            <ac:spMk id="22" creationId="{2EC72764-1072-7385-019E-DFC4AC7AB181}"/>
          </ac:spMkLst>
        </pc:spChg>
        <pc:spChg chg="add mod">
          <ac:chgData name="Ορέστης Αντωνίου" userId="aa65568b-29c0-48f4-92ec-07a3c5292fa9" providerId="ADAL" clId="{7E9062FC-2ABB-404A-B043-C312100FAA11}" dt="2023-10-30T20:08:55.754" v="4727" actId="164"/>
          <ac:spMkLst>
            <pc:docMk/>
            <pc:sldMk cId="3432988889" sldId="465"/>
            <ac:spMk id="23" creationId="{C2EF316C-37AB-81E8-8511-6CCB7A5F55C2}"/>
          </ac:spMkLst>
        </pc:spChg>
        <pc:spChg chg="add mod">
          <ac:chgData name="Ορέστης Αντωνίου" userId="aa65568b-29c0-48f4-92ec-07a3c5292fa9" providerId="ADAL" clId="{7E9062FC-2ABB-404A-B043-C312100FAA11}" dt="2023-10-30T20:08:55.754" v="4727" actId="164"/>
          <ac:spMkLst>
            <pc:docMk/>
            <pc:sldMk cId="3432988889" sldId="465"/>
            <ac:spMk id="24" creationId="{B4007C1E-AFF7-5609-3F1D-2779FA3D38C5}"/>
          </ac:spMkLst>
        </pc:spChg>
        <pc:spChg chg="del">
          <ac:chgData name="Ορέστης Αντωνίου" userId="aa65568b-29c0-48f4-92ec-07a3c5292fa9" providerId="ADAL" clId="{7E9062FC-2ABB-404A-B043-C312100FAA11}" dt="2023-10-30T20:06:33.621" v="4681" actId="21"/>
          <ac:spMkLst>
            <pc:docMk/>
            <pc:sldMk cId="3432988889" sldId="465"/>
            <ac:spMk id="40" creationId="{8FEBE1AF-D0A6-4D97-561D-B3BFD4D5531C}"/>
          </ac:spMkLst>
        </pc:spChg>
        <pc:spChg chg="del">
          <ac:chgData name="Ορέστης Αντωνίου" userId="aa65568b-29c0-48f4-92ec-07a3c5292fa9" providerId="ADAL" clId="{7E9062FC-2ABB-404A-B043-C312100FAA11}" dt="2023-10-30T20:06:59.380" v="4683" actId="21"/>
          <ac:spMkLst>
            <pc:docMk/>
            <pc:sldMk cId="3432988889" sldId="465"/>
            <ac:spMk id="43" creationId="{74526076-15B4-9701-7C78-1EB9A7712D1E}"/>
          </ac:spMkLst>
        </pc:spChg>
        <pc:spChg chg="mod">
          <ac:chgData name="Ορέστης Αντωνίου" userId="aa65568b-29c0-48f4-92ec-07a3c5292fa9" providerId="ADAL" clId="{7E9062FC-2ABB-404A-B043-C312100FAA11}" dt="2023-10-30T20:13:34.483" v="4781" actId="164"/>
          <ac:spMkLst>
            <pc:docMk/>
            <pc:sldMk cId="3432988889" sldId="465"/>
            <ac:spMk id="46" creationId="{D0C71751-4529-3EAD-89F1-3D13CBDDC90E}"/>
          </ac:spMkLst>
        </pc:spChg>
        <pc:spChg chg="del">
          <ac:chgData name="Ορέστης Αντωνίου" userId="aa65568b-29c0-48f4-92ec-07a3c5292fa9" providerId="ADAL" clId="{7E9062FC-2ABB-404A-B043-C312100FAA11}" dt="2023-10-30T20:06:28.435" v="4678" actId="21"/>
          <ac:spMkLst>
            <pc:docMk/>
            <pc:sldMk cId="3432988889" sldId="465"/>
            <ac:spMk id="47" creationId="{B8D88C05-82B5-3387-1CD8-A93DB7D3E377}"/>
          </ac:spMkLst>
        </pc:spChg>
        <pc:spChg chg="del">
          <ac:chgData name="Ορέστης Αντωνίου" userId="aa65568b-29c0-48f4-92ec-07a3c5292fa9" providerId="ADAL" clId="{7E9062FC-2ABB-404A-B043-C312100FAA11}" dt="2023-10-30T20:07:01.170" v="4684" actId="21"/>
          <ac:spMkLst>
            <pc:docMk/>
            <pc:sldMk cId="3432988889" sldId="465"/>
            <ac:spMk id="51" creationId="{E772D797-2596-6219-8FD7-A2A3BCF23E75}"/>
          </ac:spMkLst>
        </pc:spChg>
        <pc:grpChg chg="add mod">
          <ac:chgData name="Ορέστης Αντωνίου" userId="aa65568b-29c0-48f4-92ec-07a3c5292fa9" providerId="ADAL" clId="{7E9062FC-2ABB-404A-B043-C312100FAA11}" dt="2023-10-30T20:13:01.342" v="4772" actId="164"/>
          <ac:grpSpMkLst>
            <pc:docMk/>
            <pc:sldMk cId="3432988889" sldId="465"/>
            <ac:grpSpMk id="25" creationId="{5E9C8A26-8851-6193-F0FE-63729ED5F801}"/>
          </ac:grpSpMkLst>
        </pc:grpChg>
        <pc:grpChg chg="add mod">
          <ac:chgData name="Ορέστης Αντωνίου" userId="aa65568b-29c0-48f4-92ec-07a3c5292fa9" providerId="ADAL" clId="{7E9062FC-2ABB-404A-B043-C312100FAA11}" dt="2023-10-30T20:13:01.342" v="4772" actId="164"/>
          <ac:grpSpMkLst>
            <pc:docMk/>
            <pc:sldMk cId="3432988889" sldId="465"/>
            <ac:grpSpMk id="56" creationId="{3C19C0AF-4641-E1B3-179E-0BD9BE04CE3E}"/>
          </ac:grpSpMkLst>
        </pc:grpChg>
        <pc:grpChg chg="add mod">
          <ac:chgData name="Ορέστης Αντωνίου" userId="aa65568b-29c0-48f4-92ec-07a3c5292fa9" providerId="ADAL" clId="{7E9062FC-2ABB-404A-B043-C312100FAA11}" dt="2023-10-30T20:13:25.990" v="4780" actId="164"/>
          <ac:grpSpMkLst>
            <pc:docMk/>
            <pc:sldMk cId="3432988889" sldId="465"/>
            <ac:grpSpMk id="60" creationId="{FBCF9C1B-B54A-96EC-41F6-9E0BA1AFF5C3}"/>
          </ac:grpSpMkLst>
        </pc:grpChg>
        <pc:grpChg chg="add mod">
          <ac:chgData name="Ορέστης Αντωνίου" userId="aa65568b-29c0-48f4-92ec-07a3c5292fa9" providerId="ADAL" clId="{7E9062FC-2ABB-404A-B043-C312100FAA11}" dt="2023-10-30T20:13:34.483" v="4781" actId="164"/>
          <ac:grpSpMkLst>
            <pc:docMk/>
            <pc:sldMk cId="3432988889" sldId="465"/>
            <ac:grpSpMk id="64" creationId="{360C3DE0-22E2-5449-5F80-A00A2362061C}"/>
          </ac:grpSpMkLst>
        </pc:grpChg>
        <pc:grpChg chg="add mod">
          <ac:chgData name="Ορέστης Αντωνίου" userId="aa65568b-29c0-48f4-92ec-07a3c5292fa9" providerId="ADAL" clId="{7E9062FC-2ABB-404A-B043-C312100FAA11}" dt="2023-10-30T20:13:34.483" v="4781" actId="164"/>
          <ac:grpSpMkLst>
            <pc:docMk/>
            <pc:sldMk cId="3432988889" sldId="465"/>
            <ac:grpSpMk id="65" creationId="{A493205F-408D-62D4-F480-F4489E8AADD8}"/>
          </ac:grpSpMkLst>
        </pc:grpChg>
        <pc:cxnChg chg="mod">
          <ac:chgData name="Ορέστης Αντωνίου" userId="aa65568b-29c0-48f4-92ec-07a3c5292fa9" providerId="ADAL" clId="{7E9062FC-2ABB-404A-B043-C312100FAA11}" dt="2023-10-30T20:12:10.173" v="4761" actId="164"/>
          <ac:cxnSpMkLst>
            <pc:docMk/>
            <pc:sldMk cId="3432988889" sldId="465"/>
            <ac:cxnSpMk id="11" creationId="{13249C22-D67D-8EFD-AF86-E4F21648FB72}"/>
          </ac:cxnSpMkLst>
        </pc:cxnChg>
        <pc:cxnChg chg="mod">
          <ac:chgData name="Ορέστης Αντωνίου" userId="aa65568b-29c0-48f4-92ec-07a3c5292fa9" providerId="ADAL" clId="{7E9062FC-2ABB-404A-B043-C312100FAA11}" dt="2023-10-30T20:13:34.483" v="4781" actId="164"/>
          <ac:cxnSpMkLst>
            <pc:docMk/>
            <pc:sldMk cId="3432988889" sldId="465"/>
            <ac:cxnSpMk id="26" creationId="{42D9B5A4-6D3D-2ED9-720A-4E3E0E3F09CB}"/>
          </ac:cxnSpMkLst>
        </pc:cxnChg>
        <pc:cxnChg chg="add mod">
          <ac:chgData name="Ορέστης Αντωνίου" userId="aa65568b-29c0-48f4-92ec-07a3c5292fa9" providerId="ADAL" clId="{7E9062FC-2ABB-404A-B043-C312100FAA11}" dt="2023-10-30T20:12:10.173" v="4761" actId="164"/>
          <ac:cxnSpMkLst>
            <pc:docMk/>
            <pc:sldMk cId="3432988889" sldId="465"/>
            <ac:cxnSpMk id="29" creationId="{911CFE5E-43C3-14F9-D4D0-5B3A8879B86E}"/>
          </ac:cxnSpMkLst>
        </pc:cxnChg>
        <pc:cxnChg chg="add mod">
          <ac:chgData name="Ορέστης Αντωνίου" userId="aa65568b-29c0-48f4-92ec-07a3c5292fa9" providerId="ADAL" clId="{7E9062FC-2ABB-404A-B043-C312100FAA11}" dt="2023-10-30T20:13:06.973" v="4777" actId="1035"/>
          <ac:cxnSpMkLst>
            <pc:docMk/>
            <pc:sldMk cId="3432988889" sldId="465"/>
            <ac:cxnSpMk id="31" creationId="{06FD23B7-E364-2BBC-AC02-6270DAF69F6A}"/>
          </ac:cxnSpMkLst>
        </pc:cxnChg>
        <pc:cxnChg chg="add mod">
          <ac:chgData name="Ορέστης Αντωνίου" userId="aa65568b-29c0-48f4-92ec-07a3c5292fa9" providerId="ADAL" clId="{7E9062FC-2ABB-404A-B043-C312100FAA11}" dt="2023-10-30T20:12:10.173" v="4761" actId="164"/>
          <ac:cxnSpMkLst>
            <pc:docMk/>
            <pc:sldMk cId="3432988889" sldId="465"/>
            <ac:cxnSpMk id="32" creationId="{045E51FD-953C-B483-77C0-9C07AD067649}"/>
          </ac:cxnSpMkLst>
        </pc:cxnChg>
        <pc:cxnChg chg="add mod">
          <ac:chgData name="Ορέστης Αντωνίου" userId="aa65568b-29c0-48f4-92ec-07a3c5292fa9" providerId="ADAL" clId="{7E9062FC-2ABB-404A-B043-C312100FAA11}" dt="2023-10-30T20:12:10.173" v="4761" actId="164"/>
          <ac:cxnSpMkLst>
            <pc:docMk/>
            <pc:sldMk cId="3432988889" sldId="465"/>
            <ac:cxnSpMk id="35" creationId="{FAC48744-118E-EC71-9637-5BC8E7FB043C}"/>
          </ac:cxnSpMkLst>
        </pc:cxnChg>
        <pc:cxnChg chg="add mod">
          <ac:chgData name="Ορέστης Αντωνίου" userId="aa65568b-29c0-48f4-92ec-07a3c5292fa9" providerId="ADAL" clId="{7E9062FC-2ABB-404A-B043-C312100FAA11}" dt="2023-10-30T20:12:10.173" v="4761" actId="164"/>
          <ac:cxnSpMkLst>
            <pc:docMk/>
            <pc:sldMk cId="3432988889" sldId="465"/>
            <ac:cxnSpMk id="36" creationId="{E94CEDCA-B007-F160-F75F-AFB7BECDD3E4}"/>
          </ac:cxnSpMkLst>
        </pc:cxnChg>
        <pc:cxnChg chg="add mod">
          <ac:chgData name="Ορέστης Αντωνίου" userId="aa65568b-29c0-48f4-92ec-07a3c5292fa9" providerId="ADAL" clId="{7E9062FC-2ABB-404A-B043-C312100FAA11}" dt="2023-10-30T20:12:10.173" v="4761" actId="164"/>
          <ac:cxnSpMkLst>
            <pc:docMk/>
            <pc:sldMk cId="3432988889" sldId="465"/>
            <ac:cxnSpMk id="37" creationId="{6B272827-9393-B106-424B-4994DED9988B}"/>
          </ac:cxnSpMkLst>
        </pc:cxnChg>
        <pc:cxnChg chg="del mod">
          <ac:chgData name="Ορέστης Αντωνίου" userId="aa65568b-29c0-48f4-92ec-07a3c5292fa9" providerId="ADAL" clId="{7E9062FC-2ABB-404A-B043-C312100FAA11}" dt="2023-10-30T20:06:31.471" v="4680" actId="21"/>
          <ac:cxnSpMkLst>
            <pc:docMk/>
            <pc:sldMk cId="3432988889" sldId="465"/>
            <ac:cxnSpMk id="41" creationId="{29C26117-7197-7578-B1D3-B26F91240F3F}"/>
          </ac:cxnSpMkLst>
        </pc:cxnChg>
        <pc:cxnChg chg="add mod">
          <ac:chgData name="Ορέστης Αντωνίου" userId="aa65568b-29c0-48f4-92ec-07a3c5292fa9" providerId="ADAL" clId="{7E9062FC-2ABB-404A-B043-C312100FAA11}" dt="2023-10-30T20:12:10.173" v="4761" actId="164"/>
          <ac:cxnSpMkLst>
            <pc:docMk/>
            <pc:sldMk cId="3432988889" sldId="465"/>
            <ac:cxnSpMk id="49" creationId="{A28ACC7E-B9DB-AC1C-F864-3A744B2E9FDB}"/>
          </ac:cxnSpMkLst>
        </pc:cxnChg>
        <pc:cxnChg chg="add mod">
          <ac:chgData name="Ορέστης Αντωνίου" userId="aa65568b-29c0-48f4-92ec-07a3c5292fa9" providerId="ADAL" clId="{7E9062FC-2ABB-404A-B043-C312100FAA11}" dt="2023-10-30T20:12:10.173" v="4761" actId="164"/>
          <ac:cxnSpMkLst>
            <pc:docMk/>
            <pc:sldMk cId="3432988889" sldId="465"/>
            <ac:cxnSpMk id="53" creationId="{CFAEAFE9-8CAF-ED0B-C42F-6458A3B38DEC}"/>
          </ac:cxnSpMkLst>
        </pc:cxnChg>
        <pc:cxnChg chg="mod">
          <ac:chgData name="Ορέστης Αντωνίου" userId="aa65568b-29c0-48f4-92ec-07a3c5292fa9" providerId="ADAL" clId="{7E9062FC-2ABB-404A-B043-C312100FAA11}" dt="2023-10-30T20:13:34.483" v="4781" actId="164"/>
          <ac:cxnSpMkLst>
            <pc:docMk/>
            <pc:sldMk cId="3432988889" sldId="465"/>
            <ac:cxnSpMk id="54" creationId="{FD4C808E-4C45-C67C-3212-3326CD240C86}"/>
          </ac:cxnSpMkLst>
        </pc:cxnChg>
        <pc:cxnChg chg="add mod">
          <ac:chgData name="Ορέστης Αντωνίου" userId="aa65568b-29c0-48f4-92ec-07a3c5292fa9" providerId="ADAL" clId="{7E9062FC-2ABB-404A-B043-C312100FAA11}" dt="2023-10-30T20:13:25.990" v="4780" actId="164"/>
          <ac:cxnSpMkLst>
            <pc:docMk/>
            <pc:sldMk cId="3432988889" sldId="465"/>
            <ac:cxnSpMk id="57" creationId="{E87953E7-2C28-8F5F-AB69-4016C7BDF704}"/>
          </ac:cxnSpMkLst>
        </pc:cxnChg>
        <pc:cxnChg chg="del mod">
          <ac:chgData name="Ορέστης Αντωνίου" userId="aa65568b-29c0-48f4-92ec-07a3c5292fa9" providerId="ADAL" clId="{7E9062FC-2ABB-404A-B043-C312100FAA11}" dt="2023-10-30T20:06:30.112" v="4679" actId="21"/>
          <ac:cxnSpMkLst>
            <pc:docMk/>
            <pc:sldMk cId="3432988889" sldId="465"/>
            <ac:cxnSpMk id="61" creationId="{A929F808-AD12-CF41-3320-614FEBD7FED7}"/>
          </ac:cxnSpMkLst>
        </pc:cxnChg>
        <pc:cxnChg chg="del mod">
          <ac:chgData name="Ορέστης Αντωνίου" userId="aa65568b-29c0-48f4-92ec-07a3c5292fa9" providerId="ADAL" clId="{7E9062FC-2ABB-404A-B043-C312100FAA11}" dt="2023-10-30T20:07:02.225" v="4685" actId="21"/>
          <ac:cxnSpMkLst>
            <pc:docMk/>
            <pc:sldMk cId="3432988889" sldId="465"/>
            <ac:cxnSpMk id="74" creationId="{781243AA-FA26-95FE-3A29-31519315F5A4}"/>
          </ac:cxnSpMkLst>
        </pc:cxnChg>
        <pc:cxnChg chg="del mod">
          <ac:chgData name="Ορέστης Αντωνίου" userId="aa65568b-29c0-48f4-92ec-07a3c5292fa9" providerId="ADAL" clId="{7E9062FC-2ABB-404A-B043-C312100FAA11}" dt="2023-10-30T20:07:03.550" v="4686" actId="21"/>
          <ac:cxnSpMkLst>
            <pc:docMk/>
            <pc:sldMk cId="3432988889" sldId="465"/>
            <ac:cxnSpMk id="77" creationId="{1AC9E589-FE80-96A1-DC52-3B9C1F1703EB}"/>
          </ac:cxnSpMkLst>
        </pc:cxnChg>
      </pc:sldChg>
      <pc:sldChg chg="add">
        <pc:chgData name="Ορέστης Αντωνίου" userId="aa65568b-29c0-48f4-92ec-07a3c5292fa9" providerId="ADAL" clId="{7E9062FC-2ABB-404A-B043-C312100FAA11}" dt="2023-10-30T20:47:03.820" v="6563"/>
        <pc:sldMkLst>
          <pc:docMk/>
          <pc:sldMk cId="2938624737" sldId="466"/>
        </pc:sldMkLst>
      </pc:sldChg>
      <pc:sldChg chg="add del">
        <pc:chgData name="Ορέστης Αντωνίου" userId="aa65568b-29c0-48f4-92ec-07a3c5292fa9" providerId="ADAL" clId="{7E9062FC-2ABB-404A-B043-C312100FAA11}" dt="2023-10-30T20:47:45.429" v="6568" actId="2696"/>
        <pc:sldMkLst>
          <pc:docMk/>
          <pc:sldMk cId="4294940812" sldId="467"/>
        </pc:sldMkLst>
      </pc:sldChg>
    </pc:docChg>
  </pc:docChgLst>
  <pc:docChgLst>
    <pc:chgData name="Ορέστης Αντωνίου" userId="aa65568b-29c0-48f4-92ec-07a3c5292fa9" providerId="ADAL" clId="{D21D1392-A465-4792-993E-32CB645AABC9}"/>
    <pc:docChg chg="undo redo custSel addSld delSld modSld sldOrd">
      <pc:chgData name="Ορέστης Αντωνίου" userId="aa65568b-29c0-48f4-92ec-07a3c5292fa9" providerId="ADAL" clId="{D21D1392-A465-4792-993E-32CB645AABC9}" dt="2023-12-02T14:17:37.635" v="59746" actId="313"/>
      <pc:docMkLst>
        <pc:docMk/>
      </pc:docMkLst>
      <pc:sldChg chg="modSp mod">
        <pc:chgData name="Ορέστης Αντωνίου" userId="aa65568b-29c0-48f4-92ec-07a3c5292fa9" providerId="ADAL" clId="{D21D1392-A465-4792-993E-32CB645AABC9}" dt="2023-12-02T06:54:31.864" v="53509" actId="20577"/>
        <pc:sldMkLst>
          <pc:docMk/>
          <pc:sldMk cId="0" sldId="256"/>
        </pc:sldMkLst>
        <pc:spChg chg="mod">
          <ac:chgData name="Ορέστης Αντωνίου" userId="aa65568b-29c0-48f4-92ec-07a3c5292fa9" providerId="ADAL" clId="{D21D1392-A465-4792-993E-32CB645AABC9}" dt="2023-12-02T06:54:31.864" v="53509" actId="20577"/>
          <ac:spMkLst>
            <pc:docMk/>
            <pc:sldMk cId="0" sldId="256"/>
            <ac:spMk id="26" creationId="{80B03CF3-8E2A-EBB8-BAFD-E4F052F11FDC}"/>
          </ac:spMkLst>
        </pc:spChg>
        <pc:spChg chg="mod">
          <ac:chgData name="Ορέστης Αντωνίου" userId="aa65568b-29c0-48f4-92ec-07a3c5292fa9" providerId="ADAL" clId="{D21D1392-A465-4792-993E-32CB645AABC9}" dt="2023-12-02T06:53:20.176" v="53490" actId="20577"/>
          <ac:spMkLst>
            <pc:docMk/>
            <pc:sldMk cId="0" sldId="256"/>
            <ac:spMk id="36" creationId="{B6935557-E464-341A-4924-C0A86C640DD3}"/>
          </ac:spMkLst>
        </pc:spChg>
      </pc:sldChg>
      <pc:sldChg chg="ord">
        <pc:chgData name="Ορέστης Αντωνίου" userId="aa65568b-29c0-48f4-92ec-07a3c5292fa9" providerId="ADAL" clId="{D21D1392-A465-4792-993E-32CB645AABC9}" dt="2023-11-22T19:44:15.276" v="8613"/>
        <pc:sldMkLst>
          <pc:docMk/>
          <pc:sldMk cId="0" sldId="263"/>
        </pc:sldMkLst>
      </pc:sldChg>
      <pc:sldChg chg="modSp mod">
        <pc:chgData name="Ορέστης Αντωνίου" userId="aa65568b-29c0-48f4-92ec-07a3c5292fa9" providerId="ADAL" clId="{D21D1392-A465-4792-993E-32CB645AABC9}" dt="2023-12-02T08:28:46.581" v="53585" actId="207"/>
        <pc:sldMkLst>
          <pc:docMk/>
          <pc:sldMk cId="2308957700" sldId="274"/>
        </pc:sldMkLst>
        <pc:spChg chg="mod">
          <ac:chgData name="Ορέστης Αντωνίου" userId="aa65568b-29c0-48f4-92ec-07a3c5292fa9" providerId="ADAL" clId="{D21D1392-A465-4792-993E-32CB645AABC9}" dt="2023-11-27T20:04:17.178" v="50870" actId="1036"/>
          <ac:spMkLst>
            <pc:docMk/>
            <pc:sldMk cId="2308957700" sldId="274"/>
            <ac:spMk id="8" creationId="{1FDC37FB-FDBF-5839-2DA4-9619F5F04FBB}"/>
          </ac:spMkLst>
        </pc:spChg>
        <pc:spChg chg="mod">
          <ac:chgData name="Ορέστης Αντωνίου" userId="aa65568b-29c0-48f4-92ec-07a3c5292fa9" providerId="ADAL" clId="{D21D1392-A465-4792-993E-32CB645AABC9}" dt="2023-11-27T20:04:17.178" v="50870" actId="1036"/>
          <ac:spMkLst>
            <pc:docMk/>
            <pc:sldMk cId="2308957700" sldId="274"/>
            <ac:spMk id="9" creationId="{428ACA25-5370-D412-D6F3-F7DB7916D807}"/>
          </ac:spMkLst>
        </pc:spChg>
        <pc:spChg chg="mod">
          <ac:chgData name="Ορέστης Αντωνίου" userId="aa65568b-29c0-48f4-92ec-07a3c5292fa9" providerId="ADAL" clId="{D21D1392-A465-4792-993E-32CB645AABC9}" dt="2023-11-27T20:04:17.178" v="50870" actId="1036"/>
          <ac:spMkLst>
            <pc:docMk/>
            <pc:sldMk cId="2308957700" sldId="274"/>
            <ac:spMk id="10" creationId="{F6F159EB-9AB6-1ADA-7D7E-3451D1C41867}"/>
          </ac:spMkLst>
        </pc:spChg>
        <pc:spChg chg="mod">
          <ac:chgData name="Ορέστης Αντωνίου" userId="aa65568b-29c0-48f4-92ec-07a3c5292fa9" providerId="ADAL" clId="{D21D1392-A465-4792-993E-32CB645AABC9}" dt="2023-11-27T20:04:17.178" v="50870" actId="1036"/>
          <ac:spMkLst>
            <pc:docMk/>
            <pc:sldMk cId="2308957700" sldId="274"/>
            <ac:spMk id="11" creationId="{2C1920FE-3392-4D65-5E34-840CAFCBFE88}"/>
          </ac:spMkLst>
        </pc:spChg>
        <pc:spChg chg="mod">
          <ac:chgData name="Ορέστης Αντωνίου" userId="aa65568b-29c0-48f4-92ec-07a3c5292fa9" providerId="ADAL" clId="{D21D1392-A465-4792-993E-32CB645AABC9}" dt="2023-12-02T08:28:46.581" v="53585" actId="207"/>
          <ac:spMkLst>
            <pc:docMk/>
            <pc:sldMk cId="2308957700" sldId="274"/>
            <ac:spMk id="19" creationId="{FAD9A541-E55A-5214-8712-5A2B8D018169}"/>
          </ac:spMkLst>
        </pc:spChg>
      </pc:sldChg>
      <pc:sldChg chg="modSp mod">
        <pc:chgData name="Ορέστης Αντωνίου" userId="aa65568b-29c0-48f4-92ec-07a3c5292fa9" providerId="ADAL" clId="{D21D1392-A465-4792-993E-32CB645AABC9}" dt="2023-12-02T08:24:03.374" v="53531" actId="2711"/>
        <pc:sldMkLst>
          <pc:docMk/>
          <pc:sldMk cId="785921556" sldId="351"/>
        </pc:sldMkLst>
        <pc:spChg chg="mod">
          <ac:chgData name="Ορέστης Αντωνίου" userId="aa65568b-29c0-48f4-92ec-07a3c5292fa9" providerId="ADAL" clId="{D21D1392-A465-4792-993E-32CB645AABC9}" dt="2023-12-02T08:24:03.374" v="53531" actId="2711"/>
          <ac:spMkLst>
            <pc:docMk/>
            <pc:sldMk cId="785921556" sldId="351"/>
            <ac:spMk id="6" creationId="{53C80863-DDEB-9082-082E-B3AC780760A9}"/>
          </ac:spMkLst>
        </pc:spChg>
      </pc:sldChg>
      <pc:sldChg chg="addSp delSp modSp mod modAnim delCm modNotesTx">
        <pc:chgData name="Ορέστης Αντωνίου" userId="aa65568b-29c0-48f4-92ec-07a3c5292fa9" providerId="ADAL" clId="{D21D1392-A465-4792-993E-32CB645AABC9}" dt="2023-11-26T09:24:05.224" v="36348" actId="113"/>
        <pc:sldMkLst>
          <pc:docMk/>
          <pc:sldMk cId="1789855053" sldId="352"/>
        </pc:sldMkLst>
        <pc:spChg chg="mod">
          <ac:chgData name="Ορέστης Αντωνίου" userId="aa65568b-29c0-48f4-92ec-07a3c5292fa9" providerId="ADAL" clId="{D21D1392-A465-4792-993E-32CB645AABC9}" dt="2023-11-21T14:31:15.150" v="497" actId="164"/>
          <ac:spMkLst>
            <pc:docMk/>
            <pc:sldMk cId="1789855053" sldId="352"/>
            <ac:spMk id="22" creationId="{3D77A218-FF6A-9E03-2B6F-64196755E0F3}"/>
          </ac:spMkLst>
        </pc:spChg>
        <pc:spChg chg="del">
          <ac:chgData name="Ορέστης Αντωνίου" userId="aa65568b-29c0-48f4-92ec-07a3c5292fa9" providerId="ADAL" clId="{D21D1392-A465-4792-993E-32CB645AABC9}" dt="2023-11-21T14:31:04.265" v="496" actId="21"/>
          <ac:spMkLst>
            <pc:docMk/>
            <pc:sldMk cId="1789855053" sldId="352"/>
            <ac:spMk id="23" creationId="{9E724CB9-B295-DA2C-4630-B54CFABE61EF}"/>
          </ac:spMkLst>
        </pc:spChg>
        <pc:spChg chg="mod">
          <ac:chgData name="Ορέστης Αντωνίου" userId="aa65568b-29c0-48f4-92ec-07a3c5292fa9" providerId="ADAL" clId="{D21D1392-A465-4792-993E-32CB645AABC9}" dt="2023-11-21T14:31:15.150" v="497" actId="164"/>
          <ac:spMkLst>
            <pc:docMk/>
            <pc:sldMk cId="1789855053" sldId="352"/>
            <ac:spMk id="24" creationId="{3D1036C5-0375-653D-A2EA-CC304CBE59CC}"/>
          </ac:spMkLst>
        </pc:spChg>
        <pc:grpChg chg="mod">
          <ac:chgData name="Ορέστης Αντωνίου" userId="aa65568b-29c0-48f4-92ec-07a3c5292fa9" providerId="ADAL" clId="{D21D1392-A465-4792-993E-32CB645AABC9}" dt="2023-11-21T14:29:55.960" v="492" actId="164"/>
          <ac:grpSpMkLst>
            <pc:docMk/>
            <pc:sldMk cId="1789855053" sldId="352"/>
            <ac:grpSpMk id="7" creationId="{087ABDA1-5DD9-202F-0F14-77A1D90EA90F}"/>
          </ac:grpSpMkLst>
        </pc:grpChg>
        <pc:grpChg chg="add mod ord">
          <ac:chgData name="Ορέστης Αντωνίου" userId="aa65568b-29c0-48f4-92ec-07a3c5292fa9" providerId="ADAL" clId="{D21D1392-A465-4792-993E-32CB645AABC9}" dt="2023-11-21T14:31:15.150" v="497" actId="164"/>
          <ac:grpSpMkLst>
            <pc:docMk/>
            <pc:sldMk cId="1789855053" sldId="352"/>
            <ac:grpSpMk id="8" creationId="{59B72AFB-6845-EAA9-9E8B-855620E80BED}"/>
          </ac:grpSpMkLst>
        </pc:grpChg>
        <pc:grpChg chg="mod">
          <ac:chgData name="Ορέστης Αντωνίου" userId="aa65568b-29c0-48f4-92ec-07a3c5292fa9" providerId="ADAL" clId="{D21D1392-A465-4792-993E-32CB645AABC9}" dt="2023-11-21T14:29:55.960" v="492" actId="164"/>
          <ac:grpSpMkLst>
            <pc:docMk/>
            <pc:sldMk cId="1789855053" sldId="352"/>
            <ac:grpSpMk id="9" creationId="{EA47BD22-65F3-BA5A-3184-0CBB56C4CBC3}"/>
          </ac:grpSpMkLst>
        </pc:grpChg>
        <pc:grpChg chg="mod">
          <ac:chgData name="Ορέστης Αντωνίου" userId="aa65568b-29c0-48f4-92ec-07a3c5292fa9" providerId="ADAL" clId="{D21D1392-A465-4792-993E-32CB645AABC9}" dt="2023-11-21T14:29:55.960" v="492" actId="164"/>
          <ac:grpSpMkLst>
            <pc:docMk/>
            <pc:sldMk cId="1789855053" sldId="352"/>
            <ac:grpSpMk id="10" creationId="{2C625DB5-8647-6003-31BA-B48B8FB307C3}"/>
          </ac:grpSpMkLst>
        </pc:grpChg>
        <pc:grpChg chg="add mod">
          <ac:chgData name="Ορέστης Αντωνίου" userId="aa65568b-29c0-48f4-92ec-07a3c5292fa9" providerId="ADAL" clId="{D21D1392-A465-4792-993E-32CB645AABC9}" dt="2023-11-21T14:31:15.150" v="497" actId="164"/>
          <ac:grpSpMkLst>
            <pc:docMk/>
            <pc:sldMk cId="1789855053" sldId="352"/>
            <ac:grpSpMk id="11" creationId="{DFD6652D-44B0-C997-61DE-E3615AECE4EA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D21D1392-A465-4792-993E-32CB645AABC9}" dt="2023-11-21T13:33:33.229" v="15"/>
              <pc2:cmMkLst xmlns:pc2="http://schemas.microsoft.com/office/powerpoint/2019/9/main/command">
                <pc:docMk/>
                <pc:sldMk cId="1789855053" sldId="352"/>
                <pc2:cmMk id="{BB493CA8-AD60-4E8B-B6C4-8C2DB4816CB6}"/>
              </pc2:cmMkLst>
            </pc226:cmChg>
          </p:ext>
        </pc:extLst>
      </pc:sldChg>
      <pc:sldChg chg="addSp modSp ord modAnim modNotesTx">
        <pc:chgData name="Ορέστης Αντωνίου" userId="aa65568b-29c0-48f4-92ec-07a3c5292fa9" providerId="ADAL" clId="{D21D1392-A465-4792-993E-32CB645AABC9}" dt="2023-11-26T10:45:06.990" v="41314" actId="113"/>
        <pc:sldMkLst>
          <pc:docMk/>
          <pc:sldMk cId="2586156046" sldId="353"/>
        </pc:sldMkLst>
        <pc:grpChg chg="mod">
          <ac:chgData name="Ορέστης Αντωνίου" userId="aa65568b-29c0-48f4-92ec-07a3c5292fa9" providerId="ADAL" clId="{D21D1392-A465-4792-993E-32CB645AABC9}" dt="2023-11-21T15:08:32.562" v="1941" actId="164"/>
          <ac:grpSpMkLst>
            <pc:docMk/>
            <pc:sldMk cId="2586156046" sldId="353"/>
            <ac:grpSpMk id="9" creationId="{2F97880C-195B-2A80-455F-8CA0B37CBB8D}"/>
          </ac:grpSpMkLst>
        </pc:grpChg>
        <pc:grpChg chg="add mod">
          <ac:chgData name="Ορέστης Αντωνίου" userId="aa65568b-29c0-48f4-92ec-07a3c5292fa9" providerId="ADAL" clId="{D21D1392-A465-4792-993E-32CB645AABC9}" dt="2023-11-21T15:08:32.562" v="1941" actId="164"/>
          <ac:grpSpMkLst>
            <pc:docMk/>
            <pc:sldMk cId="2586156046" sldId="353"/>
            <ac:grpSpMk id="20" creationId="{50BA7886-1CBD-FC5C-F937-EDC1675EEC3F}"/>
          </ac:grpSpMkLst>
        </pc:grpChg>
        <pc:grpChg chg="mod">
          <ac:chgData name="Ορέστης Αντωνίου" userId="aa65568b-29c0-48f4-92ec-07a3c5292fa9" providerId="ADAL" clId="{D21D1392-A465-4792-993E-32CB645AABC9}" dt="2023-11-21T15:08:32.562" v="1941" actId="164"/>
          <ac:grpSpMkLst>
            <pc:docMk/>
            <pc:sldMk cId="2586156046" sldId="353"/>
            <ac:grpSpMk id="36" creationId="{E1B75E51-4CAB-467E-A1A4-824F205C7CEE}"/>
          </ac:grpSpMkLst>
        </pc:grpChg>
        <pc:grpChg chg="mod">
          <ac:chgData name="Ορέστης Αντωνίου" userId="aa65568b-29c0-48f4-92ec-07a3c5292fa9" providerId="ADAL" clId="{D21D1392-A465-4792-993E-32CB645AABC9}" dt="2023-11-21T15:08:32.562" v="1941" actId="164"/>
          <ac:grpSpMkLst>
            <pc:docMk/>
            <pc:sldMk cId="2586156046" sldId="353"/>
            <ac:grpSpMk id="37" creationId="{29CD84C5-2000-6447-C837-484A0AAD3373}"/>
          </ac:grpSpMkLst>
        </pc:grpChg>
        <pc:grpChg chg="mod">
          <ac:chgData name="Ορέστης Αντωνίου" userId="aa65568b-29c0-48f4-92ec-07a3c5292fa9" providerId="ADAL" clId="{D21D1392-A465-4792-993E-32CB645AABC9}" dt="2023-11-21T15:08:32.562" v="1941" actId="164"/>
          <ac:grpSpMkLst>
            <pc:docMk/>
            <pc:sldMk cId="2586156046" sldId="353"/>
            <ac:grpSpMk id="38" creationId="{793FACAE-090B-87EA-C445-F182114099B7}"/>
          </ac:grpSpMkLst>
        </pc:grpChg>
        <pc:grpChg chg="mod">
          <ac:chgData name="Ορέστης Αντωνίου" userId="aa65568b-29c0-48f4-92ec-07a3c5292fa9" providerId="ADAL" clId="{D21D1392-A465-4792-993E-32CB645AABC9}" dt="2023-11-21T15:08:32.562" v="1941" actId="164"/>
          <ac:grpSpMkLst>
            <pc:docMk/>
            <pc:sldMk cId="2586156046" sldId="353"/>
            <ac:grpSpMk id="39" creationId="{879BA78D-5905-DB12-3E89-FCD5B27FD8EF}"/>
          </ac:grpSpMkLst>
        </pc:grpChg>
        <pc:picChg chg="mod">
          <ac:chgData name="Ορέστης Αντωνίου" userId="aa65568b-29c0-48f4-92ec-07a3c5292fa9" providerId="ADAL" clId="{D21D1392-A465-4792-993E-32CB645AABC9}" dt="2023-11-21T15:08:32.562" v="1941" actId="164"/>
          <ac:picMkLst>
            <pc:docMk/>
            <pc:sldMk cId="2586156046" sldId="353"/>
            <ac:picMk id="7" creationId="{F48C128A-C734-6798-530F-8CBFA3B755E5}"/>
          </ac:picMkLst>
        </pc:picChg>
      </pc:sldChg>
      <pc:sldChg chg="modAnim modNotesTx">
        <pc:chgData name="Ορέστης Αντωνίου" userId="aa65568b-29c0-48f4-92ec-07a3c5292fa9" providerId="ADAL" clId="{D21D1392-A465-4792-993E-32CB645AABC9}" dt="2023-12-02T13:27:48.665" v="59607"/>
        <pc:sldMkLst>
          <pc:docMk/>
          <pc:sldMk cId="316015897" sldId="354"/>
        </pc:sldMkLst>
      </pc:sldChg>
      <pc:sldChg chg="modAnim modNotesTx">
        <pc:chgData name="Ορέστης Αντωνίου" userId="aa65568b-29c0-48f4-92ec-07a3c5292fa9" providerId="ADAL" clId="{D21D1392-A465-4792-993E-32CB645AABC9}" dt="2023-11-26T11:03:24.365" v="42321" actId="20577"/>
        <pc:sldMkLst>
          <pc:docMk/>
          <pc:sldMk cId="2765719457" sldId="358"/>
        </pc:sldMkLst>
      </pc:sldChg>
      <pc:sldChg chg="addSp delSp modSp mod modAnim delCm modNotesTx">
        <pc:chgData name="Ορέστης Αντωνίου" userId="aa65568b-29c0-48f4-92ec-07a3c5292fa9" providerId="ADAL" clId="{D21D1392-A465-4792-993E-32CB645AABC9}" dt="2023-11-26T11:01:34.228" v="42236" actId="20577"/>
        <pc:sldMkLst>
          <pc:docMk/>
          <pc:sldMk cId="1559568892" sldId="359"/>
        </pc:sldMkLst>
        <pc:spChg chg="add del mod">
          <ac:chgData name="Ορέστης Αντωνίου" userId="aa65568b-29c0-48f4-92ec-07a3c5292fa9" providerId="ADAL" clId="{D21D1392-A465-4792-993E-32CB645AABC9}" dt="2023-11-21T16:13:00.977" v="2894"/>
          <ac:spMkLst>
            <pc:docMk/>
            <pc:sldMk cId="1559568892" sldId="359"/>
            <ac:spMk id="27" creationId="{39B039DE-5044-5E32-9E6A-8BE96DDB6A4E}"/>
          </ac:spMkLst>
        </pc:spChg>
        <pc:spChg chg="add mod">
          <ac:chgData name="Ορέστης Αντωνίου" userId="aa65568b-29c0-48f4-92ec-07a3c5292fa9" providerId="ADAL" clId="{D21D1392-A465-4792-993E-32CB645AABC9}" dt="2023-11-21T16:14:10.857" v="2982" actId="1036"/>
          <ac:spMkLst>
            <pc:docMk/>
            <pc:sldMk cId="1559568892" sldId="359"/>
            <ac:spMk id="31" creationId="{86C4C5A2-60CB-352C-AC5F-43CE550E36D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D21D1392-A465-4792-993E-32CB645AABC9}" dt="2023-11-21T16:31:40.997" v="3718"/>
              <pc2:cmMkLst xmlns:pc2="http://schemas.microsoft.com/office/powerpoint/2019/9/main/command">
                <pc:docMk/>
                <pc:sldMk cId="1559568892" sldId="359"/>
                <pc2:cmMk id="{1CB7C835-A536-4AD3-9F1C-6E4271F7C859}"/>
              </pc2:cmMkLst>
            </pc226:cmChg>
          </p:ext>
        </pc:extLst>
      </pc:sldChg>
      <pc:sldChg chg="del">
        <pc:chgData name="Ορέστης Αντωνίου" userId="aa65568b-29c0-48f4-92ec-07a3c5292fa9" providerId="ADAL" clId="{D21D1392-A465-4792-993E-32CB645AABC9}" dt="2023-11-21T17:27:39.156" v="3897" actId="2696"/>
        <pc:sldMkLst>
          <pc:docMk/>
          <pc:sldMk cId="3276168679" sldId="360"/>
        </pc:sldMkLst>
      </pc:sldChg>
      <pc:sldChg chg="modSp mod modNotesTx">
        <pc:chgData name="Ορέστης Αντωνίου" userId="aa65568b-29c0-48f4-92ec-07a3c5292fa9" providerId="ADAL" clId="{D21D1392-A465-4792-993E-32CB645AABC9}" dt="2023-12-02T08:24:13.763" v="53532" actId="2711"/>
        <pc:sldMkLst>
          <pc:docMk/>
          <pc:sldMk cId="2298682221" sldId="361"/>
        </pc:sldMkLst>
        <pc:spChg chg="mod">
          <ac:chgData name="Ορέστης Αντωνίου" userId="aa65568b-29c0-48f4-92ec-07a3c5292fa9" providerId="ADAL" clId="{D21D1392-A465-4792-993E-32CB645AABC9}" dt="2023-12-02T08:24:13.763" v="53532" actId="2711"/>
          <ac:spMkLst>
            <pc:docMk/>
            <pc:sldMk cId="2298682221" sldId="361"/>
            <ac:spMk id="6" creationId="{53C80863-DDEB-9082-082E-B3AC780760A9}"/>
          </ac:spMkLst>
        </pc:spChg>
      </pc:sldChg>
      <pc:sldChg chg="modAnim modNotesTx">
        <pc:chgData name="Ορέστης Αντωνίου" userId="aa65568b-29c0-48f4-92ec-07a3c5292fa9" providerId="ADAL" clId="{D21D1392-A465-4792-993E-32CB645AABC9}" dt="2023-11-21T16:59:53.890" v="3744" actId="20577"/>
        <pc:sldMkLst>
          <pc:docMk/>
          <pc:sldMk cId="245864236" sldId="364"/>
        </pc:sldMkLst>
      </pc:sldChg>
      <pc:sldChg chg="modSp mod">
        <pc:chgData name="Ορέστης Αντωνίου" userId="aa65568b-29c0-48f4-92ec-07a3c5292fa9" providerId="ADAL" clId="{D21D1392-A465-4792-993E-32CB645AABC9}" dt="2023-11-21T17:00:34.168" v="3757" actId="20577"/>
        <pc:sldMkLst>
          <pc:docMk/>
          <pc:sldMk cId="611737568" sldId="366"/>
        </pc:sldMkLst>
        <pc:spChg chg="mod">
          <ac:chgData name="Ορέστης Αντωνίου" userId="aa65568b-29c0-48f4-92ec-07a3c5292fa9" providerId="ADAL" clId="{D21D1392-A465-4792-993E-32CB645AABC9}" dt="2023-11-21T17:00:34.168" v="3757" actId="20577"/>
          <ac:spMkLst>
            <pc:docMk/>
            <pc:sldMk cId="611737568" sldId="366"/>
            <ac:spMk id="26" creationId="{3805DD24-712B-80DA-110C-16C2CFBC5198}"/>
          </ac:spMkLst>
        </pc:spChg>
        <pc:grpChg chg="mod">
          <ac:chgData name="Ορέστης Αντωνίου" userId="aa65568b-29c0-48f4-92ec-07a3c5292fa9" providerId="ADAL" clId="{D21D1392-A465-4792-993E-32CB645AABC9}" dt="2023-11-21T17:00:28.632" v="3756" actId="14100"/>
          <ac:grpSpMkLst>
            <pc:docMk/>
            <pc:sldMk cId="611737568" sldId="366"/>
            <ac:grpSpMk id="28" creationId="{89258CD4-1257-F3A9-5331-074EF4FB79AA}"/>
          </ac:grpSpMkLst>
        </pc:grpChg>
      </pc:sldChg>
      <pc:sldChg chg="delSp mod delCm modNotesTx">
        <pc:chgData name="Ορέστης Αντωνίου" userId="aa65568b-29c0-48f4-92ec-07a3c5292fa9" providerId="ADAL" clId="{D21D1392-A465-4792-993E-32CB645AABC9}" dt="2023-11-26T11:06:04.353" v="42459" actId="20577"/>
        <pc:sldMkLst>
          <pc:docMk/>
          <pc:sldMk cId="3754282303" sldId="367"/>
        </pc:sldMkLst>
        <pc:spChg chg="del">
          <ac:chgData name="Ορέστης Αντωνίου" userId="aa65568b-29c0-48f4-92ec-07a3c5292fa9" providerId="ADAL" clId="{D21D1392-A465-4792-993E-32CB645AABC9}" dt="2023-11-21T17:01:02.363" v="3758" actId="21"/>
          <ac:spMkLst>
            <pc:docMk/>
            <pc:sldMk cId="3754282303" sldId="367"/>
            <ac:spMk id="3" creationId="{2F4D722C-6489-953D-33A8-FC4FD574B9B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D21D1392-A465-4792-993E-32CB645AABC9}" dt="2023-11-21T17:05:25.906" v="3760"/>
              <pc2:cmMkLst xmlns:pc2="http://schemas.microsoft.com/office/powerpoint/2019/9/main/command">
                <pc:docMk/>
                <pc:sldMk cId="3754282303" sldId="367"/>
                <pc2:cmMk id="{8108B315-B976-4FD8-9799-52D8853A5BCD}"/>
              </pc2:cmMkLst>
            </pc226:cmChg>
          </p:ext>
        </pc:extLst>
      </pc:sldChg>
      <pc:sldChg chg="modSp mod modAnim modNotesTx">
        <pc:chgData name="Ορέστης Αντωνίου" userId="aa65568b-29c0-48f4-92ec-07a3c5292fa9" providerId="ADAL" clId="{D21D1392-A465-4792-993E-32CB645AABC9}" dt="2023-11-26T11:06:37.750" v="42502" actId="20577"/>
        <pc:sldMkLst>
          <pc:docMk/>
          <pc:sldMk cId="101871621" sldId="368"/>
        </pc:sldMkLst>
        <pc:spChg chg="mod">
          <ac:chgData name="Ορέστης Αντωνίου" userId="aa65568b-29c0-48f4-92ec-07a3c5292fa9" providerId="ADAL" clId="{D21D1392-A465-4792-993E-32CB645AABC9}" dt="2023-11-21T17:08:10.706" v="3770" actId="20577"/>
          <ac:spMkLst>
            <pc:docMk/>
            <pc:sldMk cId="101871621" sldId="368"/>
            <ac:spMk id="38" creationId="{E8C39C0D-9617-DDC0-B144-0F232ACB1464}"/>
          </ac:spMkLst>
        </pc:spChg>
        <pc:spChg chg="mod">
          <ac:chgData name="Ορέστης Αντωνίου" userId="aa65568b-29c0-48f4-92ec-07a3c5292fa9" providerId="ADAL" clId="{D21D1392-A465-4792-993E-32CB645AABC9}" dt="2023-11-21T17:06:12.125" v="3763" actId="2711"/>
          <ac:spMkLst>
            <pc:docMk/>
            <pc:sldMk cId="101871621" sldId="368"/>
            <ac:spMk id="46" creationId="{5E31E81B-FE36-8205-4D0E-15799E6E5535}"/>
          </ac:spMkLst>
        </pc:spChg>
      </pc:sldChg>
      <pc:sldChg chg="del">
        <pc:chgData name="Ορέστης Αντωνίου" userId="aa65568b-29c0-48f4-92ec-07a3c5292fa9" providerId="ADAL" clId="{D21D1392-A465-4792-993E-32CB645AABC9}" dt="2023-11-21T17:05:19.412" v="3759" actId="2696"/>
        <pc:sldMkLst>
          <pc:docMk/>
          <pc:sldMk cId="4174570918" sldId="370"/>
        </pc:sldMkLst>
      </pc:sldChg>
      <pc:sldChg chg="del">
        <pc:chgData name="Ορέστης Αντωνίου" userId="aa65568b-29c0-48f4-92ec-07a3c5292fa9" providerId="ADAL" clId="{D21D1392-A465-4792-993E-32CB645AABC9}" dt="2023-11-21T17:05:19.412" v="3759" actId="2696"/>
        <pc:sldMkLst>
          <pc:docMk/>
          <pc:sldMk cId="146450203" sldId="371"/>
        </pc:sldMkLst>
      </pc:sldChg>
      <pc:sldChg chg="addSp modSp mod modAnim modNotesTx">
        <pc:chgData name="Ορέστης Αντωνίου" userId="aa65568b-29c0-48f4-92ec-07a3c5292fa9" providerId="ADAL" clId="{D21D1392-A465-4792-993E-32CB645AABC9}" dt="2023-11-21T17:16:09.038" v="3826" actId="113"/>
        <pc:sldMkLst>
          <pc:docMk/>
          <pc:sldMk cId="653121796" sldId="372"/>
        </pc:sldMkLst>
        <pc:spChg chg="mod">
          <ac:chgData name="Ορέστης Αντωνίου" userId="aa65568b-29c0-48f4-92ec-07a3c5292fa9" providerId="ADAL" clId="{D21D1392-A465-4792-993E-32CB645AABC9}" dt="2023-11-21T17:14:32.086" v="3816" actId="403"/>
          <ac:spMkLst>
            <pc:docMk/>
            <pc:sldMk cId="653121796" sldId="372"/>
            <ac:spMk id="7" creationId="{467B8A10-2802-065A-3BD1-2DA83D295E44}"/>
          </ac:spMkLst>
        </pc:spChg>
        <pc:spChg chg="mod">
          <ac:chgData name="Ορέστης Αντωνίου" userId="aa65568b-29c0-48f4-92ec-07a3c5292fa9" providerId="ADAL" clId="{D21D1392-A465-4792-993E-32CB645AABC9}" dt="2023-11-21T17:14:32.086" v="3816" actId="403"/>
          <ac:spMkLst>
            <pc:docMk/>
            <pc:sldMk cId="653121796" sldId="372"/>
            <ac:spMk id="10" creationId="{A93AC298-1407-747C-0E46-0B70C5F86860}"/>
          </ac:spMkLst>
        </pc:spChg>
        <pc:spChg chg="mod">
          <ac:chgData name="Ορέστης Αντωνίου" userId="aa65568b-29c0-48f4-92ec-07a3c5292fa9" providerId="ADAL" clId="{D21D1392-A465-4792-993E-32CB645AABC9}" dt="2023-11-21T17:14:32.086" v="3816" actId="403"/>
          <ac:spMkLst>
            <pc:docMk/>
            <pc:sldMk cId="653121796" sldId="372"/>
            <ac:spMk id="11" creationId="{010EF84C-334E-067A-8919-6BA01E5DFC3D}"/>
          </ac:spMkLst>
        </pc:spChg>
        <pc:spChg chg="mod">
          <ac:chgData name="Ορέστης Αντωνίου" userId="aa65568b-29c0-48f4-92ec-07a3c5292fa9" providerId="ADAL" clId="{D21D1392-A465-4792-993E-32CB645AABC9}" dt="2023-11-21T17:14:32.086" v="3816" actId="403"/>
          <ac:spMkLst>
            <pc:docMk/>
            <pc:sldMk cId="653121796" sldId="372"/>
            <ac:spMk id="18" creationId="{654CF614-4D82-4D01-7586-E7FBE127C3A3}"/>
          </ac:spMkLst>
        </pc:spChg>
        <pc:spChg chg="mod">
          <ac:chgData name="Ορέστης Αντωνίου" userId="aa65568b-29c0-48f4-92ec-07a3c5292fa9" providerId="ADAL" clId="{D21D1392-A465-4792-993E-32CB645AABC9}" dt="2023-11-21T17:14:32.086" v="3816" actId="403"/>
          <ac:spMkLst>
            <pc:docMk/>
            <pc:sldMk cId="653121796" sldId="372"/>
            <ac:spMk id="19" creationId="{8700D6CC-2663-17CF-B2F4-2E31D30613DC}"/>
          </ac:spMkLst>
        </pc:spChg>
        <pc:spChg chg="mod">
          <ac:chgData name="Ορέστης Αντωνίου" userId="aa65568b-29c0-48f4-92ec-07a3c5292fa9" providerId="ADAL" clId="{D21D1392-A465-4792-993E-32CB645AABC9}" dt="2023-11-21T17:14:32.086" v="3816" actId="403"/>
          <ac:spMkLst>
            <pc:docMk/>
            <pc:sldMk cId="653121796" sldId="372"/>
            <ac:spMk id="20" creationId="{030D6952-53CC-05AE-5B98-13743AFB913E}"/>
          </ac:spMkLst>
        </pc:spChg>
        <pc:spChg chg="mod">
          <ac:chgData name="Ορέστης Αντωνίου" userId="aa65568b-29c0-48f4-92ec-07a3c5292fa9" providerId="ADAL" clId="{D21D1392-A465-4792-993E-32CB645AABC9}" dt="2023-11-21T17:14:32.086" v="3816" actId="403"/>
          <ac:spMkLst>
            <pc:docMk/>
            <pc:sldMk cId="653121796" sldId="372"/>
            <ac:spMk id="22" creationId="{501A37E5-CBFA-5AB9-64FD-18123953B16E}"/>
          </ac:spMkLst>
        </pc:spChg>
        <pc:spChg chg="mod">
          <ac:chgData name="Ορέστης Αντωνίου" userId="aa65568b-29c0-48f4-92ec-07a3c5292fa9" providerId="ADAL" clId="{D21D1392-A465-4792-993E-32CB645AABC9}" dt="2023-11-21T17:14:32.086" v="3816" actId="403"/>
          <ac:spMkLst>
            <pc:docMk/>
            <pc:sldMk cId="653121796" sldId="372"/>
            <ac:spMk id="24" creationId="{D2C74E70-B2AB-449D-BCEE-67AC6121C770}"/>
          </ac:spMkLst>
        </pc:spChg>
        <pc:spChg chg="mod">
          <ac:chgData name="Ορέστης Αντωνίου" userId="aa65568b-29c0-48f4-92ec-07a3c5292fa9" providerId="ADAL" clId="{D21D1392-A465-4792-993E-32CB645AABC9}" dt="2023-11-21T17:14:32.086" v="3816" actId="403"/>
          <ac:spMkLst>
            <pc:docMk/>
            <pc:sldMk cId="653121796" sldId="372"/>
            <ac:spMk id="29" creationId="{03B16C91-3041-A0C7-21EC-E0D2E1B04597}"/>
          </ac:spMkLst>
        </pc:spChg>
        <pc:spChg chg="mod">
          <ac:chgData name="Ορέστης Αντωνίου" userId="aa65568b-29c0-48f4-92ec-07a3c5292fa9" providerId="ADAL" clId="{D21D1392-A465-4792-993E-32CB645AABC9}" dt="2023-11-21T17:14:32.086" v="3816" actId="403"/>
          <ac:spMkLst>
            <pc:docMk/>
            <pc:sldMk cId="653121796" sldId="372"/>
            <ac:spMk id="30" creationId="{CCACDC5B-01B0-B0E4-54AA-72BB8C59141D}"/>
          </ac:spMkLst>
        </pc:spChg>
        <pc:spChg chg="mod">
          <ac:chgData name="Ορέστης Αντωνίου" userId="aa65568b-29c0-48f4-92ec-07a3c5292fa9" providerId="ADAL" clId="{D21D1392-A465-4792-993E-32CB645AABC9}" dt="2023-11-21T17:14:32.086" v="3816" actId="403"/>
          <ac:spMkLst>
            <pc:docMk/>
            <pc:sldMk cId="653121796" sldId="372"/>
            <ac:spMk id="31" creationId="{1EFFE362-2D36-6030-CF1A-335626D66273}"/>
          </ac:spMkLst>
        </pc:spChg>
        <pc:spChg chg="mod">
          <ac:chgData name="Ορέστης Αντωνίου" userId="aa65568b-29c0-48f4-92ec-07a3c5292fa9" providerId="ADAL" clId="{D21D1392-A465-4792-993E-32CB645AABC9}" dt="2023-11-21T17:08:54.401" v="3787" actId="2711"/>
          <ac:spMkLst>
            <pc:docMk/>
            <pc:sldMk cId="653121796" sldId="372"/>
            <ac:spMk id="38" creationId="{E8C39C0D-9617-DDC0-B144-0F232ACB1464}"/>
          </ac:spMkLst>
        </pc:spChg>
        <pc:grpChg chg="add mod">
          <ac:chgData name="Ορέστης Αντωνίου" userId="aa65568b-29c0-48f4-92ec-07a3c5292fa9" providerId="ADAL" clId="{D21D1392-A465-4792-993E-32CB645AABC9}" dt="2023-11-21T17:14:32.086" v="3816" actId="403"/>
          <ac:grpSpMkLst>
            <pc:docMk/>
            <pc:sldMk cId="653121796" sldId="372"/>
            <ac:grpSpMk id="25" creationId="{F9E4CCBA-9785-B80B-3B0C-3BA494C8A601}"/>
          </ac:grpSpMkLst>
        </pc:grpChg>
        <pc:grpChg chg="mod">
          <ac:chgData name="Ορέστης Αντωνίου" userId="aa65568b-29c0-48f4-92ec-07a3c5292fa9" providerId="ADAL" clId="{D21D1392-A465-4792-993E-32CB645AABC9}" dt="2023-11-21T17:14:32.086" v="3816" actId="403"/>
          <ac:grpSpMkLst>
            <pc:docMk/>
            <pc:sldMk cId="653121796" sldId="372"/>
            <ac:grpSpMk id="43" creationId="{101D1A99-4F9B-301F-EB27-C3DD389AADB1}"/>
          </ac:grpSpMkLst>
        </pc:grpChg>
        <pc:grpChg chg="mod">
          <ac:chgData name="Ορέστης Αντωνίου" userId="aa65568b-29c0-48f4-92ec-07a3c5292fa9" providerId="ADAL" clId="{D21D1392-A465-4792-993E-32CB645AABC9}" dt="2023-11-21T17:14:32.086" v="3816" actId="403"/>
          <ac:grpSpMkLst>
            <pc:docMk/>
            <pc:sldMk cId="653121796" sldId="372"/>
            <ac:grpSpMk id="45" creationId="{1A4C4266-8A77-0622-28B4-D0F590F430D5}"/>
          </ac:grpSpMkLst>
        </pc:grpChg>
        <pc:grpChg chg="mod">
          <ac:chgData name="Ορέστης Αντωνίου" userId="aa65568b-29c0-48f4-92ec-07a3c5292fa9" providerId="ADAL" clId="{D21D1392-A465-4792-993E-32CB645AABC9}" dt="2023-11-21T17:14:32.086" v="3816" actId="403"/>
          <ac:grpSpMkLst>
            <pc:docMk/>
            <pc:sldMk cId="653121796" sldId="372"/>
            <ac:grpSpMk id="46" creationId="{E890E98B-EDB9-8AD5-C231-71588764B7C5}"/>
          </ac:grpSpMkLst>
        </pc:grpChg>
        <pc:grpChg chg="mod">
          <ac:chgData name="Ορέστης Αντωνίου" userId="aa65568b-29c0-48f4-92ec-07a3c5292fa9" providerId="ADAL" clId="{D21D1392-A465-4792-993E-32CB645AABC9}" dt="2023-11-21T17:14:32.086" v="3816" actId="403"/>
          <ac:grpSpMkLst>
            <pc:docMk/>
            <pc:sldMk cId="653121796" sldId="372"/>
            <ac:grpSpMk id="47" creationId="{50552D8F-C712-8DE0-F3CA-2836D46299E6}"/>
          </ac:grpSpMkLst>
        </pc:grpChg>
        <pc:grpChg chg="mod">
          <ac:chgData name="Ορέστης Αντωνίου" userId="aa65568b-29c0-48f4-92ec-07a3c5292fa9" providerId="ADAL" clId="{D21D1392-A465-4792-993E-32CB645AABC9}" dt="2023-11-21T17:14:32.086" v="3816" actId="403"/>
          <ac:grpSpMkLst>
            <pc:docMk/>
            <pc:sldMk cId="653121796" sldId="372"/>
            <ac:grpSpMk id="48" creationId="{9BF955FC-FCB0-5DB2-9059-B87D4555DFD1}"/>
          </ac:grpSpMkLst>
        </pc:grpChg>
        <pc:grpChg chg="mod">
          <ac:chgData name="Ορέστης Αντωνίου" userId="aa65568b-29c0-48f4-92ec-07a3c5292fa9" providerId="ADAL" clId="{D21D1392-A465-4792-993E-32CB645AABC9}" dt="2023-11-21T17:14:32.086" v="3816" actId="403"/>
          <ac:grpSpMkLst>
            <pc:docMk/>
            <pc:sldMk cId="653121796" sldId="372"/>
            <ac:grpSpMk id="49" creationId="{6045E495-AE81-CE3F-39EA-9CAE2723FD0C}"/>
          </ac:grpSpMkLst>
        </pc:grpChg>
        <pc:grpChg chg="mod">
          <ac:chgData name="Ορέστης Αντωνίου" userId="aa65568b-29c0-48f4-92ec-07a3c5292fa9" providerId="ADAL" clId="{D21D1392-A465-4792-993E-32CB645AABC9}" dt="2023-11-21T17:14:32.086" v="3816" actId="403"/>
          <ac:grpSpMkLst>
            <pc:docMk/>
            <pc:sldMk cId="653121796" sldId="372"/>
            <ac:grpSpMk id="50" creationId="{570D5994-0C30-1D2D-2471-D86C1E10D03A}"/>
          </ac:grpSpMkLst>
        </pc:grpChg>
        <pc:grpChg chg="mod">
          <ac:chgData name="Ορέστης Αντωνίου" userId="aa65568b-29c0-48f4-92ec-07a3c5292fa9" providerId="ADAL" clId="{D21D1392-A465-4792-993E-32CB645AABC9}" dt="2023-11-21T17:14:32.086" v="3816" actId="403"/>
          <ac:grpSpMkLst>
            <pc:docMk/>
            <pc:sldMk cId="653121796" sldId="372"/>
            <ac:grpSpMk id="54" creationId="{1F7526C9-18FA-E7BF-A421-5F611E642B26}"/>
          </ac:grpSpMkLst>
        </pc:grpChg>
        <pc:picChg chg="mod">
          <ac:chgData name="Ορέστης Αντωνίου" userId="aa65568b-29c0-48f4-92ec-07a3c5292fa9" providerId="ADAL" clId="{D21D1392-A465-4792-993E-32CB645AABC9}" dt="2023-11-21T17:14:32.086" v="3816" actId="403"/>
          <ac:picMkLst>
            <pc:docMk/>
            <pc:sldMk cId="653121796" sldId="372"/>
            <ac:picMk id="8" creationId="{4EA715D2-3BC4-2FDD-416A-739A583CBB97}"/>
          </ac:picMkLst>
        </pc:picChg>
        <pc:cxnChg chg="mod">
          <ac:chgData name="Ορέστης Αντωνίου" userId="aa65568b-29c0-48f4-92ec-07a3c5292fa9" providerId="ADAL" clId="{D21D1392-A465-4792-993E-32CB645AABC9}" dt="2023-11-21T17:14:32.086" v="3816" actId="403"/>
          <ac:cxnSpMkLst>
            <pc:docMk/>
            <pc:sldMk cId="653121796" sldId="372"/>
            <ac:cxnSpMk id="9" creationId="{C4B73253-8E7E-D63F-2DA3-2B0798936D5F}"/>
          </ac:cxnSpMkLst>
        </pc:cxnChg>
        <pc:cxnChg chg="mod">
          <ac:chgData name="Ορέστης Αντωνίου" userId="aa65568b-29c0-48f4-92ec-07a3c5292fa9" providerId="ADAL" clId="{D21D1392-A465-4792-993E-32CB645AABC9}" dt="2023-11-21T17:14:32.086" v="3816" actId="403"/>
          <ac:cxnSpMkLst>
            <pc:docMk/>
            <pc:sldMk cId="653121796" sldId="372"/>
            <ac:cxnSpMk id="21" creationId="{9C5F098C-CB87-5F72-1614-E397E6089E5D}"/>
          </ac:cxnSpMkLst>
        </pc:cxnChg>
        <pc:cxnChg chg="mod">
          <ac:chgData name="Ορέστης Αντωνίου" userId="aa65568b-29c0-48f4-92ec-07a3c5292fa9" providerId="ADAL" clId="{D21D1392-A465-4792-993E-32CB645AABC9}" dt="2023-11-21T17:14:32.086" v="3816" actId="403"/>
          <ac:cxnSpMkLst>
            <pc:docMk/>
            <pc:sldMk cId="653121796" sldId="372"/>
            <ac:cxnSpMk id="23" creationId="{DEEE80B7-C2D4-CF87-5DBA-451BC3484DED}"/>
          </ac:cxnSpMkLst>
        </pc:cxnChg>
        <pc:cxnChg chg="mod">
          <ac:chgData name="Ορέστης Αντωνίου" userId="aa65568b-29c0-48f4-92ec-07a3c5292fa9" providerId="ADAL" clId="{D21D1392-A465-4792-993E-32CB645AABC9}" dt="2023-11-21T17:14:32.086" v="3816" actId="403"/>
          <ac:cxnSpMkLst>
            <pc:docMk/>
            <pc:sldMk cId="653121796" sldId="372"/>
            <ac:cxnSpMk id="28" creationId="{5418F0DD-90EB-FC18-77CC-AE3F05F6CB02}"/>
          </ac:cxnSpMkLst>
        </pc:cxnChg>
        <pc:cxnChg chg="mod">
          <ac:chgData name="Ορέστης Αντωνίου" userId="aa65568b-29c0-48f4-92ec-07a3c5292fa9" providerId="ADAL" clId="{D21D1392-A465-4792-993E-32CB645AABC9}" dt="2023-11-21T17:14:32.086" v="3816" actId="403"/>
          <ac:cxnSpMkLst>
            <pc:docMk/>
            <pc:sldMk cId="653121796" sldId="372"/>
            <ac:cxnSpMk id="32" creationId="{EA632017-0C50-76B4-8DC8-E9D0DD9A7F21}"/>
          </ac:cxnSpMkLst>
        </pc:cxnChg>
        <pc:cxnChg chg="mod">
          <ac:chgData name="Ορέστης Αντωνίου" userId="aa65568b-29c0-48f4-92ec-07a3c5292fa9" providerId="ADAL" clId="{D21D1392-A465-4792-993E-32CB645AABC9}" dt="2023-11-21T17:14:32.086" v="3816" actId="403"/>
          <ac:cxnSpMkLst>
            <pc:docMk/>
            <pc:sldMk cId="653121796" sldId="372"/>
            <ac:cxnSpMk id="34" creationId="{66A00942-C8CE-15FE-81A3-9966EDBD1EC7}"/>
          </ac:cxnSpMkLst>
        </pc:cxnChg>
        <pc:cxnChg chg="mod">
          <ac:chgData name="Ορέστης Αντωνίου" userId="aa65568b-29c0-48f4-92ec-07a3c5292fa9" providerId="ADAL" clId="{D21D1392-A465-4792-993E-32CB645AABC9}" dt="2023-11-21T17:14:32.086" v="3816" actId="403"/>
          <ac:cxnSpMkLst>
            <pc:docMk/>
            <pc:sldMk cId="653121796" sldId="372"/>
            <ac:cxnSpMk id="35" creationId="{5475E36B-4FD4-F406-5605-382AD22E9C94}"/>
          </ac:cxnSpMkLst>
        </pc:cxnChg>
      </pc:sldChg>
      <pc:sldChg chg="modSp mod modAnim modNotesTx">
        <pc:chgData name="Ορέστης Αντωνίου" userId="aa65568b-29c0-48f4-92ec-07a3c5292fa9" providerId="ADAL" clId="{D21D1392-A465-4792-993E-32CB645AABC9}" dt="2023-12-02T13:32:52.082" v="59618"/>
        <pc:sldMkLst>
          <pc:docMk/>
          <pc:sldMk cId="1749076414" sldId="373"/>
        </pc:sldMkLst>
        <pc:spChg chg="mod">
          <ac:chgData name="Ορέστης Αντωνίου" userId="aa65568b-29c0-48f4-92ec-07a3c5292fa9" providerId="ADAL" clId="{D21D1392-A465-4792-993E-32CB645AABC9}" dt="2023-11-21T17:20:28.225" v="3841" actId="2711"/>
          <ac:spMkLst>
            <pc:docMk/>
            <pc:sldMk cId="1749076414" sldId="373"/>
            <ac:spMk id="24" creationId="{2C17538B-808B-6961-866A-00ED7B737A2D}"/>
          </ac:spMkLst>
        </pc:spChg>
        <pc:spChg chg="mod">
          <ac:chgData name="Ορέστης Αντωνίου" userId="aa65568b-29c0-48f4-92ec-07a3c5292fa9" providerId="ADAL" clId="{D21D1392-A465-4792-993E-32CB645AABC9}" dt="2023-11-21T17:22:25.681" v="3847" actId="20577"/>
          <ac:spMkLst>
            <pc:docMk/>
            <pc:sldMk cId="1749076414" sldId="373"/>
            <ac:spMk id="36" creationId="{C98E421A-DC0C-5E9A-705B-C58CE4E5550C}"/>
          </ac:spMkLst>
        </pc:spChg>
        <pc:spChg chg="mod">
          <ac:chgData name="Ορέστης Αντωνίου" userId="aa65568b-29c0-48f4-92ec-07a3c5292fa9" providerId="ADAL" clId="{D21D1392-A465-4792-993E-32CB645AABC9}" dt="2023-11-26T11:07:57.637" v="42504" actId="20577"/>
          <ac:spMkLst>
            <pc:docMk/>
            <pc:sldMk cId="1749076414" sldId="373"/>
            <ac:spMk id="38" creationId="{E8C39C0D-9617-DDC0-B144-0F232ACB1464}"/>
          </ac:spMkLst>
        </pc:spChg>
        <pc:spChg chg="mod">
          <ac:chgData name="Ορέστης Αντωνίου" userId="aa65568b-29c0-48f4-92ec-07a3c5292fa9" providerId="ADAL" clId="{D21D1392-A465-4792-993E-32CB645AABC9}" dt="2023-11-21T17:20:47.203" v="3843" actId="2711"/>
          <ac:spMkLst>
            <pc:docMk/>
            <pc:sldMk cId="1749076414" sldId="373"/>
            <ac:spMk id="41" creationId="{2ECCD672-E7CB-A9F6-11ED-39AB3F6F6BA7}"/>
          </ac:spMkLst>
        </pc:spChg>
        <pc:spChg chg="mod">
          <ac:chgData name="Ορέστης Αντωνίου" userId="aa65568b-29c0-48f4-92ec-07a3c5292fa9" providerId="ADAL" clId="{D21D1392-A465-4792-993E-32CB645AABC9}" dt="2023-11-21T17:20:56.372" v="3844" actId="2711"/>
          <ac:spMkLst>
            <pc:docMk/>
            <pc:sldMk cId="1749076414" sldId="373"/>
            <ac:spMk id="51" creationId="{07E733D4-8C9B-5AD8-10F5-174A5D76A891}"/>
          </ac:spMkLst>
        </pc:spChg>
        <pc:spChg chg="mod">
          <ac:chgData name="Ορέστης Αντωνίου" userId="aa65568b-29c0-48f4-92ec-07a3c5292fa9" providerId="ADAL" clId="{D21D1392-A465-4792-993E-32CB645AABC9}" dt="2023-11-21T17:22:18.979" v="3846" actId="14100"/>
          <ac:spMkLst>
            <pc:docMk/>
            <pc:sldMk cId="1749076414" sldId="373"/>
            <ac:spMk id="56" creationId="{FFBF5DB5-0259-44AC-AC1D-75C888C9FC94}"/>
          </ac:spMkLst>
        </pc:spChg>
        <pc:grpChg chg="mod">
          <ac:chgData name="Ορέστης Αντωνίου" userId="aa65568b-29c0-48f4-92ec-07a3c5292fa9" providerId="ADAL" clId="{D21D1392-A465-4792-993E-32CB645AABC9}" dt="2023-11-21T17:17:56.047" v="3834" actId="14100"/>
          <ac:grpSpMkLst>
            <pc:docMk/>
            <pc:sldMk cId="1749076414" sldId="373"/>
            <ac:grpSpMk id="37" creationId="{927F0B60-0FAF-F815-8C84-AB52DD7CA463}"/>
          </ac:grpSpMkLst>
        </pc:grpChg>
      </pc:sldChg>
      <pc:sldChg chg="modSp mod modAnim">
        <pc:chgData name="Ορέστης Αντωνίου" userId="aa65568b-29c0-48f4-92ec-07a3c5292fa9" providerId="ADAL" clId="{D21D1392-A465-4792-993E-32CB645AABC9}" dt="2023-11-26T11:08:06.644" v="42506" actId="20577"/>
        <pc:sldMkLst>
          <pc:docMk/>
          <pc:sldMk cId="1358221138" sldId="374"/>
        </pc:sldMkLst>
        <pc:spChg chg="mod">
          <ac:chgData name="Ορέστης Αντωνίου" userId="aa65568b-29c0-48f4-92ec-07a3c5292fa9" providerId="ADAL" clId="{D21D1392-A465-4792-993E-32CB645AABC9}" dt="2023-11-21T17:26:12.527" v="3877" actId="12"/>
          <ac:spMkLst>
            <pc:docMk/>
            <pc:sldMk cId="1358221138" sldId="374"/>
            <ac:spMk id="21" creationId="{38EEFA7E-A974-CF88-B313-112898729F80}"/>
          </ac:spMkLst>
        </pc:spChg>
        <pc:spChg chg="mod">
          <ac:chgData name="Ορέστης Αντωνίου" userId="aa65568b-29c0-48f4-92ec-07a3c5292fa9" providerId="ADAL" clId="{D21D1392-A465-4792-993E-32CB645AABC9}" dt="2023-11-21T17:26:33.252" v="3896" actId="1037"/>
          <ac:spMkLst>
            <pc:docMk/>
            <pc:sldMk cId="1358221138" sldId="374"/>
            <ac:spMk id="23" creationId="{98952357-3835-48BE-E416-E7FF234E6475}"/>
          </ac:spMkLst>
        </pc:spChg>
        <pc:spChg chg="mod">
          <ac:chgData name="Ορέστης Αντωνίου" userId="aa65568b-29c0-48f4-92ec-07a3c5292fa9" providerId="ADAL" clId="{D21D1392-A465-4792-993E-32CB645AABC9}" dt="2023-11-21T17:26:33.252" v="3896" actId="1037"/>
          <ac:spMkLst>
            <pc:docMk/>
            <pc:sldMk cId="1358221138" sldId="374"/>
            <ac:spMk id="26" creationId="{C9BA44EB-DD75-0558-D138-C64193CEA70F}"/>
          </ac:spMkLst>
        </pc:spChg>
        <pc:spChg chg="mod">
          <ac:chgData name="Ορέστης Αντωνίου" userId="aa65568b-29c0-48f4-92ec-07a3c5292fa9" providerId="ADAL" clId="{D21D1392-A465-4792-993E-32CB645AABC9}" dt="2023-11-21T17:26:33.252" v="3896" actId="1037"/>
          <ac:spMkLst>
            <pc:docMk/>
            <pc:sldMk cId="1358221138" sldId="374"/>
            <ac:spMk id="28" creationId="{5D703C90-1288-0742-D666-82ADEBD2580E}"/>
          </ac:spMkLst>
        </pc:spChg>
        <pc:spChg chg="mod">
          <ac:chgData name="Ορέστης Αντωνίου" userId="aa65568b-29c0-48f4-92ec-07a3c5292fa9" providerId="ADAL" clId="{D21D1392-A465-4792-993E-32CB645AABC9}" dt="2023-11-26T11:08:06.644" v="42506" actId="20577"/>
          <ac:spMkLst>
            <pc:docMk/>
            <pc:sldMk cId="1358221138" sldId="374"/>
            <ac:spMk id="38" creationId="{E8C39C0D-9617-DDC0-B144-0F232ACB1464}"/>
          </ac:spMkLst>
        </pc:spChg>
      </pc:sldChg>
      <pc:sldChg chg="delSp modSp mod delCm modNotesTx">
        <pc:chgData name="Ορέστης Αντωνίου" userId="aa65568b-29c0-48f4-92ec-07a3c5292fa9" providerId="ADAL" clId="{D21D1392-A465-4792-993E-32CB645AABC9}" dt="2023-12-02T08:23:34.470" v="53529" actId="2711"/>
        <pc:sldMkLst>
          <pc:docMk/>
          <pc:sldMk cId="3544838558" sldId="375"/>
        </pc:sldMkLst>
        <pc:spChg chg="del">
          <ac:chgData name="Ορέστης Αντωνίου" userId="aa65568b-29c0-48f4-92ec-07a3c5292fa9" providerId="ADAL" clId="{D21D1392-A465-4792-993E-32CB645AABC9}" dt="2023-11-21T16:06:38.705" v="2870" actId="21"/>
          <ac:spMkLst>
            <pc:docMk/>
            <pc:sldMk cId="3544838558" sldId="375"/>
            <ac:spMk id="3" creationId="{2F4D722C-6489-953D-33A8-FC4FD574B9B3}"/>
          </ac:spMkLst>
        </pc:spChg>
        <pc:spChg chg="mod">
          <ac:chgData name="Ορέστης Αντωνίου" userId="aa65568b-29c0-48f4-92ec-07a3c5292fa9" providerId="ADAL" clId="{D21D1392-A465-4792-993E-32CB645AABC9}" dt="2023-12-02T08:23:34.470" v="53529" actId="2711"/>
          <ac:spMkLst>
            <pc:docMk/>
            <pc:sldMk cId="3544838558" sldId="375"/>
            <ac:spMk id="6" creationId="{53C80863-DDEB-9082-082E-B3AC780760A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D21D1392-A465-4792-993E-32CB645AABC9}" dt="2023-11-22T13:43:48.621" v="4419"/>
              <pc2:cmMkLst xmlns:pc2="http://schemas.microsoft.com/office/powerpoint/2019/9/main/command">
                <pc:docMk/>
                <pc:sldMk cId="3544838558" sldId="375"/>
                <pc2:cmMk id="{111F9C30-1B7E-448F-82BA-7C366F4FF048}"/>
              </pc2:cmMkLst>
            </pc226:cmChg>
          </p:ext>
        </pc:extLst>
      </pc:sldChg>
      <pc:sldChg chg="delSp modSp modAnim modNotesTx">
        <pc:chgData name="Ορέστης Αντωνίου" userId="aa65568b-29c0-48f4-92ec-07a3c5292fa9" providerId="ADAL" clId="{D21D1392-A465-4792-993E-32CB645AABC9}" dt="2023-11-26T10:41:50.302" v="41113"/>
        <pc:sldMkLst>
          <pc:docMk/>
          <pc:sldMk cId="2009729489" sldId="377"/>
        </pc:sldMkLst>
        <pc:spChg chg="mod topLvl">
          <ac:chgData name="Ορέστης Αντωνίου" userId="aa65568b-29c0-48f4-92ec-07a3c5292fa9" providerId="ADAL" clId="{D21D1392-A465-4792-993E-32CB645AABC9}" dt="2023-11-26T10:40:50.248" v="41109" actId="165"/>
          <ac:spMkLst>
            <pc:docMk/>
            <pc:sldMk cId="2009729489" sldId="377"/>
            <ac:spMk id="28" creationId="{82D64B7B-4B76-EA7A-6D38-A00A8264C6C4}"/>
          </ac:spMkLst>
        </pc:spChg>
        <pc:spChg chg="mod topLvl">
          <ac:chgData name="Ορέστης Αντωνίου" userId="aa65568b-29c0-48f4-92ec-07a3c5292fa9" providerId="ADAL" clId="{D21D1392-A465-4792-993E-32CB645AABC9}" dt="2023-11-26T10:40:50.248" v="41109" actId="165"/>
          <ac:spMkLst>
            <pc:docMk/>
            <pc:sldMk cId="2009729489" sldId="377"/>
            <ac:spMk id="31" creationId="{FF3E26BD-1FA6-5D39-81EF-81BDCF5F7BC8}"/>
          </ac:spMkLst>
        </pc:spChg>
        <pc:grpChg chg="del">
          <ac:chgData name="Ορέστης Αντωνίου" userId="aa65568b-29c0-48f4-92ec-07a3c5292fa9" providerId="ADAL" clId="{D21D1392-A465-4792-993E-32CB645AABC9}" dt="2023-11-26T10:40:50.248" v="41109" actId="165"/>
          <ac:grpSpMkLst>
            <pc:docMk/>
            <pc:sldMk cId="2009729489" sldId="377"/>
            <ac:grpSpMk id="40" creationId="{1005CFEC-C447-E198-FE52-684FD340AD8A}"/>
          </ac:grpSpMkLst>
        </pc:grpChg>
      </pc:sldChg>
      <pc:sldChg chg="delSp modSp mod delCm">
        <pc:chgData name="Ορέστης Αντωνίου" userId="aa65568b-29c0-48f4-92ec-07a3c5292fa9" providerId="ADAL" clId="{D21D1392-A465-4792-993E-32CB645AABC9}" dt="2023-12-02T13:28:54.884" v="59613"/>
        <pc:sldMkLst>
          <pc:docMk/>
          <pc:sldMk cId="4281149587" sldId="379"/>
        </pc:sldMkLst>
        <pc:spChg chg="del">
          <ac:chgData name="Ορέστης Αντωνίου" userId="aa65568b-29c0-48f4-92ec-07a3c5292fa9" providerId="ADAL" clId="{D21D1392-A465-4792-993E-32CB645AABC9}" dt="2023-11-21T15:59:13.731" v="2843" actId="21"/>
          <ac:spMkLst>
            <pc:docMk/>
            <pc:sldMk cId="4281149587" sldId="379"/>
            <ac:spMk id="3" creationId="{2F4D722C-6489-953D-33A8-FC4FD574B9B3}"/>
          </ac:spMkLst>
        </pc:spChg>
        <pc:spChg chg="mod">
          <ac:chgData name="Ορέστης Αντωνίου" userId="aa65568b-29c0-48f4-92ec-07a3c5292fa9" providerId="ADAL" clId="{D21D1392-A465-4792-993E-32CB645AABC9}" dt="2023-12-02T08:23:50.654" v="53530" actId="2711"/>
          <ac:spMkLst>
            <pc:docMk/>
            <pc:sldMk cId="4281149587" sldId="379"/>
            <ac:spMk id="6" creationId="{53C80863-DDEB-9082-082E-B3AC780760A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D21D1392-A465-4792-993E-32CB645AABC9}" dt="2023-12-02T13:28:54.884" v="59613"/>
              <pc2:cmMkLst xmlns:pc2="http://schemas.microsoft.com/office/powerpoint/2019/9/main/command">
                <pc:docMk/>
                <pc:sldMk cId="4281149587" sldId="379"/>
                <pc2:cmMk id="{48A83C73-6836-4935-BA6A-66ADA2A5940C}"/>
              </pc2:cmMkLst>
            </pc226:cmChg>
          </p:ext>
        </pc:extLst>
      </pc:sldChg>
      <pc:sldChg chg="addSp modSp mod modAnim modNotesTx">
        <pc:chgData name="Ορέστης Αντωνίου" userId="aa65568b-29c0-48f4-92ec-07a3c5292fa9" providerId="ADAL" clId="{D21D1392-A465-4792-993E-32CB645AABC9}" dt="2023-12-02T13:28:05.787" v="59608"/>
        <pc:sldMkLst>
          <pc:docMk/>
          <pc:sldMk cId="2777872408" sldId="380"/>
        </pc:sldMkLst>
        <pc:spChg chg="mod">
          <ac:chgData name="Ορέστης Αντωνίου" userId="aa65568b-29c0-48f4-92ec-07a3c5292fa9" providerId="ADAL" clId="{D21D1392-A465-4792-993E-32CB645AABC9}" dt="2023-11-21T15:35:06.221" v="2575" actId="20577"/>
          <ac:spMkLst>
            <pc:docMk/>
            <pc:sldMk cId="2777872408" sldId="380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D21D1392-A465-4792-993E-32CB645AABC9}" dt="2023-11-21T15:22:04.628" v="2404" actId="164"/>
          <ac:spMkLst>
            <pc:docMk/>
            <pc:sldMk cId="2777872408" sldId="380"/>
            <ac:spMk id="20" creationId="{BA152215-A35B-6945-FC6C-8AFA4C9D5567}"/>
          </ac:spMkLst>
        </pc:spChg>
        <pc:spChg chg="mod">
          <ac:chgData name="Ορέστης Αντωνίου" userId="aa65568b-29c0-48f4-92ec-07a3c5292fa9" providerId="ADAL" clId="{D21D1392-A465-4792-993E-32CB645AABC9}" dt="2023-11-21T15:22:04.628" v="2404" actId="164"/>
          <ac:spMkLst>
            <pc:docMk/>
            <pc:sldMk cId="2777872408" sldId="380"/>
            <ac:spMk id="22" creationId="{5267EFC3-EE9F-266D-676E-E401AF0F5739}"/>
          </ac:spMkLst>
        </pc:spChg>
        <pc:spChg chg="mod">
          <ac:chgData name="Ορέστης Αντωνίου" userId="aa65568b-29c0-48f4-92ec-07a3c5292fa9" providerId="ADAL" clId="{D21D1392-A465-4792-993E-32CB645AABC9}" dt="2023-11-21T15:22:04.628" v="2404" actId="164"/>
          <ac:spMkLst>
            <pc:docMk/>
            <pc:sldMk cId="2777872408" sldId="380"/>
            <ac:spMk id="26" creationId="{78BF6177-A9CB-0FCA-4785-90A62F7424B0}"/>
          </ac:spMkLst>
        </pc:spChg>
        <pc:spChg chg="mod">
          <ac:chgData name="Ορέστης Αντωνίου" userId="aa65568b-29c0-48f4-92ec-07a3c5292fa9" providerId="ADAL" clId="{D21D1392-A465-4792-993E-32CB645AABC9}" dt="2023-11-21T15:22:04.628" v="2404" actId="164"/>
          <ac:spMkLst>
            <pc:docMk/>
            <pc:sldMk cId="2777872408" sldId="380"/>
            <ac:spMk id="27" creationId="{8177991A-B837-6645-89ED-09B7C047CDA1}"/>
          </ac:spMkLst>
        </pc:spChg>
        <pc:grpChg chg="add mod">
          <ac:chgData name="Ορέστης Αντωνίου" userId="aa65568b-29c0-48f4-92ec-07a3c5292fa9" providerId="ADAL" clId="{D21D1392-A465-4792-993E-32CB645AABC9}" dt="2023-11-21T15:22:04.628" v="2404" actId="164"/>
          <ac:grpSpMkLst>
            <pc:docMk/>
            <pc:sldMk cId="2777872408" sldId="380"/>
            <ac:grpSpMk id="4" creationId="{6C3CCEF9-49BB-476E-E9B6-491BD4AD279C}"/>
          </ac:grpSpMkLst>
        </pc:grpChg>
        <pc:picChg chg="mod">
          <ac:chgData name="Ορέστης Αντωνίου" userId="aa65568b-29c0-48f4-92ec-07a3c5292fa9" providerId="ADAL" clId="{D21D1392-A465-4792-993E-32CB645AABC9}" dt="2023-11-21T15:22:04.628" v="2404" actId="164"/>
          <ac:picMkLst>
            <pc:docMk/>
            <pc:sldMk cId="2777872408" sldId="380"/>
            <ac:picMk id="19" creationId="{AFC24131-C719-8BB8-D7A7-45830630E119}"/>
          </ac:picMkLst>
        </pc:picChg>
        <pc:picChg chg="mod">
          <ac:chgData name="Ορέστης Αντωνίου" userId="aa65568b-29c0-48f4-92ec-07a3c5292fa9" providerId="ADAL" clId="{D21D1392-A465-4792-993E-32CB645AABC9}" dt="2023-11-21T15:22:04.628" v="2404" actId="164"/>
          <ac:picMkLst>
            <pc:docMk/>
            <pc:sldMk cId="2777872408" sldId="380"/>
            <ac:picMk id="25" creationId="{142709B5-9D4A-E4F9-3326-43D13E054920}"/>
          </ac:picMkLst>
        </pc:picChg>
      </pc:sldChg>
      <pc:sldChg chg="modSp add mod ord">
        <pc:chgData name="Ορέστης Αντωνίου" userId="aa65568b-29c0-48f4-92ec-07a3c5292fa9" providerId="ADAL" clId="{D21D1392-A465-4792-993E-32CB645AABC9}" dt="2023-11-27T20:10:10.511" v="51134" actId="20577"/>
        <pc:sldMkLst>
          <pc:docMk/>
          <pc:sldMk cId="2129020816" sldId="386"/>
        </pc:sldMkLst>
        <pc:spChg chg="mod">
          <ac:chgData name="Ορέστης Αντωνίου" userId="aa65568b-29c0-48f4-92ec-07a3c5292fa9" providerId="ADAL" clId="{D21D1392-A465-4792-993E-32CB645AABC9}" dt="2023-11-26T15:45:09.269" v="43381" actId="14838"/>
          <ac:spMkLst>
            <pc:docMk/>
            <pc:sldMk cId="2129020816" sldId="386"/>
            <ac:spMk id="21" creationId="{C891FE19-2C40-C36A-C0E7-75494A1888D1}"/>
          </ac:spMkLst>
        </pc:spChg>
        <pc:spChg chg="mod">
          <ac:chgData name="Ορέστης Αντωνίου" userId="aa65568b-29c0-48f4-92ec-07a3c5292fa9" providerId="ADAL" clId="{D21D1392-A465-4792-993E-32CB645AABC9}" dt="2023-11-27T20:10:10.511" v="51134" actId="20577"/>
          <ac:spMkLst>
            <pc:docMk/>
            <pc:sldMk cId="2129020816" sldId="386"/>
            <ac:spMk id="31" creationId="{F98110E1-F282-BC49-4C10-E2E984B65699}"/>
          </ac:spMkLst>
        </pc:spChg>
      </pc:sldChg>
      <pc:sldChg chg="addSp delSp modSp add mod modAnim">
        <pc:chgData name="Ορέστης Αντωνίου" userId="aa65568b-29c0-48f4-92ec-07a3c5292fa9" providerId="ADAL" clId="{D21D1392-A465-4792-993E-32CB645AABC9}" dt="2023-11-26T16:35:52.267" v="44151" actId="21"/>
        <pc:sldMkLst>
          <pc:docMk/>
          <pc:sldMk cId="2338251884" sldId="388"/>
        </pc:sldMkLst>
        <pc:spChg chg="add del mod">
          <ac:chgData name="Ορέστης Αντωνίου" userId="aa65568b-29c0-48f4-92ec-07a3c5292fa9" providerId="ADAL" clId="{D21D1392-A465-4792-993E-32CB645AABC9}" dt="2023-11-26T16:35:51.669" v="44150" actId="21"/>
          <ac:spMkLst>
            <pc:docMk/>
            <pc:sldMk cId="2338251884" sldId="388"/>
            <ac:spMk id="3" creationId="{4E513E2C-0EF5-59C4-420B-AB56F795DD04}"/>
          </ac:spMkLst>
        </pc:spChg>
        <pc:spChg chg="add mod">
          <ac:chgData name="Ορέστης Αντωνίου" userId="aa65568b-29c0-48f4-92ec-07a3c5292fa9" providerId="ADAL" clId="{D21D1392-A465-4792-993E-32CB645AABC9}" dt="2023-11-26T16:32:22.571" v="44139" actId="207"/>
          <ac:spMkLst>
            <pc:docMk/>
            <pc:sldMk cId="2338251884" sldId="388"/>
            <ac:spMk id="4" creationId="{B5772A49-BBAE-BE75-9490-D9D0E1BF6471}"/>
          </ac:spMkLst>
        </pc:spChg>
        <pc:spChg chg="mod">
          <ac:chgData name="Ορέστης Αντωνίου" userId="aa65568b-29c0-48f4-92ec-07a3c5292fa9" providerId="ADAL" clId="{D21D1392-A465-4792-993E-32CB645AABC9}" dt="2023-11-26T16:32:05.892" v="44135" actId="948"/>
          <ac:spMkLst>
            <pc:docMk/>
            <pc:sldMk cId="2338251884" sldId="388"/>
            <ac:spMk id="18" creationId="{69B896DC-B738-A6D2-E447-C5C128C19D05}"/>
          </ac:spMkLst>
        </pc:spChg>
        <pc:spChg chg="mod">
          <ac:chgData name="Ορέστης Αντωνίου" userId="aa65568b-29c0-48f4-92ec-07a3c5292fa9" providerId="ADAL" clId="{D21D1392-A465-4792-993E-32CB645AABC9}" dt="2023-11-26T16:32:05.892" v="44135" actId="948"/>
          <ac:spMkLst>
            <pc:docMk/>
            <pc:sldMk cId="2338251884" sldId="388"/>
            <ac:spMk id="21" creationId="{808FB629-1182-8956-7A1B-032D1D1FEE5D}"/>
          </ac:spMkLst>
        </pc:spChg>
        <pc:spChg chg="add del mod topLvl">
          <ac:chgData name="Ορέστης Αντωνίου" userId="aa65568b-29c0-48f4-92ec-07a3c5292fa9" providerId="ADAL" clId="{D21D1392-A465-4792-993E-32CB645AABC9}" dt="2023-11-26T16:35:52.267" v="44151" actId="21"/>
          <ac:spMkLst>
            <pc:docMk/>
            <pc:sldMk cId="2338251884" sldId="388"/>
            <ac:spMk id="27" creationId="{59DB8727-8FC6-38FD-253C-A55A34AF7735}"/>
          </ac:spMkLst>
        </pc:spChg>
        <pc:grpChg chg="add del">
          <ac:chgData name="Ορέστης Αντωνίου" userId="aa65568b-29c0-48f4-92ec-07a3c5292fa9" providerId="ADAL" clId="{D21D1392-A465-4792-993E-32CB645AABC9}" dt="2023-11-26T16:35:52.267" v="44151" actId="21"/>
          <ac:grpSpMkLst>
            <pc:docMk/>
            <pc:sldMk cId="2338251884" sldId="388"/>
            <ac:grpSpMk id="26" creationId="{A17F22A5-D11C-62F6-726F-91CCE9CA44E4}"/>
          </ac:grpSpMkLst>
        </pc:grpChg>
        <pc:picChg chg="topLvl">
          <ac:chgData name="Ορέστης Αντωνίου" userId="aa65568b-29c0-48f4-92ec-07a3c5292fa9" providerId="ADAL" clId="{D21D1392-A465-4792-993E-32CB645AABC9}" dt="2023-11-26T16:35:42.025" v="44148" actId="21"/>
          <ac:picMkLst>
            <pc:docMk/>
            <pc:sldMk cId="2338251884" sldId="388"/>
            <ac:picMk id="28" creationId="{8AECC6ED-5FB4-8C01-2A89-C18925208BA9}"/>
          </ac:picMkLst>
        </pc:picChg>
      </pc:sldChg>
      <pc:sldChg chg="del">
        <pc:chgData name="Ορέστης Αντωνίου" userId="aa65568b-29c0-48f4-92ec-07a3c5292fa9" providerId="ADAL" clId="{D21D1392-A465-4792-993E-32CB645AABC9}" dt="2023-11-21T17:28:30.090" v="3898" actId="2696"/>
        <pc:sldMkLst>
          <pc:docMk/>
          <pc:sldMk cId="292997513" sldId="400"/>
        </pc:sldMkLst>
      </pc:sldChg>
      <pc:sldChg chg="addSp delSp modSp mod modAnim delCm">
        <pc:chgData name="Ορέστης Αντωνίου" userId="aa65568b-29c0-48f4-92ec-07a3c5292fa9" providerId="ADAL" clId="{D21D1392-A465-4792-993E-32CB645AABC9}" dt="2023-11-21T18:02:18.633" v="3991" actId="14838"/>
        <pc:sldMkLst>
          <pc:docMk/>
          <pc:sldMk cId="1438934043" sldId="401"/>
        </pc:sldMkLst>
        <pc:spChg chg="mod topLvl">
          <ac:chgData name="Ορέστης Αντωνίου" userId="aa65568b-29c0-48f4-92ec-07a3c5292fa9" providerId="ADAL" clId="{D21D1392-A465-4792-993E-32CB645AABC9}" dt="2023-11-21T17:36:32.937" v="3989" actId="207"/>
          <ac:spMkLst>
            <pc:docMk/>
            <pc:sldMk cId="1438934043" sldId="401"/>
            <ac:spMk id="7" creationId="{936BE4ED-1622-C8AE-B607-686D0ADE7BD0}"/>
          </ac:spMkLst>
        </pc:spChg>
        <pc:spChg chg="mod topLvl">
          <ac:chgData name="Ορέστης Αντωνίου" userId="aa65568b-29c0-48f4-92ec-07a3c5292fa9" providerId="ADAL" clId="{D21D1392-A465-4792-993E-32CB645AABC9}" dt="2023-11-21T17:33:25.365" v="3916" actId="165"/>
          <ac:spMkLst>
            <pc:docMk/>
            <pc:sldMk cId="1438934043" sldId="401"/>
            <ac:spMk id="18" creationId="{56B71277-CB56-EDEC-DEAA-AE4C1BD8894C}"/>
          </ac:spMkLst>
        </pc:spChg>
        <pc:spChg chg="mod topLvl">
          <ac:chgData name="Ορέστης Αντωνίου" userId="aa65568b-29c0-48f4-92ec-07a3c5292fa9" providerId="ADAL" clId="{D21D1392-A465-4792-993E-32CB645AABC9}" dt="2023-11-21T17:33:37.172" v="3917" actId="164"/>
          <ac:spMkLst>
            <pc:docMk/>
            <pc:sldMk cId="1438934043" sldId="401"/>
            <ac:spMk id="20" creationId="{DAF68464-8B3A-7558-2035-24CAA3C560D8}"/>
          </ac:spMkLst>
        </pc:spChg>
        <pc:spChg chg="mod">
          <ac:chgData name="Ορέστης Αντωνίου" userId="aa65568b-29c0-48f4-92ec-07a3c5292fa9" providerId="ADAL" clId="{D21D1392-A465-4792-993E-32CB645AABC9}" dt="2023-11-21T18:02:18.633" v="3991" actId="14838"/>
          <ac:spMkLst>
            <pc:docMk/>
            <pc:sldMk cId="1438934043" sldId="401"/>
            <ac:spMk id="28" creationId="{2CEA096F-4065-6369-6A71-86B830CAFAB5}"/>
          </ac:spMkLst>
        </pc:spChg>
        <pc:grpChg chg="del">
          <ac:chgData name="Ορέστης Αντωνίου" userId="aa65568b-29c0-48f4-92ec-07a3c5292fa9" providerId="ADAL" clId="{D21D1392-A465-4792-993E-32CB645AABC9}" dt="2023-11-21T17:31:39.571" v="3905" actId="165"/>
          <ac:grpSpMkLst>
            <pc:docMk/>
            <pc:sldMk cId="1438934043" sldId="401"/>
            <ac:grpSpMk id="8" creationId="{2A70A0A3-0B74-86BB-D050-EDAD5C5B46ED}"/>
          </ac:grpSpMkLst>
        </pc:grpChg>
        <pc:grpChg chg="add mod ord">
          <ac:chgData name="Ορέστης Αντωνίου" userId="aa65568b-29c0-48f4-92ec-07a3c5292fa9" providerId="ADAL" clId="{D21D1392-A465-4792-993E-32CB645AABC9}" dt="2023-11-21T17:33:45.160" v="3918" actId="167"/>
          <ac:grpSpMkLst>
            <pc:docMk/>
            <pc:sldMk cId="1438934043" sldId="401"/>
            <ac:grpSpMk id="9" creationId="{5DCBB5AA-DD2C-CFEB-C7DB-915ADCB1B2A0}"/>
          </ac:grpSpMkLst>
        </pc:grpChg>
        <pc:grpChg chg="del mod topLvl">
          <ac:chgData name="Ορέστης Αντωνίου" userId="aa65568b-29c0-48f4-92ec-07a3c5292fa9" providerId="ADAL" clId="{D21D1392-A465-4792-993E-32CB645AABC9}" dt="2023-11-21T17:33:25.365" v="3916" actId="165"/>
          <ac:grpSpMkLst>
            <pc:docMk/>
            <pc:sldMk cId="1438934043" sldId="401"/>
            <ac:grpSpMk id="19" creationId="{4D53045D-65E5-16E9-7959-FA4AE875D984}"/>
          </ac:grpSpMkLst>
        </pc:grpChg>
        <pc:grpChg chg="del mod topLvl">
          <ac:chgData name="Ορέστης Αντωνίου" userId="aa65568b-29c0-48f4-92ec-07a3c5292fa9" providerId="ADAL" clId="{D21D1392-A465-4792-993E-32CB645AABC9}" dt="2023-11-21T17:33:13.849" v="3915" actId="165"/>
          <ac:grpSpMkLst>
            <pc:docMk/>
            <pc:sldMk cId="1438934043" sldId="401"/>
            <ac:grpSpMk id="24" creationId="{4BEE1D25-E1DF-F461-741A-509BEC44B71B}"/>
          </ac:grpSpMkLst>
        </pc:grpChg>
        <pc:picChg chg="mod topLvl">
          <ac:chgData name="Ορέστης Αντωνίου" userId="aa65568b-29c0-48f4-92ec-07a3c5292fa9" providerId="ADAL" clId="{D21D1392-A465-4792-993E-32CB645AABC9}" dt="2023-11-21T17:33:37.172" v="3917" actId="164"/>
          <ac:picMkLst>
            <pc:docMk/>
            <pc:sldMk cId="1438934043" sldId="401"/>
            <ac:picMk id="11" creationId="{239B6420-5F24-EA0D-3F70-1BC2E64CD07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D21D1392-A465-4792-993E-32CB645AABC9}" dt="2023-11-21T17:29:00.574" v="3899"/>
              <pc2:cmMkLst xmlns:pc2="http://schemas.microsoft.com/office/powerpoint/2019/9/main/command">
                <pc:docMk/>
                <pc:sldMk cId="1438934043" sldId="401"/>
                <pc2:cmMk id="{5C384475-0BAF-413E-9A38-4852E2319076}"/>
              </pc2:cmMkLst>
            </pc226:cmChg>
          </p:ext>
        </pc:extLst>
      </pc:sldChg>
      <pc:sldChg chg="modSp mod modAnim delCm modNotesTx">
        <pc:chgData name="Ορέστης Αντωνίου" userId="aa65568b-29c0-48f4-92ec-07a3c5292fa9" providerId="ADAL" clId="{D21D1392-A465-4792-993E-32CB645AABC9}" dt="2023-11-21T18:35:50.451" v="4183" actId="20577"/>
        <pc:sldMkLst>
          <pc:docMk/>
          <pc:sldMk cId="3911015991" sldId="402"/>
        </pc:sldMkLst>
        <pc:graphicFrameChg chg="mod modGraphic">
          <ac:chgData name="Ορέστης Αντωνίου" userId="aa65568b-29c0-48f4-92ec-07a3c5292fa9" providerId="ADAL" clId="{D21D1392-A465-4792-993E-32CB645AABC9}" dt="2023-11-21T18:33:42.536" v="4082" actId="12084"/>
          <ac:graphicFrameMkLst>
            <pc:docMk/>
            <pc:sldMk cId="3911015991" sldId="402"/>
            <ac:graphicFrameMk id="7" creationId="{8960307A-FE33-2B10-1F01-5DEDCC4AA13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D21D1392-A465-4792-993E-32CB645AABC9}" dt="2023-11-21T18:32:09.870" v="4076"/>
              <pc2:cmMkLst xmlns:pc2="http://schemas.microsoft.com/office/powerpoint/2019/9/main/command">
                <pc:docMk/>
                <pc:sldMk cId="3911015991" sldId="402"/>
                <pc2:cmMk id="{C9F4DF13-A98F-4F04-8A7D-62DE750BFF34}"/>
              </pc2:cmMkLst>
            </pc226:cmChg>
          </p:ext>
        </pc:extLst>
      </pc:sldChg>
      <pc:sldChg chg="modSp mod modNotesTx">
        <pc:chgData name="Ορέστης Αντωνίου" userId="aa65568b-29c0-48f4-92ec-07a3c5292fa9" providerId="ADAL" clId="{D21D1392-A465-4792-993E-32CB645AABC9}" dt="2023-11-21T18:46:30.109" v="4398" actId="20577"/>
        <pc:sldMkLst>
          <pc:docMk/>
          <pc:sldMk cId="1907789764" sldId="403"/>
        </pc:sldMkLst>
        <pc:graphicFrameChg chg="mod">
          <ac:chgData name="Ορέστης Αντωνίου" userId="aa65568b-29c0-48f4-92ec-07a3c5292fa9" providerId="ADAL" clId="{D21D1392-A465-4792-993E-32CB645AABC9}" dt="2023-11-21T18:44:19.331" v="4335" actId="1037"/>
          <ac:graphicFrameMkLst>
            <pc:docMk/>
            <pc:sldMk cId="1907789764" sldId="403"/>
            <ac:graphicFrameMk id="7" creationId="{0780FF62-5A98-2257-DC48-9480C8F6416B}"/>
          </ac:graphicFrameMkLst>
        </pc:graphicFrameChg>
      </pc:sldChg>
      <pc:sldChg chg="modNotesTx">
        <pc:chgData name="Ορέστης Αντωνίου" userId="aa65568b-29c0-48f4-92ec-07a3c5292fa9" providerId="ADAL" clId="{D21D1392-A465-4792-993E-32CB645AABC9}" dt="2023-11-22T17:19:58.517" v="5375" actId="115"/>
        <pc:sldMkLst>
          <pc:docMk/>
          <pc:sldMk cId="3624496798" sldId="404"/>
        </pc:sldMkLst>
      </pc:sldChg>
      <pc:sldChg chg="del">
        <pc:chgData name="Ορέστης Αντωνίου" userId="aa65568b-29c0-48f4-92ec-07a3c5292fa9" providerId="ADAL" clId="{D21D1392-A465-4792-993E-32CB645AABC9}" dt="2023-11-21T18:47:23.410" v="4401" actId="2696"/>
        <pc:sldMkLst>
          <pc:docMk/>
          <pc:sldMk cId="2338888800" sldId="405"/>
        </pc:sldMkLst>
      </pc:sldChg>
      <pc:sldChg chg="del">
        <pc:chgData name="Ορέστης Αντωνίου" userId="aa65568b-29c0-48f4-92ec-07a3c5292fa9" providerId="ADAL" clId="{D21D1392-A465-4792-993E-32CB645AABC9}" dt="2023-11-21T18:47:23.410" v="4401" actId="2696"/>
        <pc:sldMkLst>
          <pc:docMk/>
          <pc:sldMk cId="3879438816" sldId="406"/>
        </pc:sldMkLst>
      </pc:sldChg>
      <pc:sldChg chg="delSp mod">
        <pc:chgData name="Ορέστης Αντωνίου" userId="aa65568b-29c0-48f4-92ec-07a3c5292fa9" providerId="ADAL" clId="{D21D1392-A465-4792-993E-32CB645AABC9}" dt="2023-11-21T18:48:28.814" v="4402" actId="21"/>
        <pc:sldMkLst>
          <pc:docMk/>
          <pc:sldMk cId="1745814534" sldId="407"/>
        </pc:sldMkLst>
        <pc:spChg chg="del">
          <ac:chgData name="Ορέστης Αντωνίου" userId="aa65568b-29c0-48f4-92ec-07a3c5292fa9" providerId="ADAL" clId="{D21D1392-A465-4792-993E-32CB645AABC9}" dt="2023-11-21T18:48:28.814" v="4402" actId="21"/>
          <ac:spMkLst>
            <pc:docMk/>
            <pc:sldMk cId="1745814534" sldId="407"/>
            <ac:spMk id="3" creationId="{2F4D722C-6489-953D-33A8-FC4FD574B9B3}"/>
          </ac:spMkLst>
        </pc:spChg>
      </pc:sldChg>
      <pc:sldChg chg="modSp mod modNotesTx">
        <pc:chgData name="Ορέστης Αντωνίου" userId="aa65568b-29c0-48f4-92ec-07a3c5292fa9" providerId="ADAL" clId="{D21D1392-A465-4792-993E-32CB645AABC9}" dt="2023-11-26T11:08:42.118" v="42508" actId="20577"/>
        <pc:sldMkLst>
          <pc:docMk/>
          <pc:sldMk cId="670843913" sldId="408"/>
        </pc:sldMkLst>
        <pc:spChg chg="mod">
          <ac:chgData name="Ορέστης Αντωνίου" userId="aa65568b-29c0-48f4-92ec-07a3c5292fa9" providerId="ADAL" clId="{D21D1392-A465-4792-993E-32CB645AABC9}" dt="2023-11-26T11:08:42.118" v="42508" actId="20577"/>
          <ac:spMkLst>
            <pc:docMk/>
            <pc:sldMk cId="670843913" sldId="408"/>
            <ac:spMk id="17" creationId="{59B66833-5565-8D31-7B6F-B58801F33BDA}"/>
          </ac:spMkLst>
        </pc:spChg>
      </pc:sldChg>
      <pc:sldChg chg="modSp mod modNotesTx">
        <pc:chgData name="Ορέστης Αντωνίου" userId="aa65568b-29c0-48f4-92ec-07a3c5292fa9" providerId="ADAL" clId="{D21D1392-A465-4792-993E-32CB645AABC9}" dt="2023-12-02T13:38:23.395" v="59619" actId="207"/>
        <pc:sldMkLst>
          <pc:docMk/>
          <pc:sldMk cId="197642662" sldId="409"/>
        </pc:sldMkLst>
        <pc:spChg chg="mod">
          <ac:chgData name="Ορέστης Αντωνίου" userId="aa65568b-29c0-48f4-92ec-07a3c5292fa9" providerId="ADAL" clId="{D21D1392-A465-4792-993E-32CB645AABC9}" dt="2023-11-26T11:08:48.228" v="42510" actId="20577"/>
          <ac:spMkLst>
            <pc:docMk/>
            <pc:sldMk cId="197642662" sldId="409"/>
            <ac:spMk id="17" creationId="{59B66833-5565-8D31-7B6F-B58801F33BDA}"/>
          </ac:spMkLst>
        </pc:spChg>
        <pc:graphicFrameChg chg="mod modGraphic">
          <ac:chgData name="Ορέστης Αντωνίου" userId="aa65568b-29c0-48f4-92ec-07a3c5292fa9" providerId="ADAL" clId="{D21D1392-A465-4792-993E-32CB645AABC9}" dt="2023-12-02T13:38:23.395" v="59619" actId="207"/>
          <ac:graphicFrameMkLst>
            <pc:docMk/>
            <pc:sldMk cId="197642662" sldId="409"/>
            <ac:graphicFrameMk id="7" creationId="{13BF74F1-B23C-A525-C474-C112D69D66BD}"/>
          </ac:graphicFrameMkLst>
        </pc:graphicFrameChg>
      </pc:sldChg>
      <pc:sldChg chg="del">
        <pc:chgData name="Ορέστης Αντωνίου" userId="aa65568b-29c0-48f4-92ec-07a3c5292fa9" providerId="ADAL" clId="{D21D1392-A465-4792-993E-32CB645AABC9}" dt="2023-11-22T13:50:38.833" v="4421" actId="2696"/>
        <pc:sldMkLst>
          <pc:docMk/>
          <pc:sldMk cId="3138323006" sldId="410"/>
        </pc:sldMkLst>
      </pc:sldChg>
      <pc:sldChg chg="del">
        <pc:chgData name="Ορέστης Αντωνίου" userId="aa65568b-29c0-48f4-92ec-07a3c5292fa9" providerId="ADAL" clId="{D21D1392-A465-4792-993E-32CB645AABC9}" dt="2023-11-22T13:50:30.164" v="4420" actId="2696"/>
        <pc:sldMkLst>
          <pc:docMk/>
          <pc:sldMk cId="1225756332" sldId="411"/>
        </pc:sldMkLst>
      </pc:sldChg>
      <pc:sldChg chg="del">
        <pc:chgData name="Ορέστης Αντωνίου" userId="aa65568b-29c0-48f4-92ec-07a3c5292fa9" providerId="ADAL" clId="{D21D1392-A465-4792-993E-32CB645AABC9}" dt="2023-11-22T13:51:03.818" v="4422" actId="2696"/>
        <pc:sldMkLst>
          <pc:docMk/>
          <pc:sldMk cId="271298165" sldId="412"/>
        </pc:sldMkLst>
      </pc:sldChg>
      <pc:sldChg chg="modNotesTx">
        <pc:chgData name="Ορέστης Αντωνίου" userId="aa65568b-29c0-48f4-92ec-07a3c5292fa9" providerId="ADAL" clId="{D21D1392-A465-4792-993E-32CB645AABC9}" dt="2023-11-22T17:30:10.245" v="6002" actId="313"/>
        <pc:sldMkLst>
          <pc:docMk/>
          <pc:sldMk cId="2601501796" sldId="413"/>
        </pc:sldMkLst>
      </pc:sldChg>
      <pc:sldChg chg="modNotesTx">
        <pc:chgData name="Ορέστης Αντωνίου" userId="aa65568b-29c0-48f4-92ec-07a3c5292fa9" providerId="ADAL" clId="{D21D1392-A465-4792-993E-32CB645AABC9}" dt="2023-11-22T17:33:19.797" v="6275" actId="20577"/>
        <pc:sldMkLst>
          <pc:docMk/>
          <pc:sldMk cId="871314202" sldId="414"/>
        </pc:sldMkLst>
      </pc:sldChg>
      <pc:sldChg chg="modSp mod modNotesTx">
        <pc:chgData name="Ορέστης Αντωνίου" userId="aa65568b-29c0-48f4-92ec-07a3c5292fa9" providerId="ADAL" clId="{D21D1392-A465-4792-993E-32CB645AABC9}" dt="2023-11-26T11:09:17.696" v="42519" actId="20577"/>
        <pc:sldMkLst>
          <pc:docMk/>
          <pc:sldMk cId="1096827304" sldId="415"/>
        </pc:sldMkLst>
        <pc:spChg chg="mod">
          <ac:chgData name="Ορέστης Αντωνίου" userId="aa65568b-29c0-48f4-92ec-07a3c5292fa9" providerId="ADAL" clId="{D21D1392-A465-4792-993E-32CB645AABC9}" dt="2023-11-26T11:09:17.696" v="42519" actId="20577"/>
          <ac:spMkLst>
            <pc:docMk/>
            <pc:sldMk cId="1096827304" sldId="415"/>
            <ac:spMk id="17" creationId="{59B66833-5565-8D31-7B6F-B58801F33BDA}"/>
          </ac:spMkLst>
        </pc:spChg>
      </pc:sldChg>
      <pc:sldChg chg="del">
        <pc:chgData name="Ορέστης Αντωνίου" userId="aa65568b-29c0-48f4-92ec-07a3c5292fa9" providerId="ADAL" clId="{D21D1392-A465-4792-993E-32CB645AABC9}" dt="2023-11-22T13:52:06.768" v="4423" actId="2696"/>
        <pc:sldMkLst>
          <pc:docMk/>
          <pc:sldMk cId="1510418428" sldId="416"/>
        </pc:sldMkLst>
      </pc:sldChg>
      <pc:sldChg chg="del">
        <pc:chgData name="Ορέστης Αντωνίου" userId="aa65568b-29c0-48f4-92ec-07a3c5292fa9" providerId="ADAL" clId="{D21D1392-A465-4792-993E-32CB645AABC9}" dt="2023-11-22T14:31:49.922" v="4428" actId="2696"/>
        <pc:sldMkLst>
          <pc:docMk/>
          <pc:sldMk cId="3259398118" sldId="417"/>
        </pc:sldMkLst>
      </pc:sldChg>
      <pc:sldChg chg="del">
        <pc:chgData name="Ορέστης Αντωνίου" userId="aa65568b-29c0-48f4-92ec-07a3c5292fa9" providerId="ADAL" clId="{D21D1392-A465-4792-993E-32CB645AABC9}" dt="2023-11-22T14:02:28.539" v="4426" actId="2696"/>
        <pc:sldMkLst>
          <pc:docMk/>
          <pc:sldMk cId="1627011340" sldId="418"/>
        </pc:sldMkLst>
      </pc:sldChg>
      <pc:sldChg chg="addSp delSp modSp del mod delAnim modAnim modNotesTx">
        <pc:chgData name="Ορέστης Αντωνίου" userId="aa65568b-29c0-48f4-92ec-07a3c5292fa9" providerId="ADAL" clId="{D21D1392-A465-4792-993E-32CB645AABC9}" dt="2023-11-22T19:17:51.365" v="8506" actId="2696"/>
        <pc:sldMkLst>
          <pc:docMk/>
          <pc:sldMk cId="1023785279" sldId="419"/>
        </pc:sldMkLst>
        <pc:spChg chg="mod">
          <ac:chgData name="Ορέστης Αντωνίου" userId="aa65568b-29c0-48f4-92ec-07a3c5292fa9" providerId="ADAL" clId="{D21D1392-A465-4792-993E-32CB645AABC9}" dt="2023-11-22T17:01:34.589" v="5018" actId="165"/>
          <ac:spMkLst>
            <pc:docMk/>
            <pc:sldMk cId="1023785279" sldId="419"/>
            <ac:spMk id="3" creationId="{8CCAF718-2D27-BD96-7CB1-4916647AFB6A}"/>
          </ac:spMkLst>
        </pc:spChg>
        <pc:spChg chg="mod topLvl">
          <ac:chgData name="Ορέστης Αντωνίου" userId="aa65568b-29c0-48f4-92ec-07a3c5292fa9" providerId="ADAL" clId="{D21D1392-A465-4792-993E-32CB645AABC9}" dt="2023-11-22T17:04:43.498" v="5054" actId="2711"/>
          <ac:spMkLst>
            <pc:docMk/>
            <pc:sldMk cId="1023785279" sldId="419"/>
            <ac:spMk id="4" creationId="{4FD26D0C-2AF1-CBBD-97D6-11383DCE5E4C}"/>
          </ac:spMkLst>
        </pc:spChg>
        <pc:spChg chg="mod">
          <ac:chgData name="Ορέστης Αντωνίου" userId="aa65568b-29c0-48f4-92ec-07a3c5292fa9" providerId="ADAL" clId="{D21D1392-A465-4792-993E-32CB645AABC9}" dt="2023-11-22T17:01:34.589" v="5018" actId="165"/>
          <ac:spMkLst>
            <pc:docMk/>
            <pc:sldMk cId="1023785279" sldId="419"/>
            <ac:spMk id="5" creationId="{2FF1F15F-B687-376D-D291-8E0203EF4FCC}"/>
          </ac:spMkLst>
        </pc:spChg>
        <pc:spChg chg="mod">
          <ac:chgData name="Ορέστης Αντωνίου" userId="aa65568b-29c0-48f4-92ec-07a3c5292fa9" providerId="ADAL" clId="{D21D1392-A465-4792-993E-32CB645AABC9}" dt="2023-11-22T17:01:34.589" v="5018" actId="165"/>
          <ac:spMkLst>
            <pc:docMk/>
            <pc:sldMk cId="1023785279" sldId="419"/>
            <ac:spMk id="6" creationId="{E0AD9602-B120-9DFE-33AA-00045D37D73E}"/>
          </ac:spMkLst>
        </pc:spChg>
        <pc:spChg chg="mod topLvl">
          <ac:chgData name="Ορέστης Αντωνίου" userId="aa65568b-29c0-48f4-92ec-07a3c5292fa9" providerId="ADAL" clId="{D21D1392-A465-4792-993E-32CB645AABC9}" dt="2023-11-22T17:07:38.885" v="5083" actId="164"/>
          <ac:spMkLst>
            <pc:docMk/>
            <pc:sldMk cId="1023785279" sldId="419"/>
            <ac:spMk id="7" creationId="{C4B95B50-8974-D70C-32FE-3A073D5C98A8}"/>
          </ac:spMkLst>
        </pc:spChg>
        <pc:spChg chg="mod topLvl">
          <ac:chgData name="Ορέστης Αντωνίου" userId="aa65568b-29c0-48f4-92ec-07a3c5292fa9" providerId="ADAL" clId="{D21D1392-A465-4792-993E-32CB645AABC9}" dt="2023-11-22T17:07:38.885" v="5083" actId="164"/>
          <ac:spMkLst>
            <pc:docMk/>
            <pc:sldMk cId="1023785279" sldId="419"/>
            <ac:spMk id="8" creationId="{C627103D-94B9-183B-F3C3-D7A5FF95FB22}"/>
          </ac:spMkLst>
        </pc:spChg>
        <pc:spChg chg="mod topLvl">
          <ac:chgData name="Ορέστης Αντωνίου" userId="aa65568b-29c0-48f4-92ec-07a3c5292fa9" providerId="ADAL" clId="{D21D1392-A465-4792-993E-32CB645AABC9}" dt="2023-11-22T17:07:43.108" v="5084" actId="164"/>
          <ac:spMkLst>
            <pc:docMk/>
            <pc:sldMk cId="1023785279" sldId="419"/>
            <ac:spMk id="9" creationId="{E3C13107-2895-6257-57A7-1B7653C8C49E}"/>
          </ac:spMkLst>
        </pc:spChg>
        <pc:spChg chg="mod topLvl">
          <ac:chgData name="Ορέστης Αντωνίου" userId="aa65568b-29c0-48f4-92ec-07a3c5292fa9" providerId="ADAL" clId="{D21D1392-A465-4792-993E-32CB645AABC9}" dt="2023-11-22T17:07:43.108" v="5084" actId="164"/>
          <ac:spMkLst>
            <pc:docMk/>
            <pc:sldMk cId="1023785279" sldId="419"/>
            <ac:spMk id="10" creationId="{809EDF8E-DCD4-DF30-D388-4318D8A30A2C}"/>
          </ac:spMkLst>
        </pc:spChg>
        <pc:spChg chg="mod topLvl">
          <ac:chgData name="Ορέστης Αντωνίου" userId="aa65568b-29c0-48f4-92ec-07a3c5292fa9" providerId="ADAL" clId="{D21D1392-A465-4792-993E-32CB645AABC9}" dt="2023-11-22T17:07:46.360" v="5085" actId="164"/>
          <ac:spMkLst>
            <pc:docMk/>
            <pc:sldMk cId="1023785279" sldId="419"/>
            <ac:spMk id="11" creationId="{B11B6B4A-636C-1DA8-357B-E0484B96E27A}"/>
          </ac:spMkLst>
        </pc:spChg>
        <pc:spChg chg="mod topLvl">
          <ac:chgData name="Ορέστης Αντωνίου" userId="aa65568b-29c0-48f4-92ec-07a3c5292fa9" providerId="ADAL" clId="{D21D1392-A465-4792-993E-32CB645AABC9}" dt="2023-11-22T17:01:34.589" v="5018" actId="165"/>
          <ac:spMkLst>
            <pc:docMk/>
            <pc:sldMk cId="1023785279" sldId="419"/>
            <ac:spMk id="12" creationId="{6FDAEBEC-2AF5-47AF-1E3C-E98C0375A6F7}"/>
          </ac:spMkLst>
        </pc:spChg>
        <pc:spChg chg="mod topLvl">
          <ac:chgData name="Ορέστης Αντωνίου" userId="aa65568b-29c0-48f4-92ec-07a3c5292fa9" providerId="ADAL" clId="{D21D1392-A465-4792-993E-32CB645AABC9}" dt="2023-11-22T17:01:34.589" v="5018" actId="165"/>
          <ac:spMkLst>
            <pc:docMk/>
            <pc:sldMk cId="1023785279" sldId="419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D21D1392-A465-4792-993E-32CB645AABC9}" dt="2023-11-22T17:01:34.589" v="5018" actId="165"/>
          <ac:spMkLst>
            <pc:docMk/>
            <pc:sldMk cId="1023785279" sldId="419"/>
            <ac:spMk id="14" creationId="{1A6FAD94-AB50-B1FB-FD47-59E019DAD0F9}"/>
          </ac:spMkLst>
        </pc:spChg>
        <pc:spChg chg="mod topLvl">
          <ac:chgData name="Ορέστης Αντωνίου" userId="aa65568b-29c0-48f4-92ec-07a3c5292fa9" providerId="ADAL" clId="{D21D1392-A465-4792-993E-32CB645AABC9}" dt="2023-11-22T17:01:34.589" v="5018" actId="165"/>
          <ac:spMkLst>
            <pc:docMk/>
            <pc:sldMk cId="1023785279" sldId="419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D21D1392-A465-4792-993E-32CB645AABC9}" dt="2023-11-22T17:08:20.524" v="5092" actId="164"/>
          <ac:spMkLst>
            <pc:docMk/>
            <pc:sldMk cId="1023785279" sldId="419"/>
            <ac:spMk id="18" creationId="{5E4B2D00-2FAC-AD0C-AA41-FC143C1AFCBB}"/>
          </ac:spMkLst>
        </pc:spChg>
        <pc:spChg chg="add mod">
          <ac:chgData name="Ορέστης Αντωνίου" userId="aa65568b-29c0-48f4-92ec-07a3c5292fa9" providerId="ADAL" clId="{D21D1392-A465-4792-993E-32CB645AABC9}" dt="2023-11-22T17:08:24.718" v="5093" actId="164"/>
          <ac:spMkLst>
            <pc:docMk/>
            <pc:sldMk cId="1023785279" sldId="419"/>
            <ac:spMk id="19" creationId="{D14E935E-A535-7372-DC46-7AA41FA1116F}"/>
          </ac:spMkLst>
        </pc:spChg>
        <pc:spChg chg="mod topLvl">
          <ac:chgData name="Ορέστης Αντωνίου" userId="aa65568b-29c0-48f4-92ec-07a3c5292fa9" providerId="ADAL" clId="{D21D1392-A465-4792-993E-32CB645AABC9}" dt="2023-11-22T17:07:46.360" v="5085" actId="164"/>
          <ac:spMkLst>
            <pc:docMk/>
            <pc:sldMk cId="1023785279" sldId="419"/>
            <ac:spMk id="22" creationId="{D9FF3E96-081A-31AE-29DB-2538557AB23B}"/>
          </ac:spMkLst>
        </pc:spChg>
        <pc:spChg chg="mod topLvl">
          <ac:chgData name="Ορέστης Αντωνίου" userId="aa65568b-29c0-48f4-92ec-07a3c5292fa9" providerId="ADAL" clId="{D21D1392-A465-4792-993E-32CB645AABC9}" dt="2023-11-22T17:07:51.543" v="5086" actId="164"/>
          <ac:spMkLst>
            <pc:docMk/>
            <pc:sldMk cId="1023785279" sldId="419"/>
            <ac:spMk id="23" creationId="{6CEA7CA2-7585-4E7F-053B-F15BD10B301E}"/>
          </ac:spMkLst>
        </pc:spChg>
        <pc:spChg chg="mod topLvl">
          <ac:chgData name="Ορέστης Αντωνίου" userId="aa65568b-29c0-48f4-92ec-07a3c5292fa9" providerId="ADAL" clId="{D21D1392-A465-4792-993E-32CB645AABC9}" dt="2023-11-22T17:07:51.543" v="5086" actId="164"/>
          <ac:spMkLst>
            <pc:docMk/>
            <pc:sldMk cId="1023785279" sldId="419"/>
            <ac:spMk id="24" creationId="{728C1160-1D9F-5AD8-41CF-ABC0DD8B3C71}"/>
          </ac:spMkLst>
        </pc:spChg>
        <pc:spChg chg="mod topLvl">
          <ac:chgData name="Ορέστης Αντωνίου" userId="aa65568b-29c0-48f4-92ec-07a3c5292fa9" providerId="ADAL" clId="{D21D1392-A465-4792-993E-32CB645AABC9}" dt="2023-11-22T17:07:57.482" v="5087" actId="164"/>
          <ac:spMkLst>
            <pc:docMk/>
            <pc:sldMk cId="1023785279" sldId="419"/>
            <ac:spMk id="25" creationId="{A3EB885C-BCFE-4136-30B2-C89AEAE93197}"/>
          </ac:spMkLst>
        </pc:spChg>
        <pc:spChg chg="mod topLvl">
          <ac:chgData name="Ορέστης Αντωνίου" userId="aa65568b-29c0-48f4-92ec-07a3c5292fa9" providerId="ADAL" clId="{D21D1392-A465-4792-993E-32CB645AABC9}" dt="2023-11-22T17:07:57.482" v="5087" actId="164"/>
          <ac:spMkLst>
            <pc:docMk/>
            <pc:sldMk cId="1023785279" sldId="419"/>
            <ac:spMk id="26" creationId="{21DA3DCB-7DA5-6798-89AC-6BEA3C4FF907}"/>
          </ac:spMkLst>
        </pc:spChg>
        <pc:spChg chg="mod topLvl">
          <ac:chgData name="Ορέστης Αντωνίου" userId="aa65568b-29c0-48f4-92ec-07a3c5292fa9" providerId="ADAL" clId="{D21D1392-A465-4792-993E-32CB645AABC9}" dt="2023-11-22T17:08:04.826" v="5088" actId="164"/>
          <ac:spMkLst>
            <pc:docMk/>
            <pc:sldMk cId="1023785279" sldId="419"/>
            <ac:spMk id="27" creationId="{FC1FDB24-C5DA-7647-7170-A218EE2324F6}"/>
          </ac:spMkLst>
        </pc:spChg>
        <pc:spChg chg="mod topLvl">
          <ac:chgData name="Ορέστης Αντωνίου" userId="aa65568b-29c0-48f4-92ec-07a3c5292fa9" providerId="ADAL" clId="{D21D1392-A465-4792-993E-32CB645AABC9}" dt="2023-11-22T17:08:04.826" v="5088" actId="164"/>
          <ac:spMkLst>
            <pc:docMk/>
            <pc:sldMk cId="1023785279" sldId="419"/>
            <ac:spMk id="28" creationId="{39046AA2-BBE2-C5C8-EC0C-751E43ACBE9A}"/>
          </ac:spMkLst>
        </pc:spChg>
        <pc:spChg chg="del topLvl">
          <ac:chgData name="Ορέστης Αντωνίου" userId="aa65568b-29c0-48f4-92ec-07a3c5292fa9" providerId="ADAL" clId="{D21D1392-A465-4792-993E-32CB645AABC9}" dt="2023-11-22T16:59:41.343" v="4820" actId="21"/>
          <ac:spMkLst>
            <pc:docMk/>
            <pc:sldMk cId="1023785279" sldId="419"/>
            <ac:spMk id="29" creationId="{3F52DEB9-7247-B5CC-3F29-291D5780F04B}"/>
          </ac:spMkLst>
        </pc:spChg>
        <pc:spChg chg="del topLvl">
          <ac:chgData name="Ορέστης Αντωνίου" userId="aa65568b-29c0-48f4-92ec-07a3c5292fa9" providerId="ADAL" clId="{D21D1392-A465-4792-993E-32CB645AABC9}" dt="2023-11-22T16:59:31.382" v="4817" actId="21"/>
          <ac:spMkLst>
            <pc:docMk/>
            <pc:sldMk cId="1023785279" sldId="419"/>
            <ac:spMk id="30" creationId="{81CA81A4-618F-EEA1-79BA-A2CC997C294B}"/>
          </ac:spMkLst>
        </pc:spChg>
        <pc:spChg chg="del topLvl">
          <ac:chgData name="Ορέστης Αντωνίου" userId="aa65568b-29c0-48f4-92ec-07a3c5292fa9" providerId="ADAL" clId="{D21D1392-A465-4792-993E-32CB645AABC9}" dt="2023-11-22T16:59:38.518" v="4819" actId="21"/>
          <ac:spMkLst>
            <pc:docMk/>
            <pc:sldMk cId="1023785279" sldId="419"/>
            <ac:spMk id="31" creationId="{58AE2669-27F3-D02E-835D-A7DBCFB59E1F}"/>
          </ac:spMkLst>
        </pc:spChg>
        <pc:spChg chg="del topLvl">
          <ac:chgData name="Ορέστης Αντωνίου" userId="aa65568b-29c0-48f4-92ec-07a3c5292fa9" providerId="ADAL" clId="{D21D1392-A465-4792-993E-32CB645AABC9}" dt="2023-11-22T16:59:34.438" v="4818" actId="21"/>
          <ac:spMkLst>
            <pc:docMk/>
            <pc:sldMk cId="1023785279" sldId="419"/>
            <ac:spMk id="32" creationId="{267A959E-6AD1-8781-2997-4E7CE79F09F2}"/>
          </ac:spMkLst>
        </pc:spChg>
        <pc:spChg chg="mod topLvl">
          <ac:chgData name="Ορέστης Αντωνίου" userId="aa65568b-29c0-48f4-92ec-07a3c5292fa9" providerId="ADAL" clId="{D21D1392-A465-4792-993E-32CB645AABC9}" dt="2023-11-22T17:08:09.663" v="5089" actId="164"/>
          <ac:spMkLst>
            <pc:docMk/>
            <pc:sldMk cId="1023785279" sldId="419"/>
            <ac:spMk id="33" creationId="{5948A5CF-A6BC-30AB-8999-68E0DDFCEF82}"/>
          </ac:spMkLst>
        </pc:spChg>
        <pc:spChg chg="mod topLvl">
          <ac:chgData name="Ορέστης Αντωνίου" userId="aa65568b-29c0-48f4-92ec-07a3c5292fa9" providerId="ADAL" clId="{D21D1392-A465-4792-993E-32CB645AABC9}" dt="2023-11-22T17:08:09.663" v="5089" actId="164"/>
          <ac:spMkLst>
            <pc:docMk/>
            <pc:sldMk cId="1023785279" sldId="419"/>
            <ac:spMk id="34" creationId="{8560A0E0-A9E3-ACC6-773B-E00F98F44853}"/>
          </ac:spMkLst>
        </pc:spChg>
        <pc:spChg chg="mod topLvl">
          <ac:chgData name="Ορέστης Αντωνίου" userId="aa65568b-29c0-48f4-92ec-07a3c5292fa9" providerId="ADAL" clId="{D21D1392-A465-4792-993E-32CB645AABC9}" dt="2023-11-22T17:08:13.377" v="5090" actId="164"/>
          <ac:spMkLst>
            <pc:docMk/>
            <pc:sldMk cId="1023785279" sldId="419"/>
            <ac:spMk id="35" creationId="{6EF78193-69C2-0FB4-FFA9-6DA47EA2B665}"/>
          </ac:spMkLst>
        </pc:spChg>
        <pc:spChg chg="mod topLvl">
          <ac:chgData name="Ορέστης Αντωνίου" userId="aa65568b-29c0-48f4-92ec-07a3c5292fa9" providerId="ADAL" clId="{D21D1392-A465-4792-993E-32CB645AABC9}" dt="2023-11-22T17:08:13.377" v="5090" actId="164"/>
          <ac:spMkLst>
            <pc:docMk/>
            <pc:sldMk cId="1023785279" sldId="419"/>
            <ac:spMk id="36" creationId="{84F058FB-4AB8-B063-1A90-C7DE8275CD9B}"/>
          </ac:spMkLst>
        </pc:spChg>
        <pc:spChg chg="mod topLvl">
          <ac:chgData name="Ορέστης Αντωνίου" userId="aa65568b-29c0-48f4-92ec-07a3c5292fa9" providerId="ADAL" clId="{D21D1392-A465-4792-993E-32CB645AABC9}" dt="2023-11-22T17:08:17.082" v="5091" actId="164"/>
          <ac:spMkLst>
            <pc:docMk/>
            <pc:sldMk cId="1023785279" sldId="419"/>
            <ac:spMk id="37" creationId="{1EBD41A5-88FE-3885-FD07-BF29A1E5F4E2}"/>
          </ac:spMkLst>
        </pc:spChg>
        <pc:spChg chg="mod topLvl">
          <ac:chgData name="Ορέστης Αντωνίου" userId="aa65568b-29c0-48f4-92ec-07a3c5292fa9" providerId="ADAL" clId="{D21D1392-A465-4792-993E-32CB645AABC9}" dt="2023-11-22T17:08:17.082" v="5091" actId="164"/>
          <ac:spMkLst>
            <pc:docMk/>
            <pc:sldMk cId="1023785279" sldId="419"/>
            <ac:spMk id="38" creationId="{15CBCD94-1026-838C-FE45-B511DD56A5DC}"/>
          </ac:spMkLst>
        </pc:spChg>
        <pc:spChg chg="del mod topLvl">
          <ac:chgData name="Ορέστης Αντωνίου" userId="aa65568b-29c0-48f4-92ec-07a3c5292fa9" providerId="ADAL" clId="{D21D1392-A465-4792-993E-32CB645AABC9}" dt="2023-11-22T17:01:51.962" v="5035" actId="21"/>
          <ac:spMkLst>
            <pc:docMk/>
            <pc:sldMk cId="1023785279" sldId="419"/>
            <ac:spMk id="39" creationId="{17F8432C-636D-8D6B-8DD8-E4F0395536F4}"/>
          </ac:spMkLst>
        </pc:spChg>
        <pc:spChg chg="mod topLvl">
          <ac:chgData name="Ορέστης Αντωνίου" userId="aa65568b-29c0-48f4-92ec-07a3c5292fa9" providerId="ADAL" clId="{D21D1392-A465-4792-993E-32CB645AABC9}" dt="2023-11-22T17:08:20.524" v="5092" actId="164"/>
          <ac:spMkLst>
            <pc:docMk/>
            <pc:sldMk cId="1023785279" sldId="419"/>
            <ac:spMk id="40" creationId="{9D2895E5-9859-3964-FBD2-F26D791679E5}"/>
          </ac:spMkLst>
        </pc:spChg>
        <pc:spChg chg="del mod topLvl">
          <ac:chgData name="Ορέστης Αντωνίου" userId="aa65568b-29c0-48f4-92ec-07a3c5292fa9" providerId="ADAL" clId="{D21D1392-A465-4792-993E-32CB645AABC9}" dt="2023-11-22T17:03:51.912" v="5049" actId="21"/>
          <ac:spMkLst>
            <pc:docMk/>
            <pc:sldMk cId="1023785279" sldId="419"/>
            <ac:spMk id="41" creationId="{4BBE0D4C-3442-DA76-DB4E-7DD1625CD292}"/>
          </ac:spMkLst>
        </pc:spChg>
        <pc:spChg chg="mod topLvl">
          <ac:chgData name="Ορέστης Αντωνίου" userId="aa65568b-29c0-48f4-92ec-07a3c5292fa9" providerId="ADAL" clId="{D21D1392-A465-4792-993E-32CB645AABC9}" dt="2023-11-22T17:08:24.718" v="5093" actId="164"/>
          <ac:spMkLst>
            <pc:docMk/>
            <pc:sldMk cId="1023785279" sldId="419"/>
            <ac:spMk id="42" creationId="{5DD67AA1-773D-0FB7-E69E-94A910BEE123}"/>
          </ac:spMkLst>
        </pc:spChg>
        <pc:spChg chg="mod topLvl">
          <ac:chgData name="Ορέστης Αντωνίου" userId="aa65568b-29c0-48f4-92ec-07a3c5292fa9" providerId="ADAL" clId="{D21D1392-A465-4792-993E-32CB645AABC9}" dt="2023-11-22T17:08:28.554" v="5094" actId="164"/>
          <ac:spMkLst>
            <pc:docMk/>
            <pc:sldMk cId="1023785279" sldId="419"/>
            <ac:spMk id="43" creationId="{3F5C8E3B-C837-29BF-FC5B-EDE0F4B65AD4}"/>
          </ac:spMkLst>
        </pc:spChg>
        <pc:spChg chg="mod topLvl">
          <ac:chgData name="Ορέστης Αντωνίου" userId="aa65568b-29c0-48f4-92ec-07a3c5292fa9" providerId="ADAL" clId="{D21D1392-A465-4792-993E-32CB645AABC9}" dt="2023-11-22T17:08:28.554" v="5094" actId="164"/>
          <ac:spMkLst>
            <pc:docMk/>
            <pc:sldMk cId="1023785279" sldId="419"/>
            <ac:spMk id="44" creationId="{5868D3AB-9E29-E495-C50A-B3E97EEE8112}"/>
          </ac:spMkLst>
        </pc:spChg>
        <pc:spChg chg="mod topLvl">
          <ac:chgData name="Ορέστης Αντωνίου" userId="aa65568b-29c0-48f4-92ec-07a3c5292fa9" providerId="ADAL" clId="{D21D1392-A465-4792-993E-32CB645AABC9}" dt="2023-11-22T17:08:32.286" v="5095" actId="164"/>
          <ac:spMkLst>
            <pc:docMk/>
            <pc:sldMk cId="1023785279" sldId="419"/>
            <ac:spMk id="45" creationId="{18597859-537A-877A-B9BF-77E9104C2833}"/>
          </ac:spMkLst>
        </pc:spChg>
        <pc:spChg chg="mod topLvl">
          <ac:chgData name="Ορέστης Αντωνίου" userId="aa65568b-29c0-48f4-92ec-07a3c5292fa9" providerId="ADAL" clId="{D21D1392-A465-4792-993E-32CB645AABC9}" dt="2023-11-22T17:08:32.286" v="5095" actId="164"/>
          <ac:spMkLst>
            <pc:docMk/>
            <pc:sldMk cId="1023785279" sldId="419"/>
            <ac:spMk id="46" creationId="{82D92EB6-A8BA-6578-A221-DA6385ECDC1E}"/>
          </ac:spMkLst>
        </pc:spChg>
        <pc:spChg chg="mod topLvl">
          <ac:chgData name="Ορέστης Αντωνίου" userId="aa65568b-29c0-48f4-92ec-07a3c5292fa9" providerId="ADAL" clId="{D21D1392-A465-4792-993E-32CB645AABC9}" dt="2023-11-22T17:08:36.080" v="5096" actId="164"/>
          <ac:spMkLst>
            <pc:docMk/>
            <pc:sldMk cId="1023785279" sldId="419"/>
            <ac:spMk id="47" creationId="{3DC53EB2-DAA7-E0CA-F036-BF637F06BCB2}"/>
          </ac:spMkLst>
        </pc:spChg>
        <pc:spChg chg="mod topLvl">
          <ac:chgData name="Ορέστης Αντωνίου" userId="aa65568b-29c0-48f4-92ec-07a3c5292fa9" providerId="ADAL" clId="{D21D1392-A465-4792-993E-32CB645AABC9}" dt="2023-11-22T17:08:36.080" v="5096" actId="164"/>
          <ac:spMkLst>
            <pc:docMk/>
            <pc:sldMk cId="1023785279" sldId="419"/>
            <ac:spMk id="48" creationId="{1A75E09E-A9F7-175E-4727-58A122B64467}"/>
          </ac:spMkLst>
        </pc:spChg>
        <pc:spChg chg="mod topLvl">
          <ac:chgData name="Ορέστης Αντωνίου" userId="aa65568b-29c0-48f4-92ec-07a3c5292fa9" providerId="ADAL" clId="{D21D1392-A465-4792-993E-32CB645AABC9}" dt="2023-11-22T17:08:40.337" v="5097" actId="164"/>
          <ac:spMkLst>
            <pc:docMk/>
            <pc:sldMk cId="1023785279" sldId="419"/>
            <ac:spMk id="49" creationId="{0186880D-8200-EC0D-56DC-AC8A48E4BA9B}"/>
          </ac:spMkLst>
        </pc:spChg>
        <pc:spChg chg="mod topLvl">
          <ac:chgData name="Ορέστης Αντωνίου" userId="aa65568b-29c0-48f4-92ec-07a3c5292fa9" providerId="ADAL" clId="{D21D1392-A465-4792-993E-32CB645AABC9}" dt="2023-11-22T17:08:45.283" v="5098" actId="164"/>
          <ac:spMkLst>
            <pc:docMk/>
            <pc:sldMk cId="1023785279" sldId="419"/>
            <ac:spMk id="50" creationId="{305110CC-AEDD-EACB-B5FF-DFFE0FEAC738}"/>
          </ac:spMkLst>
        </pc:spChg>
        <pc:spChg chg="mod topLvl">
          <ac:chgData name="Ορέστης Αντωνίου" userId="aa65568b-29c0-48f4-92ec-07a3c5292fa9" providerId="ADAL" clId="{D21D1392-A465-4792-993E-32CB645AABC9}" dt="2023-11-22T17:08:45.283" v="5098" actId="164"/>
          <ac:spMkLst>
            <pc:docMk/>
            <pc:sldMk cId="1023785279" sldId="419"/>
            <ac:spMk id="51" creationId="{1F6DF713-C68E-6797-E392-62296A6F5134}"/>
          </ac:spMkLst>
        </pc:spChg>
        <pc:spChg chg="mod topLvl">
          <ac:chgData name="Ορέστης Αντωνίου" userId="aa65568b-29c0-48f4-92ec-07a3c5292fa9" providerId="ADAL" clId="{D21D1392-A465-4792-993E-32CB645AABC9}" dt="2023-11-22T17:08:49.906" v="5099" actId="164"/>
          <ac:spMkLst>
            <pc:docMk/>
            <pc:sldMk cId="1023785279" sldId="419"/>
            <ac:spMk id="52" creationId="{626D2C0F-2FE2-D2A5-698F-FB2C379E4D94}"/>
          </ac:spMkLst>
        </pc:spChg>
        <pc:spChg chg="mod topLvl">
          <ac:chgData name="Ορέστης Αντωνίου" userId="aa65568b-29c0-48f4-92ec-07a3c5292fa9" providerId="ADAL" clId="{D21D1392-A465-4792-993E-32CB645AABC9}" dt="2023-11-22T17:15:47.061" v="5170" actId="1582"/>
          <ac:spMkLst>
            <pc:docMk/>
            <pc:sldMk cId="1023785279" sldId="419"/>
            <ac:spMk id="53" creationId="{9C849595-5227-D221-71E2-03C9F8AB4363}"/>
          </ac:spMkLst>
        </pc:spChg>
        <pc:spChg chg="mod topLvl">
          <ac:chgData name="Ορέστης Αντωνίου" userId="aa65568b-29c0-48f4-92ec-07a3c5292fa9" providerId="ADAL" clId="{D21D1392-A465-4792-993E-32CB645AABC9}" dt="2023-11-22T17:08:40.337" v="5097" actId="164"/>
          <ac:spMkLst>
            <pc:docMk/>
            <pc:sldMk cId="1023785279" sldId="419"/>
            <ac:spMk id="71" creationId="{92678C6B-D5DD-625C-F9D5-F7E040C3A865}"/>
          </ac:spMkLst>
        </pc:spChg>
        <pc:grpChg chg="mod topLv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2" creationId="{AEFA7160-6209-2F15-B306-8774140496BE}"/>
          </ac:grpSpMkLst>
        </pc:grpChg>
        <pc:grpChg chg="de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15" creationId="{BF094AFB-D673-C8BB-A628-4238AAD593B0}"/>
          </ac:grpSpMkLst>
        </pc:grpChg>
        <pc:grpChg chg="de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16" creationId="{996FFCE4-7C4C-9A95-C616-49B3D82D9BDE}"/>
          </ac:grpSpMkLst>
        </pc:grpChg>
        <pc:grpChg chg="add mod">
          <ac:chgData name="Ορέστης Αντωνίου" userId="aa65568b-29c0-48f4-92ec-07a3c5292fa9" providerId="ADAL" clId="{D21D1392-A465-4792-993E-32CB645AABC9}" dt="2023-11-22T17:07:38.885" v="5083" actId="164"/>
          <ac:grpSpMkLst>
            <pc:docMk/>
            <pc:sldMk cId="1023785279" sldId="419"/>
            <ac:grpSpMk id="20" creationId="{37726DA0-DC32-082F-2BF3-0C2A278FD398}"/>
          </ac:grpSpMkLst>
        </pc:grpChg>
        <pc:grpChg chg="add mod">
          <ac:chgData name="Ορέστης Αντωνίου" userId="aa65568b-29c0-48f4-92ec-07a3c5292fa9" providerId="ADAL" clId="{D21D1392-A465-4792-993E-32CB645AABC9}" dt="2023-11-22T17:07:43.108" v="5084" actId="164"/>
          <ac:grpSpMkLst>
            <pc:docMk/>
            <pc:sldMk cId="1023785279" sldId="419"/>
            <ac:grpSpMk id="54" creationId="{83272BE1-C425-2F16-799E-3864C6821E31}"/>
          </ac:grpSpMkLst>
        </pc:grpChg>
        <pc:grpChg chg="de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55" creationId="{41462BC7-69E6-390B-AFFF-7254234EB36D}"/>
          </ac:grpSpMkLst>
        </pc:grpChg>
        <pc:grpChg chg="de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56" creationId="{B4B11E1F-A5A2-AD89-4377-9F396ACD9616}"/>
          </ac:grpSpMkLst>
        </pc:grpChg>
        <pc:grpChg chg="de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57" creationId="{F0369D30-90F5-1855-0312-CEF5AAEF45A0}"/>
          </ac:grpSpMkLst>
        </pc:grpChg>
        <pc:grpChg chg="de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58" creationId="{6CCCE558-FA49-DFDF-681E-1E3A3039B5CF}"/>
          </ac:grpSpMkLst>
        </pc:grpChg>
        <pc:grpChg chg="de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59" creationId="{C936C420-B650-8456-0576-68DC264FDDD4}"/>
          </ac:grpSpMkLst>
        </pc:grpChg>
        <pc:grpChg chg="de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60" creationId="{6FABF3B4-33AC-1BC6-5B14-6B79D22C41C7}"/>
          </ac:grpSpMkLst>
        </pc:grpChg>
        <pc:grpChg chg="del">
          <ac:chgData name="Ορέστης Αντωνίου" userId="aa65568b-29c0-48f4-92ec-07a3c5292fa9" providerId="ADAL" clId="{D21D1392-A465-4792-993E-32CB645AABC9}" dt="2023-11-22T16:59:31.382" v="4817" actId="21"/>
          <ac:grpSpMkLst>
            <pc:docMk/>
            <pc:sldMk cId="1023785279" sldId="419"/>
            <ac:grpSpMk id="61" creationId="{EFFA26ED-E5F5-1684-2ADC-A953F590B5EB}"/>
          </ac:grpSpMkLst>
        </pc:grpChg>
        <pc:grpChg chg="del">
          <ac:chgData name="Ορέστης Αντωνίου" userId="aa65568b-29c0-48f4-92ec-07a3c5292fa9" providerId="ADAL" clId="{D21D1392-A465-4792-993E-32CB645AABC9}" dt="2023-11-22T16:59:34.438" v="4818" actId="21"/>
          <ac:grpSpMkLst>
            <pc:docMk/>
            <pc:sldMk cId="1023785279" sldId="419"/>
            <ac:grpSpMk id="62" creationId="{02FF8EDD-4FDE-B0C0-8533-AA76BB320F3B}"/>
          </ac:grpSpMkLst>
        </pc:grpChg>
        <pc:grpChg chg="del mod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63" creationId="{CD9F4714-19DD-1BA9-C9C1-B552B32C261B}"/>
          </ac:grpSpMkLst>
        </pc:grpChg>
        <pc:grpChg chg="del mod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64" creationId="{8B7D5637-8361-6C7F-6842-9E049C05F2A4}"/>
          </ac:grpSpMkLst>
        </pc:grpChg>
        <pc:grpChg chg="del mod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65" creationId="{DC9AFAA0-D02B-F577-C5B4-FEDD5DAC2421}"/>
          </ac:grpSpMkLst>
        </pc:grpChg>
        <pc:grpChg chg="del mod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66" creationId="{9B77060B-1BE5-A8C7-C8AB-D239B7421867}"/>
          </ac:grpSpMkLst>
        </pc:grpChg>
        <pc:grpChg chg="de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67" creationId="{2F524689-E70A-B297-BE14-AB487A454A04}"/>
          </ac:grpSpMkLst>
        </pc:grpChg>
        <pc:grpChg chg="de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68" creationId="{B101C9A1-0F59-CC47-99F4-AD06578C9ED0}"/>
          </ac:grpSpMkLst>
        </pc:grpChg>
        <pc:grpChg chg="de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69" creationId="{3D058127-6F66-792B-36EE-464113C6EE47}"/>
          </ac:grpSpMkLst>
        </pc:grpChg>
        <pc:grpChg chg="de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70" creationId="{CDE020E1-9B07-0D27-4DF4-C3162B1E8149}"/>
          </ac:grpSpMkLst>
        </pc:grpChg>
        <pc:grpChg chg="de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72" creationId="{447337A5-9974-0440-7802-C0EEECE0ACB6}"/>
          </ac:grpSpMkLst>
        </pc:grpChg>
        <pc:grpChg chg="de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73" creationId="{8E532FAF-1FA4-9F97-1302-3786A21F1818}"/>
          </ac:grpSpMkLst>
        </pc:grpChg>
        <pc:grpChg chg="del">
          <ac:chgData name="Ορέστης Αντωνίου" userId="aa65568b-29c0-48f4-92ec-07a3c5292fa9" providerId="ADAL" clId="{D21D1392-A465-4792-993E-32CB645AABC9}" dt="2023-11-22T17:01:34.589" v="5018" actId="165"/>
          <ac:grpSpMkLst>
            <pc:docMk/>
            <pc:sldMk cId="1023785279" sldId="419"/>
            <ac:grpSpMk id="74" creationId="{157D9256-4315-8307-E16E-32332C0B59D1}"/>
          </ac:grpSpMkLst>
        </pc:grpChg>
        <pc:grpChg chg="add mod">
          <ac:chgData name="Ορέστης Αντωνίου" userId="aa65568b-29c0-48f4-92ec-07a3c5292fa9" providerId="ADAL" clId="{D21D1392-A465-4792-993E-32CB645AABC9}" dt="2023-11-22T17:07:46.360" v="5085" actId="164"/>
          <ac:grpSpMkLst>
            <pc:docMk/>
            <pc:sldMk cId="1023785279" sldId="419"/>
            <ac:grpSpMk id="75" creationId="{7147B5A8-C6F8-FCFC-03E5-C26F19F05C5C}"/>
          </ac:grpSpMkLst>
        </pc:grpChg>
        <pc:grpChg chg="add mod">
          <ac:chgData name="Ορέστης Αντωνίου" userId="aa65568b-29c0-48f4-92ec-07a3c5292fa9" providerId="ADAL" clId="{D21D1392-A465-4792-993E-32CB645AABC9}" dt="2023-11-22T17:07:51.543" v="5086" actId="164"/>
          <ac:grpSpMkLst>
            <pc:docMk/>
            <pc:sldMk cId="1023785279" sldId="419"/>
            <ac:grpSpMk id="76" creationId="{0385863C-BD30-967E-F177-E35FF6A5D543}"/>
          </ac:grpSpMkLst>
        </pc:grpChg>
        <pc:grpChg chg="add mod">
          <ac:chgData name="Ορέστης Αντωνίου" userId="aa65568b-29c0-48f4-92ec-07a3c5292fa9" providerId="ADAL" clId="{D21D1392-A465-4792-993E-32CB645AABC9}" dt="2023-11-22T17:07:57.482" v="5087" actId="164"/>
          <ac:grpSpMkLst>
            <pc:docMk/>
            <pc:sldMk cId="1023785279" sldId="419"/>
            <ac:grpSpMk id="77" creationId="{B7493C2E-3C9F-20EE-0616-05567B7088FA}"/>
          </ac:grpSpMkLst>
        </pc:grpChg>
        <pc:grpChg chg="add mod">
          <ac:chgData name="Ορέστης Αντωνίου" userId="aa65568b-29c0-48f4-92ec-07a3c5292fa9" providerId="ADAL" clId="{D21D1392-A465-4792-993E-32CB645AABC9}" dt="2023-11-22T17:08:04.826" v="5088" actId="164"/>
          <ac:grpSpMkLst>
            <pc:docMk/>
            <pc:sldMk cId="1023785279" sldId="419"/>
            <ac:grpSpMk id="78" creationId="{38EFAB51-29AF-1DE2-762E-7F86EE589437}"/>
          </ac:grpSpMkLst>
        </pc:grpChg>
        <pc:grpChg chg="add mod">
          <ac:chgData name="Ορέστης Αντωνίου" userId="aa65568b-29c0-48f4-92ec-07a3c5292fa9" providerId="ADAL" clId="{D21D1392-A465-4792-993E-32CB645AABC9}" dt="2023-11-22T17:08:09.663" v="5089" actId="164"/>
          <ac:grpSpMkLst>
            <pc:docMk/>
            <pc:sldMk cId="1023785279" sldId="419"/>
            <ac:grpSpMk id="79" creationId="{2ED98670-CB8F-1F11-F662-E1D5027CAF91}"/>
          </ac:grpSpMkLst>
        </pc:grpChg>
        <pc:grpChg chg="add mod">
          <ac:chgData name="Ορέστης Αντωνίου" userId="aa65568b-29c0-48f4-92ec-07a3c5292fa9" providerId="ADAL" clId="{D21D1392-A465-4792-993E-32CB645AABC9}" dt="2023-11-22T17:08:13.377" v="5090" actId="164"/>
          <ac:grpSpMkLst>
            <pc:docMk/>
            <pc:sldMk cId="1023785279" sldId="419"/>
            <ac:grpSpMk id="80" creationId="{651F9BE6-E412-72A9-5614-E3A32DED1DDE}"/>
          </ac:grpSpMkLst>
        </pc:grpChg>
        <pc:grpChg chg="add mod">
          <ac:chgData name="Ορέστης Αντωνίου" userId="aa65568b-29c0-48f4-92ec-07a3c5292fa9" providerId="ADAL" clId="{D21D1392-A465-4792-993E-32CB645AABC9}" dt="2023-11-22T17:08:17.082" v="5091" actId="164"/>
          <ac:grpSpMkLst>
            <pc:docMk/>
            <pc:sldMk cId="1023785279" sldId="419"/>
            <ac:grpSpMk id="81" creationId="{6B7A5731-09CB-763A-0127-9AF86B48465E}"/>
          </ac:grpSpMkLst>
        </pc:grpChg>
        <pc:grpChg chg="add mod">
          <ac:chgData name="Ορέστης Αντωνίου" userId="aa65568b-29c0-48f4-92ec-07a3c5292fa9" providerId="ADAL" clId="{D21D1392-A465-4792-993E-32CB645AABC9}" dt="2023-11-22T17:08:20.524" v="5092" actId="164"/>
          <ac:grpSpMkLst>
            <pc:docMk/>
            <pc:sldMk cId="1023785279" sldId="419"/>
            <ac:grpSpMk id="82" creationId="{0DD64B5D-3DA4-1735-DB1D-C7E82055E790}"/>
          </ac:grpSpMkLst>
        </pc:grpChg>
        <pc:grpChg chg="add mod">
          <ac:chgData name="Ορέστης Αντωνίου" userId="aa65568b-29c0-48f4-92ec-07a3c5292fa9" providerId="ADAL" clId="{D21D1392-A465-4792-993E-32CB645AABC9}" dt="2023-11-22T17:08:24.718" v="5093" actId="164"/>
          <ac:grpSpMkLst>
            <pc:docMk/>
            <pc:sldMk cId="1023785279" sldId="419"/>
            <ac:grpSpMk id="83" creationId="{922DA73D-B4C9-A057-A0B3-7CB8647C70D3}"/>
          </ac:grpSpMkLst>
        </pc:grpChg>
        <pc:grpChg chg="add mod">
          <ac:chgData name="Ορέστης Αντωνίου" userId="aa65568b-29c0-48f4-92ec-07a3c5292fa9" providerId="ADAL" clId="{D21D1392-A465-4792-993E-32CB645AABC9}" dt="2023-11-22T17:08:28.554" v="5094" actId="164"/>
          <ac:grpSpMkLst>
            <pc:docMk/>
            <pc:sldMk cId="1023785279" sldId="419"/>
            <ac:grpSpMk id="84" creationId="{8FD97DDC-B86D-C117-C8D5-E4F9885881FF}"/>
          </ac:grpSpMkLst>
        </pc:grpChg>
        <pc:grpChg chg="add mod">
          <ac:chgData name="Ορέστης Αντωνίου" userId="aa65568b-29c0-48f4-92ec-07a3c5292fa9" providerId="ADAL" clId="{D21D1392-A465-4792-993E-32CB645AABC9}" dt="2023-11-22T17:08:32.286" v="5095" actId="164"/>
          <ac:grpSpMkLst>
            <pc:docMk/>
            <pc:sldMk cId="1023785279" sldId="419"/>
            <ac:grpSpMk id="85" creationId="{599F4C2C-F458-1213-3C93-45BC5B830313}"/>
          </ac:grpSpMkLst>
        </pc:grpChg>
        <pc:grpChg chg="add mod">
          <ac:chgData name="Ορέστης Αντωνίου" userId="aa65568b-29c0-48f4-92ec-07a3c5292fa9" providerId="ADAL" clId="{D21D1392-A465-4792-993E-32CB645AABC9}" dt="2023-11-22T17:08:36.080" v="5096" actId="164"/>
          <ac:grpSpMkLst>
            <pc:docMk/>
            <pc:sldMk cId="1023785279" sldId="419"/>
            <ac:grpSpMk id="86" creationId="{8D743E60-050C-6E55-FC4D-50A2ECC6653A}"/>
          </ac:grpSpMkLst>
        </pc:grpChg>
        <pc:grpChg chg="add mod">
          <ac:chgData name="Ορέστης Αντωνίου" userId="aa65568b-29c0-48f4-92ec-07a3c5292fa9" providerId="ADAL" clId="{D21D1392-A465-4792-993E-32CB645AABC9}" dt="2023-11-22T17:08:40.337" v="5097" actId="164"/>
          <ac:grpSpMkLst>
            <pc:docMk/>
            <pc:sldMk cId="1023785279" sldId="419"/>
            <ac:grpSpMk id="87" creationId="{17753198-0607-9D91-78C7-E7E7A99039AE}"/>
          </ac:grpSpMkLst>
        </pc:grpChg>
        <pc:grpChg chg="add mod">
          <ac:chgData name="Ορέστης Αντωνίου" userId="aa65568b-29c0-48f4-92ec-07a3c5292fa9" providerId="ADAL" clId="{D21D1392-A465-4792-993E-32CB645AABC9}" dt="2023-11-22T17:08:45.283" v="5098" actId="164"/>
          <ac:grpSpMkLst>
            <pc:docMk/>
            <pc:sldMk cId="1023785279" sldId="419"/>
            <ac:grpSpMk id="88" creationId="{6F291A1A-730C-470A-335C-0719C1BC9506}"/>
          </ac:grpSpMkLst>
        </pc:grpChg>
        <pc:grpChg chg="add mod">
          <ac:chgData name="Ορέστης Αντωνίου" userId="aa65568b-29c0-48f4-92ec-07a3c5292fa9" providerId="ADAL" clId="{D21D1392-A465-4792-993E-32CB645AABC9}" dt="2023-11-22T17:08:49.906" v="5099" actId="164"/>
          <ac:grpSpMkLst>
            <pc:docMk/>
            <pc:sldMk cId="1023785279" sldId="419"/>
            <ac:grpSpMk id="89" creationId="{33671853-9868-3BA6-6E61-35805FFAE66D}"/>
          </ac:grpSpMkLst>
        </pc:grpChg>
      </pc:sldChg>
      <pc:sldChg chg="del">
        <pc:chgData name="Ορέστης Αντωνίου" userId="aa65568b-29c0-48f4-92ec-07a3c5292fa9" providerId="ADAL" clId="{D21D1392-A465-4792-993E-32CB645AABC9}" dt="2023-11-22T14:01:52.262" v="4424" actId="2696"/>
        <pc:sldMkLst>
          <pc:docMk/>
          <pc:sldMk cId="3391517488" sldId="422"/>
        </pc:sldMkLst>
      </pc:sldChg>
      <pc:sldChg chg="addSp delSp modSp del mod modAnim modNotesTx">
        <pc:chgData name="Ορέστης Αντωνίου" userId="aa65568b-29c0-48f4-92ec-07a3c5292fa9" providerId="ADAL" clId="{D21D1392-A465-4792-993E-32CB645AABC9}" dt="2023-11-22T19:17:59.689" v="8507" actId="2696"/>
        <pc:sldMkLst>
          <pc:docMk/>
          <pc:sldMk cId="1244729361" sldId="423"/>
        </pc:sldMkLst>
        <pc:spChg chg="mod">
          <ac:chgData name="Ορέστης Αντωνίου" userId="aa65568b-29c0-48f4-92ec-07a3c5292fa9" providerId="ADAL" clId="{D21D1392-A465-4792-993E-32CB645AABC9}" dt="2023-11-22T16:09:15.937" v="4440" actId="1036"/>
          <ac:spMkLst>
            <pc:docMk/>
            <pc:sldMk cId="1244729361" sldId="423"/>
            <ac:spMk id="12" creationId="{6FDAEBEC-2AF5-47AF-1E3C-E98C0375A6F7}"/>
          </ac:spMkLst>
        </pc:spChg>
        <pc:spChg chg="mod">
          <ac:chgData name="Ορέστης Αντωνίου" userId="aa65568b-29c0-48f4-92ec-07a3c5292fa9" providerId="ADAL" clId="{D21D1392-A465-4792-993E-32CB645AABC9}" dt="2023-11-22T16:09:15.937" v="4440" actId="1036"/>
          <ac:spMkLst>
            <pc:docMk/>
            <pc:sldMk cId="1244729361" sldId="423"/>
            <ac:spMk id="13" creationId="{FE17CC41-A834-300B-870C-4F7C5DF80D53}"/>
          </ac:spMkLst>
        </pc:spChg>
        <pc:spChg chg="mod">
          <ac:chgData name="Ορέστης Αντωνίου" userId="aa65568b-29c0-48f4-92ec-07a3c5292fa9" providerId="ADAL" clId="{D21D1392-A465-4792-993E-32CB645AABC9}" dt="2023-11-22T16:21:53.223" v="4802" actId="164"/>
          <ac:spMkLst>
            <pc:docMk/>
            <pc:sldMk cId="1244729361" sldId="423"/>
            <ac:spMk id="24" creationId="{E50300CB-8DCD-D8DB-218A-CE2FD410E0BB}"/>
          </ac:spMkLst>
        </pc:spChg>
        <pc:spChg chg="mod">
          <ac:chgData name="Ορέστης Αντωνίου" userId="aa65568b-29c0-48f4-92ec-07a3c5292fa9" providerId="ADAL" clId="{D21D1392-A465-4792-993E-32CB645AABC9}" dt="2023-11-22T16:21:53.223" v="4802" actId="164"/>
          <ac:spMkLst>
            <pc:docMk/>
            <pc:sldMk cId="1244729361" sldId="423"/>
            <ac:spMk id="25" creationId="{E315FFE3-6D3B-D8C5-A0C8-988BD9DA64D6}"/>
          </ac:spMkLst>
        </pc:spChg>
        <pc:spChg chg="mod">
          <ac:chgData name="Ορέστης Αντωνίου" userId="aa65568b-29c0-48f4-92ec-07a3c5292fa9" providerId="ADAL" clId="{D21D1392-A465-4792-993E-32CB645AABC9}" dt="2023-11-22T16:21:53.223" v="4802" actId="164"/>
          <ac:spMkLst>
            <pc:docMk/>
            <pc:sldMk cId="1244729361" sldId="423"/>
            <ac:spMk id="26" creationId="{33A29017-6ACD-89D8-DC1D-DCF3ECF44B1F}"/>
          </ac:spMkLst>
        </pc:spChg>
        <pc:spChg chg="add mod">
          <ac:chgData name="Ορέστης Αντωνίου" userId="aa65568b-29c0-48f4-92ec-07a3c5292fa9" providerId="ADAL" clId="{D21D1392-A465-4792-993E-32CB645AABC9}" dt="2023-11-22T16:23:23.475" v="4803" actId="164"/>
          <ac:spMkLst>
            <pc:docMk/>
            <pc:sldMk cId="1244729361" sldId="423"/>
            <ac:spMk id="27" creationId="{C83CFB86-C3C7-E41F-40B5-22C89126AA17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02" creationId="{21B60957-3EEA-36B9-E4A3-F0643F813E80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07" creationId="{9B9B60C8-BF28-BB3C-5465-1C6A9C30895D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08" creationId="{7FBBE1E6-B684-26E7-FCC9-129998C5EDDC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13" creationId="{407323D1-5CED-492B-EC6F-05D632966961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14" creationId="{A52AC6E7-6D01-D611-E705-779A0E270197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27" creationId="{9FD5B4AD-C874-32AA-FB0F-4C22A5A51A24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38" creationId="{9AAEE181-7FCE-F4BC-2245-91E7DD97E54C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39" creationId="{42B297A2-497C-B886-9676-4C19E7D9AD5D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40" creationId="{609F0949-09D7-5BCD-CE71-31335186F260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41" creationId="{7FD07412-5DEF-E416-EF7C-CE969DAF9C75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42" creationId="{F481F094-6BE0-54E1-983C-9C22C2917E50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43" creationId="{2DAEB66E-CA30-9941-875B-66586A80E5F9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44" creationId="{BC580F96-9DCD-D9D8-7963-709557C227E0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45" creationId="{E01030CD-8D17-5A26-FA61-51F161DB4DAE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46" creationId="{1FAD4357-C57B-560A-A00D-D6722E6BB101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47" creationId="{34487412-13C6-236D-43FB-79630A69DA8E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48" creationId="{17843503-9206-0203-D849-0E1E40D7762E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49" creationId="{DA0C6C41-1303-C7BF-B56F-2EB857E6D92A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92" creationId="{D94F31AF-5475-E32A-9E6D-E73D2BA15265}"/>
          </ac:spMkLst>
        </pc:spChg>
        <pc:spChg chg="mod">
          <ac:chgData name="Ορέστης Αντωνίου" userId="aa65568b-29c0-48f4-92ec-07a3c5292fa9" providerId="ADAL" clId="{D21D1392-A465-4792-993E-32CB645AABC9}" dt="2023-11-22T16:12:00.973" v="4771" actId="1036"/>
          <ac:spMkLst>
            <pc:docMk/>
            <pc:sldMk cId="1244729361" sldId="423"/>
            <ac:spMk id="193" creationId="{03C7A2ED-D5A6-0542-889C-49FC3CE18BF9}"/>
          </ac:spMkLst>
        </pc:spChg>
        <pc:grpChg chg="mod">
          <ac:chgData name="Ορέστης Αντωνίου" userId="aa65568b-29c0-48f4-92ec-07a3c5292fa9" providerId="ADAL" clId="{D21D1392-A465-4792-993E-32CB645AABC9}" dt="2023-11-22T16:12:00.973" v="4771" actId="1036"/>
          <ac:grpSpMkLst>
            <pc:docMk/>
            <pc:sldMk cId="1244729361" sldId="423"/>
            <ac:grpSpMk id="7" creationId="{506A1102-B6DC-AC8F-B0EA-DCB094237A9C}"/>
          </ac:grpSpMkLst>
        </pc:grpChg>
        <pc:grpChg chg="mod">
          <ac:chgData name="Ορέστης Αντωνίου" userId="aa65568b-29c0-48f4-92ec-07a3c5292fa9" providerId="ADAL" clId="{D21D1392-A465-4792-993E-32CB645AABC9}" dt="2023-11-22T16:12:00.973" v="4771" actId="1036"/>
          <ac:grpSpMkLst>
            <pc:docMk/>
            <pc:sldMk cId="1244729361" sldId="423"/>
            <ac:grpSpMk id="8" creationId="{FCD40DB5-7770-AA10-A5B4-A7AFC2011CC7}"/>
          </ac:grpSpMkLst>
        </pc:grpChg>
        <pc:grpChg chg="add del mod">
          <ac:chgData name="Ορέστης Αντωνίου" userId="aa65568b-29c0-48f4-92ec-07a3c5292fa9" providerId="ADAL" clId="{D21D1392-A465-4792-993E-32CB645AABC9}" dt="2023-11-22T16:23:23.475" v="4803" actId="164"/>
          <ac:grpSpMkLst>
            <pc:docMk/>
            <pc:sldMk cId="1244729361" sldId="423"/>
            <ac:grpSpMk id="9" creationId="{6BA20F50-B693-644E-BA78-CDBC400B18A2}"/>
          </ac:grpSpMkLst>
        </pc:grpChg>
        <pc:grpChg chg="mod">
          <ac:chgData name="Ορέστης Αντωνίου" userId="aa65568b-29c0-48f4-92ec-07a3c5292fa9" providerId="ADAL" clId="{D21D1392-A465-4792-993E-32CB645AABC9}" dt="2023-11-22T16:12:00.973" v="4771" actId="1036"/>
          <ac:grpSpMkLst>
            <pc:docMk/>
            <pc:sldMk cId="1244729361" sldId="423"/>
            <ac:grpSpMk id="11" creationId="{CED7AD03-F13D-0EFB-1817-82AB769B0A4D}"/>
          </ac:grpSpMkLst>
        </pc:grpChg>
        <pc:grpChg chg="mod">
          <ac:chgData name="Ορέστης Αντωνίου" userId="aa65568b-29c0-48f4-92ec-07a3c5292fa9" providerId="ADAL" clId="{D21D1392-A465-4792-993E-32CB645AABC9}" dt="2023-11-22T16:09:15.937" v="4440" actId="1036"/>
          <ac:grpSpMkLst>
            <pc:docMk/>
            <pc:sldMk cId="1244729361" sldId="423"/>
            <ac:grpSpMk id="16" creationId="{996FFCE4-7C4C-9A95-C616-49B3D82D9BDE}"/>
          </ac:grpSpMkLst>
        </pc:grpChg>
        <pc:grpChg chg="mod">
          <ac:chgData name="Ορέστης Αντωνίου" userId="aa65568b-29c0-48f4-92ec-07a3c5292fa9" providerId="ADAL" clId="{D21D1392-A465-4792-993E-32CB645AABC9}" dt="2023-11-22T16:12:00.973" v="4771" actId="1036"/>
          <ac:grpSpMkLst>
            <pc:docMk/>
            <pc:sldMk cId="1244729361" sldId="423"/>
            <ac:grpSpMk id="18" creationId="{4072A8FA-F1B9-6A75-E7A3-67F16D4D5B26}"/>
          </ac:grpSpMkLst>
        </pc:grpChg>
        <pc:grpChg chg="mod">
          <ac:chgData name="Ορέστης Αντωνίου" userId="aa65568b-29c0-48f4-92ec-07a3c5292fa9" providerId="ADAL" clId="{D21D1392-A465-4792-993E-32CB645AABC9}" dt="2023-11-22T16:12:00.973" v="4771" actId="1036"/>
          <ac:grpSpMkLst>
            <pc:docMk/>
            <pc:sldMk cId="1244729361" sldId="423"/>
            <ac:grpSpMk id="19" creationId="{33EC81EB-8C9C-0CEE-186B-371F9554842C}"/>
          </ac:grpSpMkLst>
        </pc:grpChg>
        <pc:grpChg chg="mod">
          <ac:chgData name="Ορέστης Αντωνίου" userId="aa65568b-29c0-48f4-92ec-07a3c5292fa9" providerId="ADAL" clId="{D21D1392-A465-4792-993E-32CB645AABC9}" dt="2023-11-22T16:12:00.973" v="4771" actId="1036"/>
          <ac:grpSpMkLst>
            <pc:docMk/>
            <pc:sldMk cId="1244729361" sldId="423"/>
            <ac:grpSpMk id="20" creationId="{6923C8D2-125F-7648-E73D-7D969943CB9A}"/>
          </ac:grpSpMkLst>
        </pc:grpChg>
        <pc:grpChg chg="mod">
          <ac:chgData name="Ορέστης Αντωνίου" userId="aa65568b-29c0-48f4-92ec-07a3c5292fa9" providerId="ADAL" clId="{D21D1392-A465-4792-993E-32CB645AABC9}" dt="2023-11-22T16:12:00.973" v="4771" actId="1036"/>
          <ac:grpSpMkLst>
            <pc:docMk/>
            <pc:sldMk cId="1244729361" sldId="423"/>
            <ac:grpSpMk id="22" creationId="{5C5EF1DE-2668-595C-F204-D265D34E090C}"/>
          </ac:grpSpMkLst>
        </pc:grpChg>
        <pc:grpChg chg="mod">
          <ac:chgData name="Ορέστης Αντωνίου" userId="aa65568b-29c0-48f4-92ec-07a3c5292fa9" providerId="ADAL" clId="{D21D1392-A465-4792-993E-32CB645AABC9}" dt="2023-11-22T16:21:53.223" v="4802" actId="164"/>
          <ac:grpSpMkLst>
            <pc:docMk/>
            <pc:sldMk cId="1244729361" sldId="423"/>
            <ac:grpSpMk id="23" creationId="{35E8CE64-B1AD-4B14-9A91-D8F7F11BF3D9}"/>
          </ac:grpSpMkLst>
        </pc:grpChg>
        <pc:grpChg chg="add mod">
          <ac:chgData name="Ορέστης Αντωνίου" userId="aa65568b-29c0-48f4-92ec-07a3c5292fa9" providerId="ADAL" clId="{D21D1392-A465-4792-993E-32CB645AABC9}" dt="2023-11-22T16:21:53.223" v="4802" actId="164"/>
          <ac:grpSpMkLst>
            <pc:docMk/>
            <pc:sldMk cId="1244729361" sldId="423"/>
            <ac:grpSpMk id="29" creationId="{FFAA52B2-0EBB-FCFC-C757-31BE337DABFC}"/>
          </ac:grpSpMkLst>
        </pc:grpChg>
        <pc:grpChg chg="add mod">
          <ac:chgData name="Ορέστης Αντωνίου" userId="aa65568b-29c0-48f4-92ec-07a3c5292fa9" providerId="ADAL" clId="{D21D1392-A465-4792-993E-32CB645AABC9}" dt="2023-11-22T16:23:23.475" v="4803" actId="164"/>
          <ac:grpSpMkLst>
            <pc:docMk/>
            <pc:sldMk cId="1244729361" sldId="423"/>
            <ac:grpSpMk id="30" creationId="{99B70FD7-85ED-91A7-D874-C163CB61D349}"/>
          </ac:grpSpMkLst>
        </pc:grpChg>
        <pc:grpChg chg="mod">
          <ac:chgData name="Ορέστης Αντωνίου" userId="aa65568b-29c0-48f4-92ec-07a3c5292fa9" providerId="ADAL" clId="{D21D1392-A465-4792-993E-32CB645AABC9}" dt="2023-11-22T16:12:00.973" v="4771" actId="1036"/>
          <ac:grpSpMkLst>
            <pc:docMk/>
            <pc:sldMk cId="1244729361" sldId="423"/>
            <ac:grpSpMk id="103" creationId="{9027FD8E-81C1-33D0-B86A-7AF370813F56}"/>
          </ac:grpSpMkLst>
        </pc:grpChg>
        <pc:grpChg chg="mod">
          <ac:chgData name="Ορέστης Αντωνίου" userId="aa65568b-29c0-48f4-92ec-07a3c5292fa9" providerId="ADAL" clId="{D21D1392-A465-4792-993E-32CB645AABC9}" dt="2023-11-22T16:12:00.973" v="4771" actId="1036"/>
          <ac:grpSpMkLst>
            <pc:docMk/>
            <pc:sldMk cId="1244729361" sldId="423"/>
            <ac:grpSpMk id="104" creationId="{27C67315-87A5-FDB8-0DCC-11E49572E92A}"/>
          </ac:grpSpMkLst>
        </pc:grpChg>
        <pc:grpChg chg="mod">
          <ac:chgData name="Ορέστης Αντωνίου" userId="aa65568b-29c0-48f4-92ec-07a3c5292fa9" providerId="ADAL" clId="{D21D1392-A465-4792-993E-32CB645AABC9}" dt="2023-11-22T16:12:00.973" v="4771" actId="1036"/>
          <ac:grpSpMkLst>
            <pc:docMk/>
            <pc:sldMk cId="1244729361" sldId="423"/>
            <ac:grpSpMk id="105" creationId="{4D918468-9D1E-866B-18C6-4A951B5A846F}"/>
          </ac:grpSpMkLst>
        </pc:grpChg>
        <pc:grpChg chg="mod">
          <ac:chgData name="Ορέστης Αντωνίου" userId="aa65568b-29c0-48f4-92ec-07a3c5292fa9" providerId="ADAL" clId="{D21D1392-A465-4792-993E-32CB645AABC9}" dt="2023-11-22T16:12:00.973" v="4771" actId="1036"/>
          <ac:grpSpMkLst>
            <pc:docMk/>
            <pc:sldMk cId="1244729361" sldId="423"/>
            <ac:grpSpMk id="106" creationId="{5141DF4C-9E2F-6180-D808-3C6AA935E0FE}"/>
          </ac:grpSpMkLst>
        </pc:grpChg>
        <pc:grpChg chg="mod">
          <ac:chgData name="Ορέστης Αντωνίου" userId="aa65568b-29c0-48f4-92ec-07a3c5292fa9" providerId="ADAL" clId="{D21D1392-A465-4792-993E-32CB645AABC9}" dt="2023-11-22T16:12:00.973" v="4771" actId="1036"/>
          <ac:grpSpMkLst>
            <pc:docMk/>
            <pc:sldMk cId="1244729361" sldId="423"/>
            <ac:grpSpMk id="109" creationId="{F5508581-8FF1-D6E1-291F-88ED43C8B39C}"/>
          </ac:grpSpMkLst>
        </pc:grpChg>
        <pc:grpChg chg="mod">
          <ac:chgData name="Ορέστης Αντωνίου" userId="aa65568b-29c0-48f4-92ec-07a3c5292fa9" providerId="ADAL" clId="{D21D1392-A465-4792-993E-32CB645AABC9}" dt="2023-11-22T16:12:00.973" v="4771" actId="1036"/>
          <ac:grpSpMkLst>
            <pc:docMk/>
            <pc:sldMk cId="1244729361" sldId="423"/>
            <ac:grpSpMk id="110" creationId="{D767D87F-9654-31DE-5E21-25E935FBD37E}"/>
          </ac:grpSpMkLst>
        </pc:grpChg>
        <pc:grpChg chg="del mod">
          <ac:chgData name="Ορέστης Αντωνίου" userId="aa65568b-29c0-48f4-92ec-07a3c5292fa9" providerId="ADAL" clId="{D21D1392-A465-4792-993E-32CB645AABC9}" dt="2023-11-22T16:24:56.694" v="4807" actId="21"/>
          <ac:grpSpMkLst>
            <pc:docMk/>
            <pc:sldMk cId="1244729361" sldId="423"/>
            <ac:grpSpMk id="122" creationId="{0FE77AEE-80A7-F021-243A-7D9BE162FF11}"/>
          </ac:grpSpMkLst>
        </pc:grpChg>
        <pc:grpChg chg="del mod">
          <ac:chgData name="Ορέστης Αντωνίου" userId="aa65568b-29c0-48f4-92ec-07a3c5292fa9" providerId="ADAL" clId="{D21D1392-A465-4792-993E-32CB645AABC9}" dt="2023-11-22T16:24:53.429" v="4806" actId="21"/>
          <ac:grpSpMkLst>
            <pc:docMk/>
            <pc:sldMk cId="1244729361" sldId="423"/>
            <ac:grpSpMk id="123" creationId="{EB1C161D-76BC-FA3F-170D-1B4101AB0028}"/>
          </ac:grpSpMkLst>
        </pc:grpChg>
        <pc:grpChg chg="del mod">
          <ac:chgData name="Ορέστης Αντωνίου" userId="aa65568b-29c0-48f4-92ec-07a3c5292fa9" providerId="ADAL" clId="{D21D1392-A465-4792-993E-32CB645AABC9}" dt="2023-11-22T16:25:01.270" v="4808" actId="21"/>
          <ac:grpSpMkLst>
            <pc:docMk/>
            <pc:sldMk cId="1244729361" sldId="423"/>
            <ac:grpSpMk id="124" creationId="{627C014C-C0D2-DE7C-5804-E7FB95EF4D6F}"/>
          </ac:grpSpMkLst>
        </pc:grpChg>
        <pc:picChg chg="add del mod">
          <ac:chgData name="Ορέστης Αντωνίου" userId="aa65568b-29c0-48f4-92ec-07a3c5292fa9" providerId="ADAL" clId="{D21D1392-A465-4792-993E-32CB645AABC9}" dt="2023-11-22T16:21:53.223" v="4802" actId="164"/>
          <ac:picMkLst>
            <pc:docMk/>
            <pc:sldMk cId="1244729361" sldId="423"/>
            <ac:picMk id="10" creationId="{3B74746A-B18E-5796-7405-4864CB30C13A}"/>
          </ac:picMkLst>
        </pc:picChg>
        <pc:picChg chg="add del mod">
          <ac:chgData name="Ορέστης Αντωνίου" userId="aa65568b-29c0-48f4-92ec-07a3c5292fa9" providerId="ADAL" clId="{D21D1392-A465-4792-993E-32CB645AABC9}" dt="2023-11-22T16:19:11.093" v="4800" actId="21"/>
          <ac:picMkLst>
            <pc:docMk/>
            <pc:sldMk cId="1244729361" sldId="423"/>
            <ac:picMk id="28" creationId="{B3EFCB15-46D7-C882-3DEB-F1D3908B1E42}"/>
          </ac:picMkLst>
        </pc:picChg>
        <pc:picChg chg="mod">
          <ac:chgData name="Ορέστης Αντωνίου" userId="aa65568b-29c0-48f4-92ec-07a3c5292fa9" providerId="ADAL" clId="{D21D1392-A465-4792-993E-32CB645AABC9}" dt="2023-11-22T16:12:00.973" v="4771" actId="1036"/>
          <ac:picMkLst>
            <pc:docMk/>
            <pc:sldMk cId="1244729361" sldId="423"/>
            <ac:picMk id="128" creationId="{E21DEE73-72E2-89B9-0380-939F1A3091FA}"/>
          </ac:picMkLst>
        </pc:picChg>
        <pc:picChg chg="mod">
          <ac:chgData name="Ορέστης Αντωνίου" userId="aa65568b-29c0-48f4-92ec-07a3c5292fa9" providerId="ADAL" clId="{D21D1392-A465-4792-993E-32CB645AABC9}" dt="2023-11-22T16:12:00.973" v="4771" actId="1036"/>
          <ac:picMkLst>
            <pc:docMk/>
            <pc:sldMk cId="1244729361" sldId="423"/>
            <ac:picMk id="129" creationId="{D647D037-F474-A897-F8A1-3ACAB3AEF91F}"/>
          </ac:picMkLst>
        </pc:picChg>
        <pc:picChg chg="mod">
          <ac:chgData name="Ορέστης Αντωνίου" userId="aa65568b-29c0-48f4-92ec-07a3c5292fa9" providerId="ADAL" clId="{D21D1392-A465-4792-993E-32CB645AABC9}" dt="2023-11-22T16:12:00.973" v="4771" actId="1036"/>
          <ac:picMkLst>
            <pc:docMk/>
            <pc:sldMk cId="1244729361" sldId="423"/>
            <ac:picMk id="130" creationId="{DCA83875-9C06-DE95-6A08-5D59A7064C1A}"/>
          </ac:picMkLst>
        </pc:picChg>
        <pc:picChg chg="mod">
          <ac:chgData name="Ορέστης Αντωνίου" userId="aa65568b-29c0-48f4-92ec-07a3c5292fa9" providerId="ADAL" clId="{D21D1392-A465-4792-993E-32CB645AABC9}" dt="2023-11-22T16:12:00.973" v="4771" actId="1036"/>
          <ac:picMkLst>
            <pc:docMk/>
            <pc:sldMk cId="1244729361" sldId="423"/>
            <ac:picMk id="131" creationId="{58D122F8-00DE-966C-D5AF-89E6AED9691D}"/>
          </ac:picMkLst>
        </pc:picChg>
        <pc:picChg chg="mod">
          <ac:chgData name="Ορέστης Αντωνίου" userId="aa65568b-29c0-48f4-92ec-07a3c5292fa9" providerId="ADAL" clId="{D21D1392-A465-4792-993E-32CB645AABC9}" dt="2023-11-22T16:12:00.973" v="4771" actId="1036"/>
          <ac:picMkLst>
            <pc:docMk/>
            <pc:sldMk cId="1244729361" sldId="423"/>
            <ac:picMk id="132" creationId="{271F5DCF-88A7-903C-BE6D-4A349919E936}"/>
          </ac:picMkLst>
        </pc:picChg>
        <pc:picChg chg="mod">
          <ac:chgData name="Ορέστης Αντωνίου" userId="aa65568b-29c0-48f4-92ec-07a3c5292fa9" providerId="ADAL" clId="{D21D1392-A465-4792-993E-32CB645AABC9}" dt="2023-11-22T16:12:00.973" v="4771" actId="1036"/>
          <ac:picMkLst>
            <pc:docMk/>
            <pc:sldMk cId="1244729361" sldId="423"/>
            <ac:picMk id="133" creationId="{90699F65-28A4-70F6-5EE2-4BF98AE2AC7D}"/>
          </ac:picMkLst>
        </pc:picChg>
        <pc:picChg chg="mod">
          <ac:chgData name="Ορέστης Αντωνίου" userId="aa65568b-29c0-48f4-92ec-07a3c5292fa9" providerId="ADAL" clId="{D21D1392-A465-4792-993E-32CB645AABC9}" dt="2023-11-22T16:12:00.973" v="4771" actId="1036"/>
          <ac:picMkLst>
            <pc:docMk/>
            <pc:sldMk cId="1244729361" sldId="423"/>
            <ac:picMk id="134" creationId="{8EF35F60-6F6F-7823-0ADE-658D6ACB7F91}"/>
          </ac:picMkLst>
        </pc:picChg>
        <pc:picChg chg="mod">
          <ac:chgData name="Ορέστης Αντωνίου" userId="aa65568b-29c0-48f4-92ec-07a3c5292fa9" providerId="ADAL" clId="{D21D1392-A465-4792-993E-32CB645AABC9}" dt="2023-11-22T16:12:00.973" v="4771" actId="1036"/>
          <ac:picMkLst>
            <pc:docMk/>
            <pc:sldMk cId="1244729361" sldId="423"/>
            <ac:picMk id="136" creationId="{F7749FE1-7045-0E44-9FDE-598BCAED38BE}"/>
          </ac:picMkLst>
        </pc:picChg>
        <pc:cxnChg chg="mod">
          <ac:chgData name="Ορέστης Αντωνίου" userId="aa65568b-29c0-48f4-92ec-07a3c5292fa9" providerId="ADAL" clId="{D21D1392-A465-4792-993E-32CB645AABC9}" dt="2023-11-22T16:12:00.973" v="4771" actId="1036"/>
          <ac:cxnSpMkLst>
            <pc:docMk/>
            <pc:sldMk cId="1244729361" sldId="423"/>
            <ac:cxnSpMk id="111" creationId="{4E9949DF-E645-368B-2ADC-79CD2686C89D}"/>
          </ac:cxnSpMkLst>
        </pc:cxnChg>
        <pc:cxnChg chg="mod">
          <ac:chgData name="Ορέστης Αντωνίου" userId="aa65568b-29c0-48f4-92ec-07a3c5292fa9" providerId="ADAL" clId="{D21D1392-A465-4792-993E-32CB645AABC9}" dt="2023-11-22T16:12:00.973" v="4771" actId="1036"/>
          <ac:cxnSpMkLst>
            <pc:docMk/>
            <pc:sldMk cId="1244729361" sldId="423"/>
            <ac:cxnSpMk id="112" creationId="{1530213C-5FFC-07F4-4F99-8477A6469273}"/>
          </ac:cxnSpMkLst>
        </pc:cxnChg>
        <pc:cxnChg chg="mod">
          <ac:chgData name="Ορέστης Αντωνίου" userId="aa65568b-29c0-48f4-92ec-07a3c5292fa9" providerId="ADAL" clId="{D21D1392-A465-4792-993E-32CB645AABC9}" dt="2023-11-22T16:12:00.973" v="4771" actId="1036"/>
          <ac:cxnSpMkLst>
            <pc:docMk/>
            <pc:sldMk cId="1244729361" sldId="423"/>
            <ac:cxnSpMk id="115" creationId="{A650FB13-BB1F-A490-1226-DD0691728F26}"/>
          </ac:cxnSpMkLst>
        </pc:cxnChg>
        <pc:cxnChg chg="mod">
          <ac:chgData name="Ορέστης Αντωνίου" userId="aa65568b-29c0-48f4-92ec-07a3c5292fa9" providerId="ADAL" clId="{D21D1392-A465-4792-993E-32CB645AABC9}" dt="2023-11-22T16:12:00.973" v="4771" actId="1036"/>
          <ac:cxnSpMkLst>
            <pc:docMk/>
            <pc:sldMk cId="1244729361" sldId="423"/>
            <ac:cxnSpMk id="116" creationId="{C806B89C-814B-873A-0B24-1315E92084A7}"/>
          </ac:cxnSpMkLst>
        </pc:cxnChg>
        <pc:cxnChg chg="mod">
          <ac:chgData name="Ορέστης Αντωνίου" userId="aa65568b-29c0-48f4-92ec-07a3c5292fa9" providerId="ADAL" clId="{D21D1392-A465-4792-993E-32CB645AABC9}" dt="2023-11-22T16:12:00.973" v="4771" actId="1036"/>
          <ac:cxnSpMkLst>
            <pc:docMk/>
            <pc:sldMk cId="1244729361" sldId="423"/>
            <ac:cxnSpMk id="117" creationId="{DEA7250A-731D-414B-3D63-7CA25E0C584D}"/>
          </ac:cxnSpMkLst>
        </pc:cxnChg>
        <pc:cxnChg chg="mod">
          <ac:chgData name="Ορέστης Αντωνίου" userId="aa65568b-29c0-48f4-92ec-07a3c5292fa9" providerId="ADAL" clId="{D21D1392-A465-4792-993E-32CB645AABC9}" dt="2023-11-22T16:12:00.973" v="4771" actId="1036"/>
          <ac:cxnSpMkLst>
            <pc:docMk/>
            <pc:sldMk cId="1244729361" sldId="423"/>
            <ac:cxnSpMk id="118" creationId="{07535D6F-0518-B477-EC9A-FF10118F44C5}"/>
          </ac:cxnSpMkLst>
        </pc:cxnChg>
        <pc:cxnChg chg="mod">
          <ac:chgData name="Ορέστης Αντωνίου" userId="aa65568b-29c0-48f4-92ec-07a3c5292fa9" providerId="ADAL" clId="{D21D1392-A465-4792-993E-32CB645AABC9}" dt="2023-11-22T16:25:20.640" v="4811" actId="14100"/>
          <ac:cxnSpMkLst>
            <pc:docMk/>
            <pc:sldMk cId="1244729361" sldId="423"/>
            <ac:cxnSpMk id="119" creationId="{898B312C-F21E-9011-692A-120D5B4F39BB}"/>
          </ac:cxnSpMkLst>
        </pc:cxnChg>
        <pc:cxnChg chg="mod">
          <ac:chgData name="Ορέστης Αντωνίου" userId="aa65568b-29c0-48f4-92ec-07a3c5292fa9" providerId="ADAL" clId="{D21D1392-A465-4792-993E-32CB645AABC9}" dt="2023-11-22T16:12:00.973" v="4771" actId="1036"/>
          <ac:cxnSpMkLst>
            <pc:docMk/>
            <pc:sldMk cId="1244729361" sldId="423"/>
            <ac:cxnSpMk id="125" creationId="{72A21EA6-0A9D-E2A6-31BC-E25C1884F300}"/>
          </ac:cxnSpMkLst>
        </pc:cxnChg>
        <pc:cxnChg chg="mod">
          <ac:chgData name="Ορέστης Αντωνίου" userId="aa65568b-29c0-48f4-92ec-07a3c5292fa9" providerId="ADAL" clId="{D21D1392-A465-4792-993E-32CB645AABC9}" dt="2023-11-22T16:12:00.973" v="4771" actId="1036"/>
          <ac:cxnSpMkLst>
            <pc:docMk/>
            <pc:sldMk cId="1244729361" sldId="423"/>
            <ac:cxnSpMk id="126" creationId="{F785382D-3EFA-3A4E-6BC8-0F326B9B583D}"/>
          </ac:cxnSpMkLst>
        </pc:cxnChg>
      </pc:sldChg>
      <pc:sldChg chg="del">
        <pc:chgData name="Ορέστης Αντωνίου" userId="aa65568b-29c0-48f4-92ec-07a3c5292fa9" providerId="ADAL" clId="{D21D1392-A465-4792-993E-32CB645AABC9}" dt="2023-11-22T14:02:12.107" v="4425" actId="2696"/>
        <pc:sldMkLst>
          <pc:docMk/>
          <pc:sldMk cId="400659529" sldId="424"/>
        </pc:sldMkLst>
      </pc:sldChg>
      <pc:sldChg chg="del">
        <pc:chgData name="Ορέστης Αντωνίου" userId="aa65568b-29c0-48f4-92ec-07a3c5292fa9" providerId="ADAL" clId="{D21D1392-A465-4792-993E-32CB645AABC9}" dt="2023-11-22T14:03:01.398" v="4427" actId="2696"/>
        <pc:sldMkLst>
          <pc:docMk/>
          <pc:sldMk cId="2914520281" sldId="425"/>
        </pc:sldMkLst>
      </pc:sldChg>
      <pc:sldChg chg="del">
        <pc:chgData name="Ορέστης Αντωνίου" userId="aa65568b-29c0-48f4-92ec-07a3c5292fa9" providerId="ADAL" clId="{D21D1392-A465-4792-993E-32CB645AABC9}" dt="2023-11-22T14:37:07.444" v="4429" actId="2696"/>
        <pc:sldMkLst>
          <pc:docMk/>
          <pc:sldMk cId="972527901" sldId="426"/>
        </pc:sldMkLst>
      </pc:sldChg>
      <pc:sldChg chg="addSp delSp modSp add mod modAnim modNotesTx">
        <pc:chgData name="Ορέστης Αντωνίου" userId="aa65568b-29c0-48f4-92ec-07a3c5292fa9" providerId="ADAL" clId="{D21D1392-A465-4792-993E-32CB645AABC9}" dt="2023-12-02T13:42:33.898" v="59622"/>
        <pc:sldMkLst>
          <pc:docMk/>
          <pc:sldMk cId="119746740" sldId="430"/>
        </pc:sldMkLst>
        <pc:spChg chg="mod topLvl">
          <ac:chgData name="Ορέστης Αντωνίου" userId="aa65568b-29c0-48f4-92ec-07a3c5292fa9" providerId="ADAL" clId="{D21D1392-A465-4792-993E-32CB645AABC9}" dt="2023-11-22T19:57:02.853" v="8659" actId="164"/>
          <ac:spMkLst>
            <pc:docMk/>
            <pc:sldMk cId="119746740" sldId="430"/>
            <ac:spMk id="3" creationId="{F05F81C1-B09E-5A6F-DE6F-8D50B5C1ACE3}"/>
          </ac:spMkLst>
        </pc:spChg>
        <pc:spChg chg="add mod">
          <ac:chgData name="Ορέστης Αντωνίου" userId="aa65568b-29c0-48f4-92ec-07a3c5292fa9" providerId="ADAL" clId="{D21D1392-A465-4792-993E-32CB645AABC9}" dt="2023-11-22T20:06:12.407" v="8793" actId="1038"/>
          <ac:spMkLst>
            <pc:docMk/>
            <pc:sldMk cId="119746740" sldId="430"/>
            <ac:spMk id="10" creationId="{79E066CF-C287-6CC4-335E-0E4DC1FF97C6}"/>
          </ac:spMkLst>
        </pc:spChg>
        <pc:spChg chg="add mod">
          <ac:chgData name="Ορέστης Αντωνίου" userId="aa65568b-29c0-48f4-92ec-07a3c5292fa9" providerId="ADAL" clId="{D21D1392-A465-4792-993E-32CB645AABC9}" dt="2023-11-22T20:05:24.372" v="8752" actId="164"/>
          <ac:spMkLst>
            <pc:docMk/>
            <pc:sldMk cId="119746740" sldId="430"/>
            <ac:spMk id="11" creationId="{73B9995E-7851-62E1-DF1F-510E44BE3364}"/>
          </ac:spMkLst>
        </pc:spChg>
        <pc:spChg chg="mod">
          <ac:chgData name="Ορέστης Αντωνίου" userId="aa65568b-29c0-48f4-92ec-07a3c5292fa9" providerId="ADAL" clId="{D21D1392-A465-4792-993E-32CB645AABC9}" dt="2023-11-22T20:22:36.880" v="9106" actId="20577"/>
          <ac:spMkLst>
            <pc:docMk/>
            <pc:sldMk cId="119746740" sldId="430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D21D1392-A465-4792-993E-32CB645AABC9}" dt="2023-11-22T20:08:06.618" v="8834" actId="164"/>
          <ac:spMkLst>
            <pc:docMk/>
            <pc:sldMk cId="119746740" sldId="430"/>
            <ac:spMk id="20" creationId="{2F461CF3-7535-F3AD-5E7C-2735FF4F6C43}"/>
          </ac:spMkLst>
        </pc:spChg>
        <pc:spChg chg="add mod">
          <ac:chgData name="Ορέστης Αντωνίου" userId="aa65568b-29c0-48f4-92ec-07a3c5292fa9" providerId="ADAL" clId="{D21D1392-A465-4792-993E-32CB645AABC9}" dt="2023-11-22T20:21:54.464" v="9088" actId="14100"/>
          <ac:spMkLst>
            <pc:docMk/>
            <pc:sldMk cId="119746740" sldId="430"/>
            <ac:spMk id="22" creationId="{5821CC10-D095-E368-A8D0-C068086606B0}"/>
          </ac:spMkLst>
        </pc:spChg>
        <pc:spChg chg="add mod">
          <ac:chgData name="Ορέστης Αντωνίου" userId="aa65568b-29c0-48f4-92ec-07a3c5292fa9" providerId="ADAL" clId="{D21D1392-A465-4792-993E-32CB645AABC9}" dt="2023-11-22T20:13:41.317" v="9016" actId="1076"/>
          <ac:spMkLst>
            <pc:docMk/>
            <pc:sldMk cId="119746740" sldId="430"/>
            <ac:spMk id="23" creationId="{84D2EA99-6890-562B-1CB7-7C523AC085D2}"/>
          </ac:spMkLst>
        </pc:spChg>
        <pc:spChg chg="del mod topLvl">
          <ac:chgData name="Ορέστης Αντωνίου" userId="aa65568b-29c0-48f4-92ec-07a3c5292fa9" providerId="ADAL" clId="{D21D1392-A465-4792-993E-32CB645AABC9}" dt="2023-11-22T19:56:40.619" v="8657" actId="21"/>
          <ac:spMkLst>
            <pc:docMk/>
            <pc:sldMk cId="119746740" sldId="430"/>
            <ac:spMk id="39" creationId="{AE7DF055-0520-DB90-5329-3D25008937DC}"/>
          </ac:spMkLst>
        </pc:spChg>
        <pc:spChg chg="mod">
          <ac:chgData name="Ορέστης Αντωνίου" userId="aa65568b-29c0-48f4-92ec-07a3c5292fa9" providerId="ADAL" clId="{D21D1392-A465-4792-993E-32CB645AABC9}" dt="2023-11-22T19:56:21.144" v="8652" actId="165"/>
          <ac:spMkLst>
            <pc:docMk/>
            <pc:sldMk cId="119746740" sldId="430"/>
            <ac:spMk id="42" creationId="{ECBB859E-84B4-AA2C-7F4E-F3FB79AE74C0}"/>
          </ac:spMkLst>
        </pc:spChg>
        <pc:spChg chg="mod topLvl">
          <ac:chgData name="Ορέστης Αντωνίου" userId="aa65568b-29c0-48f4-92ec-07a3c5292fa9" providerId="ADAL" clId="{D21D1392-A465-4792-993E-32CB645AABC9}" dt="2023-11-22T19:57:02.853" v="8659" actId="164"/>
          <ac:spMkLst>
            <pc:docMk/>
            <pc:sldMk cId="119746740" sldId="430"/>
            <ac:spMk id="43" creationId="{78D72C86-0CFF-1AC5-6E3C-78A1EEC5C36F}"/>
          </ac:spMkLst>
        </pc:spChg>
        <pc:spChg chg="del mod topLvl">
          <ac:chgData name="Ορέστης Αντωνίου" userId="aa65568b-29c0-48f4-92ec-07a3c5292fa9" providerId="ADAL" clId="{D21D1392-A465-4792-993E-32CB645AABC9}" dt="2023-11-22T19:56:26.509" v="8654" actId="21"/>
          <ac:spMkLst>
            <pc:docMk/>
            <pc:sldMk cId="119746740" sldId="430"/>
            <ac:spMk id="69" creationId="{4DDFC0FB-F6AF-4365-7DA4-BBC2EAC1FFE6}"/>
          </ac:spMkLst>
        </pc:spChg>
        <pc:grpChg chg="del mod topLvl">
          <ac:chgData name="Ορέστης Αντωνίου" userId="aa65568b-29c0-48f4-92ec-07a3c5292fa9" providerId="ADAL" clId="{D21D1392-A465-4792-993E-32CB645AABC9}" dt="2023-11-22T19:56:32.830" v="8655" actId="165"/>
          <ac:grpSpMkLst>
            <pc:docMk/>
            <pc:sldMk cId="119746740" sldId="430"/>
            <ac:grpSpMk id="4" creationId="{93D64447-D32E-C2C2-59DB-C7D8965C3D9B}"/>
          </ac:grpSpMkLst>
        </pc:grpChg>
        <pc:grpChg chg="add del mod">
          <ac:chgData name="Ορέστης Αντωνίου" userId="aa65568b-29c0-48f4-92ec-07a3c5292fa9" providerId="ADAL" clId="{D21D1392-A465-4792-993E-32CB645AABC9}" dt="2023-11-22T19:56:21.144" v="8652" actId="165"/>
          <ac:grpSpMkLst>
            <pc:docMk/>
            <pc:sldMk cId="119746740" sldId="430"/>
            <ac:grpSpMk id="5" creationId="{85C83724-D6F0-485E-4A8F-9BB07B61BA7C}"/>
          </ac:grpSpMkLst>
        </pc:grpChg>
        <pc:grpChg chg="add mod">
          <ac:chgData name="Ορέστης Αντωνίου" userId="aa65568b-29c0-48f4-92ec-07a3c5292fa9" providerId="ADAL" clId="{D21D1392-A465-4792-993E-32CB645AABC9}" dt="2023-11-22T20:06:12.407" v="8793" actId="1038"/>
          <ac:grpSpMkLst>
            <pc:docMk/>
            <pc:sldMk cId="119746740" sldId="430"/>
            <ac:grpSpMk id="6" creationId="{863D605A-3001-71C4-0816-ADC67A5F564C}"/>
          </ac:grpSpMkLst>
        </pc:grpChg>
        <pc:grpChg chg="del mod topLvl">
          <ac:chgData name="Ορέστης Αντωνίου" userId="aa65568b-29c0-48f4-92ec-07a3c5292fa9" providerId="ADAL" clId="{D21D1392-A465-4792-993E-32CB645AABC9}" dt="2023-11-22T19:56:24.619" v="8653" actId="21"/>
          <ac:grpSpMkLst>
            <pc:docMk/>
            <pc:sldMk cId="119746740" sldId="430"/>
            <ac:grpSpMk id="9" creationId="{B8AA3041-222E-479F-1212-EA4B4E186A18}"/>
          </ac:grpSpMkLst>
        </pc:grpChg>
        <pc:grpChg chg="add mod">
          <ac:chgData name="Ορέστης Αντωνίου" userId="aa65568b-29c0-48f4-92ec-07a3c5292fa9" providerId="ADAL" clId="{D21D1392-A465-4792-993E-32CB645AABC9}" dt="2023-11-22T20:06:12.407" v="8793" actId="1038"/>
          <ac:grpSpMkLst>
            <pc:docMk/>
            <pc:sldMk cId="119746740" sldId="430"/>
            <ac:grpSpMk id="18" creationId="{904872DA-2FBE-61B3-A8AD-F73B4F65E9BC}"/>
          </ac:grpSpMkLst>
        </pc:grpChg>
        <pc:grpChg chg="add mod">
          <ac:chgData name="Ορέστης Αντωνίου" userId="aa65568b-29c0-48f4-92ec-07a3c5292fa9" providerId="ADAL" clId="{D21D1392-A465-4792-993E-32CB645AABC9}" dt="2023-11-22T20:08:59.785" v="8895" actId="1038"/>
          <ac:grpSpMkLst>
            <pc:docMk/>
            <pc:sldMk cId="119746740" sldId="430"/>
            <ac:grpSpMk id="21" creationId="{7CD73C76-B6C3-B0C5-47BC-674A1188C77F}"/>
          </ac:grpSpMkLst>
        </pc:grpChg>
        <pc:grpChg chg="del mod topLvl">
          <ac:chgData name="Ορέστης Αντωνίου" userId="aa65568b-29c0-48f4-92ec-07a3c5292fa9" providerId="ADAL" clId="{D21D1392-A465-4792-993E-32CB645AABC9}" dt="2023-11-22T19:56:38.380" v="8656" actId="165"/>
          <ac:grpSpMkLst>
            <pc:docMk/>
            <pc:sldMk cId="119746740" sldId="430"/>
            <ac:grpSpMk id="81" creationId="{86AE0B42-4FFD-531E-648E-5123FBE3916E}"/>
          </ac:grpSpMkLst>
        </pc:grpChg>
        <pc:grpChg chg="del mod topLvl">
          <ac:chgData name="Ορέστης Αντωνίου" userId="aa65568b-29c0-48f4-92ec-07a3c5292fa9" providerId="ADAL" clId="{D21D1392-A465-4792-993E-32CB645AABC9}" dt="2023-11-22T19:56:43.547" v="8658" actId="21"/>
          <ac:grpSpMkLst>
            <pc:docMk/>
            <pc:sldMk cId="119746740" sldId="430"/>
            <ac:grpSpMk id="82" creationId="{885C1FF0-E8DA-C839-6F62-71677F62058E}"/>
          </ac:grpSpMkLst>
        </pc:grpChg>
        <pc:picChg chg="mod">
          <ac:chgData name="Ορέστης Αντωνίου" userId="aa65568b-29c0-48f4-92ec-07a3c5292fa9" providerId="ADAL" clId="{D21D1392-A465-4792-993E-32CB645AABC9}" dt="2023-11-22T19:56:21.144" v="8652" actId="165"/>
          <ac:picMkLst>
            <pc:docMk/>
            <pc:sldMk cId="119746740" sldId="430"/>
            <ac:picMk id="2" creationId="{9F905272-7213-6E3B-E78A-5C26302298B5}"/>
          </ac:picMkLst>
        </pc:picChg>
        <pc:picChg chg="add mod">
          <ac:chgData name="Ορέστης Αντωνίου" userId="aa65568b-29c0-48f4-92ec-07a3c5292fa9" providerId="ADAL" clId="{D21D1392-A465-4792-993E-32CB645AABC9}" dt="2023-11-22T20:05:24.372" v="8752" actId="164"/>
          <ac:picMkLst>
            <pc:docMk/>
            <pc:sldMk cId="119746740" sldId="430"/>
            <ac:picMk id="7" creationId="{F4FAFC5A-5C5F-C92A-8646-142ECCC51757}"/>
          </ac:picMkLst>
        </pc:picChg>
        <pc:picChg chg="mod">
          <ac:chgData name="Ορέστης Αντωνίου" userId="aa65568b-29c0-48f4-92ec-07a3c5292fa9" providerId="ADAL" clId="{D21D1392-A465-4792-993E-32CB645AABC9}" dt="2023-11-22T19:56:21.144" v="8652" actId="165"/>
          <ac:picMkLst>
            <pc:docMk/>
            <pc:sldMk cId="119746740" sldId="430"/>
            <ac:picMk id="8" creationId="{1EEBC8CA-85CC-7685-2029-BDC75037577F}"/>
          </ac:picMkLst>
        </pc:picChg>
        <pc:picChg chg="add mod">
          <ac:chgData name="Ορέστης Αντωνίου" userId="aa65568b-29c0-48f4-92ec-07a3c5292fa9" providerId="ADAL" clId="{D21D1392-A465-4792-993E-32CB645AABC9}" dt="2023-11-22T20:08:06.618" v="8834" actId="164"/>
          <ac:picMkLst>
            <pc:docMk/>
            <pc:sldMk cId="119746740" sldId="430"/>
            <ac:picMk id="15" creationId="{D67437D0-9CE6-7249-BF9C-63AAD2A3F709}"/>
          </ac:picMkLst>
        </pc:picChg>
        <pc:picChg chg="mod topLvl">
          <ac:chgData name="Ορέστης Αντωνίου" userId="aa65568b-29c0-48f4-92ec-07a3c5292fa9" providerId="ADAL" clId="{D21D1392-A465-4792-993E-32CB645AABC9}" dt="2023-11-22T19:57:02.853" v="8659" actId="164"/>
          <ac:picMkLst>
            <pc:docMk/>
            <pc:sldMk cId="119746740" sldId="430"/>
            <ac:picMk id="19" creationId="{E8D9578C-E6EA-D1F1-92C5-A25C9A630C32}"/>
          </ac:picMkLst>
        </pc:picChg>
        <pc:picChg chg="mod">
          <ac:chgData name="Ορέστης Αντωνίου" userId="aa65568b-29c0-48f4-92ec-07a3c5292fa9" providerId="ADAL" clId="{D21D1392-A465-4792-993E-32CB645AABC9}" dt="2023-11-22T19:56:21.144" v="8652" actId="165"/>
          <ac:picMkLst>
            <pc:docMk/>
            <pc:sldMk cId="119746740" sldId="430"/>
            <ac:picMk id="66" creationId="{194F1780-256B-D2CA-4143-30DE9BD0978D}"/>
          </ac:picMkLst>
        </pc:picChg>
      </pc:sldChg>
      <pc:sldChg chg="addSp delSp modSp add mod delAnim modAnim modNotesTx">
        <pc:chgData name="Ορέστης Αντωνίου" userId="aa65568b-29c0-48f4-92ec-07a3c5292fa9" providerId="ADAL" clId="{D21D1392-A465-4792-993E-32CB645AABC9}" dt="2023-11-25T06:41:49.258" v="18870" actId="20577"/>
        <pc:sldMkLst>
          <pc:docMk/>
          <pc:sldMk cId="1295754582" sldId="432"/>
        </pc:sldMkLst>
        <pc:spChg chg="del">
          <ac:chgData name="Ορέστης Αντωνίου" userId="aa65568b-29c0-48f4-92ec-07a3c5292fa9" providerId="ADAL" clId="{D21D1392-A465-4792-993E-32CB645AABC9}" dt="2023-11-22T20:26:22.339" v="9119" actId="21"/>
          <ac:spMkLst>
            <pc:docMk/>
            <pc:sldMk cId="1295754582" sldId="432"/>
            <ac:spMk id="7" creationId="{4CD098A3-1AD8-3A65-74FA-53F9A468F1A5}"/>
          </ac:spMkLst>
        </pc:spChg>
        <pc:spChg chg="add mod">
          <ac:chgData name="Ορέστης Αντωνίου" userId="aa65568b-29c0-48f4-92ec-07a3c5292fa9" providerId="ADAL" clId="{D21D1392-A465-4792-993E-32CB645AABC9}" dt="2023-11-22T22:10:58.570" v="10768" actId="20577"/>
          <ac:spMkLst>
            <pc:docMk/>
            <pc:sldMk cId="1295754582" sldId="432"/>
            <ac:spMk id="9" creationId="{62C4295A-4A59-28CC-9644-27C7C1D73481}"/>
          </ac:spMkLst>
        </pc:spChg>
        <pc:spChg chg="mod">
          <ac:chgData name="Ορέστης Αντωνίου" userId="aa65568b-29c0-48f4-92ec-07a3c5292fa9" providerId="ADAL" clId="{D21D1392-A465-4792-993E-32CB645AABC9}" dt="2023-11-22T22:10:44.407" v="10764" actId="20577"/>
          <ac:spMkLst>
            <pc:docMk/>
            <pc:sldMk cId="1295754582" sldId="432"/>
            <ac:spMk id="17" creationId="{59B66833-5565-8D31-7B6F-B58801F33BDA}"/>
          </ac:spMkLst>
        </pc:spChg>
        <pc:spChg chg="del">
          <ac:chgData name="Ορέστης Αντωνίου" userId="aa65568b-29c0-48f4-92ec-07a3c5292fa9" providerId="ADAL" clId="{D21D1392-A465-4792-993E-32CB645AABC9}" dt="2023-11-22T20:26:24.269" v="9120" actId="21"/>
          <ac:spMkLst>
            <pc:docMk/>
            <pc:sldMk cId="1295754582" sldId="432"/>
            <ac:spMk id="23" creationId="{877CEA3D-2421-2BB3-1D34-4B15B0F56F75}"/>
          </ac:spMkLst>
        </pc:spChg>
        <pc:spChg chg="del">
          <ac:chgData name="Ορέστης Αντωνίου" userId="aa65568b-29c0-48f4-92ec-07a3c5292fa9" providerId="ADAL" clId="{D21D1392-A465-4792-993E-32CB645AABC9}" dt="2023-11-22T20:26:18.695" v="9118" actId="21"/>
          <ac:spMkLst>
            <pc:docMk/>
            <pc:sldMk cId="1295754582" sldId="432"/>
            <ac:spMk id="24" creationId="{FFA6B4AD-2DA7-DC62-6C90-CC5D034971AE}"/>
          </ac:spMkLst>
        </pc:spChg>
        <pc:spChg chg="add mod">
          <ac:chgData name="Ορέστης Αντωνίου" userId="aa65568b-29c0-48f4-92ec-07a3c5292fa9" providerId="ADAL" clId="{D21D1392-A465-4792-993E-32CB645AABC9}" dt="2023-11-22T21:03:11.594" v="9483" actId="20577"/>
          <ac:spMkLst>
            <pc:docMk/>
            <pc:sldMk cId="1295754582" sldId="432"/>
            <ac:spMk id="26" creationId="{728BA1BE-C781-16FD-DAF2-66B6BF7C2F2B}"/>
          </ac:spMkLst>
        </pc:spChg>
        <pc:spChg chg="add mod">
          <ac:chgData name="Ορέστης Αντωνίου" userId="aa65568b-29c0-48f4-92ec-07a3c5292fa9" providerId="ADAL" clId="{D21D1392-A465-4792-993E-32CB645AABC9}" dt="2023-11-23T08:51:39.420" v="12226" actId="113"/>
          <ac:spMkLst>
            <pc:docMk/>
            <pc:sldMk cId="1295754582" sldId="432"/>
            <ac:spMk id="27" creationId="{06D25CAC-E509-CB99-3F93-67B45DCB85EC}"/>
          </ac:spMkLst>
        </pc:spChg>
        <pc:spChg chg="add mod">
          <ac:chgData name="Ορέστης Αντωνίου" userId="aa65568b-29c0-48f4-92ec-07a3c5292fa9" providerId="ADAL" clId="{D21D1392-A465-4792-993E-32CB645AABC9}" dt="2023-11-22T21:05:18.152" v="9511" actId="164"/>
          <ac:spMkLst>
            <pc:docMk/>
            <pc:sldMk cId="1295754582" sldId="432"/>
            <ac:spMk id="30" creationId="{7A55C73B-F3CA-C1B8-7AA2-7EACB0AEAF85}"/>
          </ac:spMkLst>
        </pc:spChg>
        <pc:spChg chg="add mod">
          <ac:chgData name="Ορέστης Αντωνίου" userId="aa65568b-29c0-48f4-92ec-07a3c5292fa9" providerId="ADAL" clId="{D21D1392-A465-4792-993E-32CB645AABC9}" dt="2023-11-22T21:10:26.733" v="9591" actId="164"/>
          <ac:spMkLst>
            <pc:docMk/>
            <pc:sldMk cId="1295754582" sldId="432"/>
            <ac:spMk id="37" creationId="{F23F80B6-29B0-A7E1-2334-19353C6829F6}"/>
          </ac:spMkLst>
        </pc:spChg>
        <pc:spChg chg="add mod">
          <ac:chgData name="Ορέστης Αντωνίου" userId="aa65568b-29c0-48f4-92ec-07a3c5292fa9" providerId="ADAL" clId="{D21D1392-A465-4792-993E-32CB645AABC9}" dt="2023-11-22T21:10:26.733" v="9591" actId="164"/>
          <ac:spMkLst>
            <pc:docMk/>
            <pc:sldMk cId="1295754582" sldId="432"/>
            <ac:spMk id="38" creationId="{95E0A538-3882-1404-1F9E-40D410CD7A3D}"/>
          </ac:spMkLst>
        </pc:spChg>
        <pc:spChg chg="add mod">
          <ac:chgData name="Ορέστης Αντωνίου" userId="aa65568b-29c0-48f4-92ec-07a3c5292fa9" providerId="ADAL" clId="{D21D1392-A465-4792-993E-32CB645AABC9}" dt="2023-11-23T08:58:26.308" v="12231" actId="13926"/>
          <ac:spMkLst>
            <pc:docMk/>
            <pc:sldMk cId="1295754582" sldId="432"/>
            <ac:spMk id="40" creationId="{75AF47CA-DF0F-3B50-11C3-836700C98589}"/>
          </ac:spMkLst>
        </pc:spChg>
        <pc:grpChg chg="del">
          <ac:chgData name="Ορέστης Αντωνίου" userId="aa65568b-29c0-48f4-92ec-07a3c5292fa9" providerId="ADAL" clId="{D21D1392-A465-4792-993E-32CB645AABC9}" dt="2023-11-22T20:26:25.245" v="9121" actId="21"/>
          <ac:grpSpMkLst>
            <pc:docMk/>
            <pc:sldMk cId="1295754582" sldId="432"/>
            <ac:grpSpMk id="22" creationId="{A791B285-1BB7-78F3-D3BF-4EA0A1C103A8}"/>
          </ac:grpSpMkLst>
        </pc:grpChg>
        <pc:grpChg chg="del">
          <ac:chgData name="Ορέστης Αντωνίου" userId="aa65568b-29c0-48f4-92ec-07a3c5292fa9" providerId="ADAL" clId="{D21D1392-A465-4792-993E-32CB645AABC9}" dt="2023-11-22T20:26:15.631" v="9117" actId="21"/>
          <ac:grpSpMkLst>
            <pc:docMk/>
            <pc:sldMk cId="1295754582" sldId="432"/>
            <ac:grpSpMk id="25" creationId="{1A2C3666-0017-D179-E1AA-9F1D50CFB073}"/>
          </ac:grpSpMkLst>
        </pc:grpChg>
        <pc:grpChg chg="add mod">
          <ac:chgData name="Ορέστης Αντωνίου" userId="aa65568b-29c0-48f4-92ec-07a3c5292fa9" providerId="ADAL" clId="{D21D1392-A465-4792-993E-32CB645AABC9}" dt="2023-11-22T21:05:18.152" v="9511" actId="164"/>
          <ac:grpSpMkLst>
            <pc:docMk/>
            <pc:sldMk cId="1295754582" sldId="432"/>
            <ac:grpSpMk id="31" creationId="{8539AF9A-8D57-8EA4-E873-BA7C68AC031C}"/>
          </ac:grpSpMkLst>
        </pc:grpChg>
        <pc:grpChg chg="add mod">
          <ac:chgData name="Ορέστης Αντωνίου" userId="aa65568b-29c0-48f4-92ec-07a3c5292fa9" providerId="ADAL" clId="{D21D1392-A465-4792-993E-32CB645AABC9}" dt="2023-11-22T21:13:58.153" v="9602" actId="1076"/>
          <ac:grpSpMkLst>
            <pc:docMk/>
            <pc:sldMk cId="1295754582" sldId="432"/>
            <ac:grpSpMk id="39" creationId="{1FAEAC2F-D261-BAC1-E793-8E12CF2BDAC4}"/>
          </ac:grpSpMkLst>
        </pc:grpChg>
        <pc:picChg chg="add del mod">
          <ac:chgData name="Ορέστης Αντωνίου" userId="aa65568b-29c0-48f4-92ec-07a3c5292fa9" providerId="ADAL" clId="{D21D1392-A465-4792-993E-32CB645AABC9}" dt="2023-11-22T20:30:18.583" v="9126" actId="21"/>
          <ac:picMkLst>
            <pc:docMk/>
            <pc:sldMk cId="1295754582" sldId="432"/>
            <ac:picMk id="4" creationId="{89E01A56-98E2-36E7-F999-B888BFBCD394}"/>
          </ac:picMkLst>
        </pc:picChg>
        <pc:picChg chg="del">
          <ac:chgData name="Ορέστης Αντωνίου" userId="aa65568b-29c0-48f4-92ec-07a3c5292fa9" providerId="ADAL" clId="{D21D1392-A465-4792-993E-32CB645AABC9}" dt="2023-11-22T20:26:14.044" v="9116" actId="21"/>
          <ac:picMkLst>
            <pc:docMk/>
            <pc:sldMk cId="1295754582" sldId="432"/>
            <ac:picMk id="5" creationId="{E8E95CE8-E2E0-5252-B49D-CA9B578E52ED}"/>
          </ac:picMkLst>
        </pc:picChg>
        <pc:picChg chg="add del mod">
          <ac:chgData name="Ορέστης Αντωνίου" userId="aa65568b-29c0-48f4-92ec-07a3c5292fa9" providerId="ADAL" clId="{D21D1392-A465-4792-993E-32CB645AABC9}" dt="2023-11-22T20:44:03.999" v="9130" actId="21"/>
          <ac:picMkLst>
            <pc:docMk/>
            <pc:sldMk cId="1295754582" sldId="432"/>
            <ac:picMk id="8" creationId="{2E240758-0165-4162-5BB6-AB51F485C8FA}"/>
          </ac:picMkLst>
        </pc:picChg>
        <pc:picChg chg="add del mod">
          <ac:chgData name="Ορέστης Αντωνίου" userId="aa65568b-29c0-48f4-92ec-07a3c5292fa9" providerId="ADAL" clId="{D21D1392-A465-4792-993E-32CB645AABC9}" dt="2023-11-22T20:48:05.468" v="9158" actId="21"/>
          <ac:picMkLst>
            <pc:docMk/>
            <pc:sldMk cId="1295754582" sldId="432"/>
            <ac:picMk id="18" creationId="{62B36A9A-DF57-EA19-C21A-2AF459947A74}"/>
          </ac:picMkLst>
        </pc:picChg>
        <pc:picChg chg="add mod">
          <ac:chgData name="Ορέστης Αντωνίου" userId="aa65568b-29c0-48f4-92ec-07a3c5292fa9" providerId="ADAL" clId="{D21D1392-A465-4792-993E-32CB645AABC9}" dt="2023-11-22T20:48:54.500" v="9164" actId="1076"/>
          <ac:picMkLst>
            <pc:docMk/>
            <pc:sldMk cId="1295754582" sldId="432"/>
            <ac:picMk id="20" creationId="{5ECBC80C-EA0B-1FCA-7D2C-B109CD454119}"/>
          </ac:picMkLst>
        </pc:picChg>
        <pc:picChg chg="add mod">
          <ac:chgData name="Ορέστης Αντωνίου" userId="aa65568b-29c0-48f4-92ec-07a3c5292fa9" providerId="ADAL" clId="{D21D1392-A465-4792-993E-32CB645AABC9}" dt="2023-11-22T21:05:18.152" v="9511" actId="164"/>
          <ac:picMkLst>
            <pc:docMk/>
            <pc:sldMk cId="1295754582" sldId="432"/>
            <ac:picMk id="29" creationId="{8F22C977-268B-B992-548E-8770E61EB095}"/>
          </ac:picMkLst>
        </pc:picChg>
        <pc:picChg chg="add del mod">
          <ac:chgData name="Ορέστης Αντωνίου" userId="aa65568b-29c0-48f4-92ec-07a3c5292fa9" providerId="ADAL" clId="{D21D1392-A465-4792-993E-32CB645AABC9}" dt="2023-11-22T21:08:41.734" v="9520" actId="22"/>
          <ac:picMkLst>
            <pc:docMk/>
            <pc:sldMk cId="1295754582" sldId="432"/>
            <ac:picMk id="34" creationId="{40F9793F-65F4-F291-CA0A-B82EBA11D409}"/>
          </ac:picMkLst>
        </pc:picChg>
        <pc:picChg chg="add mod">
          <ac:chgData name="Ορέστης Αντωνίου" userId="aa65568b-29c0-48f4-92ec-07a3c5292fa9" providerId="ADAL" clId="{D21D1392-A465-4792-993E-32CB645AABC9}" dt="2023-11-22T21:10:26.733" v="9591" actId="164"/>
          <ac:picMkLst>
            <pc:docMk/>
            <pc:sldMk cId="1295754582" sldId="432"/>
            <ac:picMk id="36" creationId="{6CFB1498-07D8-A4E7-7ADD-7400E8B8CE55}"/>
          </ac:picMkLst>
        </pc:picChg>
      </pc:sldChg>
      <pc:sldChg chg="add del modAnim">
        <pc:chgData name="Ορέστης Αντωνίου" userId="aa65568b-29c0-48f4-92ec-07a3c5292fa9" providerId="ADAL" clId="{D21D1392-A465-4792-993E-32CB645AABC9}" dt="2023-11-22T20:22:15.810" v="9089" actId="2696"/>
        <pc:sldMkLst>
          <pc:docMk/>
          <pc:sldMk cId="478721076" sldId="433"/>
        </pc:sldMkLst>
      </pc:sldChg>
      <pc:sldChg chg="modSp add mod ord modAnim modNotesTx">
        <pc:chgData name="Ορέστης Αντωνίου" userId="aa65568b-29c0-48f4-92ec-07a3c5292fa9" providerId="ADAL" clId="{D21D1392-A465-4792-993E-32CB645AABC9}" dt="2023-11-26T08:53:45.039" v="35132"/>
        <pc:sldMkLst>
          <pc:docMk/>
          <pc:sldMk cId="1215863463" sldId="437"/>
        </pc:sldMkLst>
        <pc:spChg chg="mod">
          <ac:chgData name="Ορέστης Αντωνίου" userId="aa65568b-29c0-48f4-92ec-07a3c5292fa9" providerId="ADAL" clId="{D21D1392-A465-4792-993E-32CB645AABC9}" dt="2023-11-25T09:03:14.317" v="28969" actId="20577"/>
          <ac:spMkLst>
            <pc:docMk/>
            <pc:sldMk cId="1215863463" sldId="437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D21D1392-A465-4792-993E-32CB645AABC9}" dt="2023-11-25T05:34:40.966" v="14391" actId="207"/>
          <ac:spMkLst>
            <pc:docMk/>
            <pc:sldMk cId="1215863463" sldId="437"/>
            <ac:spMk id="25" creationId="{4807C834-E02B-B651-5E23-75D22420822E}"/>
          </ac:spMkLst>
        </pc:spChg>
        <pc:grpChg chg="mod">
          <ac:chgData name="Ορέστης Αντωνίου" userId="aa65568b-29c0-48f4-92ec-07a3c5292fa9" providerId="ADAL" clId="{D21D1392-A465-4792-993E-32CB645AABC9}" dt="2023-11-25T05:34:10.500" v="14370" actId="14100"/>
          <ac:grpSpMkLst>
            <pc:docMk/>
            <pc:sldMk cId="1215863463" sldId="437"/>
            <ac:grpSpMk id="85" creationId="{0C4BF910-965C-75B1-C536-0BA83D376EC0}"/>
          </ac:grpSpMkLst>
        </pc:grpChg>
      </pc:sldChg>
      <pc:sldChg chg="addSp delSp modSp add mod ord modAnim">
        <pc:chgData name="Ορέστης Αντωνίου" userId="aa65568b-29c0-48f4-92ec-07a3c5292fa9" providerId="ADAL" clId="{D21D1392-A465-4792-993E-32CB645AABC9}" dt="2023-11-26T13:13:02.874" v="42965" actId="113"/>
        <pc:sldMkLst>
          <pc:docMk/>
          <pc:sldMk cId="4065044745" sldId="440"/>
        </pc:sldMkLst>
        <pc:spChg chg="add mod">
          <ac:chgData name="Ορέστης Αντωνίου" userId="aa65568b-29c0-48f4-92ec-07a3c5292fa9" providerId="ADAL" clId="{D21D1392-A465-4792-993E-32CB645AABC9}" dt="2023-11-26T13:08:56.721" v="42948" actId="6549"/>
          <ac:spMkLst>
            <pc:docMk/>
            <pc:sldMk cId="4065044745" sldId="440"/>
            <ac:spMk id="2" creationId="{EED0FF8E-BEFD-0124-51CD-9C3983E51202}"/>
          </ac:spMkLst>
        </pc:spChg>
        <pc:spChg chg="add mod">
          <ac:chgData name="Ορέστης Αντωνίου" userId="aa65568b-29c0-48f4-92ec-07a3c5292fa9" providerId="ADAL" clId="{D21D1392-A465-4792-993E-32CB645AABC9}" dt="2023-11-26T13:12:36.125" v="42963"/>
          <ac:spMkLst>
            <pc:docMk/>
            <pc:sldMk cId="4065044745" sldId="440"/>
            <ac:spMk id="5" creationId="{CC9E1B69-6DFC-49B0-B5F5-9B56539394CA}"/>
          </ac:spMkLst>
        </pc:spChg>
        <pc:spChg chg="mod ord">
          <ac:chgData name="Ορέστης Αντωνίου" userId="aa65568b-29c0-48f4-92ec-07a3c5292fa9" providerId="ADAL" clId="{D21D1392-A465-4792-993E-32CB645AABC9}" dt="2023-11-26T13:04:27.049" v="42783" actId="208"/>
          <ac:spMkLst>
            <pc:docMk/>
            <pc:sldMk cId="4065044745" sldId="440"/>
            <ac:spMk id="7" creationId="{5C64E34F-FDD7-3D24-ECD7-4658400AED9F}"/>
          </ac:spMkLst>
        </pc:spChg>
        <pc:spChg chg="mod">
          <ac:chgData name="Ορέστης Αντωνίου" userId="aa65568b-29c0-48f4-92ec-07a3c5292fa9" providerId="ADAL" clId="{D21D1392-A465-4792-993E-32CB645AABC9}" dt="2023-11-26T13:13:02.874" v="42965" actId="113"/>
          <ac:spMkLst>
            <pc:docMk/>
            <pc:sldMk cId="4065044745" sldId="440"/>
            <ac:spMk id="8" creationId="{7519CF01-E7F9-BBB0-0755-6991B1FC19E0}"/>
          </ac:spMkLst>
        </pc:spChg>
        <pc:spChg chg="del topLvl">
          <ac:chgData name="Ορέστης Αντωνίου" userId="aa65568b-29c0-48f4-92ec-07a3c5292fa9" providerId="ADAL" clId="{D21D1392-A465-4792-993E-32CB645AABC9}" dt="2023-11-26T13:12:28.690" v="42962" actId="21"/>
          <ac:spMkLst>
            <pc:docMk/>
            <pc:sldMk cId="4065044745" sldId="440"/>
            <ac:spMk id="17" creationId="{59B66833-5565-8D31-7B6F-B58801F33BDA}"/>
          </ac:spMkLst>
        </pc:spChg>
        <pc:grpChg chg="del">
          <ac:chgData name="Ορέστης Αντωνίου" userId="aa65568b-29c0-48f4-92ec-07a3c5292fa9" providerId="ADAL" clId="{D21D1392-A465-4792-993E-32CB645AABC9}" dt="2023-11-26T13:12:28.690" v="42962" actId="21"/>
          <ac:grpSpMkLst>
            <pc:docMk/>
            <pc:sldMk cId="4065044745" sldId="440"/>
            <ac:grpSpMk id="85" creationId="{0C4BF910-965C-75B1-C536-0BA83D376EC0}"/>
          </ac:grpSpMkLst>
        </pc:grpChg>
        <pc:picChg chg="topLvl">
          <ac:chgData name="Ορέστης Αντωνίου" userId="aa65568b-29c0-48f4-92ec-07a3c5292fa9" providerId="ADAL" clId="{D21D1392-A465-4792-993E-32CB645AABC9}" dt="2023-11-26T13:12:28.690" v="42962" actId="21"/>
          <ac:picMkLst>
            <pc:docMk/>
            <pc:sldMk cId="4065044745" sldId="440"/>
            <ac:picMk id="84" creationId="{2CCD9F2B-C143-D203-4022-A0C3C2420DE5}"/>
          </ac:picMkLst>
        </pc:picChg>
      </pc:sldChg>
      <pc:sldChg chg="addSp delSp modSp add del mod addAnim delAnim modAnim">
        <pc:chgData name="Ορέστης Αντωνίου" userId="aa65568b-29c0-48f4-92ec-07a3c5292fa9" providerId="ADAL" clId="{D21D1392-A465-4792-993E-32CB645AABC9}" dt="2023-11-25T05:00:49.719" v="13623" actId="2696"/>
        <pc:sldMkLst>
          <pc:docMk/>
          <pc:sldMk cId="4086594178" sldId="441"/>
        </pc:sldMkLst>
        <pc:spChg chg="add mod">
          <ac:chgData name="Ορέστης Αντωνίου" userId="aa65568b-29c0-48f4-92ec-07a3c5292fa9" providerId="ADAL" clId="{D21D1392-A465-4792-993E-32CB645AABC9}" dt="2023-11-23T18:13:51.936" v="12833"/>
          <ac:spMkLst>
            <pc:docMk/>
            <pc:sldMk cId="4086594178" sldId="441"/>
            <ac:spMk id="2" creationId="{12C9A487-9808-0B79-5D98-898118AEEB84}"/>
          </ac:spMkLst>
        </pc:spChg>
        <pc:spChg chg="add del mod">
          <ac:chgData name="Ορέστης Αντωνίου" userId="aa65568b-29c0-48f4-92ec-07a3c5292fa9" providerId="ADAL" clId="{D21D1392-A465-4792-993E-32CB645AABC9}" dt="2023-11-25T04:44:56.347" v="13520" actId="1038"/>
          <ac:spMkLst>
            <pc:docMk/>
            <pc:sldMk cId="4086594178" sldId="441"/>
            <ac:spMk id="4" creationId="{28627E1F-5BCA-147F-5C62-EBBE559F56BA}"/>
          </ac:spMkLst>
        </pc:spChg>
        <pc:spChg chg="mod">
          <ac:chgData name="Ορέστης Αντωνίου" userId="aa65568b-29c0-48f4-92ec-07a3c5292fa9" providerId="ADAL" clId="{D21D1392-A465-4792-993E-32CB645AABC9}" dt="2023-11-25T04:40:28" v="13015" actId="948"/>
          <ac:spMkLst>
            <pc:docMk/>
            <pc:sldMk cId="4086594178" sldId="441"/>
            <ac:spMk id="5" creationId="{53EED218-8C40-38ED-6AF2-75CBC7E800AA}"/>
          </ac:spMkLst>
        </pc:spChg>
        <pc:spChg chg="mod">
          <ac:chgData name="Ορέστης Αντωνίου" userId="aa65568b-29c0-48f4-92ec-07a3c5292fa9" providerId="ADAL" clId="{D21D1392-A465-4792-993E-32CB645AABC9}" dt="2023-11-25T04:39:20.833" v="13008"/>
          <ac:spMkLst>
            <pc:docMk/>
            <pc:sldMk cId="4086594178" sldId="441"/>
            <ac:spMk id="6" creationId="{3E9792CB-99EA-7C17-9234-495F6BD10419}"/>
          </ac:spMkLst>
        </pc:spChg>
        <pc:spChg chg="mod">
          <ac:chgData name="Ορέστης Αντωνίου" userId="aa65568b-29c0-48f4-92ec-07a3c5292fa9" providerId="ADAL" clId="{D21D1392-A465-4792-993E-32CB645AABC9}" dt="2023-11-25T04:40:32.696" v="13016"/>
          <ac:spMkLst>
            <pc:docMk/>
            <pc:sldMk cId="4086594178" sldId="441"/>
            <ac:spMk id="9" creationId="{F5D892ED-DE6E-CE3E-83FC-894D523D9FF7}"/>
          </ac:spMkLst>
        </pc:spChg>
        <pc:spChg chg="mod">
          <ac:chgData name="Ορέστης Αντωνίου" userId="aa65568b-29c0-48f4-92ec-07a3c5292fa9" providerId="ADAL" clId="{D21D1392-A465-4792-993E-32CB645AABC9}" dt="2023-11-25T04:41:12.377" v="13042" actId="20577"/>
          <ac:spMkLst>
            <pc:docMk/>
            <pc:sldMk cId="4086594178" sldId="441"/>
            <ac:spMk id="10" creationId="{1C727A9F-757E-216A-3E85-372CCD841682}"/>
          </ac:spMkLst>
        </pc:spChg>
        <pc:spChg chg="mod">
          <ac:chgData name="Ορέστης Αντωνίου" userId="aa65568b-29c0-48f4-92ec-07a3c5292fa9" providerId="ADAL" clId="{D21D1392-A465-4792-993E-32CB645AABC9}" dt="2023-11-25T04:40:32.696" v="13016"/>
          <ac:spMkLst>
            <pc:docMk/>
            <pc:sldMk cId="4086594178" sldId="441"/>
            <ac:spMk id="14" creationId="{B7732B6F-D643-9AD1-F533-35E2EAF4A1C6}"/>
          </ac:spMkLst>
        </pc:spChg>
        <pc:spChg chg="mod">
          <ac:chgData name="Ορέστης Αντωνίου" userId="aa65568b-29c0-48f4-92ec-07a3c5292fa9" providerId="ADAL" clId="{D21D1392-A465-4792-993E-32CB645AABC9}" dt="2023-11-23T18:14:11.391" v="12840" actId="1037"/>
          <ac:spMkLst>
            <pc:docMk/>
            <pc:sldMk cId="4086594178" sldId="441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D21D1392-A465-4792-993E-32CB645AABC9}" dt="2023-11-25T04:41:26.773" v="13044"/>
          <ac:spMkLst>
            <pc:docMk/>
            <pc:sldMk cId="4086594178" sldId="441"/>
            <ac:spMk id="18" creationId="{4BFE784B-F7B0-D234-5431-0F244A389EE1}"/>
          </ac:spMkLst>
        </pc:spChg>
        <pc:spChg chg="mod">
          <ac:chgData name="Ορέστης Αντωνίου" userId="aa65568b-29c0-48f4-92ec-07a3c5292fa9" providerId="ADAL" clId="{D21D1392-A465-4792-993E-32CB645AABC9}" dt="2023-11-25T04:41:46.925" v="13060" actId="207"/>
          <ac:spMkLst>
            <pc:docMk/>
            <pc:sldMk cId="4086594178" sldId="441"/>
            <ac:spMk id="19" creationId="{95AD2BC9-ADEF-0E51-C050-3000034AE58E}"/>
          </ac:spMkLst>
        </pc:spChg>
        <pc:spChg chg="mod">
          <ac:chgData name="Ορέστης Αντωνίου" userId="aa65568b-29c0-48f4-92ec-07a3c5292fa9" providerId="ADAL" clId="{D21D1392-A465-4792-993E-32CB645AABC9}" dt="2023-11-25T04:41:26.773" v="13044"/>
          <ac:spMkLst>
            <pc:docMk/>
            <pc:sldMk cId="4086594178" sldId="441"/>
            <ac:spMk id="20" creationId="{BD22A288-A677-DD23-5CC1-B9F472D2DDE1}"/>
          </ac:spMkLst>
        </pc:spChg>
        <pc:spChg chg="mod">
          <ac:chgData name="Ορέστης Αντωνίου" userId="aa65568b-29c0-48f4-92ec-07a3c5292fa9" providerId="ADAL" clId="{D21D1392-A465-4792-993E-32CB645AABC9}" dt="2023-11-25T04:35:46.774" v="12909" actId="404"/>
          <ac:spMkLst>
            <pc:docMk/>
            <pc:sldMk cId="4086594178" sldId="441"/>
            <ac:spMk id="22" creationId="{3AED094E-6014-4CED-4160-E41596718EB6}"/>
          </ac:spMkLst>
        </pc:spChg>
        <pc:spChg chg="del mod">
          <ac:chgData name="Ορέστης Αντωνίου" userId="aa65568b-29c0-48f4-92ec-07a3c5292fa9" providerId="ADAL" clId="{D21D1392-A465-4792-993E-32CB645AABC9}" dt="2023-11-25T04:39:09.030" v="13005" actId="21"/>
          <ac:spMkLst>
            <pc:docMk/>
            <pc:sldMk cId="4086594178" sldId="441"/>
            <ac:spMk id="27" creationId="{5A0BC6F0-81EE-16F6-4C55-5FDD4C307843}"/>
          </ac:spMkLst>
        </pc:spChg>
        <pc:spChg chg="add del mod topLvl">
          <ac:chgData name="Ορέστης Αντωνίου" userId="aa65568b-29c0-48f4-92ec-07a3c5292fa9" providerId="ADAL" clId="{D21D1392-A465-4792-993E-32CB645AABC9}" dt="2023-11-25T04:39:13.854" v="13006" actId="21"/>
          <ac:spMkLst>
            <pc:docMk/>
            <pc:sldMk cId="4086594178" sldId="441"/>
            <ac:spMk id="28" creationId="{E2EF65A6-57F2-01D1-C4E6-91D6FF29A3A5}"/>
          </ac:spMkLst>
        </pc:spChg>
        <pc:spChg chg="del mod topLvl">
          <ac:chgData name="Ορέστης Αντωνίου" userId="aa65568b-29c0-48f4-92ec-07a3c5292fa9" providerId="ADAL" clId="{D21D1392-A465-4792-993E-32CB645AABC9}" dt="2023-11-25T04:39:16.102" v="13007" actId="21"/>
          <ac:spMkLst>
            <pc:docMk/>
            <pc:sldMk cId="4086594178" sldId="441"/>
            <ac:spMk id="29" creationId="{7C383625-2AFF-A639-1E40-16043C1796FA}"/>
          </ac:spMkLst>
        </pc:spChg>
        <pc:spChg chg="mod">
          <ac:chgData name="Ορέστης Αντωνίου" userId="aa65568b-29c0-48f4-92ec-07a3c5292fa9" providerId="ADAL" clId="{D21D1392-A465-4792-993E-32CB645AABC9}" dt="2023-11-23T18:20:12.474" v="12902" actId="403"/>
          <ac:spMkLst>
            <pc:docMk/>
            <pc:sldMk cId="4086594178" sldId="441"/>
            <ac:spMk id="34" creationId="{83E9105E-7D4C-1841-A961-73C67F8153BE}"/>
          </ac:spMkLst>
        </pc:spChg>
        <pc:spChg chg="mod">
          <ac:chgData name="Ορέστης Αντωνίου" userId="aa65568b-29c0-48f4-92ec-07a3c5292fa9" providerId="ADAL" clId="{D21D1392-A465-4792-993E-32CB645AABC9}" dt="2023-11-23T18:20:12.474" v="12902" actId="403"/>
          <ac:spMkLst>
            <pc:docMk/>
            <pc:sldMk cId="4086594178" sldId="441"/>
            <ac:spMk id="35" creationId="{149AD2F1-DD1D-D975-7196-0372259F13DE}"/>
          </ac:spMkLst>
        </pc:spChg>
        <pc:spChg chg="mod">
          <ac:chgData name="Ορέστης Αντωνίου" userId="aa65568b-29c0-48f4-92ec-07a3c5292fa9" providerId="ADAL" clId="{D21D1392-A465-4792-993E-32CB645AABC9}" dt="2023-11-23T18:20:12.474" v="12902" actId="403"/>
          <ac:spMkLst>
            <pc:docMk/>
            <pc:sldMk cId="4086594178" sldId="441"/>
            <ac:spMk id="36" creationId="{97BC5CB5-0C48-B376-0551-F7B71EA1E7EF}"/>
          </ac:spMkLst>
        </pc:spChg>
        <pc:spChg chg="mod">
          <ac:chgData name="Ορέστης Αντωνίου" userId="aa65568b-29c0-48f4-92ec-07a3c5292fa9" providerId="ADAL" clId="{D21D1392-A465-4792-993E-32CB645AABC9}" dt="2023-11-25T04:42:33.626" v="13254"/>
          <ac:spMkLst>
            <pc:docMk/>
            <pc:sldMk cId="4086594178" sldId="441"/>
            <ac:spMk id="37" creationId="{E97B4709-3166-523B-3DFE-0EBBE3FA25EB}"/>
          </ac:spMkLst>
        </pc:spChg>
        <pc:spChg chg="mod">
          <ac:chgData name="Ορέστης Αντωνίου" userId="aa65568b-29c0-48f4-92ec-07a3c5292fa9" providerId="ADAL" clId="{D21D1392-A465-4792-993E-32CB645AABC9}" dt="2023-11-25T04:42:45.997" v="13335" actId="207"/>
          <ac:spMkLst>
            <pc:docMk/>
            <pc:sldMk cId="4086594178" sldId="441"/>
            <ac:spMk id="38" creationId="{563349DE-98AA-A26B-5BC1-81A4733965CC}"/>
          </ac:spMkLst>
        </pc:spChg>
        <pc:spChg chg="mod">
          <ac:chgData name="Ορέστης Αντωνίου" userId="aa65568b-29c0-48f4-92ec-07a3c5292fa9" providerId="ADAL" clId="{D21D1392-A465-4792-993E-32CB645AABC9}" dt="2023-11-25T04:42:33.626" v="13254"/>
          <ac:spMkLst>
            <pc:docMk/>
            <pc:sldMk cId="4086594178" sldId="441"/>
            <ac:spMk id="39" creationId="{FA40DBF4-9AB1-3F4D-EA0C-E7250DE6FE61}"/>
          </ac:spMkLst>
        </pc:spChg>
        <pc:grpChg chg="add mod">
          <ac:chgData name="Ορέστης Αντωνίου" userId="aa65568b-29c0-48f4-92ec-07a3c5292fa9" providerId="ADAL" clId="{D21D1392-A465-4792-993E-32CB645AABC9}" dt="2023-11-25T04:45:15.712" v="13566" actId="1076"/>
          <ac:grpSpMkLst>
            <pc:docMk/>
            <pc:sldMk cId="4086594178" sldId="441"/>
            <ac:grpSpMk id="3" creationId="{317A4914-FB6D-F0DF-2A13-7E67605C2A90}"/>
          </ac:grpSpMkLst>
        </pc:grpChg>
        <pc:grpChg chg="add del mod">
          <ac:chgData name="Ορέστης Αντωνίου" userId="aa65568b-29c0-48f4-92ec-07a3c5292fa9" providerId="ADAL" clId="{D21D1392-A465-4792-993E-32CB645AABC9}" dt="2023-11-25T04:41:23.484" v="13043" actId="21"/>
          <ac:grpSpMkLst>
            <pc:docMk/>
            <pc:sldMk cId="4086594178" sldId="441"/>
            <ac:grpSpMk id="7" creationId="{A0F2172C-28FD-6310-6A87-7896AD369200}"/>
          </ac:grpSpMkLst>
        </pc:grpChg>
        <pc:grpChg chg="add del mod">
          <ac:chgData name="Ορέστης Αντωνίου" userId="aa65568b-29c0-48f4-92ec-07a3c5292fa9" providerId="ADAL" clId="{D21D1392-A465-4792-993E-32CB645AABC9}" dt="2023-11-25T04:42:22.349" v="13186" actId="21"/>
          <ac:grpSpMkLst>
            <pc:docMk/>
            <pc:sldMk cId="4086594178" sldId="441"/>
            <ac:grpSpMk id="15" creationId="{9BE15C96-0D11-310B-8BAB-060CAAB9506D}"/>
          </ac:grpSpMkLst>
        </pc:grpChg>
        <pc:grpChg chg="add del mod ord">
          <ac:chgData name="Ορέστης Αντωνίου" userId="aa65568b-29c0-48f4-92ec-07a3c5292fa9" providerId="ADAL" clId="{D21D1392-A465-4792-993E-32CB645AABC9}" dt="2023-11-25T04:45:10.806" v="13565" actId="21"/>
          <ac:grpSpMkLst>
            <pc:docMk/>
            <pc:sldMk cId="4086594178" sldId="441"/>
            <ac:grpSpMk id="26" creationId="{7DFC6B55-3246-7D1A-E7FC-6D779F848C0B}"/>
          </ac:grpSpMkLst>
        </pc:grpChg>
        <pc:grpChg chg="del mod">
          <ac:chgData name="Ορέστης Αντωνίου" userId="aa65568b-29c0-48f4-92ec-07a3c5292fa9" providerId="ADAL" clId="{D21D1392-A465-4792-993E-32CB645AABC9}" dt="2023-11-25T04:39:13.854" v="13006" actId="21"/>
          <ac:grpSpMkLst>
            <pc:docMk/>
            <pc:sldMk cId="4086594178" sldId="441"/>
            <ac:grpSpMk id="31" creationId="{FE276B45-5835-B5CC-572C-9481E1187708}"/>
          </ac:grpSpMkLst>
        </pc:grpChg>
        <pc:grpChg chg="del mod">
          <ac:chgData name="Ορέστης Αντωνίου" userId="aa65568b-29c0-48f4-92ec-07a3c5292fa9" providerId="ADAL" clId="{D21D1392-A465-4792-993E-32CB645AABC9}" dt="2023-11-25T04:42:25.872" v="13187" actId="21"/>
          <ac:grpSpMkLst>
            <pc:docMk/>
            <pc:sldMk cId="4086594178" sldId="441"/>
            <ac:grpSpMk id="32" creationId="{4402E0A2-CD99-DF4D-67A2-6A4E3196E804}"/>
          </ac:grpSpMkLst>
        </pc:grpChg>
      </pc:sldChg>
      <pc:sldChg chg="addSp delSp modSp add mod">
        <pc:chgData name="Ορέστης Αντωνίου" userId="aa65568b-29c0-48f4-92ec-07a3c5292fa9" providerId="ADAL" clId="{D21D1392-A465-4792-993E-32CB645AABC9}" dt="2023-11-26T12:55:10.933" v="42592" actId="207"/>
        <pc:sldMkLst>
          <pc:docMk/>
          <pc:sldMk cId="2185807412" sldId="442"/>
        </pc:sldMkLst>
        <pc:spChg chg="add mod">
          <ac:chgData name="Ορέστης Αντωνίου" userId="aa65568b-29c0-48f4-92ec-07a3c5292fa9" providerId="ADAL" clId="{D21D1392-A465-4792-993E-32CB645AABC9}" dt="2023-11-26T12:54:07.705" v="42532"/>
          <ac:spMkLst>
            <pc:docMk/>
            <pc:sldMk cId="2185807412" sldId="442"/>
            <ac:spMk id="7" creationId="{FC63F70B-7391-7293-AD14-08E3EF90E951}"/>
          </ac:spMkLst>
        </pc:spChg>
        <pc:spChg chg="add mod">
          <ac:chgData name="Ορέστης Αντωνίου" userId="aa65568b-29c0-48f4-92ec-07a3c5292fa9" providerId="ADAL" clId="{D21D1392-A465-4792-993E-32CB645AABC9}" dt="2023-11-26T12:54:35.736" v="42591" actId="20577"/>
          <ac:spMkLst>
            <pc:docMk/>
            <pc:sldMk cId="2185807412" sldId="442"/>
            <ac:spMk id="14" creationId="{0D50AC8C-3AF5-A943-ACAD-B5B8C6891305}"/>
          </ac:spMkLst>
        </pc:spChg>
        <pc:spChg chg="del topLvl">
          <ac:chgData name="Ορέστης Αντωνίου" userId="aa65568b-29c0-48f4-92ec-07a3c5292fa9" providerId="ADAL" clId="{D21D1392-A465-4792-993E-32CB645AABC9}" dt="2023-11-26T12:54:00.520" v="42531" actId="21"/>
          <ac:spMkLst>
            <pc:docMk/>
            <pc:sldMk cId="2185807412" sldId="442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D21D1392-A465-4792-993E-32CB645AABC9}" dt="2023-11-26T12:55:10.933" v="42592" actId="207"/>
          <ac:spMkLst>
            <pc:docMk/>
            <pc:sldMk cId="2185807412" sldId="442"/>
            <ac:spMk id="18" creationId="{DCC3158D-BB32-89AC-7115-55DC387AAB36}"/>
          </ac:spMkLst>
        </pc:spChg>
        <pc:grpChg chg="del">
          <ac:chgData name="Ορέστης Αντωνίου" userId="aa65568b-29c0-48f4-92ec-07a3c5292fa9" providerId="ADAL" clId="{D21D1392-A465-4792-993E-32CB645AABC9}" dt="2023-11-26T12:54:00.520" v="42531" actId="21"/>
          <ac:grpSpMkLst>
            <pc:docMk/>
            <pc:sldMk cId="2185807412" sldId="442"/>
            <ac:grpSpMk id="85" creationId="{0C4BF910-965C-75B1-C536-0BA83D376EC0}"/>
          </ac:grpSpMkLst>
        </pc:grpChg>
        <pc:picChg chg="topLvl">
          <ac:chgData name="Ορέστης Αντωνίου" userId="aa65568b-29c0-48f4-92ec-07a3c5292fa9" providerId="ADAL" clId="{D21D1392-A465-4792-993E-32CB645AABC9}" dt="2023-11-26T12:54:00.520" v="42531" actId="21"/>
          <ac:picMkLst>
            <pc:docMk/>
            <pc:sldMk cId="2185807412" sldId="442"/>
            <ac:picMk id="84" creationId="{2CCD9F2B-C143-D203-4022-A0C3C2420DE5}"/>
          </ac:picMkLst>
        </pc:picChg>
      </pc:sldChg>
      <pc:sldChg chg="addSp delSp modSp add mod ord">
        <pc:chgData name="Ορέστης Αντωνίου" userId="aa65568b-29c0-48f4-92ec-07a3c5292fa9" providerId="ADAL" clId="{D21D1392-A465-4792-993E-32CB645AABC9}" dt="2023-11-26T12:56:52.467" v="42636" actId="20577"/>
        <pc:sldMkLst>
          <pc:docMk/>
          <pc:sldMk cId="308445487" sldId="447"/>
        </pc:sldMkLst>
        <pc:spChg chg="add mod">
          <ac:chgData name="Ορέστης Αντωνίου" userId="aa65568b-29c0-48f4-92ec-07a3c5292fa9" providerId="ADAL" clId="{D21D1392-A465-4792-993E-32CB645AABC9}" dt="2023-11-26T12:56:37.299" v="42598"/>
          <ac:spMkLst>
            <pc:docMk/>
            <pc:sldMk cId="308445487" sldId="447"/>
            <ac:spMk id="3" creationId="{9970E990-2443-1AA2-3208-139C1070D261}"/>
          </ac:spMkLst>
        </pc:spChg>
        <pc:spChg chg="add mod">
          <ac:chgData name="Ορέστης Αντωνίου" userId="aa65568b-29c0-48f4-92ec-07a3c5292fa9" providerId="ADAL" clId="{D21D1392-A465-4792-993E-32CB645AABC9}" dt="2023-11-26T12:56:52.467" v="42636" actId="20577"/>
          <ac:spMkLst>
            <pc:docMk/>
            <pc:sldMk cId="308445487" sldId="447"/>
            <ac:spMk id="5" creationId="{37EE3126-F866-C663-1CCF-459852E55DEC}"/>
          </ac:spMkLst>
        </pc:spChg>
        <pc:spChg chg="del topLvl">
          <ac:chgData name="Ορέστης Αντωνίου" userId="aa65568b-29c0-48f4-92ec-07a3c5292fa9" providerId="ADAL" clId="{D21D1392-A465-4792-993E-32CB645AABC9}" dt="2023-11-26T12:56:27.780" v="42597" actId="21"/>
          <ac:spMkLst>
            <pc:docMk/>
            <pc:sldMk cId="308445487" sldId="447"/>
            <ac:spMk id="17" creationId="{59B66833-5565-8D31-7B6F-B58801F33BDA}"/>
          </ac:spMkLst>
        </pc:spChg>
        <pc:grpChg chg="del">
          <ac:chgData name="Ορέστης Αντωνίου" userId="aa65568b-29c0-48f4-92ec-07a3c5292fa9" providerId="ADAL" clId="{D21D1392-A465-4792-993E-32CB645AABC9}" dt="2023-11-26T12:56:27.780" v="42597" actId="21"/>
          <ac:grpSpMkLst>
            <pc:docMk/>
            <pc:sldMk cId="308445487" sldId="447"/>
            <ac:grpSpMk id="85" creationId="{0C4BF910-965C-75B1-C536-0BA83D376EC0}"/>
          </ac:grpSpMkLst>
        </pc:grpChg>
        <pc:picChg chg="topLvl">
          <ac:chgData name="Ορέστης Αντωνίου" userId="aa65568b-29c0-48f4-92ec-07a3c5292fa9" providerId="ADAL" clId="{D21D1392-A465-4792-993E-32CB645AABC9}" dt="2023-11-26T12:56:27.780" v="42597" actId="21"/>
          <ac:picMkLst>
            <pc:docMk/>
            <pc:sldMk cId="308445487" sldId="447"/>
            <ac:picMk id="84" creationId="{2CCD9F2B-C143-D203-4022-A0C3C2420DE5}"/>
          </ac:picMkLst>
        </pc:picChg>
      </pc:sldChg>
      <pc:sldChg chg="addSp delSp modSp add mod ord">
        <pc:chgData name="Ορέστης Αντωνίου" userId="aa65568b-29c0-48f4-92ec-07a3c5292fa9" providerId="ADAL" clId="{D21D1392-A465-4792-993E-32CB645AABC9}" dt="2023-11-26T12:58:38.444" v="42684" actId="20577"/>
        <pc:sldMkLst>
          <pc:docMk/>
          <pc:sldMk cId="279497156" sldId="448"/>
        </pc:sldMkLst>
        <pc:spChg chg="add mod">
          <ac:chgData name="Ορέστης Αντωνίου" userId="aa65568b-29c0-48f4-92ec-07a3c5292fa9" providerId="ADAL" clId="{D21D1392-A465-4792-993E-32CB645AABC9}" dt="2023-11-26T12:58:16.772" v="42641"/>
          <ac:spMkLst>
            <pc:docMk/>
            <pc:sldMk cId="279497156" sldId="448"/>
            <ac:spMk id="4" creationId="{D00836FE-C29A-10DE-D66F-23303009F5E5}"/>
          </ac:spMkLst>
        </pc:spChg>
        <pc:spChg chg="add mod">
          <ac:chgData name="Ορέστης Αντωνίου" userId="aa65568b-29c0-48f4-92ec-07a3c5292fa9" providerId="ADAL" clId="{D21D1392-A465-4792-993E-32CB645AABC9}" dt="2023-11-26T12:58:38.444" v="42684" actId="20577"/>
          <ac:spMkLst>
            <pc:docMk/>
            <pc:sldMk cId="279497156" sldId="448"/>
            <ac:spMk id="7" creationId="{25B161CC-9E48-E079-5AC0-D83D9F7F1D58}"/>
          </ac:spMkLst>
        </pc:spChg>
        <pc:spChg chg="del topLvl">
          <ac:chgData name="Ορέστης Αντωνίου" userId="aa65568b-29c0-48f4-92ec-07a3c5292fa9" providerId="ADAL" clId="{D21D1392-A465-4792-993E-32CB645AABC9}" dt="2023-11-26T12:58:05.200" v="42640" actId="21"/>
          <ac:spMkLst>
            <pc:docMk/>
            <pc:sldMk cId="279497156" sldId="448"/>
            <ac:spMk id="17" creationId="{59B66833-5565-8D31-7B6F-B58801F33BDA}"/>
          </ac:spMkLst>
        </pc:spChg>
        <pc:grpChg chg="del">
          <ac:chgData name="Ορέστης Αντωνίου" userId="aa65568b-29c0-48f4-92ec-07a3c5292fa9" providerId="ADAL" clId="{D21D1392-A465-4792-993E-32CB645AABC9}" dt="2023-11-26T12:58:05.200" v="42640" actId="21"/>
          <ac:grpSpMkLst>
            <pc:docMk/>
            <pc:sldMk cId="279497156" sldId="448"/>
            <ac:grpSpMk id="85" creationId="{0C4BF910-965C-75B1-C536-0BA83D376EC0}"/>
          </ac:grpSpMkLst>
        </pc:grpChg>
        <pc:picChg chg="topLvl">
          <ac:chgData name="Ορέστης Αντωνίου" userId="aa65568b-29c0-48f4-92ec-07a3c5292fa9" providerId="ADAL" clId="{D21D1392-A465-4792-993E-32CB645AABC9}" dt="2023-11-26T12:58:05.200" v="42640" actId="21"/>
          <ac:picMkLst>
            <pc:docMk/>
            <pc:sldMk cId="279497156" sldId="448"/>
            <ac:picMk id="84" creationId="{2CCD9F2B-C143-D203-4022-A0C3C2420DE5}"/>
          </ac:picMkLst>
        </pc:picChg>
      </pc:sldChg>
      <pc:sldChg chg="delSp modSp add mod delCm modNotesTx">
        <pc:chgData name="Ορέστης Αντωνίου" userId="aa65568b-29c0-48f4-92ec-07a3c5292fa9" providerId="ADAL" clId="{D21D1392-A465-4792-993E-32CB645AABC9}" dt="2023-12-02T08:24:28.034" v="53533" actId="2711"/>
        <pc:sldMkLst>
          <pc:docMk/>
          <pc:sldMk cId="1984418778" sldId="449"/>
        </pc:sldMkLst>
        <pc:spChg chg="del">
          <ac:chgData name="Ορέστης Αντωνίου" userId="aa65568b-29c0-48f4-92ec-07a3c5292fa9" providerId="ADAL" clId="{D21D1392-A465-4792-993E-32CB645AABC9}" dt="2023-11-22T19:27:55.264" v="8514" actId="21"/>
          <ac:spMkLst>
            <pc:docMk/>
            <pc:sldMk cId="1984418778" sldId="449"/>
            <ac:spMk id="3" creationId="{2F4D722C-6489-953D-33A8-FC4FD574B9B3}"/>
          </ac:spMkLst>
        </pc:spChg>
        <pc:spChg chg="mod">
          <ac:chgData name="Ορέστης Αντωνίου" userId="aa65568b-29c0-48f4-92ec-07a3c5292fa9" providerId="ADAL" clId="{D21D1392-A465-4792-993E-32CB645AABC9}" dt="2023-12-02T08:24:28.034" v="53533" actId="2711"/>
          <ac:spMkLst>
            <pc:docMk/>
            <pc:sldMk cId="1984418778" sldId="449"/>
            <ac:spMk id="6" creationId="{53C80863-DDEB-9082-082E-B3AC780760A9}"/>
          </ac:spMkLst>
        </pc:spChg>
        <pc:spChg chg="del">
          <ac:chgData name="Ορέστης Αντωνίου" userId="aa65568b-29c0-48f4-92ec-07a3c5292fa9" providerId="ADAL" clId="{D21D1392-A465-4792-993E-32CB645AABC9}" dt="2023-11-22T19:29:01.614" v="8516" actId="21"/>
          <ac:spMkLst>
            <pc:docMk/>
            <pc:sldMk cId="1984418778" sldId="449"/>
            <ac:spMk id="14" creationId="{3AFD689A-22C6-A06A-E873-D4E0D38BC4EB}"/>
          </ac:spMkLst>
        </pc:spChg>
        <pc:spChg chg="del">
          <ac:chgData name="Ορέστης Αντωνίου" userId="aa65568b-29c0-48f4-92ec-07a3c5292fa9" providerId="ADAL" clId="{D21D1392-A465-4792-993E-32CB645AABC9}" dt="2023-11-22T19:29:04.214" v="8517" actId="21"/>
          <ac:spMkLst>
            <pc:docMk/>
            <pc:sldMk cId="1984418778" sldId="449"/>
            <ac:spMk id="15" creationId="{A6DB8AB3-AC6D-1630-53A4-FF673B3D3E2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D21D1392-A465-4792-993E-32CB645AABC9}" dt="2023-11-22T19:30:19.041" v="8521"/>
              <pc2:cmMkLst xmlns:pc2="http://schemas.microsoft.com/office/powerpoint/2019/9/main/command">
                <pc:docMk/>
                <pc:sldMk cId="1984418778" sldId="449"/>
                <pc2:cmMk id="{DDFD9C97-5585-47E5-A8C1-69ED1CBC2641}"/>
              </pc2:cmMkLst>
            </pc226:cmChg>
          </p:ext>
        </pc:extLst>
      </pc:sldChg>
      <pc:sldChg chg="del delCm">
        <pc:chgData name="Ορέστης Αντωνίου" userId="aa65568b-29c0-48f4-92ec-07a3c5292fa9" providerId="ADAL" clId="{D21D1392-A465-4792-993E-32CB645AABC9}" dt="2023-11-26T17:05:01.315" v="44461" actId="2696"/>
        <pc:sldMkLst>
          <pc:docMk/>
          <pc:sldMk cId="550609155" sldId="4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D21D1392-A465-4792-993E-32CB645AABC9}" dt="2023-11-22T13:37:39.005" v="4413"/>
              <pc2:cmMkLst xmlns:pc2="http://schemas.microsoft.com/office/powerpoint/2019/9/main/command">
                <pc:docMk/>
                <pc:sldMk cId="550609155" sldId="450"/>
                <pc2:cmMk id="{43311E8D-FD4A-4A0A-BA9B-AD1FFB82C7FD}"/>
              </pc2:cmMkLst>
            </pc226:cmChg>
          </p:ext>
        </pc:extLst>
      </pc:sldChg>
      <pc:sldChg chg="del">
        <pc:chgData name="Ορέστης Αντωνίου" userId="aa65568b-29c0-48f4-92ec-07a3c5292fa9" providerId="ADAL" clId="{D21D1392-A465-4792-993E-32CB645AABC9}" dt="2023-11-21T17:05:19.412" v="3759" actId="2696"/>
        <pc:sldMkLst>
          <pc:docMk/>
          <pc:sldMk cId="600324864" sldId="454"/>
        </pc:sldMkLst>
      </pc:sldChg>
      <pc:sldChg chg="addSp delSp modSp add mod ord modAnim">
        <pc:chgData name="Ορέστης Αντωνίου" userId="aa65568b-29c0-48f4-92ec-07a3c5292fa9" providerId="ADAL" clId="{D21D1392-A465-4792-993E-32CB645AABC9}" dt="2023-11-26T14:12:22.373" v="43330"/>
        <pc:sldMkLst>
          <pc:docMk/>
          <pc:sldMk cId="1957709015" sldId="454"/>
        </pc:sldMkLst>
        <pc:spChg chg="add mod">
          <ac:chgData name="Ορέστης Αντωνίου" userId="aa65568b-29c0-48f4-92ec-07a3c5292fa9" providerId="ADAL" clId="{D21D1392-A465-4792-993E-32CB645AABC9}" dt="2023-11-26T13:54:05.210" v="43071" actId="20577"/>
          <ac:spMkLst>
            <pc:docMk/>
            <pc:sldMk cId="1957709015" sldId="454"/>
            <ac:spMk id="2" creationId="{D1626067-F0FB-EF99-7950-B68996EA25C7}"/>
          </ac:spMkLst>
        </pc:spChg>
        <pc:spChg chg="add del mod">
          <ac:chgData name="Ορέστης Αντωνίου" userId="aa65568b-29c0-48f4-92ec-07a3c5292fa9" providerId="ADAL" clId="{D21D1392-A465-4792-993E-32CB645AABC9}" dt="2023-11-26T13:54:22.276" v="43073"/>
          <ac:spMkLst>
            <pc:docMk/>
            <pc:sldMk cId="1957709015" sldId="454"/>
            <ac:spMk id="3" creationId="{4C8A4A2C-90EA-EDE7-67F8-6F916285F5A5}"/>
          </ac:spMkLst>
        </pc:spChg>
        <pc:spChg chg="add del mod">
          <ac:chgData name="Ορέστης Αντωνίου" userId="aa65568b-29c0-48f4-92ec-07a3c5292fa9" providerId="ADAL" clId="{D21D1392-A465-4792-993E-32CB645AABC9}" dt="2023-11-26T13:54:26.617" v="43075"/>
          <ac:spMkLst>
            <pc:docMk/>
            <pc:sldMk cId="1957709015" sldId="454"/>
            <ac:spMk id="5" creationId="{E11E5855-5D3C-D6B1-3647-1688F6334666}"/>
          </ac:spMkLst>
        </pc:spChg>
        <pc:spChg chg="mod">
          <ac:chgData name="Ορέστης Αντωνίου" userId="aa65568b-29c0-48f4-92ec-07a3c5292fa9" providerId="ADAL" clId="{D21D1392-A465-4792-993E-32CB645AABC9}" dt="2023-11-26T14:03:01.631" v="43247" actId="20577"/>
          <ac:spMkLst>
            <pc:docMk/>
            <pc:sldMk cId="1957709015" sldId="454"/>
            <ac:spMk id="19" creationId="{D4EAD9B2-7EEC-A4D0-A855-6C1AA9250DF2}"/>
          </ac:spMkLst>
        </pc:spChg>
        <pc:spChg chg="mod">
          <ac:chgData name="Ορέστης Αντωνίου" userId="aa65568b-29c0-48f4-92ec-07a3c5292fa9" providerId="ADAL" clId="{D21D1392-A465-4792-993E-32CB645AABC9}" dt="2023-11-26T13:48:48.721" v="42990" actId="255"/>
          <ac:spMkLst>
            <pc:docMk/>
            <pc:sldMk cId="1957709015" sldId="454"/>
            <ac:spMk id="31" creationId="{F98110E1-F282-BC49-4C10-E2E984B65699}"/>
          </ac:spMkLst>
        </pc:spChg>
      </pc:sldChg>
      <pc:sldChg chg="addSp modSp mod modAnim modNotesTx">
        <pc:chgData name="Ορέστης Αντωνίου" userId="aa65568b-29c0-48f4-92ec-07a3c5292fa9" providerId="ADAL" clId="{D21D1392-A465-4792-993E-32CB645AABC9}" dt="2023-12-02T13:28:21.104" v="59609"/>
        <pc:sldMkLst>
          <pc:docMk/>
          <pc:sldMk cId="4061709643" sldId="455"/>
        </pc:sldMkLst>
        <pc:spChg chg="mod">
          <ac:chgData name="Ορέστης Αντωνίου" userId="aa65568b-29c0-48f4-92ec-07a3c5292fa9" providerId="ADAL" clId="{D21D1392-A465-4792-993E-32CB645AABC9}" dt="2023-11-21T15:29:16.292" v="2530" actId="164"/>
          <ac:spMkLst>
            <pc:docMk/>
            <pc:sldMk cId="4061709643" sldId="455"/>
            <ac:spMk id="2" creationId="{FB5BE162-13AA-7661-AC5C-6E790D09D0B6}"/>
          </ac:spMkLst>
        </pc:spChg>
        <pc:spChg chg="mod">
          <ac:chgData name="Ορέστης Αντωνίου" userId="aa65568b-29c0-48f4-92ec-07a3c5292fa9" providerId="ADAL" clId="{D21D1392-A465-4792-993E-32CB645AABC9}" dt="2023-11-21T15:29:16.292" v="2530" actId="164"/>
          <ac:spMkLst>
            <pc:docMk/>
            <pc:sldMk cId="4061709643" sldId="455"/>
            <ac:spMk id="4" creationId="{042B656D-24F9-7CFE-E7A7-E2540897D773}"/>
          </ac:spMkLst>
        </pc:spChg>
        <pc:spChg chg="add mod">
          <ac:chgData name="Ορέστης Αντωνίου" userId="aa65568b-29c0-48f4-92ec-07a3c5292fa9" providerId="ADAL" clId="{D21D1392-A465-4792-993E-32CB645AABC9}" dt="2023-11-21T15:56:37.949" v="2763" actId="20577"/>
          <ac:spMkLst>
            <pc:docMk/>
            <pc:sldMk cId="4061709643" sldId="455"/>
            <ac:spMk id="5" creationId="{92E381A1-5983-472D-4BD7-70A8A5D43BA0}"/>
          </ac:spMkLst>
        </pc:spChg>
        <pc:spChg chg="mod">
          <ac:chgData name="Ορέστης Αντωνίου" userId="aa65568b-29c0-48f4-92ec-07a3c5292fa9" providerId="ADAL" clId="{D21D1392-A465-4792-993E-32CB645AABC9}" dt="2023-11-21T15:29:16.292" v="2530" actId="164"/>
          <ac:spMkLst>
            <pc:docMk/>
            <pc:sldMk cId="4061709643" sldId="455"/>
            <ac:spMk id="8" creationId="{DE99218B-2630-6F1E-E6BF-F9F28D5A0BA4}"/>
          </ac:spMkLst>
        </pc:spChg>
        <pc:spChg chg="mod">
          <ac:chgData name="Ορέστης Αντωνίου" userId="aa65568b-29c0-48f4-92ec-07a3c5292fa9" providerId="ADAL" clId="{D21D1392-A465-4792-993E-32CB645AABC9}" dt="2023-11-21T15:29:16.292" v="2530" actId="164"/>
          <ac:spMkLst>
            <pc:docMk/>
            <pc:sldMk cId="4061709643" sldId="455"/>
            <ac:spMk id="9" creationId="{EF75D731-2631-75BF-917C-DAAEA6D58251}"/>
          </ac:spMkLst>
        </pc:spChg>
        <pc:spChg chg="mod">
          <ac:chgData name="Ορέστης Αντωνίου" userId="aa65568b-29c0-48f4-92ec-07a3c5292fa9" providerId="ADAL" clId="{D21D1392-A465-4792-993E-32CB645AABC9}" dt="2023-11-21T15:35:15.226" v="2581" actId="20577"/>
          <ac:spMkLst>
            <pc:docMk/>
            <pc:sldMk cId="4061709643" sldId="455"/>
            <ac:spMk id="11" creationId="{A099B57F-3103-749B-B9B0-BEC7F8C30F79}"/>
          </ac:spMkLst>
        </pc:spChg>
        <pc:grpChg chg="add mod">
          <ac:chgData name="Ορέστης Αντωνίου" userId="aa65568b-29c0-48f4-92ec-07a3c5292fa9" providerId="ADAL" clId="{D21D1392-A465-4792-993E-32CB645AABC9}" dt="2023-11-21T15:29:16.292" v="2530" actId="164"/>
          <ac:grpSpMkLst>
            <pc:docMk/>
            <pc:sldMk cId="4061709643" sldId="455"/>
            <ac:grpSpMk id="3" creationId="{A7D261BF-3BCD-BCB2-FE90-6D66290382B4}"/>
          </ac:grpSpMkLst>
        </pc:grpChg>
        <pc:picChg chg="mod modCrop">
          <ac:chgData name="Ορέστης Αντωνίου" userId="aa65568b-29c0-48f4-92ec-07a3c5292fa9" providerId="ADAL" clId="{D21D1392-A465-4792-993E-32CB645AABC9}" dt="2023-11-21T15:29:16.292" v="2530" actId="164"/>
          <ac:picMkLst>
            <pc:docMk/>
            <pc:sldMk cId="4061709643" sldId="455"/>
            <ac:picMk id="7" creationId="{B90370B9-D026-18A4-7857-8971DA19B518}"/>
          </ac:picMkLst>
        </pc:picChg>
      </pc:sldChg>
      <pc:sldChg chg="addSp delSp modSp del mod modAnim">
        <pc:chgData name="Ορέστης Αντωνίου" userId="aa65568b-29c0-48f4-92ec-07a3c5292fa9" providerId="ADAL" clId="{D21D1392-A465-4792-993E-32CB645AABC9}" dt="2023-11-21T15:34:40.031" v="2568" actId="2696"/>
        <pc:sldMkLst>
          <pc:docMk/>
          <pc:sldMk cId="3197084282" sldId="457"/>
        </pc:sldMkLst>
        <pc:spChg chg="del">
          <ac:chgData name="Ορέστης Αντωνίου" userId="aa65568b-29c0-48f4-92ec-07a3c5292fa9" providerId="ADAL" clId="{D21D1392-A465-4792-993E-32CB645AABC9}" dt="2023-11-21T15:31:16.621" v="2562" actId="21"/>
          <ac:spMkLst>
            <pc:docMk/>
            <pc:sldMk cId="3197084282" sldId="457"/>
            <ac:spMk id="6" creationId="{E9F659BA-F6ED-6325-B4E2-FB2170B47C14}"/>
          </ac:spMkLst>
        </pc:spChg>
        <pc:spChg chg="add mod">
          <ac:chgData name="Ορέστης Αντωνίου" userId="aa65568b-29c0-48f4-92ec-07a3c5292fa9" providerId="ADAL" clId="{D21D1392-A465-4792-993E-32CB645AABC9}" dt="2023-11-21T15:31:29.976" v="2564"/>
          <ac:spMkLst>
            <pc:docMk/>
            <pc:sldMk cId="3197084282" sldId="457"/>
            <ac:spMk id="7" creationId="{7B21577E-0C39-10AF-8818-DC037A3EED73}"/>
          </ac:spMkLst>
        </pc:spChg>
        <pc:spChg chg="add mod">
          <ac:chgData name="Ορέστης Αντωνίου" userId="aa65568b-29c0-48f4-92ec-07a3c5292fa9" providerId="ADAL" clId="{D21D1392-A465-4792-993E-32CB645AABC9}" dt="2023-11-21T15:31:35.861" v="2565"/>
          <ac:spMkLst>
            <pc:docMk/>
            <pc:sldMk cId="3197084282" sldId="457"/>
            <ac:spMk id="8" creationId="{16B55404-9DAE-9DDA-02D4-B69F1B8C573C}"/>
          </ac:spMkLst>
        </pc:spChg>
        <pc:spChg chg="add mod">
          <ac:chgData name="Ορέστης Αντωνίου" userId="aa65568b-29c0-48f4-92ec-07a3c5292fa9" providerId="ADAL" clId="{D21D1392-A465-4792-993E-32CB645AABC9}" dt="2023-11-21T15:34:29.477" v="2566"/>
          <ac:spMkLst>
            <pc:docMk/>
            <pc:sldMk cId="3197084282" sldId="457"/>
            <ac:spMk id="9" creationId="{A1C2F908-FC4D-69F8-0A0F-CEB66ED63225}"/>
          </ac:spMkLst>
        </pc:spChg>
        <pc:spChg chg="mod">
          <ac:chgData name="Ορέστης Αντωνίου" userId="aa65568b-29c0-48f4-92ec-07a3c5292fa9" providerId="ADAL" clId="{D21D1392-A465-4792-993E-32CB645AABC9}" dt="2023-11-21T15:31:03.140" v="2559" actId="20577"/>
          <ac:spMkLst>
            <pc:docMk/>
            <pc:sldMk cId="3197084282" sldId="457"/>
            <ac:spMk id="11" creationId="{A099B57F-3103-749B-B9B0-BEC7F8C30F79}"/>
          </ac:spMkLst>
        </pc:spChg>
        <pc:spChg chg="del">
          <ac:chgData name="Ορέστης Αντωνίου" userId="aa65568b-29c0-48f4-92ec-07a3c5292fa9" providerId="ADAL" clId="{D21D1392-A465-4792-993E-32CB645AABC9}" dt="2023-11-21T15:31:15.439" v="2561" actId="21"/>
          <ac:spMkLst>
            <pc:docMk/>
            <pc:sldMk cId="3197084282" sldId="457"/>
            <ac:spMk id="14" creationId="{E2ECA343-E8E8-BE1C-667D-A4659D5ECFE3}"/>
          </ac:spMkLst>
        </pc:spChg>
        <pc:picChg chg="add mod">
          <ac:chgData name="Ορέστης Αντωνίου" userId="aa65568b-29c0-48f4-92ec-07a3c5292fa9" providerId="ADAL" clId="{D21D1392-A465-4792-993E-32CB645AABC9}" dt="2023-11-21T15:31:22.471" v="2563"/>
          <ac:picMkLst>
            <pc:docMk/>
            <pc:sldMk cId="3197084282" sldId="457"/>
            <ac:picMk id="3" creationId="{3796F0DE-2734-0DAB-9049-E5AA04563B73}"/>
          </ac:picMkLst>
        </pc:picChg>
        <pc:picChg chg="del">
          <ac:chgData name="Ορέστης Αντωνίου" userId="aa65568b-29c0-48f4-92ec-07a3c5292fa9" providerId="ADAL" clId="{D21D1392-A465-4792-993E-32CB645AABC9}" dt="2023-11-21T15:31:12.635" v="2560" actId="21"/>
          <ac:picMkLst>
            <pc:docMk/>
            <pc:sldMk cId="3197084282" sldId="457"/>
            <ac:picMk id="5" creationId="{F1344A6B-571C-50B7-081D-63DFF1C08600}"/>
          </ac:picMkLst>
        </pc:picChg>
      </pc:sldChg>
      <pc:sldChg chg="addSp delSp modSp mod delAnim modAnim modNotesTx">
        <pc:chgData name="Ορέστης Αντωνίου" userId="aa65568b-29c0-48f4-92ec-07a3c5292fa9" providerId="ADAL" clId="{D21D1392-A465-4792-993E-32CB645AABC9}" dt="2023-12-02T13:28:33.329" v="59610"/>
        <pc:sldMkLst>
          <pc:docMk/>
          <pc:sldMk cId="1538696999" sldId="458"/>
        </pc:sldMkLst>
        <pc:spChg chg="mod topLvl">
          <ac:chgData name="Ορέστης Αντωνίου" userId="aa65568b-29c0-48f4-92ec-07a3c5292fa9" providerId="ADAL" clId="{D21D1392-A465-4792-993E-32CB645AABC9}" dt="2023-11-21T15:51:57.031" v="2653" actId="164"/>
          <ac:spMkLst>
            <pc:docMk/>
            <pc:sldMk cId="1538696999" sldId="458"/>
            <ac:spMk id="2" creationId="{FB5BE162-13AA-7661-AC5C-6E790D09D0B6}"/>
          </ac:spMkLst>
        </pc:spChg>
        <pc:spChg chg="del mod topLvl">
          <ac:chgData name="Ορέστης Αντωνίου" userId="aa65568b-29c0-48f4-92ec-07a3c5292fa9" providerId="ADAL" clId="{D21D1392-A465-4792-993E-32CB645AABC9}" dt="2023-11-21T15:50:54.775" v="2633" actId="21"/>
          <ac:spMkLst>
            <pc:docMk/>
            <pc:sldMk cId="1538696999" sldId="458"/>
            <ac:spMk id="6" creationId="{E9F659BA-F6ED-6325-B4E2-FB2170B47C14}"/>
          </ac:spMkLst>
        </pc:spChg>
        <pc:spChg chg="add mod">
          <ac:chgData name="Ορέστης Αντωνίου" userId="aa65568b-29c0-48f4-92ec-07a3c5292fa9" providerId="ADAL" clId="{D21D1392-A465-4792-993E-32CB645AABC9}" dt="2023-11-21T15:51:57.031" v="2653" actId="164"/>
          <ac:spMkLst>
            <pc:docMk/>
            <pc:sldMk cId="1538696999" sldId="458"/>
            <ac:spMk id="7" creationId="{4B899E71-12DB-FD0E-3C9A-C9EA333A083E}"/>
          </ac:spMkLst>
        </pc:spChg>
        <pc:spChg chg="mod">
          <ac:chgData name="Ορέστης Αντωνίου" userId="aa65568b-29c0-48f4-92ec-07a3c5292fa9" providerId="ADAL" clId="{D21D1392-A465-4792-993E-32CB645AABC9}" dt="2023-11-21T15:56:42.654" v="2765" actId="20577"/>
          <ac:spMkLst>
            <pc:docMk/>
            <pc:sldMk cId="1538696999" sldId="458"/>
            <ac:spMk id="11" creationId="{A099B57F-3103-749B-B9B0-BEC7F8C30F79}"/>
          </ac:spMkLst>
        </pc:spChg>
        <pc:grpChg chg="add del mod">
          <ac:chgData name="Ορέστης Αντωνίου" userId="aa65568b-29c0-48f4-92ec-07a3c5292fa9" providerId="ADAL" clId="{D21D1392-A465-4792-993E-32CB645AABC9}" dt="2023-11-21T15:50:54.775" v="2633" actId="21"/>
          <ac:grpSpMkLst>
            <pc:docMk/>
            <pc:sldMk cId="1538696999" sldId="458"/>
            <ac:grpSpMk id="3" creationId="{0246BFE1-FB81-09EB-301F-89D0AAEADBB6}"/>
          </ac:grpSpMkLst>
        </pc:grpChg>
        <pc:grpChg chg="add mod">
          <ac:chgData name="Ορέστης Αντωνίου" userId="aa65568b-29c0-48f4-92ec-07a3c5292fa9" providerId="ADAL" clId="{D21D1392-A465-4792-993E-32CB645AABC9}" dt="2023-11-21T15:51:57.031" v="2653" actId="164"/>
          <ac:grpSpMkLst>
            <pc:docMk/>
            <pc:sldMk cId="1538696999" sldId="458"/>
            <ac:grpSpMk id="8" creationId="{57192E25-F3CA-2763-1AE3-C7EAD2A23D5A}"/>
          </ac:grpSpMkLst>
        </pc:grpChg>
        <pc:picChg chg="add mod modCrop">
          <ac:chgData name="Ορέστης Αντωνίου" userId="aa65568b-29c0-48f4-92ec-07a3c5292fa9" providerId="ADAL" clId="{D21D1392-A465-4792-993E-32CB645AABC9}" dt="2023-11-21T15:51:57.031" v="2653" actId="164"/>
          <ac:picMkLst>
            <pc:docMk/>
            <pc:sldMk cId="1538696999" sldId="458"/>
            <ac:picMk id="4" creationId="{027C351E-614E-F006-2F99-629CA0BBDC2B}"/>
          </ac:picMkLst>
        </pc:picChg>
        <pc:picChg chg="del mod modCrop">
          <ac:chgData name="Ορέστης Αντωνίου" userId="aa65568b-29c0-48f4-92ec-07a3c5292fa9" providerId="ADAL" clId="{D21D1392-A465-4792-993E-32CB645AABC9}" dt="2023-11-21T15:50:49.326" v="2632" actId="21"/>
          <ac:picMkLst>
            <pc:docMk/>
            <pc:sldMk cId="1538696999" sldId="458"/>
            <ac:picMk id="5" creationId="{F1344A6B-571C-50B7-081D-63DFF1C08600}"/>
          </ac:picMkLst>
        </pc:picChg>
      </pc:sldChg>
      <pc:sldChg chg="addSp delSp modSp mod modAnim modNotesTx">
        <pc:chgData name="Ορέστης Αντωνίου" userId="aa65568b-29c0-48f4-92ec-07a3c5292fa9" providerId="ADAL" clId="{D21D1392-A465-4792-993E-32CB645AABC9}" dt="2023-12-02T13:28:42.454" v="59611"/>
        <pc:sldMkLst>
          <pc:docMk/>
          <pc:sldMk cId="988888323" sldId="459"/>
        </pc:sldMkLst>
        <pc:spChg chg="mod">
          <ac:chgData name="Ορέστης Αντωνίου" userId="aa65568b-29c0-48f4-92ec-07a3c5292fa9" providerId="ADAL" clId="{D21D1392-A465-4792-993E-32CB645AABC9}" dt="2023-11-21T15:53:57.420" v="2708" actId="164"/>
          <ac:spMkLst>
            <pc:docMk/>
            <pc:sldMk cId="988888323" sldId="459"/>
            <ac:spMk id="2" creationId="{FB5BE162-13AA-7661-AC5C-6E790D09D0B6}"/>
          </ac:spMkLst>
        </pc:spChg>
        <pc:spChg chg="del">
          <ac:chgData name="Ορέστης Αντωνίου" userId="aa65568b-29c0-48f4-92ec-07a3c5292fa9" providerId="ADAL" clId="{D21D1392-A465-4792-993E-32CB645AABC9}" dt="2023-11-21T15:52:13.819" v="2657" actId="21"/>
          <ac:spMkLst>
            <pc:docMk/>
            <pc:sldMk cId="988888323" sldId="459"/>
            <ac:spMk id="3" creationId="{1706E08A-600D-C54B-6A19-F4BE87FEE42D}"/>
          </ac:spMkLst>
        </pc:spChg>
        <pc:spChg chg="mod">
          <ac:chgData name="Ορέστης Αντωνίου" userId="aa65568b-29c0-48f4-92ec-07a3c5292fa9" providerId="ADAL" clId="{D21D1392-A465-4792-993E-32CB645AABC9}" dt="2023-11-21T15:52:19.980" v="2658"/>
          <ac:spMkLst>
            <pc:docMk/>
            <pc:sldMk cId="988888323" sldId="459"/>
            <ac:spMk id="6" creationId="{90EFDB21-C05A-F6AE-A1E7-C7E3515930A2}"/>
          </ac:spMkLst>
        </pc:spChg>
        <pc:spChg chg="mod">
          <ac:chgData name="Ορέστης Αντωνίου" userId="aa65568b-29c0-48f4-92ec-07a3c5292fa9" providerId="ADAL" clId="{D21D1392-A465-4792-993E-32CB645AABC9}" dt="2023-11-21T15:52:19.980" v="2658"/>
          <ac:spMkLst>
            <pc:docMk/>
            <pc:sldMk cId="988888323" sldId="459"/>
            <ac:spMk id="8" creationId="{1A564E74-8729-63B3-EF02-3C561D95B1FC}"/>
          </ac:spMkLst>
        </pc:spChg>
        <pc:spChg chg="mod">
          <ac:chgData name="Ορέστης Αντωνίου" userId="aa65568b-29c0-48f4-92ec-07a3c5292fa9" providerId="ADAL" clId="{D21D1392-A465-4792-993E-32CB645AABC9}" dt="2023-11-21T15:56:46.824" v="2767" actId="20577"/>
          <ac:spMkLst>
            <pc:docMk/>
            <pc:sldMk cId="988888323" sldId="459"/>
            <ac:spMk id="11" creationId="{A099B57F-3103-749B-B9B0-BEC7F8C30F79}"/>
          </ac:spMkLst>
        </pc:spChg>
        <pc:spChg chg="add mod">
          <ac:chgData name="Ορέστης Αντωνίου" userId="aa65568b-29c0-48f4-92ec-07a3c5292fa9" providerId="ADAL" clId="{D21D1392-A465-4792-993E-32CB645AABC9}" dt="2023-11-21T15:53:57.420" v="2708" actId="164"/>
          <ac:spMkLst>
            <pc:docMk/>
            <pc:sldMk cId="988888323" sldId="459"/>
            <ac:spMk id="14" creationId="{1C4A7FDE-B915-18A4-6C89-CC4D7C93C48B}"/>
          </ac:spMkLst>
        </pc:spChg>
        <pc:grpChg chg="add del mod">
          <ac:chgData name="Ορέστης Αντωνίου" userId="aa65568b-29c0-48f4-92ec-07a3c5292fa9" providerId="ADAL" clId="{D21D1392-A465-4792-993E-32CB645AABC9}" dt="2023-11-21T15:52:24.611" v="2659"/>
          <ac:grpSpMkLst>
            <pc:docMk/>
            <pc:sldMk cId="988888323" sldId="459"/>
            <ac:grpSpMk id="4" creationId="{CB813C2A-78E6-B11A-7BCD-7877440C9FB3}"/>
          </ac:grpSpMkLst>
        </pc:grpChg>
        <pc:grpChg chg="add mod">
          <ac:chgData name="Ορέστης Αντωνίου" userId="aa65568b-29c0-48f4-92ec-07a3c5292fa9" providerId="ADAL" clId="{D21D1392-A465-4792-993E-32CB645AABC9}" dt="2023-11-21T15:53:57.420" v="2708" actId="164"/>
          <ac:grpSpMkLst>
            <pc:docMk/>
            <pc:sldMk cId="988888323" sldId="459"/>
            <ac:grpSpMk id="15" creationId="{D39B6D34-2A1E-34C9-B065-39A0D16DEBCF}"/>
          </ac:grpSpMkLst>
        </pc:grpChg>
        <pc:picChg chg="del">
          <ac:chgData name="Ορέστης Αντωνίου" userId="aa65568b-29c0-48f4-92ec-07a3c5292fa9" providerId="ADAL" clId="{D21D1392-A465-4792-993E-32CB645AABC9}" dt="2023-11-21T15:52:09.854" v="2656" actId="21"/>
          <ac:picMkLst>
            <pc:docMk/>
            <pc:sldMk cId="988888323" sldId="459"/>
            <ac:picMk id="5" creationId="{F1344A6B-571C-50B7-081D-63DFF1C08600}"/>
          </ac:picMkLst>
        </pc:picChg>
        <pc:picChg chg="mod">
          <ac:chgData name="Ορέστης Αντωνίου" userId="aa65568b-29c0-48f4-92ec-07a3c5292fa9" providerId="ADAL" clId="{D21D1392-A465-4792-993E-32CB645AABC9}" dt="2023-11-21T15:52:19.980" v="2658"/>
          <ac:picMkLst>
            <pc:docMk/>
            <pc:sldMk cId="988888323" sldId="459"/>
            <ac:picMk id="7" creationId="{1FEDD510-3BE8-5291-112C-EEF5A6E825D3}"/>
          </ac:picMkLst>
        </pc:picChg>
        <pc:picChg chg="add mod">
          <ac:chgData name="Ορέστης Αντωνίου" userId="aa65568b-29c0-48f4-92ec-07a3c5292fa9" providerId="ADAL" clId="{D21D1392-A465-4792-993E-32CB645AABC9}" dt="2023-11-21T15:53:57.420" v="2708" actId="164"/>
          <ac:picMkLst>
            <pc:docMk/>
            <pc:sldMk cId="988888323" sldId="459"/>
            <ac:picMk id="9" creationId="{C1FC55D6-5C51-11E0-BBD4-C91CD2C84431}"/>
          </ac:picMkLst>
        </pc:picChg>
      </pc:sldChg>
      <pc:sldChg chg="addSp delSp modSp mod modAnim delCm modNotesTx">
        <pc:chgData name="Ορέστης Αντωνίου" userId="aa65568b-29c0-48f4-92ec-07a3c5292fa9" providerId="ADAL" clId="{D21D1392-A465-4792-993E-32CB645AABC9}" dt="2023-12-02T13:28:47.237" v="59612"/>
        <pc:sldMkLst>
          <pc:docMk/>
          <pc:sldMk cId="2472875977" sldId="460"/>
        </pc:sldMkLst>
        <pc:spChg chg="mod">
          <ac:chgData name="Ορέστης Αντωνίου" userId="aa65568b-29c0-48f4-92ec-07a3c5292fa9" providerId="ADAL" clId="{D21D1392-A465-4792-993E-32CB645AABC9}" dt="2023-11-21T15:57:37.213" v="2841" actId="20577"/>
          <ac:spMkLst>
            <pc:docMk/>
            <pc:sldMk cId="2472875977" sldId="460"/>
            <ac:spMk id="2" creationId="{FB5BE162-13AA-7661-AC5C-6E790D09D0B6}"/>
          </ac:spMkLst>
        </pc:spChg>
        <pc:spChg chg="add del mod">
          <ac:chgData name="Ορέστης Αντωνίου" userId="aa65568b-29c0-48f4-92ec-07a3c5292fa9" providerId="ADAL" clId="{D21D1392-A465-4792-993E-32CB645AABC9}" dt="2023-11-21T15:55:43.942" v="2754" actId="164"/>
          <ac:spMkLst>
            <pc:docMk/>
            <pc:sldMk cId="2472875977" sldId="460"/>
            <ac:spMk id="3" creationId="{1706E08A-600D-C54B-6A19-F4BE87FEE42D}"/>
          </ac:spMkLst>
        </pc:spChg>
        <pc:spChg chg="add del mod">
          <ac:chgData name="Ορέστης Αντωνίου" userId="aa65568b-29c0-48f4-92ec-07a3c5292fa9" providerId="ADAL" clId="{D21D1392-A465-4792-993E-32CB645AABC9}" dt="2023-11-21T15:55:04.002" v="2739"/>
          <ac:spMkLst>
            <pc:docMk/>
            <pc:sldMk cId="2472875977" sldId="460"/>
            <ac:spMk id="6" creationId="{BE5A9845-2ECB-3F20-D47F-8972C618D6C0}"/>
          </ac:spMkLst>
        </pc:spChg>
        <pc:spChg chg="mod">
          <ac:chgData name="Ορέστης Αντωνίου" userId="aa65568b-29c0-48f4-92ec-07a3c5292fa9" providerId="ADAL" clId="{D21D1392-A465-4792-993E-32CB645AABC9}" dt="2023-11-21T15:55:56.991" v="2760" actId="20577"/>
          <ac:spMkLst>
            <pc:docMk/>
            <pc:sldMk cId="2472875977" sldId="460"/>
            <ac:spMk id="11" creationId="{A099B57F-3103-749B-B9B0-BEC7F8C30F79}"/>
          </ac:spMkLst>
        </pc:spChg>
        <pc:grpChg chg="add mod">
          <ac:chgData name="Ορέστης Αντωνίου" userId="aa65568b-29c0-48f4-92ec-07a3c5292fa9" providerId="ADAL" clId="{D21D1392-A465-4792-993E-32CB645AABC9}" dt="2023-11-21T15:56:55.810" v="2768" actId="1076"/>
          <ac:grpSpMkLst>
            <pc:docMk/>
            <pc:sldMk cId="2472875977" sldId="460"/>
            <ac:grpSpMk id="7" creationId="{4E1121E4-15B2-B228-9658-DB737BB5B86A}"/>
          </ac:grpSpMkLst>
        </pc:grpChg>
        <pc:picChg chg="add del mod">
          <ac:chgData name="Ορέστης Αντωνίου" userId="aa65568b-29c0-48f4-92ec-07a3c5292fa9" providerId="ADAL" clId="{D21D1392-A465-4792-993E-32CB645AABC9}" dt="2023-11-21T15:55:04.002" v="2739"/>
          <ac:picMkLst>
            <pc:docMk/>
            <pc:sldMk cId="2472875977" sldId="460"/>
            <ac:picMk id="4" creationId="{9E14DF1C-2ED0-97B9-CB07-0E5B9148C85E}"/>
          </ac:picMkLst>
        </pc:picChg>
        <pc:picChg chg="add del mod">
          <ac:chgData name="Ορέστης Αντωνίου" userId="aa65568b-29c0-48f4-92ec-07a3c5292fa9" providerId="ADAL" clId="{D21D1392-A465-4792-993E-32CB645AABC9}" dt="2023-11-21T15:55:43.942" v="2754" actId="164"/>
          <ac:picMkLst>
            <pc:docMk/>
            <pc:sldMk cId="2472875977" sldId="460"/>
            <ac:picMk id="5" creationId="{F1344A6B-571C-50B7-081D-63DFF1C086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D21D1392-A465-4792-993E-32CB645AABC9}" dt="2023-11-21T15:56:28.458" v="2761"/>
              <pc2:cmMkLst xmlns:pc2="http://schemas.microsoft.com/office/powerpoint/2019/9/main/command">
                <pc:docMk/>
                <pc:sldMk cId="2472875977" sldId="460"/>
                <pc2:cmMk id="{A57A3535-75F4-4912-9CC5-603206E4CAAE}"/>
              </pc2:cmMkLst>
            </pc226:cmChg>
          </p:ext>
        </pc:extLst>
      </pc:sldChg>
      <pc:sldChg chg="addSp delSp modSp add mod">
        <pc:chgData name="Ορέστης Αντωνίου" userId="aa65568b-29c0-48f4-92ec-07a3c5292fa9" providerId="ADAL" clId="{D21D1392-A465-4792-993E-32CB645AABC9}" dt="2023-11-26T15:37:07.382" v="43361" actId="20577"/>
        <pc:sldMkLst>
          <pc:docMk/>
          <pc:sldMk cId="2233566672" sldId="461"/>
        </pc:sldMkLst>
        <pc:spChg chg="add mod">
          <ac:chgData name="Ορέστης Αντωνίου" userId="aa65568b-29c0-48f4-92ec-07a3c5292fa9" providerId="ADAL" clId="{D21D1392-A465-4792-993E-32CB645AABC9}" dt="2023-11-26T15:37:03.858" v="43359"/>
          <ac:spMkLst>
            <pc:docMk/>
            <pc:sldMk cId="2233566672" sldId="461"/>
            <ac:spMk id="2" creationId="{320C180C-47B4-5131-7C22-93728D10BE0E}"/>
          </ac:spMkLst>
        </pc:spChg>
        <pc:spChg chg="add mod">
          <ac:chgData name="Ορέστης Αντωνίου" userId="aa65568b-29c0-48f4-92ec-07a3c5292fa9" providerId="ADAL" clId="{D21D1392-A465-4792-993E-32CB645AABC9}" dt="2023-11-26T15:37:07.382" v="43361" actId="20577"/>
          <ac:spMkLst>
            <pc:docMk/>
            <pc:sldMk cId="2233566672" sldId="461"/>
            <ac:spMk id="3" creationId="{EA4DF72D-14CF-A066-03F4-8377EAECAAF8}"/>
          </ac:spMkLst>
        </pc:spChg>
        <pc:spChg chg="del">
          <ac:chgData name="Ορέστης Αντωνίου" userId="aa65568b-29c0-48f4-92ec-07a3c5292fa9" providerId="ADAL" clId="{D21D1392-A465-4792-993E-32CB645AABC9}" dt="2023-11-26T15:36:58.362" v="43358" actId="21"/>
          <ac:spMkLst>
            <pc:docMk/>
            <pc:sldMk cId="2233566672" sldId="461"/>
            <ac:spMk id="31" creationId="{F98110E1-F282-BC49-4C10-E2E984B65699}"/>
          </ac:spMkLst>
        </pc:spChg>
      </pc:sldChg>
      <pc:sldChg chg="modNotesTx">
        <pc:chgData name="Ορέστης Αντωνίου" userId="aa65568b-29c0-48f4-92ec-07a3c5292fa9" providerId="ADAL" clId="{D21D1392-A465-4792-993E-32CB645AABC9}" dt="2023-11-26T09:29:34.891" v="36619" actId="20577"/>
        <pc:sldMkLst>
          <pc:docMk/>
          <pc:sldMk cId="2113847993" sldId="462"/>
        </pc:sldMkLst>
      </pc:sldChg>
      <pc:sldChg chg="modAnim delCm modNotesTx">
        <pc:chgData name="Ορέστης Αντωνίου" userId="aa65568b-29c0-48f4-92ec-07a3c5292fa9" providerId="ADAL" clId="{D21D1392-A465-4792-993E-32CB645AABC9}" dt="2023-12-02T13:24:20.828" v="59563"/>
        <pc:sldMkLst>
          <pc:docMk/>
          <pc:sldMk cId="671373108" sldId="4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D21D1392-A465-4792-993E-32CB645AABC9}" dt="2023-11-21T14:41:22.970" v="1241"/>
              <pc2:cmMkLst xmlns:pc2="http://schemas.microsoft.com/office/powerpoint/2019/9/main/command">
                <pc:docMk/>
                <pc:sldMk cId="671373108" sldId="463"/>
                <pc2:cmMk id="{2C573A53-B63F-43DB-9C54-E7DE39BC9A6B}"/>
              </pc2:cmMkLst>
            </pc226:cmChg>
          </p:ext>
        </pc:extLst>
      </pc:sldChg>
      <pc:sldChg chg="addSp modSp mod modAnim delCm modNotesTx">
        <pc:chgData name="Ορέστης Αντωνίου" userId="aa65568b-29c0-48f4-92ec-07a3c5292fa9" providerId="ADAL" clId="{D21D1392-A465-4792-993E-32CB645AABC9}" dt="2023-12-02T13:24:34.887" v="59566"/>
        <pc:sldMkLst>
          <pc:docMk/>
          <pc:sldMk cId="2656522574" sldId="464"/>
        </pc:sldMkLst>
        <pc:spChg chg="mod">
          <ac:chgData name="Ορέστης Αντωνίου" userId="aa65568b-29c0-48f4-92ec-07a3c5292fa9" providerId="ADAL" clId="{D21D1392-A465-4792-993E-32CB645AABC9}" dt="2023-11-21T14:54:03.615" v="1328" actId="164"/>
          <ac:spMkLst>
            <pc:docMk/>
            <pc:sldMk cId="2656522574" sldId="464"/>
            <ac:spMk id="4" creationId="{F1DFC0D8-A513-CCE0-4CAE-3021DBBEB1EA}"/>
          </ac:spMkLst>
        </pc:spChg>
        <pc:spChg chg="mod">
          <ac:chgData name="Ορέστης Αντωνίου" userId="aa65568b-29c0-48f4-92ec-07a3c5292fa9" providerId="ADAL" clId="{D21D1392-A465-4792-993E-32CB645AABC9}" dt="2023-11-21T14:54:03.615" v="1328" actId="164"/>
          <ac:spMkLst>
            <pc:docMk/>
            <pc:sldMk cId="2656522574" sldId="464"/>
            <ac:spMk id="7" creationId="{079AC0D1-6AFC-71A5-074C-A94C6F8C56FF}"/>
          </ac:spMkLst>
        </pc:spChg>
        <pc:spChg chg="mod">
          <ac:chgData name="Ορέστης Αντωνίου" userId="aa65568b-29c0-48f4-92ec-07a3c5292fa9" providerId="ADAL" clId="{D21D1392-A465-4792-993E-32CB645AABC9}" dt="2023-11-21T14:54:03.615" v="1328" actId="164"/>
          <ac:spMkLst>
            <pc:docMk/>
            <pc:sldMk cId="2656522574" sldId="464"/>
            <ac:spMk id="18" creationId="{2525287A-7B63-6061-AB59-A93290D41A2F}"/>
          </ac:spMkLst>
        </pc:spChg>
        <pc:spChg chg="mod">
          <ac:chgData name="Ορέστης Αντωνίου" userId="aa65568b-29c0-48f4-92ec-07a3c5292fa9" providerId="ADAL" clId="{D21D1392-A465-4792-993E-32CB645AABC9}" dt="2023-11-26T09:03:21.294" v="35241" actId="20577"/>
          <ac:spMkLst>
            <pc:docMk/>
            <pc:sldMk cId="2656522574" sldId="464"/>
            <ac:spMk id="21" creationId="{18273BFF-45BB-1777-A17E-D098A4FFAB03}"/>
          </ac:spMkLst>
        </pc:spChg>
        <pc:spChg chg="mod">
          <ac:chgData name="Ορέστης Αντωνίου" userId="aa65568b-29c0-48f4-92ec-07a3c5292fa9" providerId="ADAL" clId="{D21D1392-A465-4792-993E-32CB645AABC9}" dt="2023-11-21T14:54:03.615" v="1328" actId="164"/>
          <ac:spMkLst>
            <pc:docMk/>
            <pc:sldMk cId="2656522574" sldId="464"/>
            <ac:spMk id="40" creationId="{8FEBE1AF-D0A6-4D97-561D-B3BFD4D5531C}"/>
          </ac:spMkLst>
        </pc:spChg>
        <pc:spChg chg="mod">
          <ac:chgData name="Ορέστης Αντωνίου" userId="aa65568b-29c0-48f4-92ec-07a3c5292fa9" providerId="ADAL" clId="{D21D1392-A465-4792-993E-32CB645AABC9}" dt="2023-11-21T14:54:03.615" v="1328" actId="164"/>
          <ac:spMkLst>
            <pc:docMk/>
            <pc:sldMk cId="2656522574" sldId="464"/>
            <ac:spMk id="43" creationId="{74526076-15B4-9701-7C78-1EB9A7712D1E}"/>
          </ac:spMkLst>
        </pc:spChg>
        <pc:spChg chg="mod">
          <ac:chgData name="Ορέστης Αντωνίου" userId="aa65568b-29c0-48f4-92ec-07a3c5292fa9" providerId="ADAL" clId="{D21D1392-A465-4792-993E-32CB645AABC9}" dt="2023-11-21T14:54:03.615" v="1328" actId="164"/>
          <ac:spMkLst>
            <pc:docMk/>
            <pc:sldMk cId="2656522574" sldId="464"/>
            <ac:spMk id="46" creationId="{D0C71751-4529-3EAD-89F1-3D13CBDDC90E}"/>
          </ac:spMkLst>
        </pc:spChg>
        <pc:spChg chg="mod">
          <ac:chgData name="Ορέστης Αντωνίου" userId="aa65568b-29c0-48f4-92ec-07a3c5292fa9" providerId="ADAL" clId="{D21D1392-A465-4792-993E-32CB645AABC9}" dt="2023-11-21T14:54:03.615" v="1328" actId="164"/>
          <ac:spMkLst>
            <pc:docMk/>
            <pc:sldMk cId="2656522574" sldId="464"/>
            <ac:spMk id="47" creationId="{B8D88C05-82B5-3387-1CD8-A93DB7D3E377}"/>
          </ac:spMkLst>
        </pc:spChg>
        <pc:spChg chg="mod">
          <ac:chgData name="Ορέστης Αντωνίου" userId="aa65568b-29c0-48f4-92ec-07a3c5292fa9" providerId="ADAL" clId="{D21D1392-A465-4792-993E-32CB645AABC9}" dt="2023-11-21T14:54:03.615" v="1328" actId="164"/>
          <ac:spMkLst>
            <pc:docMk/>
            <pc:sldMk cId="2656522574" sldId="464"/>
            <ac:spMk id="51" creationId="{E772D797-2596-6219-8FD7-A2A3BCF23E75}"/>
          </ac:spMkLst>
        </pc:spChg>
        <pc:grpChg chg="add mod">
          <ac:chgData name="Ορέστης Αντωνίου" userId="aa65568b-29c0-48f4-92ec-07a3c5292fa9" providerId="ADAL" clId="{D21D1392-A465-4792-993E-32CB645AABC9}" dt="2023-12-02T13:23:33.477" v="59561" actId="164"/>
          <ac:grpSpMkLst>
            <pc:docMk/>
            <pc:sldMk cId="2656522574" sldId="464"/>
            <ac:grpSpMk id="8" creationId="{CEBDE552-5FB8-534F-6558-15E90B1D5226}"/>
          </ac:grpSpMkLst>
        </pc:grpChg>
        <pc:grpChg chg="add mod">
          <ac:chgData name="Ορέστης Αντωνίου" userId="aa65568b-29c0-48f4-92ec-07a3c5292fa9" providerId="ADAL" clId="{D21D1392-A465-4792-993E-32CB645AABC9}" dt="2023-12-02T13:23:33.477" v="59561" actId="164"/>
          <ac:grpSpMkLst>
            <pc:docMk/>
            <pc:sldMk cId="2656522574" sldId="464"/>
            <ac:grpSpMk id="9" creationId="{E16DEFE1-01DD-2F94-0990-E27FDD5BFA6C}"/>
          </ac:grpSpMkLst>
        </pc:grpChg>
        <pc:cxnChg chg="mod">
          <ac:chgData name="Ορέστης Αντωνίου" userId="aa65568b-29c0-48f4-92ec-07a3c5292fa9" providerId="ADAL" clId="{D21D1392-A465-4792-993E-32CB645AABC9}" dt="2023-11-21T14:54:03.615" v="1328" actId="164"/>
          <ac:cxnSpMkLst>
            <pc:docMk/>
            <pc:sldMk cId="2656522574" sldId="464"/>
            <ac:cxnSpMk id="11" creationId="{13249C22-D67D-8EFD-AF86-E4F21648FB72}"/>
          </ac:cxnSpMkLst>
        </pc:cxnChg>
        <pc:cxnChg chg="mod">
          <ac:chgData name="Ορέστης Αντωνίου" userId="aa65568b-29c0-48f4-92ec-07a3c5292fa9" providerId="ADAL" clId="{D21D1392-A465-4792-993E-32CB645AABC9}" dt="2023-11-21T14:54:03.615" v="1328" actId="164"/>
          <ac:cxnSpMkLst>
            <pc:docMk/>
            <pc:sldMk cId="2656522574" sldId="464"/>
            <ac:cxnSpMk id="26" creationId="{42D9B5A4-6D3D-2ED9-720A-4E3E0E3F09CB}"/>
          </ac:cxnSpMkLst>
        </pc:cxnChg>
        <pc:cxnChg chg="mod">
          <ac:chgData name="Ορέστης Αντωνίου" userId="aa65568b-29c0-48f4-92ec-07a3c5292fa9" providerId="ADAL" clId="{D21D1392-A465-4792-993E-32CB645AABC9}" dt="2023-11-21T14:54:03.615" v="1328" actId="164"/>
          <ac:cxnSpMkLst>
            <pc:docMk/>
            <pc:sldMk cId="2656522574" sldId="464"/>
            <ac:cxnSpMk id="41" creationId="{29C26117-7197-7578-B1D3-B26F91240F3F}"/>
          </ac:cxnSpMkLst>
        </pc:cxnChg>
        <pc:cxnChg chg="mod">
          <ac:chgData name="Ορέστης Αντωνίου" userId="aa65568b-29c0-48f4-92ec-07a3c5292fa9" providerId="ADAL" clId="{D21D1392-A465-4792-993E-32CB645AABC9}" dt="2023-11-21T14:54:03.615" v="1328" actId="164"/>
          <ac:cxnSpMkLst>
            <pc:docMk/>
            <pc:sldMk cId="2656522574" sldId="464"/>
            <ac:cxnSpMk id="54" creationId="{FD4C808E-4C45-C67C-3212-3326CD240C86}"/>
          </ac:cxnSpMkLst>
        </pc:cxnChg>
        <pc:cxnChg chg="mod">
          <ac:chgData name="Ορέστης Αντωνίου" userId="aa65568b-29c0-48f4-92ec-07a3c5292fa9" providerId="ADAL" clId="{D21D1392-A465-4792-993E-32CB645AABC9}" dt="2023-12-02T13:23:33.477" v="59561" actId="164"/>
          <ac:cxnSpMkLst>
            <pc:docMk/>
            <pc:sldMk cId="2656522574" sldId="464"/>
            <ac:cxnSpMk id="61" creationId="{A929F808-AD12-CF41-3320-614FEBD7FED7}"/>
          </ac:cxnSpMkLst>
        </pc:cxnChg>
        <pc:cxnChg chg="mod">
          <ac:chgData name="Ορέστης Αντωνίου" userId="aa65568b-29c0-48f4-92ec-07a3c5292fa9" providerId="ADAL" clId="{D21D1392-A465-4792-993E-32CB645AABC9}" dt="2023-11-21T14:54:03.615" v="1328" actId="164"/>
          <ac:cxnSpMkLst>
            <pc:docMk/>
            <pc:sldMk cId="2656522574" sldId="464"/>
            <ac:cxnSpMk id="74" creationId="{781243AA-FA26-95FE-3A29-31519315F5A4}"/>
          </ac:cxnSpMkLst>
        </pc:cxnChg>
        <pc:cxnChg chg="mod">
          <ac:chgData name="Ορέστης Αντωνίου" userId="aa65568b-29c0-48f4-92ec-07a3c5292fa9" providerId="ADAL" clId="{D21D1392-A465-4792-993E-32CB645AABC9}" dt="2023-11-21T14:54:03.615" v="1328" actId="164"/>
          <ac:cxnSpMkLst>
            <pc:docMk/>
            <pc:sldMk cId="2656522574" sldId="464"/>
            <ac:cxnSpMk id="77" creationId="{1AC9E589-FE80-96A1-DC52-3B9C1F1703E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D21D1392-A465-4792-993E-32CB645AABC9}" dt="2023-11-21T14:53:27.816" v="1327"/>
              <pc2:cmMkLst xmlns:pc2="http://schemas.microsoft.com/office/powerpoint/2019/9/main/command">
                <pc:docMk/>
                <pc:sldMk cId="2656522574" sldId="464"/>
                <pc2:cmMk id="{1937AB4E-82DE-4497-BE60-2E7D640AE3B8}"/>
              </pc2:cmMkLst>
            </pc226:cmChg>
          </p:ext>
        </pc:extLst>
      </pc:sldChg>
      <pc:sldChg chg="modSp mod modAnim modNotesTx">
        <pc:chgData name="Ορέστης Αντωνίου" userId="aa65568b-29c0-48f4-92ec-07a3c5292fa9" providerId="ADAL" clId="{D21D1392-A465-4792-993E-32CB645AABC9}" dt="2023-12-02T13:26:41.140" v="59606" actId="167"/>
        <pc:sldMkLst>
          <pc:docMk/>
          <pc:sldMk cId="3432988889" sldId="465"/>
        </pc:sldMkLst>
        <pc:grpChg chg="mod ord">
          <ac:chgData name="Ορέστης Αντωνίου" userId="aa65568b-29c0-48f4-92ec-07a3c5292fa9" providerId="ADAL" clId="{D21D1392-A465-4792-993E-32CB645AABC9}" dt="2023-12-02T13:26:41.140" v="59606" actId="167"/>
          <ac:grpSpMkLst>
            <pc:docMk/>
            <pc:sldMk cId="3432988889" sldId="465"/>
            <ac:grpSpMk id="65" creationId="{A493205F-408D-62D4-F480-F4489E8AADD8}"/>
          </ac:grpSpMkLst>
        </pc:grpChg>
        <pc:cxnChg chg="mod">
          <ac:chgData name="Ορέστης Αντωνίου" userId="aa65568b-29c0-48f4-92ec-07a3c5292fa9" providerId="ADAL" clId="{D21D1392-A465-4792-993E-32CB645AABC9}" dt="2023-12-02T13:26:37.005" v="59605" actId="1076"/>
          <ac:cxnSpMkLst>
            <pc:docMk/>
            <pc:sldMk cId="3432988889" sldId="465"/>
            <ac:cxnSpMk id="31" creationId="{06FD23B7-E364-2BBC-AC02-6270DAF69F6A}"/>
          </ac:cxnSpMkLst>
        </pc:cxnChg>
      </pc:sldChg>
      <pc:sldChg chg="delSp modSp mod modAnim modNotesTx">
        <pc:chgData name="Ορέστης Αντωνίου" userId="aa65568b-29c0-48f4-92ec-07a3c5292fa9" providerId="ADAL" clId="{D21D1392-A465-4792-993E-32CB645AABC9}" dt="2023-12-02T13:22:50.018" v="59560" actId="14838"/>
        <pc:sldMkLst>
          <pc:docMk/>
          <pc:sldMk cId="2938624737" sldId="466"/>
        </pc:sldMkLst>
        <pc:spChg chg="mod">
          <ac:chgData name="Ορέστης Αντωνίου" userId="aa65568b-29c0-48f4-92ec-07a3c5292fa9" providerId="ADAL" clId="{D21D1392-A465-4792-993E-32CB645AABC9}" dt="2023-12-02T13:22:50.018" v="59560" actId="14838"/>
          <ac:spMkLst>
            <pc:docMk/>
            <pc:sldMk cId="2938624737" sldId="466"/>
            <ac:spMk id="25" creationId="{1369E79A-257D-5D72-3125-713B54906530}"/>
          </ac:spMkLst>
        </pc:spChg>
        <pc:grpChg chg="del">
          <ac:chgData name="Ορέστης Αντωνίου" userId="aa65568b-29c0-48f4-92ec-07a3c5292fa9" providerId="ADAL" clId="{D21D1392-A465-4792-993E-32CB645AABC9}" dt="2023-11-21T14:32:22.703" v="506" actId="21"/>
          <ac:grpSpMkLst>
            <pc:docMk/>
            <pc:sldMk cId="2938624737" sldId="466"/>
            <ac:grpSpMk id="20" creationId="{4F2404FB-913B-6E7C-BDA9-87CE09685027}"/>
          </ac:grpSpMkLst>
        </pc:grpChg>
      </pc:sldChg>
      <pc:sldChg chg="add del">
        <pc:chgData name="Ορέστης Αντωνίου" userId="aa65568b-29c0-48f4-92ec-07a3c5292fa9" providerId="ADAL" clId="{D21D1392-A465-4792-993E-32CB645AABC9}" dt="2023-11-21T15:34:43.651" v="2569" actId="2696"/>
        <pc:sldMkLst>
          <pc:docMk/>
          <pc:sldMk cId="65739966" sldId="467"/>
        </pc:sldMkLst>
      </pc:sldChg>
      <pc:sldChg chg="addSp delSp modSp add mod modAnim delCm modNotesTx">
        <pc:chgData name="Ορέστης Αντωνίου" userId="aa65568b-29c0-48f4-92ec-07a3c5292fa9" providerId="ADAL" clId="{D21D1392-A465-4792-993E-32CB645AABC9}" dt="2023-12-02T13:29:55.463" v="59614"/>
        <pc:sldMkLst>
          <pc:docMk/>
          <pc:sldMk cId="1634025369" sldId="467"/>
        </pc:sldMkLst>
        <pc:spChg chg="add mod">
          <ac:chgData name="Ορέστης Αντωνίου" userId="aa65568b-29c0-48f4-92ec-07a3c5292fa9" providerId="ADAL" clId="{D21D1392-A465-4792-993E-32CB645AABC9}" dt="2023-11-21T16:14:26.974" v="3013" actId="20577"/>
          <ac:spMkLst>
            <pc:docMk/>
            <pc:sldMk cId="1634025369" sldId="467"/>
            <ac:spMk id="32" creationId="{F77C07F0-71E7-FF3D-2358-81EC90DDC7B3}"/>
          </ac:spMkLst>
        </pc:spChg>
        <pc:spChg chg="add mod">
          <ac:chgData name="Ορέστης Αντωνίου" userId="aa65568b-29c0-48f4-92ec-07a3c5292fa9" providerId="ADAL" clId="{D21D1392-A465-4792-993E-32CB645AABC9}" dt="2023-11-21T16:15:55.822" v="3083" actId="164"/>
          <ac:spMkLst>
            <pc:docMk/>
            <pc:sldMk cId="1634025369" sldId="467"/>
            <ac:spMk id="33" creationId="{47C56166-5E86-B8B8-5983-BC878ACF31B9}"/>
          </ac:spMkLst>
        </pc:spChg>
        <pc:spChg chg="add mod">
          <ac:chgData name="Ορέστης Αντωνίου" userId="aa65568b-29c0-48f4-92ec-07a3c5292fa9" providerId="ADAL" clId="{D21D1392-A465-4792-993E-32CB645AABC9}" dt="2023-11-21T16:17:43.839" v="3193" actId="164"/>
          <ac:spMkLst>
            <pc:docMk/>
            <pc:sldMk cId="1634025369" sldId="467"/>
            <ac:spMk id="41" creationId="{7AB2ECB3-B5EB-AAFD-B90A-1E4DD8DA4BDE}"/>
          </ac:spMkLst>
        </pc:spChg>
        <pc:grpChg chg="del">
          <ac:chgData name="Ορέστης Αντωνίου" userId="aa65568b-29c0-48f4-92ec-07a3c5292fa9" providerId="ADAL" clId="{D21D1392-A465-4792-993E-32CB645AABC9}" dt="2023-11-21T16:12:18.325" v="2886" actId="21"/>
          <ac:grpSpMkLst>
            <pc:docMk/>
            <pc:sldMk cId="1634025369" sldId="467"/>
            <ac:grpSpMk id="4" creationId="{11E3C88A-ED61-BAA2-411B-24D35FD11DD6}"/>
          </ac:grpSpMkLst>
        </pc:grpChg>
        <pc:grpChg chg="del">
          <ac:chgData name="Ορέστης Αντωνίου" userId="aa65568b-29c0-48f4-92ec-07a3c5292fa9" providerId="ADAL" clId="{D21D1392-A465-4792-993E-32CB645AABC9}" dt="2023-11-21T16:08:41.277" v="2883" actId="21"/>
          <ac:grpSpMkLst>
            <pc:docMk/>
            <pc:sldMk cId="1634025369" sldId="467"/>
            <ac:grpSpMk id="23" creationId="{B1C47C33-DA9A-8A9B-B620-B1D0E862033C}"/>
          </ac:grpSpMkLst>
        </pc:grpChg>
        <pc:grpChg chg="del">
          <ac:chgData name="Ορέστης Αντωνίου" userId="aa65568b-29c0-48f4-92ec-07a3c5292fa9" providerId="ADAL" clId="{D21D1392-A465-4792-993E-32CB645AABC9}" dt="2023-11-21T16:08:43.952" v="2884" actId="21"/>
          <ac:grpSpMkLst>
            <pc:docMk/>
            <pc:sldMk cId="1634025369" sldId="467"/>
            <ac:grpSpMk id="24" creationId="{FBC97B94-E717-55B9-E4BE-F23364428C78}"/>
          </ac:grpSpMkLst>
        </pc:grpChg>
        <pc:grpChg chg="del">
          <ac:chgData name="Ορέστης Αντωνίου" userId="aa65568b-29c0-48f4-92ec-07a3c5292fa9" providerId="ADAL" clId="{D21D1392-A465-4792-993E-32CB645AABC9}" dt="2023-11-21T16:08:46.607" v="2885" actId="21"/>
          <ac:grpSpMkLst>
            <pc:docMk/>
            <pc:sldMk cId="1634025369" sldId="467"/>
            <ac:grpSpMk id="28" creationId="{E6D72728-A67C-0913-9705-C4EA93B9F141}"/>
          </ac:grpSpMkLst>
        </pc:grpChg>
        <pc:grpChg chg="del">
          <ac:chgData name="Ορέστης Αντωνίου" userId="aa65568b-29c0-48f4-92ec-07a3c5292fa9" providerId="ADAL" clId="{D21D1392-A465-4792-993E-32CB645AABC9}" dt="2023-11-21T16:08:37.123" v="2882" actId="21"/>
          <ac:grpSpMkLst>
            <pc:docMk/>
            <pc:sldMk cId="1634025369" sldId="467"/>
            <ac:grpSpMk id="34" creationId="{52CB71FA-C006-0640-48ED-71516A4B8FBD}"/>
          </ac:grpSpMkLst>
        </pc:grpChg>
        <pc:grpChg chg="del">
          <ac:chgData name="Ορέστης Αντωνίου" userId="aa65568b-29c0-48f4-92ec-07a3c5292fa9" providerId="ADAL" clId="{D21D1392-A465-4792-993E-32CB645AABC9}" dt="2023-11-21T16:08:31.816" v="2880" actId="21"/>
          <ac:grpSpMkLst>
            <pc:docMk/>
            <pc:sldMk cId="1634025369" sldId="467"/>
            <ac:grpSpMk id="35" creationId="{3694D01B-BB62-AEAB-F8CD-211CA8C6D3E1}"/>
          </ac:grpSpMkLst>
        </pc:grpChg>
        <pc:grpChg chg="del">
          <ac:chgData name="Ορέστης Αντωνίου" userId="aa65568b-29c0-48f4-92ec-07a3c5292fa9" providerId="ADAL" clId="{D21D1392-A465-4792-993E-32CB645AABC9}" dt="2023-11-21T16:08:33.737" v="2881" actId="21"/>
          <ac:grpSpMkLst>
            <pc:docMk/>
            <pc:sldMk cId="1634025369" sldId="467"/>
            <ac:grpSpMk id="36" creationId="{A9E8016E-7A9D-63B4-FEE1-81BDABD68095}"/>
          </ac:grpSpMkLst>
        </pc:grpChg>
        <pc:grpChg chg="add mod">
          <ac:chgData name="Ορέστης Αντωνίου" userId="aa65568b-29c0-48f4-92ec-07a3c5292fa9" providerId="ADAL" clId="{D21D1392-A465-4792-993E-32CB645AABC9}" dt="2023-11-21T16:17:38.996" v="3192" actId="164"/>
          <ac:grpSpMkLst>
            <pc:docMk/>
            <pc:sldMk cId="1634025369" sldId="467"/>
            <ac:grpSpMk id="38" creationId="{8F69BAF5-7121-C332-9CFF-5101A76A1720}"/>
          </ac:grpSpMkLst>
        </pc:grpChg>
        <pc:grpChg chg="add mod">
          <ac:chgData name="Ορέστης Αντωνίου" userId="aa65568b-29c0-48f4-92ec-07a3c5292fa9" providerId="ADAL" clId="{D21D1392-A465-4792-993E-32CB645AABC9}" dt="2023-11-21T16:17:43.839" v="3193" actId="164"/>
          <ac:grpSpMkLst>
            <pc:docMk/>
            <pc:sldMk cId="1634025369" sldId="467"/>
            <ac:grpSpMk id="42" creationId="{FAEB0152-2312-FA94-CC54-2BB489F11E81}"/>
          </ac:grpSpMkLst>
        </pc:grpChg>
        <pc:grpChg chg="add mod">
          <ac:chgData name="Ορέστης Αντωνίου" userId="aa65568b-29c0-48f4-92ec-07a3c5292fa9" providerId="ADAL" clId="{D21D1392-A465-4792-993E-32CB645AABC9}" dt="2023-11-21T16:17:43.839" v="3193" actId="164"/>
          <ac:grpSpMkLst>
            <pc:docMk/>
            <pc:sldMk cId="1634025369" sldId="467"/>
            <ac:grpSpMk id="43" creationId="{6D83A44E-3B07-8D7F-CA00-54FF1382CCAC}"/>
          </ac:grpSpMkLst>
        </pc:grpChg>
        <pc:picChg chg="add mod">
          <ac:chgData name="Ορέστης Αντωνίου" userId="aa65568b-29c0-48f4-92ec-07a3c5292fa9" providerId="ADAL" clId="{D21D1392-A465-4792-993E-32CB645AABC9}" dt="2023-11-21T16:15:55.822" v="3083" actId="164"/>
          <ac:picMkLst>
            <pc:docMk/>
            <pc:sldMk cId="1634025369" sldId="467"/>
            <ac:picMk id="31" creationId="{810D1526-D492-1AC7-DA0B-DE6B99999218}"/>
          </ac:picMkLst>
        </pc:picChg>
        <pc:cxnChg chg="add mod">
          <ac:chgData name="Ορέστης Αντωνίου" userId="aa65568b-29c0-48f4-92ec-07a3c5292fa9" providerId="ADAL" clId="{D21D1392-A465-4792-993E-32CB645AABC9}" dt="2023-11-21T16:17:38.996" v="3192" actId="164"/>
          <ac:cxnSpMkLst>
            <pc:docMk/>
            <pc:sldMk cId="1634025369" sldId="467"/>
            <ac:cxnSpMk id="40" creationId="{6DC80832-7294-0CDA-29FA-266CDE2A4A3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D21D1392-A465-4792-993E-32CB645AABC9}" dt="2023-11-21T16:07:55.625" v="2872"/>
              <pc2:cmMkLst xmlns:pc2="http://schemas.microsoft.com/office/powerpoint/2019/9/main/command">
                <pc:docMk/>
                <pc:sldMk cId="1634025369" sldId="467"/>
                <pc2:cmMk id="{B58D8068-F4AE-4972-9702-8E95F23E2DCD}"/>
              </pc2:cmMkLst>
            </pc226:cmChg>
          </p:ext>
        </pc:extLst>
      </pc:sldChg>
      <pc:sldChg chg="addSp delSp modSp add mod delAnim modAnim modNotesTx">
        <pc:chgData name="Ορέστης Αντωνίου" userId="aa65568b-29c0-48f4-92ec-07a3c5292fa9" providerId="ADAL" clId="{D21D1392-A465-4792-993E-32CB645AABC9}" dt="2023-12-02T13:30:11.563" v="59617"/>
        <pc:sldMkLst>
          <pc:docMk/>
          <pc:sldMk cId="125770037" sldId="468"/>
        </pc:sldMkLst>
        <pc:spChg chg="add mod">
          <ac:chgData name="Ορέστης Αντωνίου" userId="aa65568b-29c0-48f4-92ec-07a3c5292fa9" providerId="ADAL" clId="{D21D1392-A465-4792-993E-32CB645AABC9}" dt="2023-11-21T16:24:14.447" v="3482" actId="164"/>
          <ac:spMkLst>
            <pc:docMk/>
            <pc:sldMk cId="125770037" sldId="468"/>
            <ac:spMk id="8" creationId="{476106A5-B84D-F38D-92F3-38ABC10CCE2B}"/>
          </ac:spMkLst>
        </pc:spChg>
        <pc:spChg chg="mod">
          <ac:chgData name="Ορέστης Αντωνίου" userId="aa65568b-29c0-48f4-92ec-07a3c5292fa9" providerId="ADAL" clId="{D21D1392-A465-4792-993E-32CB645AABC9}" dt="2023-11-21T16:21:23.081" v="3395" actId="20577"/>
          <ac:spMkLst>
            <pc:docMk/>
            <pc:sldMk cId="125770037" sldId="468"/>
            <ac:spMk id="32" creationId="{F77C07F0-71E7-FF3D-2358-81EC90DDC7B3}"/>
          </ac:spMkLst>
        </pc:spChg>
        <pc:grpChg chg="add mod">
          <ac:chgData name="Ορέστης Αντωνίου" userId="aa65568b-29c0-48f4-92ec-07a3c5292fa9" providerId="ADAL" clId="{D21D1392-A465-4792-993E-32CB645AABC9}" dt="2023-11-21T16:24:14.447" v="3482" actId="164"/>
          <ac:grpSpMkLst>
            <pc:docMk/>
            <pc:sldMk cId="125770037" sldId="468"/>
            <ac:grpSpMk id="9" creationId="{9645DC80-2033-1B5C-307E-143148F3002F}"/>
          </ac:grpSpMkLst>
        </pc:grpChg>
        <pc:grpChg chg="del">
          <ac:chgData name="Ορέστης Αντωνίου" userId="aa65568b-29c0-48f4-92ec-07a3c5292fa9" providerId="ADAL" clId="{D21D1392-A465-4792-993E-32CB645AABC9}" dt="2023-11-21T16:21:28.576" v="3396" actId="21"/>
          <ac:grpSpMkLst>
            <pc:docMk/>
            <pc:sldMk cId="125770037" sldId="468"/>
            <ac:grpSpMk id="43" creationId="{6D83A44E-3B07-8D7F-CA00-54FF1382CCAC}"/>
          </ac:grpSpMkLst>
        </pc:grpChg>
        <pc:picChg chg="add mod">
          <ac:chgData name="Ορέστης Αντωνίου" userId="aa65568b-29c0-48f4-92ec-07a3c5292fa9" providerId="ADAL" clId="{D21D1392-A465-4792-993E-32CB645AABC9}" dt="2023-11-21T16:24:14.447" v="3482" actId="164"/>
          <ac:picMkLst>
            <pc:docMk/>
            <pc:sldMk cId="125770037" sldId="468"/>
            <ac:picMk id="7" creationId="{BF26A67F-13F6-77AB-EF14-A0B2E46E32DD}"/>
          </ac:picMkLst>
        </pc:picChg>
      </pc:sldChg>
      <pc:sldChg chg="del">
        <pc:chgData name="Ορέστης Αντωνίου" userId="aa65568b-29c0-48f4-92ec-07a3c5292fa9" providerId="ADAL" clId="{D21D1392-A465-4792-993E-32CB645AABC9}" dt="2023-11-22T19:27:47.503" v="8513" actId="2696"/>
        <pc:sldMkLst>
          <pc:docMk/>
          <pc:sldMk cId="911248601" sldId="469"/>
        </pc:sldMkLst>
      </pc:sldChg>
      <pc:sldChg chg="addSp delSp modSp add mod modAnim">
        <pc:chgData name="Ορέστης Αντωνίου" userId="aa65568b-29c0-48f4-92ec-07a3c5292fa9" providerId="ADAL" clId="{D21D1392-A465-4792-993E-32CB645AABC9}" dt="2023-11-26T16:44:05.969" v="44210"/>
        <pc:sldMkLst>
          <pc:docMk/>
          <pc:sldMk cId="993409936" sldId="469"/>
        </pc:sldMkLst>
        <pc:spChg chg="add mod">
          <ac:chgData name="Ορέστης Αντωνίου" userId="aa65568b-29c0-48f4-92ec-07a3c5292fa9" providerId="ADAL" clId="{D21D1392-A465-4792-993E-32CB645AABC9}" dt="2023-11-26T16:41:59.202" v="44172"/>
          <ac:spMkLst>
            <pc:docMk/>
            <pc:sldMk cId="993409936" sldId="469"/>
            <ac:spMk id="2" creationId="{4DFC25C8-5474-E080-0D03-9C10A17DC1D5}"/>
          </ac:spMkLst>
        </pc:spChg>
        <pc:spChg chg="add mod">
          <ac:chgData name="Ορέστης Αντωνίου" userId="aa65568b-29c0-48f4-92ec-07a3c5292fa9" providerId="ADAL" clId="{D21D1392-A465-4792-993E-32CB645AABC9}" dt="2023-11-26T16:42:15.613" v="44203" actId="20577"/>
          <ac:spMkLst>
            <pc:docMk/>
            <pc:sldMk cId="993409936" sldId="469"/>
            <ac:spMk id="3" creationId="{F2C7C33F-6B02-D5FF-A710-BB82B4F5E8C7}"/>
          </ac:spMkLst>
        </pc:spChg>
        <pc:spChg chg="del topLvl">
          <ac:chgData name="Ορέστης Αντωνίου" userId="aa65568b-29c0-48f4-92ec-07a3c5292fa9" providerId="ADAL" clId="{D21D1392-A465-4792-993E-32CB645AABC9}" dt="2023-11-26T16:41:51.588" v="44171" actId="21"/>
          <ac:spMkLst>
            <pc:docMk/>
            <pc:sldMk cId="993409936" sldId="469"/>
            <ac:spMk id="27" creationId="{59DB8727-8FC6-38FD-253C-A55A34AF7735}"/>
          </ac:spMkLst>
        </pc:spChg>
        <pc:grpChg chg="del">
          <ac:chgData name="Ορέστης Αντωνίου" userId="aa65568b-29c0-48f4-92ec-07a3c5292fa9" providerId="ADAL" clId="{D21D1392-A465-4792-993E-32CB645AABC9}" dt="2023-11-26T16:41:51.588" v="44171" actId="21"/>
          <ac:grpSpMkLst>
            <pc:docMk/>
            <pc:sldMk cId="993409936" sldId="469"/>
            <ac:grpSpMk id="26" creationId="{A17F22A5-D11C-62F6-726F-91CCE9CA44E4}"/>
          </ac:grpSpMkLst>
        </pc:grpChg>
        <pc:picChg chg="topLvl">
          <ac:chgData name="Ορέστης Αντωνίου" userId="aa65568b-29c0-48f4-92ec-07a3c5292fa9" providerId="ADAL" clId="{D21D1392-A465-4792-993E-32CB645AABC9}" dt="2023-11-26T16:41:51.588" v="44171" actId="21"/>
          <ac:picMkLst>
            <pc:docMk/>
            <pc:sldMk cId="993409936" sldId="469"/>
            <ac:picMk id="28" creationId="{8AECC6ED-5FB4-8C01-2A89-C18925208BA9}"/>
          </ac:picMkLst>
        </pc:picChg>
      </pc:sldChg>
      <pc:sldChg chg="add del">
        <pc:chgData name="Ορέστης Αντωνίου" userId="aa65568b-29c0-48f4-92ec-07a3c5292fa9" providerId="ADAL" clId="{D21D1392-A465-4792-993E-32CB645AABC9}" dt="2023-11-21T18:47:21.144" v="4400" actId="2890"/>
        <pc:sldMkLst>
          <pc:docMk/>
          <pc:sldMk cId="3049123294" sldId="469"/>
        </pc:sldMkLst>
      </pc:sldChg>
      <pc:sldChg chg="mod modShow">
        <pc:chgData name="Ορέστης Αντωνίου" userId="aa65568b-29c0-48f4-92ec-07a3c5292fa9" providerId="ADAL" clId="{D21D1392-A465-4792-993E-32CB645AABC9}" dt="2023-11-22T19:17:32.541" v="8504" actId="729"/>
        <pc:sldMkLst>
          <pc:docMk/>
          <pc:sldMk cId="907145867" sldId="470"/>
        </pc:sldMkLst>
      </pc:sldChg>
      <pc:sldChg chg="add del replId">
        <pc:chgData name="Ορέστης Αντωνίου" userId="aa65568b-29c0-48f4-92ec-07a3c5292fa9" providerId="ADAL" clId="{D21D1392-A465-4792-993E-32CB645AABC9}" dt="2023-11-21T18:47:21.144" v="4400" actId="2890"/>
        <pc:sldMkLst>
          <pc:docMk/>
          <pc:sldMk cId="1352352446" sldId="470"/>
        </pc:sldMkLst>
      </pc:sldChg>
      <pc:sldChg chg="add del mod modShow">
        <pc:chgData name="Ορέστης Αντωνίου" userId="aa65568b-29c0-48f4-92ec-07a3c5292fa9" providerId="ADAL" clId="{D21D1392-A465-4792-993E-32CB645AABC9}" dt="2023-11-22T19:17:38.060" v="8505" actId="729"/>
        <pc:sldMkLst>
          <pc:docMk/>
          <pc:sldMk cId="2845897018" sldId="471"/>
        </pc:sldMkLst>
      </pc:sldChg>
      <pc:sldChg chg="addSp modSp add mod modAnim modNotesTx">
        <pc:chgData name="Ορέστης Αντωνίου" userId="aa65568b-29c0-48f4-92ec-07a3c5292fa9" providerId="ADAL" clId="{D21D1392-A465-4792-993E-32CB645AABC9}" dt="2023-11-25T06:30:24.029" v="17638" actId="13926"/>
        <pc:sldMkLst>
          <pc:docMk/>
          <pc:sldMk cId="1035276323" sldId="472"/>
        </pc:sldMkLst>
        <pc:spChg chg="mod">
          <ac:chgData name="Ορέστης Αντωνίου" userId="aa65568b-29c0-48f4-92ec-07a3c5292fa9" providerId="ADAL" clId="{D21D1392-A465-4792-993E-32CB645AABC9}" dt="2023-11-22T19:32:43.318" v="8534" actId="164"/>
          <ac:spMkLst>
            <pc:docMk/>
            <pc:sldMk cId="1035276323" sldId="472"/>
            <ac:spMk id="10" creationId="{23566E37-1B73-C3D2-8D0A-6C7075796CB1}"/>
          </ac:spMkLst>
        </pc:spChg>
        <pc:spChg chg="mod">
          <ac:chgData name="Ορέστης Αντωνίου" userId="aa65568b-29c0-48f4-92ec-07a3c5292fa9" providerId="ADAL" clId="{D21D1392-A465-4792-993E-32CB645AABC9}" dt="2023-11-25T06:15:54.712" v="16228" actId="20577"/>
          <ac:spMkLst>
            <pc:docMk/>
            <pc:sldMk cId="1035276323" sldId="472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D21D1392-A465-4792-993E-32CB645AABC9}" dt="2023-11-22T19:34:55.609" v="8541" actId="1582"/>
          <ac:spMkLst>
            <pc:docMk/>
            <pc:sldMk cId="1035276323" sldId="472"/>
            <ac:spMk id="21" creationId="{A2F9B7B1-DC4C-7BE2-15A4-B985DE8EE6CF}"/>
          </ac:spMkLst>
        </pc:spChg>
        <pc:spChg chg="mod">
          <ac:chgData name="Ορέστης Αντωνίου" userId="aa65568b-29c0-48f4-92ec-07a3c5292fa9" providerId="ADAL" clId="{D21D1392-A465-4792-993E-32CB645AABC9}" dt="2023-11-22T19:32:43.318" v="8534" actId="164"/>
          <ac:spMkLst>
            <pc:docMk/>
            <pc:sldMk cId="1035276323" sldId="472"/>
            <ac:spMk id="40" creationId="{92F0C57B-80A4-2586-ED7A-03D50FF64E1A}"/>
          </ac:spMkLst>
        </pc:spChg>
        <pc:spChg chg="mod">
          <ac:chgData name="Ορέστης Αντωνίου" userId="aa65568b-29c0-48f4-92ec-07a3c5292fa9" providerId="ADAL" clId="{D21D1392-A465-4792-993E-32CB645AABC9}" dt="2023-11-22T19:34:55.609" v="8541" actId="1582"/>
          <ac:spMkLst>
            <pc:docMk/>
            <pc:sldMk cId="1035276323" sldId="472"/>
            <ac:spMk id="70" creationId="{0A963E62-8426-8F7E-A725-803FBBFED3CD}"/>
          </ac:spMkLst>
        </pc:spChg>
        <pc:spChg chg="mod">
          <ac:chgData name="Ορέστης Αντωνίου" userId="aa65568b-29c0-48f4-92ec-07a3c5292fa9" providerId="ADAL" clId="{D21D1392-A465-4792-993E-32CB645AABC9}" dt="2023-11-22T19:35:35.666" v="8610" actId="1035"/>
          <ac:spMkLst>
            <pc:docMk/>
            <pc:sldMk cId="1035276323" sldId="472"/>
            <ac:spMk id="86" creationId="{D9567D49-016F-CBA4-52A8-31B6460DEE1D}"/>
          </ac:spMkLst>
        </pc:spChg>
        <pc:grpChg chg="add mod">
          <ac:chgData name="Ορέστης Αντωνίου" userId="aa65568b-29c0-48f4-92ec-07a3c5292fa9" providerId="ADAL" clId="{D21D1392-A465-4792-993E-32CB645AABC9}" dt="2023-11-22T19:32:43.318" v="8534" actId="164"/>
          <ac:grpSpMkLst>
            <pc:docMk/>
            <pc:sldMk cId="1035276323" sldId="472"/>
            <ac:grpSpMk id="2" creationId="{E9DCD070-6560-176B-19C2-D1415C7F0CED}"/>
          </ac:grpSpMkLst>
        </pc:grpChg>
        <pc:grpChg chg="mod">
          <ac:chgData name="Ορέστης Αντωνίου" userId="aa65568b-29c0-48f4-92ec-07a3c5292fa9" providerId="ADAL" clId="{D21D1392-A465-4792-993E-32CB645AABC9}" dt="2023-11-22T19:32:43.318" v="8534" actId="164"/>
          <ac:grpSpMkLst>
            <pc:docMk/>
            <pc:sldMk cId="1035276323" sldId="472"/>
            <ac:grpSpMk id="11" creationId="{92AB9F14-F8CC-6274-D6F7-B76A02B3F1BD}"/>
          </ac:grpSpMkLst>
        </pc:grpChg>
        <pc:grpChg chg="mod">
          <ac:chgData name="Ορέστης Αντωνίου" userId="aa65568b-29c0-48f4-92ec-07a3c5292fa9" providerId="ADAL" clId="{D21D1392-A465-4792-993E-32CB645AABC9}" dt="2023-11-22T19:32:43.318" v="8534" actId="164"/>
          <ac:grpSpMkLst>
            <pc:docMk/>
            <pc:sldMk cId="1035276323" sldId="472"/>
            <ac:grpSpMk id="18" creationId="{7598EBD4-D3B5-9C7A-2ECE-E63435BDBE03}"/>
          </ac:grpSpMkLst>
        </pc:grpChg>
        <pc:grpChg chg="mod">
          <ac:chgData name="Ορέστης Αντωνίου" userId="aa65568b-29c0-48f4-92ec-07a3c5292fa9" providerId="ADAL" clId="{D21D1392-A465-4792-993E-32CB645AABC9}" dt="2023-11-22T19:32:43.318" v="8534" actId="164"/>
          <ac:grpSpMkLst>
            <pc:docMk/>
            <pc:sldMk cId="1035276323" sldId="472"/>
            <ac:grpSpMk id="62" creationId="{30B00141-D3B8-91BF-55AD-D9BBA671F9E9}"/>
          </ac:grpSpMkLst>
        </pc:grpChg>
        <pc:grpChg chg="mod">
          <ac:chgData name="Ορέστης Αντωνίου" userId="aa65568b-29c0-48f4-92ec-07a3c5292fa9" providerId="ADAL" clId="{D21D1392-A465-4792-993E-32CB645AABC9}" dt="2023-11-22T19:32:43.318" v="8534" actId="164"/>
          <ac:grpSpMkLst>
            <pc:docMk/>
            <pc:sldMk cId="1035276323" sldId="472"/>
            <ac:grpSpMk id="63" creationId="{A9AF26CB-94E9-D748-76FF-58DCEF3C8735}"/>
          </ac:grpSpMkLst>
        </pc:grpChg>
        <pc:grpChg chg="mod">
          <ac:chgData name="Ορέστης Αντωνίου" userId="aa65568b-29c0-48f4-92ec-07a3c5292fa9" providerId="ADAL" clId="{D21D1392-A465-4792-993E-32CB645AABC9}" dt="2023-11-22T19:32:43.318" v="8534" actId="164"/>
          <ac:grpSpMkLst>
            <pc:docMk/>
            <pc:sldMk cId="1035276323" sldId="472"/>
            <ac:grpSpMk id="64" creationId="{50342066-1A81-BB0D-5DA5-B27420414E05}"/>
          </ac:grpSpMkLst>
        </pc:grpChg>
        <pc:grpChg chg="mod">
          <ac:chgData name="Ορέστης Αντωνίου" userId="aa65568b-29c0-48f4-92ec-07a3c5292fa9" providerId="ADAL" clId="{D21D1392-A465-4792-993E-32CB645AABC9}" dt="2023-11-22T19:32:43.318" v="8534" actId="164"/>
          <ac:grpSpMkLst>
            <pc:docMk/>
            <pc:sldMk cId="1035276323" sldId="472"/>
            <ac:grpSpMk id="67" creationId="{95598FB2-18A3-E0E2-0190-40C12F434E22}"/>
          </ac:grpSpMkLst>
        </pc:grpChg>
        <pc:grpChg chg="mod">
          <ac:chgData name="Ορέστης Αντωνίου" userId="aa65568b-29c0-48f4-92ec-07a3c5292fa9" providerId="ADAL" clId="{D21D1392-A465-4792-993E-32CB645AABC9}" dt="2023-11-22T19:32:43.318" v="8534" actId="164"/>
          <ac:grpSpMkLst>
            <pc:docMk/>
            <pc:sldMk cId="1035276323" sldId="472"/>
            <ac:grpSpMk id="76" creationId="{82D090D6-AEF9-DA1A-7C01-3C2C7FE2680D}"/>
          </ac:grpSpMkLst>
        </pc:grpChg>
      </pc:sldChg>
      <pc:sldChg chg="addSp delSp modSp add mod modNotesTx">
        <pc:chgData name="Ορέστης Αντωνίου" userId="aa65568b-29c0-48f4-92ec-07a3c5292fa9" providerId="ADAL" clId="{D21D1392-A465-4792-993E-32CB645AABC9}" dt="2023-11-27T18:00:15.582" v="48815"/>
        <pc:sldMkLst>
          <pc:docMk/>
          <pc:sldMk cId="2891637423" sldId="473"/>
        </pc:sldMkLst>
        <pc:spChg chg="add mod">
          <ac:chgData name="Ορέστης Αντωνίου" userId="aa65568b-29c0-48f4-92ec-07a3c5292fa9" providerId="ADAL" clId="{D21D1392-A465-4792-993E-32CB645AABC9}" dt="2023-11-26T17:22:04.827" v="44632" actId="20577"/>
          <ac:spMkLst>
            <pc:docMk/>
            <pc:sldMk cId="2891637423" sldId="473"/>
            <ac:spMk id="2" creationId="{356F97C0-4668-1CCC-55C9-FD087C3B5668}"/>
          </ac:spMkLst>
        </pc:spChg>
        <pc:spChg chg="del">
          <ac:chgData name="Ορέστης Αντωνίου" userId="aa65568b-29c0-48f4-92ec-07a3c5292fa9" providerId="ADAL" clId="{D21D1392-A465-4792-993E-32CB645AABC9}" dt="2023-11-26T17:21:55.686" v="44629" actId="21"/>
          <ac:spMkLst>
            <pc:docMk/>
            <pc:sldMk cId="2891637423" sldId="473"/>
            <ac:spMk id="31" creationId="{F98110E1-F282-BC49-4C10-E2E984B65699}"/>
          </ac:spMkLst>
        </pc:spChg>
      </pc:sldChg>
      <pc:sldChg chg="addSp modSp new del ord modAnim">
        <pc:chgData name="Ορέστης Αντωνίου" userId="aa65568b-29c0-48f4-92ec-07a3c5292fa9" providerId="ADAL" clId="{D21D1392-A465-4792-993E-32CB645AABC9}" dt="2023-11-23T18:22:26.122" v="12905" actId="2696"/>
        <pc:sldMkLst>
          <pc:docMk/>
          <pc:sldMk cId="3148777104" sldId="473"/>
        </pc:sldMkLst>
        <pc:spChg chg="add mod">
          <ac:chgData name="Ορέστης Αντωνίου" userId="aa65568b-29c0-48f4-92ec-07a3c5292fa9" providerId="ADAL" clId="{D21D1392-A465-4792-993E-32CB645AABC9}" dt="2023-11-23T18:12:46.463" v="12827"/>
          <ac:spMkLst>
            <pc:docMk/>
            <pc:sldMk cId="3148777104" sldId="473"/>
            <ac:spMk id="3" creationId="{2FB3A61C-2862-E428-BEA7-2F6B3EBB1151}"/>
          </ac:spMkLst>
        </pc:spChg>
        <pc:picChg chg="add mod">
          <ac:chgData name="Ορέστης Αντωνίου" userId="aa65568b-29c0-48f4-92ec-07a3c5292fa9" providerId="ADAL" clId="{D21D1392-A465-4792-993E-32CB645AABC9}" dt="2023-11-23T18:12:34.706" v="12820"/>
          <ac:picMkLst>
            <pc:docMk/>
            <pc:sldMk cId="3148777104" sldId="473"/>
            <ac:picMk id="2" creationId="{8CD70325-22BE-0EB8-8AEA-94489827EFFD}"/>
          </ac:picMkLst>
        </pc:picChg>
      </pc:sldChg>
      <pc:sldChg chg="addSp modSp add mod ord modNotesTx">
        <pc:chgData name="Ορέστης Αντωνίου" userId="aa65568b-29c0-48f4-92ec-07a3c5292fa9" providerId="ADAL" clId="{D21D1392-A465-4792-993E-32CB645AABC9}" dt="2023-11-25T06:55:30.823" v="20469" actId="115"/>
        <pc:sldMkLst>
          <pc:docMk/>
          <pc:sldMk cId="3896503476" sldId="474"/>
        </pc:sldMkLst>
        <pc:spChg chg="add mod">
          <ac:chgData name="Ορέστης Αντωνίου" userId="aa65568b-29c0-48f4-92ec-07a3c5292fa9" providerId="ADAL" clId="{D21D1392-A465-4792-993E-32CB645AABC9}" dt="2023-11-22T21:36:53.956" v="10049" actId="20577"/>
          <ac:spMkLst>
            <pc:docMk/>
            <pc:sldMk cId="3896503476" sldId="474"/>
            <ac:spMk id="2" creationId="{55A0BCBD-E876-B76B-EABA-18F201D2E47D}"/>
          </ac:spMkLst>
        </pc:spChg>
        <pc:spChg chg="mod">
          <ac:chgData name="Ορέστης Αντωνίου" userId="aa65568b-29c0-48f4-92ec-07a3c5292fa9" providerId="ADAL" clId="{D21D1392-A465-4792-993E-32CB645AABC9}" dt="2023-11-22T21:28:22.404" v="9743" actId="14100"/>
          <ac:spMkLst>
            <pc:docMk/>
            <pc:sldMk cId="3896503476" sldId="474"/>
            <ac:spMk id="6" creationId="{0CFD1E4C-1922-76AB-6A4A-C6FF001BD8FB}"/>
          </ac:spMkLst>
        </pc:spChg>
        <pc:spChg chg="mod">
          <ac:chgData name="Ορέστης Αντωνίου" userId="aa65568b-29c0-48f4-92ec-07a3c5292fa9" providerId="ADAL" clId="{D21D1392-A465-4792-993E-32CB645AABC9}" dt="2023-11-23T09:00:01.907" v="12271" actId="20577"/>
          <ac:spMkLst>
            <pc:docMk/>
            <pc:sldMk cId="3896503476" sldId="474"/>
            <ac:spMk id="7" creationId="{4CD098A3-1AD8-3A65-74FA-53F9A468F1A5}"/>
          </ac:spMkLst>
        </pc:spChg>
        <pc:spChg chg="mod">
          <ac:chgData name="Ορέστης Αντωνίου" userId="aa65568b-29c0-48f4-92ec-07a3c5292fa9" providerId="ADAL" clId="{D21D1392-A465-4792-993E-32CB645AABC9}" dt="2023-11-22T21:33:15.530" v="9938" actId="114"/>
          <ac:spMkLst>
            <pc:docMk/>
            <pc:sldMk cId="3896503476" sldId="474"/>
            <ac:spMk id="10" creationId="{A1D6BA8D-77B2-8C78-96FB-3CF3E8E4CF44}"/>
          </ac:spMkLst>
        </pc:spChg>
        <pc:spChg chg="mod">
          <ac:chgData name="Ορέστης Αντωνίου" userId="aa65568b-29c0-48f4-92ec-07a3c5292fa9" providerId="ADAL" clId="{D21D1392-A465-4792-993E-32CB645AABC9}" dt="2023-11-22T21:34:30.830" v="9995" actId="207"/>
          <ac:spMkLst>
            <pc:docMk/>
            <pc:sldMk cId="3896503476" sldId="474"/>
            <ac:spMk id="11" creationId="{2D879FBA-AB91-3379-19C8-B6CB2A194ABC}"/>
          </ac:spMkLst>
        </pc:spChg>
        <pc:spChg chg="mod">
          <ac:chgData name="Ορέστης Αντωνίου" userId="aa65568b-29c0-48f4-92ec-07a3c5292fa9" providerId="ADAL" clId="{D21D1392-A465-4792-993E-32CB645AABC9}" dt="2023-11-22T21:33:15.530" v="9938" actId="114"/>
          <ac:spMkLst>
            <pc:docMk/>
            <pc:sldMk cId="3896503476" sldId="474"/>
            <ac:spMk id="14" creationId="{97DCB674-16F7-8518-DD98-13EB2F57BA67}"/>
          </ac:spMkLst>
        </pc:spChg>
        <pc:spChg chg="mod">
          <ac:chgData name="Ορέστης Αντωνίου" userId="aa65568b-29c0-48f4-92ec-07a3c5292fa9" providerId="ADAL" clId="{D21D1392-A465-4792-993E-32CB645AABC9}" dt="2023-11-22T22:10:33.137" v="10755" actId="20577"/>
          <ac:spMkLst>
            <pc:docMk/>
            <pc:sldMk cId="3896503476" sldId="474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D21D1392-A465-4792-993E-32CB645AABC9}" dt="2023-11-23T09:01:54.200" v="12341" actId="20577"/>
          <ac:spMkLst>
            <pc:docMk/>
            <pc:sldMk cId="3896503476" sldId="474"/>
            <ac:spMk id="24" creationId="{FFA6B4AD-2DA7-DC62-6C90-CC5D034971AE}"/>
          </ac:spMkLst>
        </pc:spChg>
      </pc:sldChg>
      <pc:sldChg chg="addSp delSp modSp add mod ord delAnim modAnim modNotesTx">
        <pc:chgData name="Ορέστης Αντωνίου" userId="aa65568b-29c0-48f4-92ec-07a3c5292fa9" providerId="ADAL" clId="{D21D1392-A465-4792-993E-32CB645AABC9}" dt="2023-11-25T07:02:35.451" v="21190" actId="20577"/>
        <pc:sldMkLst>
          <pc:docMk/>
          <pc:sldMk cId="818430272" sldId="475"/>
        </pc:sldMkLst>
        <pc:spChg chg="mod">
          <ac:chgData name="Ορέστης Αντωνίου" userId="aa65568b-29c0-48f4-92ec-07a3c5292fa9" providerId="ADAL" clId="{D21D1392-A465-4792-993E-32CB645AABC9}" dt="2023-11-22T21:37:12.277" v="10061" actId="20577"/>
          <ac:spMkLst>
            <pc:docMk/>
            <pc:sldMk cId="818430272" sldId="475"/>
            <ac:spMk id="2" creationId="{55A0BCBD-E876-B76B-EABA-18F201D2E47D}"/>
          </ac:spMkLst>
        </pc:spChg>
        <pc:spChg chg="add mod">
          <ac:chgData name="Ορέστης Αντωνίου" userId="aa65568b-29c0-48f4-92ec-07a3c5292fa9" providerId="ADAL" clId="{D21D1392-A465-4792-993E-32CB645AABC9}" dt="2023-11-23T09:03:30.673" v="12354" actId="20577"/>
          <ac:spMkLst>
            <pc:docMk/>
            <pc:sldMk cId="818430272" sldId="475"/>
            <ac:spMk id="4" creationId="{BA52C32B-4015-C45F-B19A-AD6F7F9A35B9}"/>
          </ac:spMkLst>
        </pc:spChg>
        <pc:spChg chg="del">
          <ac:chgData name="Ορέστης Αντωνίου" userId="aa65568b-29c0-48f4-92ec-07a3c5292fa9" providerId="ADAL" clId="{D21D1392-A465-4792-993E-32CB645AABC9}" dt="2023-11-22T21:37:32.204" v="10064" actId="21"/>
          <ac:spMkLst>
            <pc:docMk/>
            <pc:sldMk cId="818430272" sldId="475"/>
            <ac:spMk id="7" creationId="{4CD098A3-1AD8-3A65-74FA-53F9A468F1A5}"/>
          </ac:spMkLst>
        </pc:spChg>
        <pc:spChg chg="add mod">
          <ac:chgData name="Ορέστης Αντωνίου" userId="aa65568b-29c0-48f4-92ec-07a3c5292fa9" providerId="ADAL" clId="{D21D1392-A465-4792-993E-32CB645AABC9}" dt="2023-11-23T09:04:02.876" v="12375" actId="313"/>
          <ac:spMkLst>
            <pc:docMk/>
            <pc:sldMk cId="818430272" sldId="475"/>
            <ac:spMk id="15" creationId="{991452D0-C34D-772F-25C3-213A5D8E8E74}"/>
          </ac:spMkLst>
        </pc:spChg>
        <pc:spChg chg="mod">
          <ac:chgData name="Ορέστης Αντωνίου" userId="aa65568b-29c0-48f4-92ec-07a3c5292fa9" providerId="ADAL" clId="{D21D1392-A465-4792-993E-32CB645AABC9}" dt="2023-11-22T22:10:22.889" v="10747" actId="20577"/>
          <ac:spMkLst>
            <pc:docMk/>
            <pc:sldMk cId="818430272" sldId="475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D21D1392-A465-4792-993E-32CB645AABC9}" dt="2023-11-22T21:52:44.052" v="10489" actId="1035"/>
          <ac:spMkLst>
            <pc:docMk/>
            <pc:sldMk cId="818430272" sldId="475"/>
            <ac:spMk id="18" creationId="{58965187-1B0D-6226-494F-8FA74D42CBDC}"/>
          </ac:spMkLst>
        </pc:spChg>
        <pc:spChg chg="del">
          <ac:chgData name="Ορέστης Αντωνίου" userId="aa65568b-29c0-48f4-92ec-07a3c5292fa9" providerId="ADAL" clId="{D21D1392-A465-4792-993E-32CB645AABC9}" dt="2023-11-22T21:37:36.329" v="10066" actId="21"/>
          <ac:spMkLst>
            <pc:docMk/>
            <pc:sldMk cId="818430272" sldId="475"/>
            <ac:spMk id="23" creationId="{877CEA3D-2421-2BB3-1D34-4B15B0F56F75}"/>
          </ac:spMkLst>
        </pc:spChg>
        <pc:spChg chg="del">
          <ac:chgData name="Ορέστης Αντωνίου" userId="aa65568b-29c0-48f4-92ec-07a3c5292fa9" providerId="ADAL" clId="{D21D1392-A465-4792-993E-32CB645AABC9}" dt="2023-11-22T21:37:33.754" v="10065" actId="21"/>
          <ac:spMkLst>
            <pc:docMk/>
            <pc:sldMk cId="818430272" sldId="475"/>
            <ac:spMk id="24" creationId="{FFA6B4AD-2DA7-DC62-6C90-CC5D034971AE}"/>
          </ac:spMkLst>
        </pc:spChg>
        <pc:spChg chg="mod">
          <ac:chgData name="Ορέστης Αντωνίου" userId="aa65568b-29c0-48f4-92ec-07a3c5292fa9" providerId="ADAL" clId="{D21D1392-A465-4792-993E-32CB645AABC9}" dt="2023-11-22T21:56:01.764" v="10675" actId="1038"/>
          <ac:spMkLst>
            <pc:docMk/>
            <pc:sldMk cId="818430272" sldId="475"/>
            <ac:spMk id="26" creationId="{04AFCA8B-02A4-47E3-C00C-D283578C4BA4}"/>
          </ac:spMkLst>
        </pc:spChg>
        <pc:spChg chg="mod">
          <ac:chgData name="Ορέστης Αντωνίου" userId="aa65568b-29c0-48f4-92ec-07a3c5292fa9" providerId="ADAL" clId="{D21D1392-A465-4792-993E-32CB645AABC9}" dt="2023-11-22T21:53:07.296" v="10490"/>
          <ac:spMkLst>
            <pc:docMk/>
            <pc:sldMk cId="818430272" sldId="475"/>
            <ac:spMk id="27" creationId="{27891D10-CAB2-42C7-81CE-819573D14C00}"/>
          </ac:spMkLst>
        </pc:spChg>
        <pc:spChg chg="mod">
          <ac:chgData name="Ορέστης Αντωνίου" userId="aa65568b-29c0-48f4-92ec-07a3c5292fa9" providerId="ADAL" clId="{D21D1392-A465-4792-993E-32CB645AABC9}" dt="2023-11-22T22:00:02.552" v="10722" actId="20577"/>
          <ac:spMkLst>
            <pc:docMk/>
            <pc:sldMk cId="818430272" sldId="475"/>
            <ac:spMk id="28" creationId="{7BD241D2-6AC5-D584-ED92-4CEDC40459F0}"/>
          </ac:spMkLst>
        </pc:spChg>
        <pc:grpChg chg="add mod">
          <ac:chgData name="Ορέστης Αντωνίου" userId="aa65568b-29c0-48f4-92ec-07a3c5292fa9" providerId="ADAL" clId="{D21D1392-A465-4792-993E-32CB645AABC9}" dt="2023-11-22T22:00:17.317" v="10723" actId="14100"/>
          <ac:grpSpMkLst>
            <pc:docMk/>
            <pc:sldMk cId="818430272" sldId="475"/>
            <ac:grpSpMk id="19" creationId="{7F49E8F1-85B6-A82A-C5A9-226E3C18A614}"/>
          </ac:grpSpMkLst>
        </pc:grpChg>
        <pc:grpChg chg="mod">
          <ac:chgData name="Ορέστης Αντωνίου" userId="aa65568b-29c0-48f4-92ec-07a3c5292fa9" providerId="ADAL" clId="{D21D1392-A465-4792-993E-32CB645AABC9}" dt="2023-11-22T21:53:07.296" v="10490"/>
          <ac:grpSpMkLst>
            <pc:docMk/>
            <pc:sldMk cId="818430272" sldId="475"/>
            <ac:grpSpMk id="20" creationId="{CAF16A29-B994-AFEC-BF91-95203F259B98}"/>
          </ac:grpSpMkLst>
        </pc:grpChg>
        <pc:grpChg chg="del">
          <ac:chgData name="Ορέστης Αντωνίου" userId="aa65568b-29c0-48f4-92ec-07a3c5292fa9" providerId="ADAL" clId="{D21D1392-A465-4792-993E-32CB645AABC9}" dt="2023-11-22T21:37:38.503" v="10067" actId="21"/>
          <ac:grpSpMkLst>
            <pc:docMk/>
            <pc:sldMk cId="818430272" sldId="475"/>
            <ac:grpSpMk id="22" creationId="{A791B285-1BB7-78F3-D3BF-4EA0A1C103A8}"/>
          </ac:grpSpMkLst>
        </pc:grpChg>
        <pc:grpChg chg="del">
          <ac:chgData name="Ορέστης Αντωνίου" userId="aa65568b-29c0-48f4-92ec-07a3c5292fa9" providerId="ADAL" clId="{D21D1392-A465-4792-993E-32CB645AABC9}" dt="2023-11-22T21:37:29.668" v="10063" actId="21"/>
          <ac:grpSpMkLst>
            <pc:docMk/>
            <pc:sldMk cId="818430272" sldId="475"/>
            <ac:grpSpMk id="25" creationId="{1A2C3666-0017-D179-E1AA-9F1D50CFB073}"/>
          </ac:grpSpMkLst>
        </pc:grpChg>
        <pc:picChg chg="del">
          <ac:chgData name="Ορέστης Αντωνίου" userId="aa65568b-29c0-48f4-92ec-07a3c5292fa9" providerId="ADAL" clId="{D21D1392-A465-4792-993E-32CB645AABC9}" dt="2023-11-22T21:37:26.704" v="10062" actId="21"/>
          <ac:picMkLst>
            <pc:docMk/>
            <pc:sldMk cId="818430272" sldId="475"/>
            <ac:picMk id="5" creationId="{E8E95CE8-E2E0-5252-B49D-CA9B578E52ED}"/>
          </ac:picMkLst>
        </pc:picChg>
        <pc:picChg chg="add mod">
          <ac:chgData name="Ορέστης Αντωνίου" userId="aa65568b-29c0-48f4-92ec-07a3c5292fa9" providerId="ADAL" clId="{D21D1392-A465-4792-993E-32CB645AABC9}" dt="2023-11-22T21:44:57.538" v="10238" actId="14861"/>
          <ac:picMkLst>
            <pc:docMk/>
            <pc:sldMk cId="818430272" sldId="475"/>
            <ac:picMk id="9" creationId="{4A52ED15-5798-CF9C-72E5-26350E900AE8}"/>
          </ac:picMkLst>
        </pc:picChg>
      </pc:sldChg>
      <pc:sldChg chg="addSp delSp modSp add mod ord delAnim modAnim modNotesTx">
        <pc:chgData name="Ορέστης Αντωνίου" userId="aa65568b-29c0-48f4-92ec-07a3c5292fa9" providerId="ADAL" clId="{D21D1392-A465-4792-993E-32CB645AABC9}" dt="2023-12-02T13:46:36.621" v="59624" actId="14100"/>
        <pc:sldMkLst>
          <pc:docMk/>
          <pc:sldMk cId="1278908356" sldId="476"/>
        </pc:sldMkLst>
        <pc:spChg chg="mod">
          <ac:chgData name="Ορέστης Αντωνίου" userId="aa65568b-29c0-48f4-92ec-07a3c5292fa9" providerId="ADAL" clId="{D21D1392-A465-4792-993E-32CB645AABC9}" dt="2023-11-22T22:12:12.554" v="10802" actId="20577"/>
          <ac:spMkLst>
            <pc:docMk/>
            <pc:sldMk cId="1278908356" sldId="476"/>
            <ac:spMk id="2" creationId="{55A0BCBD-E876-B76B-EABA-18F201D2E47D}"/>
          </ac:spMkLst>
        </pc:spChg>
        <pc:spChg chg="add del mod">
          <ac:chgData name="Ορέστης Αντωνίου" userId="aa65568b-29c0-48f4-92ec-07a3c5292fa9" providerId="ADAL" clId="{D21D1392-A465-4792-993E-32CB645AABC9}" dt="2023-11-23T18:10:54.459" v="12815"/>
          <ac:spMkLst>
            <pc:docMk/>
            <pc:sldMk cId="1278908356" sldId="476"/>
            <ac:spMk id="3" creationId="{292B0F73-206E-8C02-9187-ADA9B6324253}"/>
          </ac:spMkLst>
        </pc:spChg>
        <pc:spChg chg="del">
          <ac:chgData name="Ορέστης Αντωνίου" userId="aa65568b-29c0-48f4-92ec-07a3c5292fa9" providerId="ADAL" clId="{D21D1392-A465-4792-993E-32CB645AABC9}" dt="2023-11-22T22:14:54.807" v="10803" actId="21"/>
          <ac:spMkLst>
            <pc:docMk/>
            <pc:sldMk cId="1278908356" sldId="476"/>
            <ac:spMk id="4" creationId="{BA52C32B-4015-C45F-B19A-AD6F7F9A35B9}"/>
          </ac:spMkLst>
        </pc:spChg>
        <pc:spChg chg="add mod">
          <ac:chgData name="Ορέστης Αντωνίου" userId="aa65568b-29c0-48f4-92ec-07a3c5292fa9" providerId="ADAL" clId="{D21D1392-A465-4792-993E-32CB645AABC9}" dt="2023-11-22T22:37:17.051" v="11492" actId="1036"/>
          <ac:spMkLst>
            <pc:docMk/>
            <pc:sldMk cId="1278908356" sldId="476"/>
            <ac:spMk id="6" creationId="{404F244E-6693-E0D2-7F47-40FDBB5FB902}"/>
          </ac:spMkLst>
        </pc:spChg>
        <pc:spChg chg="add mod">
          <ac:chgData name="Ορέστης Αντωνίου" userId="aa65568b-29c0-48f4-92ec-07a3c5292fa9" providerId="ADAL" clId="{D21D1392-A465-4792-993E-32CB645AABC9}" dt="2023-12-02T13:46:36.621" v="59624" actId="14100"/>
          <ac:spMkLst>
            <pc:docMk/>
            <pc:sldMk cId="1278908356" sldId="476"/>
            <ac:spMk id="7" creationId="{D7927906-7FEA-168C-AF31-A3D6F5E960A7}"/>
          </ac:spMkLst>
        </pc:spChg>
        <pc:spChg chg="del">
          <ac:chgData name="Ορέστης Αντωνίου" userId="aa65568b-29c0-48f4-92ec-07a3c5292fa9" providerId="ADAL" clId="{D21D1392-A465-4792-993E-32CB645AABC9}" dt="2023-11-22T22:14:57.340" v="10804" actId="21"/>
          <ac:spMkLst>
            <pc:docMk/>
            <pc:sldMk cId="1278908356" sldId="476"/>
            <ac:spMk id="15" creationId="{991452D0-C34D-772F-25C3-213A5D8E8E74}"/>
          </ac:spMkLst>
        </pc:spChg>
        <pc:spChg chg="mod">
          <ac:chgData name="Ορέστης Αντωνίου" userId="aa65568b-29c0-48f4-92ec-07a3c5292fa9" providerId="ADAL" clId="{D21D1392-A465-4792-993E-32CB645AABC9}" dt="2023-11-22T22:11:44.380" v="10771"/>
          <ac:spMkLst>
            <pc:docMk/>
            <pc:sldMk cId="1278908356" sldId="476"/>
            <ac:spMk id="17" creationId="{59B66833-5565-8D31-7B6F-B58801F33BDA}"/>
          </ac:spMkLst>
        </pc:spChg>
        <pc:spChg chg="del">
          <ac:chgData name="Ορέστης Αντωνίου" userId="aa65568b-29c0-48f4-92ec-07a3c5292fa9" providerId="ADAL" clId="{D21D1392-A465-4792-993E-32CB645AABC9}" dt="2023-11-22T22:15:00.355" v="10806" actId="21"/>
          <ac:spMkLst>
            <pc:docMk/>
            <pc:sldMk cId="1278908356" sldId="476"/>
            <ac:spMk id="18" creationId="{58965187-1B0D-6226-494F-8FA74D42CBDC}"/>
          </ac:spMkLst>
        </pc:spChg>
        <pc:spChg chg="mod">
          <ac:chgData name="Ορέστης Αντωνίου" userId="aa65568b-29c0-48f4-92ec-07a3c5292fa9" providerId="ADAL" clId="{D21D1392-A465-4792-993E-32CB645AABC9}" dt="2023-11-22T22:15:17.516" v="10808" actId="14100"/>
          <ac:spMkLst>
            <pc:docMk/>
            <pc:sldMk cId="1278908356" sldId="476"/>
            <ac:spMk id="26" creationId="{04AFCA8B-02A4-47E3-C00C-D283578C4BA4}"/>
          </ac:spMkLst>
        </pc:spChg>
        <pc:spChg chg="mod">
          <ac:chgData name="Ορέστης Αντωνίου" userId="aa65568b-29c0-48f4-92ec-07a3c5292fa9" providerId="ADAL" clId="{D21D1392-A465-4792-993E-32CB645AABC9}" dt="2023-11-26T08:49:14.974" v="35127" actId="14100"/>
          <ac:spMkLst>
            <pc:docMk/>
            <pc:sldMk cId="1278908356" sldId="476"/>
            <ac:spMk id="28" creationId="{7BD241D2-6AC5-D584-ED92-4CEDC40459F0}"/>
          </ac:spMkLst>
        </pc:spChg>
        <pc:grpChg chg="mod">
          <ac:chgData name="Ορέστης Αντωνίου" userId="aa65568b-29c0-48f4-92ec-07a3c5292fa9" providerId="ADAL" clId="{D21D1392-A465-4792-993E-32CB645AABC9}" dt="2023-11-22T22:36:58.806" v="11479" actId="1037"/>
          <ac:grpSpMkLst>
            <pc:docMk/>
            <pc:sldMk cId="1278908356" sldId="476"/>
            <ac:grpSpMk id="19" creationId="{7F49E8F1-85B6-A82A-C5A9-226E3C18A614}"/>
          </ac:grpSpMkLst>
        </pc:grpChg>
        <pc:picChg chg="add del mod">
          <ac:chgData name="Ορέστης Αντωνίου" userId="aa65568b-29c0-48f4-92ec-07a3c5292fa9" providerId="ADAL" clId="{D21D1392-A465-4792-993E-32CB645AABC9}" dt="2023-11-22T22:24:47.763" v="11277" actId="21"/>
          <ac:picMkLst>
            <pc:docMk/>
            <pc:sldMk cId="1278908356" sldId="476"/>
            <ac:picMk id="3" creationId="{BB69DC67-40D0-8614-D407-D530670A11D0}"/>
          </ac:picMkLst>
        </pc:picChg>
        <pc:picChg chg="add mod">
          <ac:chgData name="Ορέστης Αντωνίου" userId="aa65568b-29c0-48f4-92ec-07a3c5292fa9" providerId="ADAL" clId="{D21D1392-A465-4792-993E-32CB645AABC9}" dt="2023-11-22T22:36:51.458" v="11474" actId="1036"/>
          <ac:picMkLst>
            <pc:docMk/>
            <pc:sldMk cId="1278908356" sldId="476"/>
            <ac:picMk id="5" creationId="{5D9576EB-C7C2-88F3-7E53-5A03657E6A76}"/>
          </ac:picMkLst>
        </pc:picChg>
        <pc:picChg chg="del">
          <ac:chgData name="Ορέστης Αντωνίου" userId="aa65568b-29c0-48f4-92ec-07a3c5292fa9" providerId="ADAL" clId="{D21D1392-A465-4792-993E-32CB645AABC9}" dt="2023-11-22T22:14:58.775" v="10805" actId="21"/>
          <ac:picMkLst>
            <pc:docMk/>
            <pc:sldMk cId="1278908356" sldId="476"/>
            <ac:picMk id="9" creationId="{4A52ED15-5798-CF9C-72E5-26350E900AE8}"/>
          </ac:picMkLst>
        </pc:picChg>
      </pc:sldChg>
      <pc:sldChg chg="add del">
        <pc:chgData name="Ορέστης Αντωνίου" userId="aa65568b-29c0-48f4-92ec-07a3c5292fa9" providerId="ADAL" clId="{D21D1392-A465-4792-993E-32CB645AABC9}" dt="2023-11-22T22:11:15.519" v="10769" actId="2696"/>
        <pc:sldMkLst>
          <pc:docMk/>
          <pc:sldMk cId="1394921166" sldId="476"/>
        </pc:sldMkLst>
      </pc:sldChg>
      <pc:sldChg chg="add del">
        <pc:chgData name="Ορέστης Αντωνίου" userId="aa65568b-29c0-48f4-92ec-07a3c5292fa9" providerId="ADAL" clId="{D21D1392-A465-4792-993E-32CB645AABC9}" dt="2023-11-22T22:40:37.042" v="11505" actId="2696"/>
        <pc:sldMkLst>
          <pc:docMk/>
          <pc:sldMk cId="224889824" sldId="477"/>
        </pc:sldMkLst>
      </pc:sldChg>
      <pc:sldChg chg="addSp delSp modSp add mod ord delAnim modAnim modNotesTx">
        <pc:chgData name="Ορέστης Αντωνίου" userId="aa65568b-29c0-48f4-92ec-07a3c5292fa9" providerId="ADAL" clId="{D21D1392-A465-4792-993E-32CB645AABC9}" dt="2023-12-02T13:48:02.822" v="59629" actId="113"/>
        <pc:sldMkLst>
          <pc:docMk/>
          <pc:sldMk cId="1466163559" sldId="477"/>
        </pc:sldMkLst>
        <pc:spChg chg="mod">
          <ac:chgData name="Ορέστης Αντωνίου" userId="aa65568b-29c0-48f4-92ec-07a3c5292fa9" providerId="ADAL" clId="{D21D1392-A465-4792-993E-32CB645AABC9}" dt="2023-11-26T08:48:21.939" v="35121" actId="14100"/>
          <ac:spMkLst>
            <pc:docMk/>
            <pc:sldMk cId="1466163559" sldId="477"/>
            <ac:spMk id="2" creationId="{55A0BCBD-E876-B76B-EABA-18F201D2E47D}"/>
          </ac:spMkLst>
        </pc:spChg>
        <pc:spChg chg="add mod">
          <ac:chgData name="Ορέστης Αντωνίου" userId="aa65568b-29c0-48f4-92ec-07a3c5292fa9" providerId="ADAL" clId="{D21D1392-A465-4792-993E-32CB645AABC9}" dt="2023-11-25T05:26:29.455" v="14334" actId="113"/>
          <ac:spMkLst>
            <pc:docMk/>
            <pc:sldMk cId="1466163559" sldId="477"/>
            <ac:spMk id="3" creationId="{E51E26A0-853C-E074-03AF-36DF10C91C17}"/>
          </ac:spMkLst>
        </pc:spChg>
        <pc:spChg chg="add mod">
          <ac:chgData name="Ορέστης Αντωνίου" userId="aa65568b-29c0-48f4-92ec-07a3c5292fa9" providerId="ADAL" clId="{D21D1392-A465-4792-993E-32CB645AABC9}" dt="2023-11-26T08:52:18.160" v="35131" actId="1582"/>
          <ac:spMkLst>
            <pc:docMk/>
            <pc:sldMk cId="1466163559" sldId="477"/>
            <ac:spMk id="4" creationId="{77D49525-F1D3-0F38-19C6-3B245FE5BFE5}"/>
          </ac:spMkLst>
        </pc:spChg>
        <pc:spChg chg="del">
          <ac:chgData name="Ορέστης Αντωνίου" userId="aa65568b-29c0-48f4-92ec-07a3c5292fa9" providerId="ADAL" clId="{D21D1392-A465-4792-993E-32CB645AABC9}" dt="2023-11-23T17:47:59.847" v="12608" actId="21"/>
          <ac:spMkLst>
            <pc:docMk/>
            <pc:sldMk cId="1466163559" sldId="477"/>
            <ac:spMk id="6" creationId="{404F244E-6693-E0D2-7F47-40FDBB5FB902}"/>
          </ac:spMkLst>
        </pc:spChg>
        <pc:spChg chg="add mod">
          <ac:chgData name="Ορέστης Αντωνίου" userId="aa65568b-29c0-48f4-92ec-07a3c5292fa9" providerId="ADAL" clId="{D21D1392-A465-4792-993E-32CB645AABC9}" dt="2023-11-25T05:18:04.449" v="14250" actId="164"/>
          <ac:spMkLst>
            <pc:docMk/>
            <pc:sldMk cId="1466163559" sldId="477"/>
            <ac:spMk id="7" creationId="{6750172B-51AD-84D2-8D89-BAAC7B0B1D3F}"/>
          </ac:spMkLst>
        </pc:spChg>
        <pc:spChg chg="del">
          <ac:chgData name="Ορέστης Αντωνίου" userId="aa65568b-29c0-48f4-92ec-07a3c5292fa9" providerId="ADAL" clId="{D21D1392-A465-4792-993E-32CB645AABC9}" dt="2023-11-23T17:48:01.208" v="12609" actId="21"/>
          <ac:spMkLst>
            <pc:docMk/>
            <pc:sldMk cId="1466163559" sldId="477"/>
            <ac:spMk id="7" creationId="{D7927906-7FEA-168C-AF31-A3D6F5E960A7}"/>
          </ac:spMkLst>
        </pc:spChg>
        <pc:spChg chg="add del mod">
          <ac:chgData name="Ορέστης Αντωνίου" userId="aa65568b-29c0-48f4-92ec-07a3c5292fa9" providerId="ADAL" clId="{D21D1392-A465-4792-993E-32CB645AABC9}" dt="2023-11-23T18:12:44.954" v="12826" actId="21"/>
          <ac:spMkLst>
            <pc:docMk/>
            <pc:sldMk cId="1466163559" sldId="477"/>
            <ac:spMk id="8" creationId="{FC7B2521-38D2-7D52-F915-5340860D11D0}"/>
          </ac:spMkLst>
        </pc:spChg>
        <pc:spChg chg="add mod">
          <ac:chgData name="Ορέστης Αντωνίου" userId="aa65568b-29c0-48f4-92ec-07a3c5292fa9" providerId="ADAL" clId="{D21D1392-A465-4792-993E-32CB645AABC9}" dt="2023-11-25T05:27:45.076" v="14336" actId="1035"/>
          <ac:spMkLst>
            <pc:docMk/>
            <pc:sldMk cId="1466163559" sldId="477"/>
            <ac:spMk id="8" creationId="{FFDF7310-A6E3-34DE-349F-045B4BE38337}"/>
          </ac:spMkLst>
        </pc:spChg>
        <pc:spChg chg="add mod">
          <ac:chgData name="Ορέστης Αντωνίου" userId="aa65568b-29c0-48f4-92ec-07a3c5292fa9" providerId="ADAL" clId="{D21D1392-A465-4792-993E-32CB645AABC9}" dt="2023-12-02T13:48:02.822" v="59629" actId="113"/>
          <ac:spMkLst>
            <pc:docMk/>
            <pc:sldMk cId="1466163559" sldId="477"/>
            <ac:spMk id="9" creationId="{438EA1BE-DCEE-A198-2B36-1198E5CFC698}"/>
          </ac:spMkLst>
        </pc:spChg>
        <pc:spChg chg="add del mod">
          <ac:chgData name="Ορέστης Αντωνίου" userId="aa65568b-29c0-48f4-92ec-07a3c5292fa9" providerId="ADAL" clId="{D21D1392-A465-4792-993E-32CB645AABC9}" dt="2023-11-23T18:12:38.515" v="12822" actId="21"/>
          <ac:spMkLst>
            <pc:docMk/>
            <pc:sldMk cId="1466163559" sldId="477"/>
            <ac:spMk id="9" creationId="{7A527661-B07B-05CC-1F76-3E968FF43A49}"/>
          </ac:spMkLst>
        </pc:spChg>
        <pc:spChg chg="add del mod">
          <ac:chgData name="Ορέστης Αντωνίου" userId="aa65568b-29c0-48f4-92ec-07a3c5292fa9" providerId="ADAL" clId="{D21D1392-A465-4792-993E-32CB645AABC9}" dt="2023-11-23T18:12:41.007" v="12823" actId="21"/>
          <ac:spMkLst>
            <pc:docMk/>
            <pc:sldMk cId="1466163559" sldId="477"/>
            <ac:spMk id="10" creationId="{DC5FC98F-F0CF-500B-A6BF-B839A1A69C2D}"/>
          </ac:spMkLst>
        </pc:spChg>
        <pc:spChg chg="add del mod">
          <ac:chgData name="Ορέστης Αντωνίου" userId="aa65568b-29c0-48f4-92ec-07a3c5292fa9" providerId="ADAL" clId="{D21D1392-A465-4792-993E-32CB645AABC9}" dt="2023-11-23T18:12:41.872" v="12824" actId="21"/>
          <ac:spMkLst>
            <pc:docMk/>
            <pc:sldMk cId="1466163559" sldId="477"/>
            <ac:spMk id="11" creationId="{E394BAC5-7F12-2CEF-8A9E-AACDF8FAE156}"/>
          </ac:spMkLst>
        </pc:spChg>
        <pc:spChg chg="mod">
          <ac:chgData name="Ορέστης Αντωνίου" userId="aa65568b-29c0-48f4-92ec-07a3c5292fa9" providerId="ADAL" clId="{D21D1392-A465-4792-993E-32CB645AABC9}" dt="2023-11-23T18:04:58.045" v="12614"/>
          <ac:spMkLst>
            <pc:docMk/>
            <pc:sldMk cId="1466163559" sldId="477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D21D1392-A465-4792-993E-32CB645AABC9}" dt="2023-11-23T18:10:57.375" v="12816"/>
          <ac:spMkLst>
            <pc:docMk/>
            <pc:sldMk cId="1466163559" sldId="477"/>
            <ac:spMk id="18" creationId="{AE865B16-8FA4-49A1-1CF2-BDFDADA39B1C}"/>
          </ac:spMkLst>
        </pc:spChg>
        <pc:spChg chg="mod">
          <ac:chgData name="Ορέστης Αντωνίου" userId="aa65568b-29c0-48f4-92ec-07a3c5292fa9" providerId="ADAL" clId="{D21D1392-A465-4792-993E-32CB645AABC9}" dt="2023-11-23T18:10:57.375" v="12816"/>
          <ac:spMkLst>
            <pc:docMk/>
            <pc:sldMk cId="1466163559" sldId="477"/>
            <ac:spMk id="21" creationId="{29D63FE2-853F-0900-7A11-2D860CE92CAB}"/>
          </ac:spMkLst>
        </pc:spChg>
        <pc:spChg chg="mod">
          <ac:chgData name="Ορέστης Αντωνίου" userId="aa65568b-29c0-48f4-92ec-07a3c5292fa9" providerId="ADAL" clId="{D21D1392-A465-4792-993E-32CB645AABC9}" dt="2023-11-23T18:10:57.375" v="12816"/>
          <ac:spMkLst>
            <pc:docMk/>
            <pc:sldMk cId="1466163559" sldId="477"/>
            <ac:spMk id="22" creationId="{D17CD1B5-1DEF-5256-7727-49CA94E74240}"/>
          </ac:spMkLst>
        </pc:spChg>
        <pc:spChg chg="mod">
          <ac:chgData name="Ορέστης Αντωνίου" userId="aa65568b-29c0-48f4-92ec-07a3c5292fa9" providerId="ADAL" clId="{D21D1392-A465-4792-993E-32CB645AABC9}" dt="2023-11-23T18:13:02.360" v="12829"/>
          <ac:spMkLst>
            <pc:docMk/>
            <pc:sldMk cId="1466163559" sldId="477"/>
            <ac:spMk id="24" creationId="{3BCA359C-0728-9AA8-A391-92558355AF9B}"/>
          </ac:spMkLst>
        </pc:spChg>
        <pc:spChg chg="mod">
          <ac:chgData name="Ορέστης Αντωνίου" userId="aa65568b-29c0-48f4-92ec-07a3c5292fa9" providerId="ADAL" clId="{D21D1392-A465-4792-993E-32CB645AABC9}" dt="2023-11-23T18:13:02.360" v="12829"/>
          <ac:spMkLst>
            <pc:docMk/>
            <pc:sldMk cId="1466163559" sldId="477"/>
            <ac:spMk id="25" creationId="{B07DBAAF-0214-280B-02B4-55BC4A41ED6F}"/>
          </ac:spMkLst>
        </pc:spChg>
        <pc:spChg chg="del topLvl">
          <ac:chgData name="Ορέστης Αντωνίου" userId="aa65568b-29c0-48f4-92ec-07a3c5292fa9" providerId="ADAL" clId="{D21D1392-A465-4792-993E-32CB645AABC9}" dt="2023-11-23T17:47:58.358" v="12607" actId="21"/>
          <ac:spMkLst>
            <pc:docMk/>
            <pc:sldMk cId="1466163559" sldId="477"/>
            <ac:spMk id="26" creationId="{04AFCA8B-02A4-47E3-C00C-D283578C4BA4}"/>
          </ac:spMkLst>
        </pc:spChg>
        <pc:spChg chg="del">
          <ac:chgData name="Ορέστης Αντωνίου" userId="aa65568b-29c0-48f4-92ec-07a3c5292fa9" providerId="ADAL" clId="{D21D1392-A465-4792-993E-32CB645AABC9}" dt="2023-11-23T17:47:53.635" v="12604" actId="21"/>
          <ac:spMkLst>
            <pc:docMk/>
            <pc:sldMk cId="1466163559" sldId="477"/>
            <ac:spMk id="27" creationId="{27891D10-CAB2-42C7-81CE-819573D14C00}"/>
          </ac:spMkLst>
        </pc:spChg>
        <pc:spChg chg="del topLvl">
          <ac:chgData name="Ορέστης Αντωνίου" userId="aa65568b-29c0-48f4-92ec-07a3c5292fa9" providerId="ADAL" clId="{D21D1392-A465-4792-993E-32CB645AABC9}" dt="2023-11-23T17:47:56.742" v="12606" actId="21"/>
          <ac:spMkLst>
            <pc:docMk/>
            <pc:sldMk cId="1466163559" sldId="477"/>
            <ac:spMk id="28" creationId="{7BD241D2-6AC5-D584-ED92-4CEDC40459F0}"/>
          </ac:spMkLst>
        </pc:spChg>
        <pc:spChg chg="mod">
          <ac:chgData name="Ορέστης Αντωνίου" userId="aa65568b-29c0-48f4-92ec-07a3c5292fa9" providerId="ADAL" clId="{D21D1392-A465-4792-993E-32CB645AABC9}" dt="2023-11-23T18:13:02.360" v="12829"/>
          <ac:spMkLst>
            <pc:docMk/>
            <pc:sldMk cId="1466163559" sldId="477"/>
            <ac:spMk id="29" creationId="{6429C838-0DCB-67BB-4400-7107B34372A8}"/>
          </ac:spMkLst>
        </pc:spChg>
        <pc:grpChg chg="add mod">
          <ac:chgData name="Ορέστης Αντωνίου" userId="aa65568b-29c0-48f4-92ec-07a3c5292fa9" providerId="ADAL" clId="{D21D1392-A465-4792-993E-32CB645AABC9}" dt="2023-11-25T05:28:45.025" v="14340" actId="164"/>
          <ac:grpSpMkLst>
            <pc:docMk/>
            <pc:sldMk cId="1466163559" sldId="477"/>
            <ac:grpSpMk id="10" creationId="{F553F42D-A629-781B-E943-853F2BB7E743}"/>
          </ac:grpSpMkLst>
        </pc:grpChg>
        <pc:grpChg chg="add del mod">
          <ac:chgData name="Ορέστης Αντωνίου" userId="aa65568b-29c0-48f4-92ec-07a3c5292fa9" providerId="ADAL" clId="{D21D1392-A465-4792-993E-32CB645AABC9}" dt="2023-11-23T18:12:49.922" v="12828" actId="21"/>
          <ac:grpSpMkLst>
            <pc:docMk/>
            <pc:sldMk cId="1466163559" sldId="477"/>
            <ac:grpSpMk id="14" creationId="{D360F109-D2EE-C107-37BD-15CC81B77384}"/>
          </ac:grpSpMkLst>
        </pc:grpChg>
        <pc:grpChg chg="mod">
          <ac:chgData name="Ορέστης Αντωνίου" userId="aa65568b-29c0-48f4-92ec-07a3c5292fa9" providerId="ADAL" clId="{D21D1392-A465-4792-993E-32CB645AABC9}" dt="2023-11-23T18:10:57.375" v="12816"/>
          <ac:grpSpMkLst>
            <pc:docMk/>
            <pc:sldMk cId="1466163559" sldId="477"/>
            <ac:grpSpMk id="15" creationId="{21C17C6F-0CAF-BEC9-0476-CBFB3ED083F3}"/>
          </ac:grpSpMkLst>
        </pc:grpChg>
        <pc:grpChg chg="add mod">
          <ac:chgData name="Ορέστης Αντωνίου" userId="aa65568b-29c0-48f4-92ec-07a3c5292fa9" providerId="ADAL" clId="{D21D1392-A465-4792-993E-32CB645AABC9}" dt="2023-11-25T05:28:45.025" v="14340" actId="164"/>
          <ac:grpSpMkLst>
            <pc:docMk/>
            <pc:sldMk cId="1466163559" sldId="477"/>
            <ac:grpSpMk id="15" creationId="{DF772963-82C1-A30B-E9AD-F7FF49EDE930}"/>
          </ac:grpSpMkLst>
        </pc:grpChg>
        <pc:grpChg chg="del">
          <ac:chgData name="Ορέστης Αντωνίου" userId="aa65568b-29c0-48f4-92ec-07a3c5292fa9" providerId="ADAL" clId="{D21D1392-A465-4792-993E-32CB645AABC9}" dt="2023-11-23T17:47:56.742" v="12606" actId="21"/>
          <ac:grpSpMkLst>
            <pc:docMk/>
            <pc:sldMk cId="1466163559" sldId="477"/>
            <ac:grpSpMk id="19" creationId="{7F49E8F1-85B6-A82A-C5A9-226E3C18A614}"/>
          </ac:grpSpMkLst>
        </pc:grpChg>
        <pc:grpChg chg="del">
          <ac:chgData name="Ορέστης Αντωνίου" userId="aa65568b-29c0-48f4-92ec-07a3c5292fa9" providerId="ADAL" clId="{D21D1392-A465-4792-993E-32CB645AABC9}" dt="2023-11-23T17:47:53.635" v="12604" actId="21"/>
          <ac:grpSpMkLst>
            <pc:docMk/>
            <pc:sldMk cId="1466163559" sldId="477"/>
            <ac:grpSpMk id="20" creationId="{CAF16A29-B994-AFEC-BF91-95203F259B98}"/>
          </ac:grpSpMkLst>
        </pc:grpChg>
        <pc:grpChg chg="add del mod">
          <ac:chgData name="Ορέστης Αντωνίου" userId="aa65568b-29c0-48f4-92ec-07a3c5292fa9" providerId="ADAL" clId="{D21D1392-A465-4792-993E-32CB645AABC9}" dt="2023-11-23T18:13:04.601" v="12830"/>
          <ac:grpSpMkLst>
            <pc:docMk/>
            <pc:sldMk cId="1466163559" sldId="477"/>
            <ac:grpSpMk id="23" creationId="{DC6B70C1-6C80-6E24-2220-B89012931C48}"/>
          </ac:grpSpMkLst>
        </pc:grpChg>
        <pc:picChg chg="add del mod">
          <ac:chgData name="Ορέστης Αντωνίου" userId="aa65568b-29c0-48f4-92ec-07a3c5292fa9" providerId="ADAL" clId="{D21D1392-A465-4792-993E-32CB645AABC9}" dt="2023-11-23T18:12:36.966" v="12821" actId="21"/>
          <ac:picMkLst>
            <pc:docMk/>
            <pc:sldMk cId="1466163559" sldId="477"/>
            <ac:picMk id="4" creationId="{426E84F7-10AC-CAEC-DB24-3D6418C65040}"/>
          </ac:picMkLst>
        </pc:picChg>
        <pc:picChg chg="del">
          <ac:chgData name="Ορέστης Αντωνίου" userId="aa65568b-29c0-48f4-92ec-07a3c5292fa9" providerId="ADAL" clId="{D21D1392-A465-4792-993E-32CB645AABC9}" dt="2023-11-23T17:47:54.965" v="12605" actId="21"/>
          <ac:picMkLst>
            <pc:docMk/>
            <pc:sldMk cId="1466163559" sldId="477"/>
            <ac:picMk id="5" creationId="{5D9576EB-C7C2-88F3-7E53-5A03657E6A76}"/>
          </ac:picMkLst>
        </pc:picChg>
        <pc:picChg chg="add mod">
          <ac:chgData name="Ορέστης Αντωνίου" userId="aa65568b-29c0-48f4-92ec-07a3c5292fa9" providerId="ADAL" clId="{D21D1392-A465-4792-993E-32CB645AABC9}" dt="2023-11-25T05:18:04.449" v="14250" actId="164"/>
          <ac:picMkLst>
            <pc:docMk/>
            <pc:sldMk cId="1466163559" sldId="477"/>
            <ac:picMk id="6" creationId="{6F4CCFC8-DDD2-CC4C-AE78-C1E4FC8FFA0D}"/>
          </ac:picMkLst>
        </pc:picChg>
        <pc:cxnChg chg="add mod">
          <ac:chgData name="Ορέστης Αντωνίου" userId="aa65568b-29c0-48f4-92ec-07a3c5292fa9" providerId="ADAL" clId="{D21D1392-A465-4792-993E-32CB645AABC9}" dt="2023-11-25T05:28:45.025" v="14340" actId="164"/>
          <ac:cxnSpMkLst>
            <pc:docMk/>
            <pc:sldMk cId="1466163559" sldId="477"/>
            <ac:cxnSpMk id="14" creationId="{9BC070A3-9C4F-3BB0-1B51-94FF5FFAA143}"/>
          </ac:cxnSpMkLst>
        </pc:cxnChg>
      </pc:sldChg>
      <pc:sldChg chg="addSp delSp modSp add mod ord addAnim delAnim modAnim modNotesTx">
        <pc:chgData name="Ορέστης Αντωνίου" userId="aa65568b-29c0-48f4-92ec-07a3c5292fa9" providerId="ADAL" clId="{D21D1392-A465-4792-993E-32CB645AABC9}" dt="2023-11-26T08:50:21.752" v="35128"/>
        <pc:sldMkLst>
          <pc:docMk/>
          <pc:sldMk cId="2642860488" sldId="478"/>
        </pc:sldMkLst>
        <pc:spChg chg="mod">
          <ac:chgData name="Ορέστης Αντωνίου" userId="aa65568b-29c0-48f4-92ec-07a3c5292fa9" providerId="ADAL" clId="{D21D1392-A465-4792-993E-32CB645AABC9}" dt="2023-11-22T22:42:00.378" v="11536" actId="20577"/>
          <ac:spMkLst>
            <pc:docMk/>
            <pc:sldMk cId="2642860488" sldId="478"/>
            <ac:spMk id="2" creationId="{55A0BCBD-E876-B76B-EABA-18F201D2E47D}"/>
          </ac:spMkLst>
        </pc:spChg>
        <pc:spChg chg="add del mod">
          <ac:chgData name="Ορέστης Αντωνίου" userId="aa65568b-29c0-48f4-92ec-07a3c5292fa9" providerId="ADAL" clId="{D21D1392-A465-4792-993E-32CB645AABC9}" dt="2023-11-23T09:33:12.749" v="12583" actId="20577"/>
          <ac:spMkLst>
            <pc:docMk/>
            <pc:sldMk cId="2642860488" sldId="478"/>
            <ac:spMk id="3" creationId="{EF3FE9E0-C5B0-C91E-E753-5A48F91A789C}"/>
          </ac:spMkLst>
        </pc:spChg>
        <pc:spChg chg="add del mod">
          <ac:chgData name="Ορέστης Αντωνίου" userId="aa65568b-29c0-48f4-92ec-07a3c5292fa9" providerId="ADAL" clId="{D21D1392-A465-4792-993E-32CB645AABC9}" dt="2023-11-22T22:48:18.464" v="11763" actId="21"/>
          <ac:spMkLst>
            <pc:docMk/>
            <pc:sldMk cId="2642860488" sldId="478"/>
            <ac:spMk id="4" creationId="{15AA9900-8C29-50AF-3353-A604B8F035C4}"/>
          </ac:spMkLst>
        </pc:spChg>
        <pc:spChg chg="del">
          <ac:chgData name="Ορέστης Αντωνίου" userId="aa65568b-29c0-48f4-92ec-07a3c5292fa9" providerId="ADAL" clId="{D21D1392-A465-4792-993E-32CB645AABC9}" dt="2023-11-22T22:41:02.451" v="11513" actId="21"/>
          <ac:spMkLst>
            <pc:docMk/>
            <pc:sldMk cId="2642860488" sldId="478"/>
            <ac:spMk id="6" creationId="{404F244E-6693-E0D2-7F47-40FDBB5FB902}"/>
          </ac:spMkLst>
        </pc:spChg>
        <pc:spChg chg="del">
          <ac:chgData name="Ορέστης Αντωνίου" userId="aa65568b-29c0-48f4-92ec-07a3c5292fa9" providerId="ADAL" clId="{D21D1392-A465-4792-993E-32CB645AABC9}" dt="2023-11-22T22:41:00.315" v="11512" actId="21"/>
          <ac:spMkLst>
            <pc:docMk/>
            <pc:sldMk cId="2642860488" sldId="478"/>
            <ac:spMk id="7" creationId="{D7927906-7FEA-168C-AF31-A3D6F5E960A7}"/>
          </ac:spMkLst>
        </pc:spChg>
        <pc:spChg chg="add mod">
          <ac:chgData name="Ορέστης Αντωνίου" userId="aa65568b-29c0-48f4-92ec-07a3c5292fa9" providerId="ADAL" clId="{D21D1392-A465-4792-993E-32CB645AABC9}" dt="2023-11-22T23:03:21.399" v="12167" actId="1037"/>
          <ac:spMkLst>
            <pc:docMk/>
            <pc:sldMk cId="2642860488" sldId="478"/>
            <ac:spMk id="8" creationId="{DC42CDCF-651F-8819-376A-10A046F26EE4}"/>
          </ac:spMkLst>
        </pc:spChg>
        <pc:spChg chg="add mod">
          <ac:chgData name="Ορέστης Αντωνίου" userId="aa65568b-29c0-48f4-92ec-07a3c5292fa9" providerId="ADAL" clId="{D21D1392-A465-4792-993E-32CB645AABC9}" dt="2023-11-25T07:25:24.624" v="23360" actId="20577"/>
          <ac:spMkLst>
            <pc:docMk/>
            <pc:sldMk cId="2642860488" sldId="478"/>
            <ac:spMk id="11" creationId="{4F673150-7B85-841E-1498-047DD6158BF8}"/>
          </ac:spMkLst>
        </pc:spChg>
        <pc:grpChg chg="del">
          <ac:chgData name="Ορέστης Αντωνίου" userId="aa65568b-29c0-48f4-92ec-07a3c5292fa9" providerId="ADAL" clId="{D21D1392-A465-4792-993E-32CB645AABC9}" dt="2023-11-22T22:40:56.653" v="11510" actId="21"/>
          <ac:grpSpMkLst>
            <pc:docMk/>
            <pc:sldMk cId="2642860488" sldId="478"/>
            <ac:grpSpMk id="19" creationId="{7F49E8F1-85B6-A82A-C5A9-226E3C18A614}"/>
          </ac:grpSpMkLst>
        </pc:grpChg>
        <pc:picChg chg="del">
          <ac:chgData name="Ορέστης Αντωνίου" userId="aa65568b-29c0-48f4-92ec-07a3c5292fa9" providerId="ADAL" clId="{D21D1392-A465-4792-993E-32CB645AABC9}" dt="2023-11-22T22:40:58.820" v="11511" actId="21"/>
          <ac:picMkLst>
            <pc:docMk/>
            <pc:sldMk cId="2642860488" sldId="478"/>
            <ac:picMk id="5" creationId="{5D9576EB-C7C2-88F3-7E53-5A03657E6A76}"/>
          </ac:picMkLst>
        </pc:picChg>
        <pc:picChg chg="add mod">
          <ac:chgData name="Ορέστης Αντωνίου" userId="aa65568b-29c0-48f4-92ec-07a3c5292fa9" providerId="ADAL" clId="{D21D1392-A465-4792-993E-32CB645AABC9}" dt="2023-11-22T22:54:34.055" v="11867" actId="1036"/>
          <ac:picMkLst>
            <pc:docMk/>
            <pc:sldMk cId="2642860488" sldId="478"/>
            <ac:picMk id="10" creationId="{29DF2652-95AC-A21F-F597-EE2D66A70EE4}"/>
          </ac:picMkLst>
        </pc:picChg>
      </pc:sldChg>
      <pc:sldChg chg="addSp modSp add mod ord modNotesTx">
        <pc:chgData name="Ορέστης Αντωνίου" userId="aa65568b-29c0-48f4-92ec-07a3c5292fa9" providerId="ADAL" clId="{D21D1392-A465-4792-993E-32CB645AABC9}" dt="2023-11-25T07:46:21.507" v="24898" actId="404"/>
        <pc:sldMkLst>
          <pc:docMk/>
          <pc:sldMk cId="1546310980" sldId="479"/>
        </pc:sldMkLst>
        <pc:spChg chg="add mod">
          <ac:chgData name="Ορέστης Αντωνίου" userId="aa65568b-29c0-48f4-92ec-07a3c5292fa9" providerId="ADAL" clId="{D21D1392-A465-4792-993E-32CB645AABC9}" dt="2023-11-25T04:54:24.696" v="13596"/>
          <ac:spMkLst>
            <pc:docMk/>
            <pc:sldMk cId="1546310980" sldId="479"/>
            <ac:spMk id="2" creationId="{EA5AD2BB-D018-686D-3FAF-01A2747726C6}"/>
          </ac:spMkLst>
        </pc:spChg>
        <pc:spChg chg="mod">
          <ac:chgData name="Ορέστης Αντωνίου" userId="aa65568b-29c0-48f4-92ec-07a3c5292fa9" providerId="ADAL" clId="{D21D1392-A465-4792-993E-32CB645AABC9}" dt="2023-11-25T04:54:32.678" v="13602" actId="1037"/>
          <ac:spMkLst>
            <pc:docMk/>
            <pc:sldMk cId="1546310980" sldId="479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D21D1392-A465-4792-993E-32CB645AABC9}" dt="2023-11-25T04:55:26.781" v="13614" actId="20577"/>
          <ac:spMkLst>
            <pc:docMk/>
            <pc:sldMk cId="1546310980" sldId="479"/>
            <ac:spMk id="22" creationId="{3AED094E-6014-4CED-4160-E41596718EB6}"/>
          </ac:spMkLst>
        </pc:spChg>
        <pc:spChg chg="mod">
          <ac:chgData name="Ορέστης Αντωνίου" userId="aa65568b-29c0-48f4-92ec-07a3c5292fa9" providerId="ADAL" clId="{D21D1392-A465-4792-993E-32CB645AABC9}" dt="2023-11-25T04:55:40.479" v="13622" actId="20577"/>
          <ac:spMkLst>
            <pc:docMk/>
            <pc:sldMk cId="1546310980" sldId="479"/>
            <ac:spMk id="35" creationId="{149AD2F1-DD1D-D975-7196-0372259F13DE}"/>
          </ac:spMkLst>
        </pc:spChg>
      </pc:sldChg>
      <pc:sldChg chg="addSp delSp modSp add mod delAnim modAnim modNotesTx">
        <pc:chgData name="Ορέστης Αντωνίου" userId="aa65568b-29c0-48f4-92ec-07a3c5292fa9" providerId="ADAL" clId="{D21D1392-A465-4792-993E-32CB645AABC9}" dt="2023-11-26T08:58:09.735" v="35155"/>
        <pc:sldMkLst>
          <pc:docMk/>
          <pc:sldMk cId="847299986" sldId="480"/>
        </pc:sldMkLst>
        <pc:spChg chg="mod">
          <ac:chgData name="Ορέστης Αντωνίου" userId="aa65568b-29c0-48f4-92ec-07a3c5292fa9" providerId="ADAL" clId="{D21D1392-A465-4792-993E-32CB645AABC9}" dt="2023-11-25T09:17:15.267" v="29485" actId="20577"/>
          <ac:spMkLst>
            <pc:docMk/>
            <pc:sldMk cId="847299986" sldId="480"/>
            <ac:spMk id="2" creationId="{55A0BCBD-E876-B76B-EABA-18F201D2E47D}"/>
          </ac:spMkLst>
        </pc:spChg>
        <pc:spChg chg="del">
          <ac:chgData name="Ορέστης Αντωνίου" userId="aa65568b-29c0-48f4-92ec-07a3c5292fa9" providerId="ADAL" clId="{D21D1392-A465-4792-993E-32CB645AABC9}" dt="2023-11-25T05:33:01.589" v="14352" actId="21"/>
          <ac:spMkLst>
            <pc:docMk/>
            <pc:sldMk cId="847299986" sldId="480"/>
            <ac:spMk id="3" creationId="{E51E26A0-853C-E074-03AF-36DF10C91C17}"/>
          </ac:spMkLst>
        </pc:spChg>
        <pc:spChg chg="del">
          <ac:chgData name="Ορέστης Αντωνίου" userId="aa65568b-29c0-48f4-92ec-07a3c5292fa9" providerId="ADAL" clId="{D21D1392-A465-4792-993E-32CB645AABC9}" dt="2023-11-25T05:33:03.006" v="14353" actId="21"/>
          <ac:spMkLst>
            <pc:docMk/>
            <pc:sldMk cId="847299986" sldId="480"/>
            <ac:spMk id="4" creationId="{77D49525-F1D3-0F38-19C6-3B245FE5BFE5}"/>
          </ac:spMkLst>
        </pc:spChg>
        <pc:spChg chg="del">
          <ac:chgData name="Ορέστης Αντωνίου" userId="aa65568b-29c0-48f4-92ec-07a3c5292fa9" providerId="ADAL" clId="{D21D1392-A465-4792-993E-32CB645AABC9}" dt="2023-11-25T05:33:05.319" v="14355" actId="21"/>
          <ac:spMkLst>
            <pc:docMk/>
            <pc:sldMk cId="847299986" sldId="480"/>
            <ac:spMk id="9" creationId="{438EA1BE-DCEE-A198-2B36-1198E5CFC698}"/>
          </ac:spMkLst>
        </pc:spChg>
        <pc:spChg chg="mod">
          <ac:chgData name="Ορέστης Αντωνίου" userId="aa65568b-29c0-48f4-92ec-07a3c5292fa9" providerId="ADAL" clId="{D21D1392-A465-4792-993E-32CB645AABC9}" dt="2023-11-25T08:46:02.376" v="28921" actId="1037"/>
          <ac:spMkLst>
            <pc:docMk/>
            <pc:sldMk cId="847299986" sldId="480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D21D1392-A465-4792-993E-32CB645AABC9}" dt="2023-11-25T09:13:19.016" v="29377" actId="164"/>
          <ac:spMkLst>
            <pc:docMk/>
            <pc:sldMk cId="847299986" sldId="480"/>
            <ac:spMk id="18" creationId="{BD7CB1B3-CE24-B65A-0E09-EF0DA4F2F3DD}"/>
          </ac:spMkLst>
        </pc:spChg>
        <pc:spChg chg="add mod">
          <ac:chgData name="Ορέστης Αντωνίου" userId="aa65568b-29c0-48f4-92ec-07a3c5292fa9" providerId="ADAL" clId="{D21D1392-A465-4792-993E-32CB645AABC9}" dt="2023-11-25T09:13:24.815" v="29378" actId="164"/>
          <ac:spMkLst>
            <pc:docMk/>
            <pc:sldMk cId="847299986" sldId="480"/>
            <ac:spMk id="21" creationId="{55262CBB-F045-B35A-142F-5D1B3390820C}"/>
          </ac:spMkLst>
        </pc:spChg>
        <pc:spChg chg="add mod">
          <ac:chgData name="Ορέστης Αντωνίου" userId="aa65568b-29c0-48f4-92ec-07a3c5292fa9" providerId="ADAL" clId="{D21D1392-A465-4792-993E-32CB645AABC9}" dt="2023-11-25T09:13:30.702" v="29379" actId="164"/>
          <ac:spMkLst>
            <pc:docMk/>
            <pc:sldMk cId="847299986" sldId="480"/>
            <ac:spMk id="22" creationId="{3E4EE4B4-605B-74BE-A521-0F40F202CF70}"/>
          </ac:spMkLst>
        </pc:spChg>
        <pc:spChg chg="add mod">
          <ac:chgData name="Ορέστης Αντωνίου" userId="aa65568b-29c0-48f4-92ec-07a3c5292fa9" providerId="ADAL" clId="{D21D1392-A465-4792-993E-32CB645AABC9}" dt="2023-11-25T09:13:19.016" v="29377" actId="164"/>
          <ac:spMkLst>
            <pc:docMk/>
            <pc:sldMk cId="847299986" sldId="480"/>
            <ac:spMk id="23" creationId="{AAFEEFF0-B8AD-2FA9-042B-DA045D6EE6DC}"/>
          </ac:spMkLst>
        </pc:spChg>
        <pc:spChg chg="add mod">
          <ac:chgData name="Ορέστης Αντωνίου" userId="aa65568b-29c0-48f4-92ec-07a3c5292fa9" providerId="ADAL" clId="{D21D1392-A465-4792-993E-32CB645AABC9}" dt="2023-11-25T09:13:24.815" v="29378" actId="164"/>
          <ac:spMkLst>
            <pc:docMk/>
            <pc:sldMk cId="847299986" sldId="480"/>
            <ac:spMk id="24" creationId="{A3F65D49-D829-35A6-4E3C-03A627FED353}"/>
          </ac:spMkLst>
        </pc:spChg>
        <pc:spChg chg="add mod">
          <ac:chgData name="Ορέστης Αντωνίου" userId="aa65568b-29c0-48f4-92ec-07a3c5292fa9" providerId="ADAL" clId="{D21D1392-A465-4792-993E-32CB645AABC9}" dt="2023-11-25T09:13:30.702" v="29379" actId="164"/>
          <ac:spMkLst>
            <pc:docMk/>
            <pc:sldMk cId="847299986" sldId="480"/>
            <ac:spMk id="25" creationId="{06B3A9D6-DB87-3136-6B16-C3929259D070}"/>
          </ac:spMkLst>
        </pc:spChg>
        <pc:spChg chg="add mod">
          <ac:chgData name="Ορέστης Αντωνίου" userId="aa65568b-29c0-48f4-92ec-07a3c5292fa9" providerId="ADAL" clId="{D21D1392-A465-4792-993E-32CB645AABC9}" dt="2023-11-25T09:27:11.598" v="29609" actId="1076"/>
          <ac:spMkLst>
            <pc:docMk/>
            <pc:sldMk cId="847299986" sldId="480"/>
            <ac:spMk id="29" creationId="{FFB20BB3-5620-84B9-A50C-F446C2595D69}"/>
          </ac:spMkLst>
        </pc:spChg>
        <pc:spChg chg="add mod">
          <ac:chgData name="Ορέστης Αντωνίου" userId="aa65568b-29c0-48f4-92ec-07a3c5292fa9" providerId="ADAL" clId="{D21D1392-A465-4792-993E-32CB645AABC9}" dt="2023-11-25T09:18:16.391" v="29528" actId="14100"/>
          <ac:spMkLst>
            <pc:docMk/>
            <pc:sldMk cId="847299986" sldId="480"/>
            <ac:spMk id="30" creationId="{BC1038D9-41FF-A8D6-38D1-621A34158D3A}"/>
          </ac:spMkLst>
        </pc:spChg>
        <pc:spChg chg="add mod">
          <ac:chgData name="Ορέστης Αντωνίου" userId="aa65568b-29c0-48f4-92ec-07a3c5292fa9" providerId="ADAL" clId="{D21D1392-A465-4792-993E-32CB645AABC9}" dt="2023-11-25T09:20:26.275" v="29532" actId="20577"/>
          <ac:spMkLst>
            <pc:docMk/>
            <pc:sldMk cId="847299986" sldId="480"/>
            <ac:spMk id="31" creationId="{D177AC48-9571-21C9-F92C-3016BAA30394}"/>
          </ac:spMkLst>
        </pc:spChg>
        <pc:spChg chg="add mod">
          <ac:chgData name="Ορέστης Αντωνίου" userId="aa65568b-29c0-48f4-92ec-07a3c5292fa9" providerId="ADAL" clId="{D21D1392-A465-4792-993E-32CB645AABC9}" dt="2023-11-25T09:30:21.128" v="29758" actId="207"/>
          <ac:spMkLst>
            <pc:docMk/>
            <pc:sldMk cId="847299986" sldId="480"/>
            <ac:spMk id="32" creationId="{7588538F-D356-D512-BB5D-85F2262BBAF9}"/>
          </ac:spMkLst>
        </pc:spChg>
        <pc:spChg chg="add mod">
          <ac:chgData name="Ορέστης Αντωνίου" userId="aa65568b-29c0-48f4-92ec-07a3c5292fa9" providerId="ADAL" clId="{D21D1392-A465-4792-993E-32CB645AABC9}" dt="2023-11-25T09:30:57.534" v="29760" actId="207"/>
          <ac:spMkLst>
            <pc:docMk/>
            <pc:sldMk cId="847299986" sldId="480"/>
            <ac:spMk id="34" creationId="{6A87BFF1-5759-1FBA-7824-85666375570C}"/>
          </ac:spMkLst>
        </pc:spChg>
        <pc:grpChg chg="del">
          <ac:chgData name="Ορέστης Αντωνίου" userId="aa65568b-29c0-48f4-92ec-07a3c5292fa9" providerId="ADAL" clId="{D21D1392-A465-4792-993E-32CB645AABC9}" dt="2023-11-25T05:33:03.982" v="14354" actId="21"/>
          <ac:grpSpMkLst>
            <pc:docMk/>
            <pc:sldMk cId="847299986" sldId="480"/>
            <ac:grpSpMk id="15" creationId="{DF772963-82C1-A30B-E9AD-F7FF49EDE930}"/>
          </ac:grpSpMkLst>
        </pc:grpChg>
        <pc:grpChg chg="add mod">
          <ac:chgData name="Ορέστης Αντωνίου" userId="aa65568b-29c0-48f4-92ec-07a3c5292fa9" providerId="ADAL" clId="{D21D1392-A465-4792-993E-32CB645AABC9}" dt="2023-11-25T09:13:19.016" v="29377" actId="164"/>
          <ac:grpSpMkLst>
            <pc:docMk/>
            <pc:sldMk cId="847299986" sldId="480"/>
            <ac:grpSpMk id="26" creationId="{E5892200-8E0F-B81D-955A-0776AAE9C55C}"/>
          </ac:grpSpMkLst>
        </pc:grpChg>
        <pc:grpChg chg="add mod">
          <ac:chgData name="Ορέστης Αντωνίου" userId="aa65568b-29c0-48f4-92ec-07a3c5292fa9" providerId="ADAL" clId="{D21D1392-A465-4792-993E-32CB645AABC9}" dt="2023-11-25T09:13:24.815" v="29378" actId="164"/>
          <ac:grpSpMkLst>
            <pc:docMk/>
            <pc:sldMk cId="847299986" sldId="480"/>
            <ac:grpSpMk id="27" creationId="{0CF8D07D-6B04-8710-D975-1F32FB846C3B}"/>
          </ac:grpSpMkLst>
        </pc:grpChg>
        <pc:grpChg chg="add mod">
          <ac:chgData name="Ορέστης Αντωνίου" userId="aa65568b-29c0-48f4-92ec-07a3c5292fa9" providerId="ADAL" clId="{D21D1392-A465-4792-993E-32CB645AABC9}" dt="2023-11-25T09:13:30.702" v="29379" actId="164"/>
          <ac:grpSpMkLst>
            <pc:docMk/>
            <pc:sldMk cId="847299986" sldId="480"/>
            <ac:grpSpMk id="28" creationId="{583998A0-9839-84B1-DA9B-85AB5213A2E3}"/>
          </ac:grpSpMkLst>
        </pc:grpChg>
        <pc:grpChg chg="mod">
          <ac:chgData name="Ορέστης Αντωνίου" userId="aa65568b-29c0-48f4-92ec-07a3c5292fa9" providerId="ADAL" clId="{D21D1392-A465-4792-993E-32CB645AABC9}" dt="2023-11-25T08:43:21.673" v="28895" actId="14100"/>
          <ac:grpSpMkLst>
            <pc:docMk/>
            <pc:sldMk cId="847299986" sldId="480"/>
            <ac:grpSpMk id="85" creationId="{0C4BF910-965C-75B1-C536-0BA83D376EC0}"/>
          </ac:grpSpMkLst>
        </pc:grpChg>
        <pc:picChg chg="add mod modCrop">
          <ac:chgData name="Ορέστης Αντωνίου" userId="aa65568b-29c0-48f4-92ec-07a3c5292fa9" providerId="ADAL" clId="{D21D1392-A465-4792-993E-32CB645AABC9}" dt="2023-11-25T09:09:13.288" v="29063" actId="1038"/>
          <ac:picMkLst>
            <pc:docMk/>
            <pc:sldMk cId="847299986" sldId="480"/>
            <ac:picMk id="11" creationId="{8AEEE19F-9C3E-A3FD-F18A-C2B5C37C6A19}"/>
          </ac:picMkLst>
        </pc:picChg>
        <pc:picChg chg="add mod">
          <ac:chgData name="Ορέστης Αντωνίου" userId="aa65568b-29c0-48f4-92ec-07a3c5292fa9" providerId="ADAL" clId="{D21D1392-A465-4792-993E-32CB645AABC9}" dt="2023-11-25T09:10:17.349" v="29067" actId="14861"/>
          <ac:picMkLst>
            <pc:docMk/>
            <pc:sldMk cId="847299986" sldId="480"/>
            <ac:picMk id="20" creationId="{84DD04A9-2ACE-0002-144B-C335FB000998}"/>
          </ac:picMkLst>
        </pc:picChg>
      </pc:sldChg>
      <pc:sldChg chg="addSp delSp modSp add mod delAnim modAnim modNotesTx">
        <pc:chgData name="Ορέστης Αντωνίου" userId="aa65568b-29c0-48f4-92ec-07a3c5292fa9" providerId="ADAL" clId="{D21D1392-A465-4792-993E-32CB645AABC9}" dt="2023-11-26T08:59:51.956" v="35172" actId="20577"/>
        <pc:sldMkLst>
          <pc:docMk/>
          <pc:sldMk cId="72224040" sldId="481"/>
        </pc:sldMkLst>
        <pc:spChg chg="mod">
          <ac:chgData name="Ορέστης Αντωνίου" userId="aa65568b-29c0-48f4-92ec-07a3c5292fa9" providerId="ADAL" clId="{D21D1392-A465-4792-993E-32CB645AABC9}" dt="2023-11-25T09:31:34.589" v="29763" actId="20577"/>
          <ac:spMkLst>
            <pc:docMk/>
            <pc:sldMk cId="72224040" sldId="481"/>
            <ac:spMk id="2" creationId="{55A0BCBD-E876-B76B-EABA-18F201D2E47D}"/>
          </ac:spMkLst>
        </pc:spChg>
        <pc:spChg chg="add mod">
          <ac:chgData name="Ορέστης Αντωνίου" userId="aa65568b-29c0-48f4-92ec-07a3c5292fa9" providerId="ADAL" clId="{D21D1392-A465-4792-993E-32CB645AABC9}" dt="2023-11-25T09:39:00.758" v="29912" actId="313"/>
          <ac:spMkLst>
            <pc:docMk/>
            <pc:sldMk cId="72224040" sldId="481"/>
            <ac:spMk id="3" creationId="{049BFE8D-4EC6-BF54-B9E0-BBBC0E2BA314}"/>
          </ac:spMkLst>
        </pc:spChg>
        <pc:spChg chg="mod">
          <ac:chgData name="Ορέστης Αντωνίου" userId="aa65568b-29c0-48f4-92ec-07a3c5292fa9" providerId="ADAL" clId="{D21D1392-A465-4792-993E-32CB645AABC9}" dt="2023-11-25T09:32:42.623" v="29853" actId="20577"/>
          <ac:spMkLst>
            <pc:docMk/>
            <pc:sldMk cId="72224040" sldId="481"/>
            <ac:spMk id="30" creationId="{BC1038D9-41FF-A8D6-38D1-621A34158D3A}"/>
          </ac:spMkLst>
        </pc:spChg>
        <pc:spChg chg="del">
          <ac:chgData name="Ορέστης Αντωνίου" userId="aa65568b-29c0-48f4-92ec-07a3c5292fa9" providerId="ADAL" clId="{D21D1392-A465-4792-993E-32CB645AABC9}" dt="2023-11-25T09:32:47.521" v="29854" actId="21"/>
          <ac:spMkLst>
            <pc:docMk/>
            <pc:sldMk cId="72224040" sldId="481"/>
            <ac:spMk id="32" creationId="{7588538F-D356-D512-BB5D-85F2262BBAF9}"/>
          </ac:spMkLst>
        </pc:spChg>
        <pc:spChg chg="mod">
          <ac:chgData name="Ορέστης Αντωνίου" userId="aa65568b-29c0-48f4-92ec-07a3c5292fa9" providerId="ADAL" clId="{D21D1392-A465-4792-993E-32CB645AABC9}" dt="2023-11-25T09:39:07.351" v="29916" actId="1035"/>
          <ac:spMkLst>
            <pc:docMk/>
            <pc:sldMk cId="72224040" sldId="481"/>
            <ac:spMk id="34" creationId="{6A87BFF1-5759-1FBA-7824-85666375570C}"/>
          </ac:spMkLst>
        </pc:spChg>
        <pc:grpChg chg="mod">
          <ac:chgData name="Ορέστης Αντωνίου" userId="aa65568b-29c0-48f4-92ec-07a3c5292fa9" providerId="ADAL" clId="{D21D1392-A465-4792-993E-32CB645AABC9}" dt="2023-11-25T09:36:03.443" v="29876" actId="1036"/>
          <ac:grpSpMkLst>
            <pc:docMk/>
            <pc:sldMk cId="72224040" sldId="481"/>
            <ac:grpSpMk id="26" creationId="{E5892200-8E0F-B81D-955A-0776AAE9C55C}"/>
          </ac:grpSpMkLst>
        </pc:grpChg>
        <pc:grpChg chg="mod">
          <ac:chgData name="Ορέστης Αντωνίου" userId="aa65568b-29c0-48f4-92ec-07a3c5292fa9" providerId="ADAL" clId="{D21D1392-A465-4792-993E-32CB645AABC9}" dt="2023-11-25T09:41:28.765" v="29928" actId="1035"/>
          <ac:grpSpMkLst>
            <pc:docMk/>
            <pc:sldMk cId="72224040" sldId="481"/>
            <ac:grpSpMk id="28" creationId="{583998A0-9839-84B1-DA9B-85AB5213A2E3}"/>
          </ac:grpSpMkLst>
        </pc:grpChg>
        <pc:picChg chg="add mod ord modCrop">
          <ac:chgData name="Ορέστης Αντωνίου" userId="aa65568b-29c0-48f4-92ec-07a3c5292fa9" providerId="ADAL" clId="{D21D1392-A465-4792-993E-32CB645AABC9}" dt="2023-11-25T09:38:41.128" v="29911" actId="14100"/>
          <ac:picMkLst>
            <pc:docMk/>
            <pc:sldMk cId="72224040" sldId="481"/>
            <ac:picMk id="5" creationId="{BF77BE1D-39F6-8D55-22AD-6CAD196EC63A}"/>
          </ac:picMkLst>
        </pc:picChg>
        <pc:picChg chg="add mod ord">
          <ac:chgData name="Ορέστης Αντωνίου" userId="aa65568b-29c0-48f4-92ec-07a3c5292fa9" providerId="ADAL" clId="{D21D1392-A465-4792-993E-32CB645AABC9}" dt="2023-11-25T09:38:09.315" v="29900" actId="1035"/>
          <ac:picMkLst>
            <pc:docMk/>
            <pc:sldMk cId="72224040" sldId="481"/>
            <ac:picMk id="7" creationId="{79EE0ABC-69CA-B715-BBC4-D1065F43A6BB}"/>
          </ac:picMkLst>
        </pc:picChg>
        <pc:picChg chg="del">
          <ac:chgData name="Ορέστης Αντωνίου" userId="aa65568b-29c0-48f4-92ec-07a3c5292fa9" providerId="ADAL" clId="{D21D1392-A465-4792-993E-32CB645AABC9}" dt="2023-11-25T09:35:25.447" v="29862" actId="21"/>
          <ac:picMkLst>
            <pc:docMk/>
            <pc:sldMk cId="72224040" sldId="481"/>
            <ac:picMk id="11" creationId="{8AEEE19F-9C3E-A3FD-F18A-C2B5C37C6A19}"/>
          </ac:picMkLst>
        </pc:picChg>
        <pc:picChg chg="del">
          <ac:chgData name="Ορέστης Αντωνίου" userId="aa65568b-29c0-48f4-92ec-07a3c5292fa9" providerId="ADAL" clId="{D21D1392-A465-4792-993E-32CB645AABC9}" dt="2023-11-25T09:37:25.528" v="29880" actId="21"/>
          <ac:picMkLst>
            <pc:docMk/>
            <pc:sldMk cId="72224040" sldId="481"/>
            <ac:picMk id="20" creationId="{84DD04A9-2ACE-0002-144B-C335FB000998}"/>
          </ac:picMkLst>
        </pc:picChg>
      </pc:sldChg>
      <pc:sldChg chg="addSp delSp modSp add mod delAnim modAnim modNotesTx">
        <pc:chgData name="Ορέστης Αντωνίου" userId="aa65568b-29c0-48f4-92ec-07a3c5292fa9" providerId="ADAL" clId="{D21D1392-A465-4792-993E-32CB645AABC9}" dt="2023-11-26T08:06:28.034" v="34914" actId="14100"/>
        <pc:sldMkLst>
          <pc:docMk/>
          <pc:sldMk cId="1243290623" sldId="482"/>
        </pc:sldMkLst>
        <pc:spChg chg="mod">
          <ac:chgData name="Ορέστης Αντωνίου" userId="aa65568b-29c0-48f4-92ec-07a3c5292fa9" providerId="ADAL" clId="{D21D1392-A465-4792-993E-32CB645AABC9}" dt="2023-11-25T11:53:14.859" v="32577" actId="20577"/>
          <ac:spMkLst>
            <pc:docMk/>
            <pc:sldMk cId="1243290623" sldId="482"/>
            <ac:spMk id="2" creationId="{55A0BCBD-E876-B76B-EABA-18F201D2E47D}"/>
          </ac:spMkLst>
        </pc:spChg>
        <pc:spChg chg="del">
          <ac:chgData name="Ορέστης Αντωνίου" userId="aa65568b-29c0-48f4-92ec-07a3c5292fa9" providerId="ADAL" clId="{D21D1392-A465-4792-993E-32CB645AABC9}" dt="2023-11-25T10:10:35.249" v="32216" actId="21"/>
          <ac:spMkLst>
            <pc:docMk/>
            <pc:sldMk cId="1243290623" sldId="482"/>
            <ac:spMk id="3" creationId="{049BFE8D-4EC6-BF54-B9E0-BBBC0E2BA314}"/>
          </ac:spMkLst>
        </pc:spChg>
        <pc:spChg chg="add mod">
          <ac:chgData name="Ορέστης Αντωνίου" userId="aa65568b-29c0-48f4-92ec-07a3c5292fa9" providerId="ADAL" clId="{D21D1392-A465-4792-993E-32CB645AABC9}" dt="2023-11-25T17:38:03.560" v="34362" actId="113"/>
          <ac:spMkLst>
            <pc:docMk/>
            <pc:sldMk cId="1243290623" sldId="482"/>
            <ac:spMk id="11" creationId="{B1EACE30-5273-B43D-2334-3AAC5230A69B}"/>
          </ac:spMkLst>
        </pc:spChg>
        <pc:spChg chg="add mod">
          <ac:chgData name="Ορέστης Αντωνίου" userId="aa65568b-29c0-48f4-92ec-07a3c5292fa9" providerId="ADAL" clId="{D21D1392-A465-4792-993E-32CB645AABC9}" dt="2023-11-26T08:06:28.034" v="34914" actId="14100"/>
          <ac:spMkLst>
            <pc:docMk/>
            <pc:sldMk cId="1243290623" sldId="482"/>
            <ac:spMk id="14" creationId="{F9120F9F-DBA6-D409-59D4-0A1DB0A926C0}"/>
          </ac:spMkLst>
        </pc:spChg>
        <pc:spChg chg="add mod">
          <ac:chgData name="Ορέστης Αντωνίου" userId="aa65568b-29c0-48f4-92ec-07a3c5292fa9" providerId="ADAL" clId="{D21D1392-A465-4792-993E-32CB645AABC9}" dt="2023-11-25T11:40:00.444" v="32411" actId="14100"/>
          <ac:spMkLst>
            <pc:docMk/>
            <pc:sldMk cId="1243290623" sldId="482"/>
            <ac:spMk id="15" creationId="{3EECB52C-D5D3-9999-F4CE-36F573A64B69}"/>
          </ac:spMkLst>
        </pc:spChg>
        <pc:spChg chg="add mod">
          <ac:chgData name="Ορέστης Αντωνίου" userId="aa65568b-29c0-48f4-92ec-07a3c5292fa9" providerId="ADAL" clId="{D21D1392-A465-4792-993E-32CB645AABC9}" dt="2023-11-25T11:40:24.355" v="32435" actId="14100"/>
          <ac:spMkLst>
            <pc:docMk/>
            <pc:sldMk cId="1243290623" sldId="482"/>
            <ac:spMk id="19" creationId="{49758BB0-B6B0-B3F7-1397-7C2B8BD41345}"/>
          </ac:spMkLst>
        </pc:spChg>
        <pc:spChg chg="del">
          <ac:chgData name="Ορέστης Αντωνίου" userId="aa65568b-29c0-48f4-92ec-07a3c5292fa9" providerId="ADAL" clId="{D21D1392-A465-4792-993E-32CB645AABC9}" dt="2023-11-25T10:10:36.143" v="32217" actId="21"/>
          <ac:spMkLst>
            <pc:docMk/>
            <pc:sldMk cId="1243290623" sldId="482"/>
            <ac:spMk id="29" creationId="{FFB20BB3-5620-84B9-A50C-F446C2595D69}"/>
          </ac:spMkLst>
        </pc:spChg>
        <pc:spChg chg="del">
          <ac:chgData name="Ορέστης Αντωνίου" userId="aa65568b-29c0-48f4-92ec-07a3c5292fa9" providerId="ADAL" clId="{D21D1392-A465-4792-993E-32CB645AABC9}" dt="2023-11-25T10:10:37.495" v="32218" actId="21"/>
          <ac:spMkLst>
            <pc:docMk/>
            <pc:sldMk cId="1243290623" sldId="482"/>
            <ac:spMk id="30" creationId="{BC1038D9-41FF-A8D6-38D1-621A34158D3A}"/>
          </ac:spMkLst>
        </pc:spChg>
        <pc:spChg chg="del">
          <ac:chgData name="Ορέστης Αντωνίου" userId="aa65568b-29c0-48f4-92ec-07a3c5292fa9" providerId="ADAL" clId="{D21D1392-A465-4792-993E-32CB645AABC9}" dt="2023-11-25T10:10:38.515" v="32219" actId="21"/>
          <ac:spMkLst>
            <pc:docMk/>
            <pc:sldMk cId="1243290623" sldId="482"/>
            <ac:spMk id="31" creationId="{D177AC48-9571-21C9-F92C-3016BAA30394}"/>
          </ac:spMkLst>
        </pc:spChg>
        <pc:spChg chg="del">
          <ac:chgData name="Ορέστης Αντωνίου" userId="aa65568b-29c0-48f4-92ec-07a3c5292fa9" providerId="ADAL" clId="{D21D1392-A465-4792-993E-32CB645AABC9}" dt="2023-11-25T10:10:33.144" v="32215" actId="21"/>
          <ac:spMkLst>
            <pc:docMk/>
            <pc:sldMk cId="1243290623" sldId="482"/>
            <ac:spMk id="34" creationId="{6A87BFF1-5759-1FBA-7824-85666375570C}"/>
          </ac:spMkLst>
        </pc:spChg>
        <pc:spChg chg="add mod">
          <ac:chgData name="Ορέστης Αντωνίου" userId="aa65568b-29c0-48f4-92ec-07a3c5292fa9" providerId="ADAL" clId="{D21D1392-A465-4792-993E-32CB645AABC9}" dt="2023-11-25T11:46:27.084" v="32480" actId="14100"/>
          <ac:spMkLst>
            <pc:docMk/>
            <pc:sldMk cId="1243290623" sldId="482"/>
            <ac:spMk id="36" creationId="{5A39E3BA-EC0B-3661-F9DA-0434AF2048CC}"/>
          </ac:spMkLst>
        </pc:spChg>
        <pc:spChg chg="add mod">
          <ac:chgData name="Ορέστης Αντωνίου" userId="aa65568b-29c0-48f4-92ec-07a3c5292fa9" providerId="ADAL" clId="{D21D1392-A465-4792-993E-32CB645AABC9}" dt="2023-11-25T11:47:45.740" v="32551" actId="207"/>
          <ac:spMkLst>
            <pc:docMk/>
            <pc:sldMk cId="1243290623" sldId="482"/>
            <ac:spMk id="37" creationId="{1189167B-B512-C8EF-0005-35CC7D36795F}"/>
          </ac:spMkLst>
        </pc:spChg>
        <pc:spChg chg="add mod">
          <ac:chgData name="Ορέστης Αντωνίου" userId="aa65568b-29c0-48f4-92ec-07a3c5292fa9" providerId="ADAL" clId="{D21D1392-A465-4792-993E-32CB645AABC9}" dt="2023-11-25T11:47:27.078" v="32523" actId="1036"/>
          <ac:spMkLst>
            <pc:docMk/>
            <pc:sldMk cId="1243290623" sldId="482"/>
            <ac:spMk id="38" creationId="{E71061E9-838B-25FC-E3BE-EC6B7F95A205}"/>
          </ac:spMkLst>
        </pc:spChg>
        <pc:grpChg chg="add mod">
          <ac:chgData name="Ορέστης Αντωνίου" userId="aa65568b-29c0-48f4-92ec-07a3c5292fa9" providerId="ADAL" clId="{D21D1392-A465-4792-993E-32CB645AABC9}" dt="2023-11-25T11:33:54.733" v="32265" actId="1076"/>
          <ac:grpSpMkLst>
            <pc:docMk/>
            <pc:sldMk cId="1243290623" sldId="482"/>
            <ac:grpSpMk id="10" creationId="{1F65DA1D-67C1-B3E1-D49A-BA4F6356FB7A}"/>
          </ac:grpSpMkLst>
        </pc:grpChg>
        <pc:grpChg chg="add del mod">
          <ac:chgData name="Ορέστης Αντωνίου" userId="aa65568b-29c0-48f4-92ec-07a3c5292fa9" providerId="ADAL" clId="{D21D1392-A465-4792-993E-32CB645AABC9}" dt="2023-11-25T11:45:11.035" v="32474" actId="1037"/>
          <ac:grpSpMkLst>
            <pc:docMk/>
            <pc:sldMk cId="1243290623" sldId="482"/>
            <ac:grpSpMk id="20" creationId="{704EB0D6-7668-29FF-A861-0798BEAE79F6}"/>
          </ac:grpSpMkLst>
        </pc:grpChg>
        <pc:grpChg chg="del">
          <ac:chgData name="Ορέστης Αντωνίου" userId="aa65568b-29c0-48f4-92ec-07a3c5292fa9" providerId="ADAL" clId="{D21D1392-A465-4792-993E-32CB645AABC9}" dt="2023-11-25T10:10:40.326" v="32220" actId="21"/>
          <ac:grpSpMkLst>
            <pc:docMk/>
            <pc:sldMk cId="1243290623" sldId="482"/>
            <ac:grpSpMk id="26" creationId="{E5892200-8E0F-B81D-955A-0776AAE9C55C}"/>
          </ac:grpSpMkLst>
        </pc:grpChg>
        <pc:grpChg chg="del">
          <ac:chgData name="Ορέστης Αντωνίου" userId="aa65568b-29c0-48f4-92ec-07a3c5292fa9" providerId="ADAL" clId="{D21D1392-A465-4792-993E-32CB645AABC9}" dt="2023-11-25T10:10:42.008" v="32221" actId="21"/>
          <ac:grpSpMkLst>
            <pc:docMk/>
            <pc:sldMk cId="1243290623" sldId="482"/>
            <ac:grpSpMk id="27" creationId="{0CF8D07D-6B04-8710-D975-1F32FB846C3B}"/>
          </ac:grpSpMkLst>
        </pc:grpChg>
        <pc:grpChg chg="del">
          <ac:chgData name="Ορέστης Αντωνίου" userId="aa65568b-29c0-48f4-92ec-07a3c5292fa9" providerId="ADAL" clId="{D21D1392-A465-4792-993E-32CB645AABC9}" dt="2023-11-25T10:10:43.422" v="32222" actId="21"/>
          <ac:grpSpMkLst>
            <pc:docMk/>
            <pc:sldMk cId="1243290623" sldId="482"/>
            <ac:grpSpMk id="28" creationId="{583998A0-9839-84B1-DA9B-85AB5213A2E3}"/>
          </ac:grpSpMkLst>
        </pc:grpChg>
        <pc:picChg chg="del">
          <ac:chgData name="Ορέστης Αντωνίου" userId="aa65568b-29c0-48f4-92ec-07a3c5292fa9" providerId="ADAL" clId="{D21D1392-A465-4792-993E-32CB645AABC9}" dt="2023-11-25T10:10:29.150" v="32214" actId="21"/>
          <ac:picMkLst>
            <pc:docMk/>
            <pc:sldMk cId="1243290623" sldId="482"/>
            <ac:picMk id="5" creationId="{BF77BE1D-39F6-8D55-22AD-6CAD196EC63A}"/>
          </ac:picMkLst>
        </pc:picChg>
        <pc:picChg chg="add mod">
          <ac:chgData name="Ορέστης Αντωνίου" userId="aa65568b-29c0-48f4-92ec-07a3c5292fa9" providerId="ADAL" clId="{D21D1392-A465-4792-993E-32CB645AABC9}" dt="2023-11-25T11:28:47.385" v="32230" actId="164"/>
          <ac:picMkLst>
            <pc:docMk/>
            <pc:sldMk cId="1243290623" sldId="482"/>
            <ac:picMk id="6" creationId="{081FDF12-E5D1-3CF8-417C-7A780584806B}"/>
          </ac:picMkLst>
        </pc:picChg>
        <pc:picChg chg="del">
          <ac:chgData name="Ορέστης Αντωνίου" userId="aa65568b-29c0-48f4-92ec-07a3c5292fa9" providerId="ADAL" clId="{D21D1392-A465-4792-993E-32CB645AABC9}" dt="2023-11-25T10:10:44.254" v="32223" actId="21"/>
          <ac:picMkLst>
            <pc:docMk/>
            <pc:sldMk cId="1243290623" sldId="482"/>
            <ac:picMk id="7" creationId="{79EE0ABC-69CA-B715-BBC4-D1065F43A6BB}"/>
          </ac:picMkLst>
        </pc:picChg>
        <pc:picChg chg="add mod">
          <ac:chgData name="Ορέστης Αντωνίου" userId="aa65568b-29c0-48f4-92ec-07a3c5292fa9" providerId="ADAL" clId="{D21D1392-A465-4792-993E-32CB645AABC9}" dt="2023-11-25T11:28:47.385" v="32230" actId="164"/>
          <ac:picMkLst>
            <pc:docMk/>
            <pc:sldMk cId="1243290623" sldId="482"/>
            <ac:picMk id="9" creationId="{4B9DA994-E2B9-1069-8418-2435527A7040}"/>
          </ac:picMkLst>
        </pc:picChg>
        <pc:picChg chg="mod">
          <ac:chgData name="Ορέστης Αντωνίου" userId="aa65568b-29c0-48f4-92ec-07a3c5292fa9" providerId="ADAL" clId="{D21D1392-A465-4792-993E-32CB645AABC9}" dt="2023-11-25T11:44:59.045" v="32461" actId="1038"/>
          <ac:picMkLst>
            <pc:docMk/>
            <pc:sldMk cId="1243290623" sldId="482"/>
            <ac:picMk id="32" creationId="{00170431-A4F0-E99B-DEAA-AE8CE344607C}"/>
          </ac:picMkLst>
        </pc:picChg>
        <pc:picChg chg="mod">
          <ac:chgData name="Ορέστης Αντωνίου" userId="aa65568b-29c0-48f4-92ec-07a3c5292fa9" providerId="ADAL" clId="{D21D1392-A465-4792-993E-32CB645AABC9}" dt="2023-11-25T11:44:44.849" v="32454"/>
          <ac:picMkLst>
            <pc:docMk/>
            <pc:sldMk cId="1243290623" sldId="482"/>
            <ac:picMk id="35" creationId="{697EA3F7-26B0-AD5D-D484-EC700ECEE9E2}"/>
          </ac:picMkLst>
        </pc:picChg>
      </pc:sldChg>
      <pc:sldChg chg="addSp delSp modSp add mod delAnim modAnim modNotesTx">
        <pc:chgData name="Ορέστης Αντωνίου" userId="aa65568b-29c0-48f4-92ec-07a3c5292fa9" providerId="ADAL" clId="{D21D1392-A465-4792-993E-32CB645AABC9}" dt="2023-11-26T09:01:56.355" v="35240" actId="20577"/>
        <pc:sldMkLst>
          <pc:docMk/>
          <pc:sldMk cId="3843502142" sldId="483"/>
        </pc:sldMkLst>
        <pc:spChg chg="mod">
          <ac:chgData name="Ορέστης Αντωνίου" userId="aa65568b-29c0-48f4-92ec-07a3c5292fa9" providerId="ADAL" clId="{D21D1392-A465-4792-993E-32CB645AABC9}" dt="2023-11-26T09:00:39.337" v="35184" actId="20577"/>
          <ac:spMkLst>
            <pc:docMk/>
            <pc:sldMk cId="3843502142" sldId="483"/>
            <ac:spMk id="2" creationId="{55A0BCBD-E876-B76B-EABA-18F201D2E47D}"/>
          </ac:spMkLst>
        </pc:spChg>
        <pc:spChg chg="add mod">
          <ac:chgData name="Ορέστης Αντωνίου" userId="aa65568b-29c0-48f4-92ec-07a3c5292fa9" providerId="ADAL" clId="{D21D1392-A465-4792-993E-32CB645AABC9}" dt="2023-11-26T00:28:28.641" v="34449" actId="1037"/>
          <ac:spMkLst>
            <pc:docMk/>
            <pc:sldMk cId="3843502142" sldId="483"/>
            <ac:spMk id="22" creationId="{EF1B8AE5-A3B4-8A09-4EBF-FC1AD3063CF7}"/>
          </ac:spMkLst>
        </pc:spChg>
        <pc:spChg chg="add mod">
          <ac:chgData name="Ορέστης Αντωνίου" userId="aa65568b-29c0-48f4-92ec-07a3c5292fa9" providerId="ADAL" clId="{D21D1392-A465-4792-993E-32CB645AABC9}" dt="2023-11-26T00:28:59.623" v="34503" actId="1037"/>
          <ac:spMkLst>
            <pc:docMk/>
            <pc:sldMk cId="3843502142" sldId="483"/>
            <ac:spMk id="23" creationId="{C0FC4EBD-5A85-9A17-E2EF-65D34C681D81}"/>
          </ac:spMkLst>
        </pc:spChg>
        <pc:spChg chg="add mod">
          <ac:chgData name="Ορέστης Αντωνίου" userId="aa65568b-29c0-48f4-92ec-07a3c5292fa9" providerId="ADAL" clId="{D21D1392-A465-4792-993E-32CB645AABC9}" dt="2023-11-26T08:00:08.066" v="34806" actId="20577"/>
          <ac:spMkLst>
            <pc:docMk/>
            <pc:sldMk cId="3843502142" sldId="483"/>
            <ac:spMk id="24" creationId="{64FFBECB-3B71-7ED9-4DEC-DAA90D7E697E}"/>
          </ac:spMkLst>
        </pc:spChg>
        <pc:spChg chg="add mod">
          <ac:chgData name="Ορέστης Αντωνίου" userId="aa65568b-29c0-48f4-92ec-07a3c5292fa9" providerId="ADAL" clId="{D21D1392-A465-4792-993E-32CB645AABC9}" dt="2023-11-26T09:01:56.355" v="35240" actId="20577"/>
          <ac:spMkLst>
            <pc:docMk/>
            <pc:sldMk cId="3843502142" sldId="483"/>
            <ac:spMk id="31" creationId="{9D6D346C-B4FF-32C7-7949-7F06548E49F2}"/>
          </ac:spMkLst>
        </pc:spChg>
        <pc:spChg chg="add mod">
          <ac:chgData name="Ορέστης Αντωνίου" userId="aa65568b-29c0-48f4-92ec-07a3c5292fa9" providerId="ADAL" clId="{D21D1392-A465-4792-993E-32CB645AABC9}" dt="2023-11-26T00:59:09.629" v="34549" actId="14100"/>
          <ac:spMkLst>
            <pc:docMk/>
            <pc:sldMk cId="3843502142" sldId="483"/>
            <ac:spMk id="32" creationId="{0051EFAF-AE34-E006-6DD9-F0131E07D638}"/>
          </ac:spMkLst>
        </pc:spChg>
        <pc:spChg chg="add mod">
          <ac:chgData name="Ορέστης Αντωνίου" userId="aa65568b-29c0-48f4-92ec-07a3c5292fa9" providerId="ADAL" clId="{D21D1392-A465-4792-993E-32CB645AABC9}" dt="2023-11-26T00:59:50.840" v="34588" actId="1037"/>
          <ac:spMkLst>
            <pc:docMk/>
            <pc:sldMk cId="3843502142" sldId="483"/>
            <ac:spMk id="34" creationId="{2F59A578-E372-E71D-7C10-0B54086D61CF}"/>
          </ac:spMkLst>
        </pc:spChg>
        <pc:spChg chg="add mod">
          <ac:chgData name="Ορέστης Αντωνίου" userId="aa65568b-29c0-48f4-92ec-07a3c5292fa9" providerId="ADAL" clId="{D21D1392-A465-4792-993E-32CB645AABC9}" dt="2023-11-26T01:00:11.465" v="34598" actId="14100"/>
          <ac:spMkLst>
            <pc:docMk/>
            <pc:sldMk cId="3843502142" sldId="483"/>
            <ac:spMk id="35" creationId="{AD9D3C56-819E-3CB6-324E-7EFF0DB5B7FC}"/>
          </ac:spMkLst>
        </pc:spChg>
        <pc:grpChg chg="add del mod">
          <ac:chgData name="Ορέστης Αντωνίου" userId="aa65568b-29c0-48f4-92ec-07a3c5292fa9" providerId="ADAL" clId="{D21D1392-A465-4792-993E-32CB645AABC9}" dt="2023-11-25T11:53:21.477" v="32578" actId="21"/>
          <ac:grpSpMkLst>
            <pc:docMk/>
            <pc:sldMk cId="3843502142" sldId="483"/>
            <ac:grpSpMk id="8" creationId="{A95F97E1-4D08-DD62-2FF1-14CAB7DD18ED}"/>
          </ac:grpSpMkLst>
        </pc:grpChg>
        <pc:grpChg chg="del">
          <ac:chgData name="Ορέστης Αντωνίου" userId="aa65568b-29c0-48f4-92ec-07a3c5292fa9" providerId="ADAL" clId="{D21D1392-A465-4792-993E-32CB645AABC9}" dt="2023-11-25T11:29:50.050" v="32241" actId="21"/>
          <ac:grpSpMkLst>
            <pc:docMk/>
            <pc:sldMk cId="3843502142" sldId="483"/>
            <ac:grpSpMk id="10" creationId="{1F65DA1D-67C1-B3E1-D49A-BA4F6356FB7A}"/>
          </ac:grpSpMkLst>
        </pc:grpChg>
        <pc:grpChg chg="add mod">
          <ac:chgData name="Ορέστης Αντωνίου" userId="aa65568b-29c0-48f4-92ec-07a3c5292fa9" providerId="ADAL" clId="{D21D1392-A465-4792-993E-32CB645AABC9}" dt="2023-11-26T00:49:37.922" v="34514" actId="14100"/>
          <ac:grpSpMkLst>
            <pc:docMk/>
            <pc:sldMk cId="3843502142" sldId="483"/>
            <ac:grpSpMk id="19" creationId="{E04A3370-C86E-807E-DA9D-C16B9C8ECB7E}"/>
          </ac:grpSpMkLst>
        </pc:grpChg>
        <pc:grpChg chg="add del mod">
          <ac:chgData name="Ορέστης Αντωνίου" userId="aa65568b-29c0-48f4-92ec-07a3c5292fa9" providerId="ADAL" clId="{D21D1392-A465-4792-993E-32CB645AABC9}" dt="2023-11-26T00:53:12.833" v="34531" actId="21"/>
          <ac:grpSpMkLst>
            <pc:docMk/>
            <pc:sldMk cId="3843502142" sldId="483"/>
            <ac:grpSpMk id="25" creationId="{D1328672-90EF-6DF9-556C-DED8A2B319E7}"/>
          </ac:grpSpMkLst>
        </pc:grpChg>
        <pc:grpChg chg="add mod">
          <ac:chgData name="Ορέστης Αντωνίου" userId="aa65568b-29c0-48f4-92ec-07a3c5292fa9" providerId="ADAL" clId="{D21D1392-A465-4792-993E-32CB645AABC9}" dt="2023-11-26T00:54:42.432" v="34538" actId="1076"/>
          <ac:grpSpMkLst>
            <pc:docMk/>
            <pc:sldMk cId="3843502142" sldId="483"/>
            <ac:grpSpMk id="28" creationId="{9D2DE87E-BCB0-F48E-6C53-5EFFD779305A}"/>
          </ac:grpSpMkLst>
        </pc:grpChg>
        <pc:picChg chg="add mod">
          <ac:chgData name="Ορέστης Αντωνίου" userId="aa65568b-29c0-48f4-92ec-07a3c5292fa9" providerId="ADAL" clId="{D21D1392-A465-4792-993E-32CB645AABC9}" dt="2023-11-25T11:32:34.509" v="32250" actId="164"/>
          <ac:picMkLst>
            <pc:docMk/>
            <pc:sldMk cId="3843502142" sldId="483"/>
            <ac:picMk id="4" creationId="{1DF88585-CDB1-6DFD-0655-C7BDCE768EEC}"/>
          </ac:picMkLst>
        </pc:picChg>
        <pc:picChg chg="add mod">
          <ac:chgData name="Ορέστης Αντωνίου" userId="aa65568b-29c0-48f4-92ec-07a3c5292fa9" providerId="ADAL" clId="{D21D1392-A465-4792-993E-32CB645AABC9}" dt="2023-11-25T11:32:34.509" v="32250" actId="164"/>
          <ac:picMkLst>
            <pc:docMk/>
            <pc:sldMk cId="3843502142" sldId="483"/>
            <ac:picMk id="7" creationId="{456E78F9-7849-8B1A-0DA5-B13F3B82F2E2}"/>
          </ac:picMkLst>
        </pc:picChg>
        <pc:picChg chg="add mod">
          <ac:chgData name="Ορέστης Αντωνίου" userId="aa65568b-29c0-48f4-92ec-07a3c5292fa9" providerId="ADAL" clId="{D21D1392-A465-4792-993E-32CB645AABC9}" dt="2023-11-25T18:38:20.406" v="34406" actId="164"/>
          <ac:picMkLst>
            <pc:docMk/>
            <pc:sldMk cId="3843502142" sldId="483"/>
            <ac:picMk id="14" creationId="{87E444A1-B64F-DA01-8E73-A9511937A5D8}"/>
          </ac:picMkLst>
        </pc:picChg>
        <pc:picChg chg="add mod">
          <ac:chgData name="Ορέστης Αντωνίου" userId="aa65568b-29c0-48f4-92ec-07a3c5292fa9" providerId="ADAL" clId="{D21D1392-A465-4792-993E-32CB645AABC9}" dt="2023-11-25T18:38:20.406" v="34406" actId="164"/>
          <ac:picMkLst>
            <pc:docMk/>
            <pc:sldMk cId="3843502142" sldId="483"/>
            <ac:picMk id="18" creationId="{3EEE5873-C459-DA27-08B0-5D4D0FB59D72}"/>
          </ac:picMkLst>
        </pc:picChg>
        <pc:picChg chg="add del">
          <ac:chgData name="Ορέστης Αντωνίου" userId="aa65568b-29c0-48f4-92ec-07a3c5292fa9" providerId="ADAL" clId="{D21D1392-A465-4792-993E-32CB645AABC9}" dt="2023-11-25T18:38:38.643" v="34410" actId="22"/>
          <ac:picMkLst>
            <pc:docMk/>
            <pc:sldMk cId="3843502142" sldId="483"/>
            <ac:picMk id="21" creationId="{17EE51BE-62FC-38DD-1FF1-7B5DEB62CA26}"/>
          </ac:picMkLst>
        </pc:picChg>
        <pc:picChg chg="mod">
          <ac:chgData name="Ορέστης Αντωνίου" userId="aa65568b-29c0-48f4-92ec-07a3c5292fa9" providerId="ADAL" clId="{D21D1392-A465-4792-993E-32CB645AABC9}" dt="2023-11-26T00:49:45.489" v="34515"/>
          <ac:picMkLst>
            <pc:docMk/>
            <pc:sldMk cId="3843502142" sldId="483"/>
            <ac:picMk id="26" creationId="{D691EA03-555A-7EE8-A38C-BAF7CDD4B7F8}"/>
          </ac:picMkLst>
        </pc:picChg>
        <pc:picChg chg="mod">
          <ac:chgData name="Ορέστης Αντωνίου" userId="aa65568b-29c0-48f4-92ec-07a3c5292fa9" providerId="ADAL" clId="{D21D1392-A465-4792-993E-32CB645AABC9}" dt="2023-11-26T00:49:45.489" v="34515"/>
          <ac:picMkLst>
            <pc:docMk/>
            <pc:sldMk cId="3843502142" sldId="483"/>
            <ac:picMk id="27" creationId="{303701B2-6F91-2D9F-D30B-62726AF636C3}"/>
          </ac:picMkLst>
        </pc:picChg>
        <pc:picChg chg="mod">
          <ac:chgData name="Ορέστης Αντωνίου" userId="aa65568b-29c0-48f4-92ec-07a3c5292fa9" providerId="ADAL" clId="{D21D1392-A465-4792-993E-32CB645AABC9}" dt="2023-11-26T00:54:39.409" v="34537"/>
          <ac:picMkLst>
            <pc:docMk/>
            <pc:sldMk cId="3843502142" sldId="483"/>
            <ac:picMk id="29" creationId="{D9A28DF4-2476-C84F-176F-C6D8ECB712DF}"/>
          </ac:picMkLst>
        </pc:picChg>
        <pc:picChg chg="mod">
          <ac:chgData name="Ορέστης Αντωνίου" userId="aa65568b-29c0-48f4-92ec-07a3c5292fa9" providerId="ADAL" clId="{D21D1392-A465-4792-993E-32CB645AABC9}" dt="2023-11-26T00:54:39.409" v="34537"/>
          <ac:picMkLst>
            <pc:docMk/>
            <pc:sldMk cId="3843502142" sldId="483"/>
            <ac:picMk id="30" creationId="{31350B2A-AC18-A710-134A-CDC7C4E16345}"/>
          </ac:picMkLst>
        </pc:picChg>
      </pc:sldChg>
      <pc:sldChg chg="addSp delSp modSp add del mod">
        <pc:chgData name="Ορέστης Αντωνίου" userId="aa65568b-29c0-48f4-92ec-07a3c5292fa9" providerId="ADAL" clId="{D21D1392-A465-4792-993E-32CB645AABC9}" dt="2023-11-26T12:55:43.524" v="42593" actId="2696"/>
        <pc:sldMkLst>
          <pc:docMk/>
          <pc:sldMk cId="288214950" sldId="484"/>
        </pc:sldMkLst>
        <pc:spChg chg="mod">
          <ac:chgData name="Ορέστης Αντωνίου" userId="aa65568b-29c0-48f4-92ec-07a3c5292fa9" providerId="ADAL" clId="{D21D1392-A465-4792-993E-32CB645AABC9}" dt="2023-11-26T12:53:24.826" v="42529"/>
          <ac:spMkLst>
            <pc:docMk/>
            <pc:sldMk cId="288214950" sldId="484"/>
            <ac:spMk id="17" creationId="{59B66833-5565-8D31-7B6F-B58801F33BDA}"/>
          </ac:spMkLst>
        </pc:spChg>
        <pc:grpChg chg="del">
          <ac:chgData name="Ορέστης Αντωνίου" userId="aa65568b-29c0-48f4-92ec-07a3c5292fa9" providerId="ADAL" clId="{D21D1392-A465-4792-993E-32CB645AABC9}" dt="2023-11-25T18:38:43.773" v="34412" actId="21"/>
          <ac:grpSpMkLst>
            <pc:docMk/>
            <pc:sldMk cId="288214950" sldId="484"/>
            <ac:grpSpMk id="19" creationId="{E04A3370-C86E-807E-DA9D-C16B9C8ECB7E}"/>
          </ac:grpSpMkLst>
        </pc:grpChg>
        <pc:picChg chg="add del mod">
          <ac:chgData name="Ορέστης Αντωνίου" userId="aa65568b-29c0-48f4-92ec-07a3c5292fa9" providerId="ADAL" clId="{D21D1392-A465-4792-993E-32CB645AABC9}" dt="2023-11-26T08:38:07.748" v="35052" actId="21"/>
          <ac:picMkLst>
            <pc:docMk/>
            <pc:sldMk cId="288214950" sldId="484"/>
            <ac:picMk id="4" creationId="{63920369-3E75-1759-8DA4-04777266EE6D}"/>
          </ac:picMkLst>
        </pc:picChg>
      </pc:sldChg>
      <pc:sldChg chg="modSp add mod">
        <pc:chgData name="Ορέστης Αντωνίου" userId="aa65568b-29c0-48f4-92ec-07a3c5292fa9" providerId="ADAL" clId="{D21D1392-A465-4792-993E-32CB645AABC9}" dt="2023-11-27T20:24:34.297" v="51203" actId="20577"/>
        <pc:sldMkLst>
          <pc:docMk/>
          <pc:sldMk cId="1111197339" sldId="484"/>
        </pc:sldMkLst>
        <pc:spChg chg="mod">
          <ac:chgData name="Ορέστης Αντωνίου" userId="aa65568b-29c0-48f4-92ec-07a3c5292fa9" providerId="ADAL" clId="{D21D1392-A465-4792-993E-32CB645AABC9}" dt="2023-11-27T20:21:38.540" v="51143" actId="20577"/>
          <ac:spMkLst>
            <pc:docMk/>
            <pc:sldMk cId="1111197339" sldId="484"/>
            <ac:spMk id="2" creationId="{9D6C67C9-59E0-0C95-4DDA-3399A28656CD}"/>
          </ac:spMkLst>
        </pc:spChg>
        <pc:spChg chg="mod">
          <ac:chgData name="Ορέστης Αντωνίου" userId="aa65568b-29c0-48f4-92ec-07a3c5292fa9" providerId="ADAL" clId="{D21D1392-A465-4792-993E-32CB645AABC9}" dt="2023-11-27T20:23:47.963" v="51190" actId="20577"/>
          <ac:spMkLst>
            <pc:docMk/>
            <pc:sldMk cId="1111197339" sldId="484"/>
            <ac:spMk id="24" creationId="{424C4F84-E00A-DF5E-8635-68D9BE13D690}"/>
          </ac:spMkLst>
        </pc:spChg>
        <pc:spChg chg="mod">
          <ac:chgData name="Ορέστης Αντωνίου" userId="aa65568b-29c0-48f4-92ec-07a3c5292fa9" providerId="ADAL" clId="{D21D1392-A465-4792-993E-32CB645AABC9}" dt="2023-11-27T20:24:34.297" v="51203" actId="20577"/>
          <ac:spMkLst>
            <pc:docMk/>
            <pc:sldMk cId="1111197339" sldId="484"/>
            <ac:spMk id="31" creationId="{F98110E1-F282-BC49-4C10-E2E984B65699}"/>
          </ac:spMkLst>
        </pc:spChg>
      </pc:sldChg>
      <pc:sldChg chg="addSp delSp modSp add mod modAnim">
        <pc:chgData name="Ορέστης Αντωνίου" userId="aa65568b-29c0-48f4-92ec-07a3c5292fa9" providerId="ADAL" clId="{D21D1392-A465-4792-993E-32CB645AABC9}" dt="2023-11-27T21:08:56.829" v="52308"/>
        <pc:sldMkLst>
          <pc:docMk/>
          <pc:sldMk cId="826003059" sldId="485"/>
        </pc:sldMkLst>
        <pc:spChg chg="add del mod ord">
          <ac:chgData name="Ορέστης Αντωνίου" userId="aa65568b-29c0-48f4-92ec-07a3c5292fa9" providerId="ADAL" clId="{D21D1392-A465-4792-993E-32CB645AABC9}" dt="2023-11-27T20:42:44.549" v="51615" actId="21"/>
          <ac:spMkLst>
            <pc:docMk/>
            <pc:sldMk cId="826003059" sldId="485"/>
            <ac:spMk id="2" creationId="{C71D6988-EB5A-3A71-1AC4-794A35A2F28F}"/>
          </ac:spMkLst>
        </pc:spChg>
        <pc:spChg chg="add mod">
          <ac:chgData name="Ορέστης Αντωνίου" userId="aa65568b-29c0-48f4-92ec-07a3c5292fa9" providerId="ADAL" clId="{D21D1392-A465-4792-993E-32CB645AABC9}" dt="2023-11-27T20:48:05.489" v="51710" actId="20577"/>
          <ac:spMkLst>
            <pc:docMk/>
            <pc:sldMk cId="826003059" sldId="485"/>
            <ac:spMk id="3" creationId="{0E8A621F-75B5-F027-F65F-EE3316EEB8A3}"/>
          </ac:spMkLst>
        </pc:spChg>
        <pc:spChg chg="mod">
          <ac:chgData name="Ορέστης Αντωνίου" userId="aa65568b-29c0-48f4-92ec-07a3c5292fa9" providerId="ADAL" clId="{D21D1392-A465-4792-993E-32CB645AABC9}" dt="2023-11-27T21:08:56.829" v="52308"/>
          <ac:spMkLst>
            <pc:docMk/>
            <pc:sldMk cId="826003059" sldId="485"/>
            <ac:spMk id="6" creationId="{58184061-CA8C-4178-EE54-6327120D5053}"/>
          </ac:spMkLst>
        </pc:spChg>
        <pc:spChg chg="mod">
          <ac:chgData name="Ορέστης Αντωνίου" userId="aa65568b-29c0-48f4-92ec-07a3c5292fa9" providerId="ADAL" clId="{D21D1392-A465-4792-993E-32CB645AABC9}" dt="2023-11-27T20:37:48.047" v="51448" actId="207"/>
          <ac:spMkLst>
            <pc:docMk/>
            <pc:sldMk cId="826003059" sldId="485"/>
            <ac:spMk id="7" creationId="{58FA7B95-8EFE-BC41-32A8-054E8808A3FB}"/>
          </ac:spMkLst>
        </pc:spChg>
        <pc:spChg chg="mod">
          <ac:chgData name="Ορέστης Αντωνίου" userId="aa65568b-29c0-48f4-92ec-07a3c5292fa9" providerId="ADAL" clId="{D21D1392-A465-4792-993E-32CB645AABC9}" dt="2023-11-27T20:42:58.631" v="51624" actId="20577"/>
          <ac:spMkLst>
            <pc:docMk/>
            <pc:sldMk cId="826003059" sldId="485"/>
            <ac:spMk id="22" creationId="{6FFF818A-348E-C739-CE15-68F3C95B76DC}"/>
          </ac:spMkLst>
        </pc:spChg>
        <pc:spChg chg="mod">
          <ac:chgData name="Ορέστης Αντωνίου" userId="aa65568b-29c0-48f4-92ec-07a3c5292fa9" providerId="ADAL" clId="{D21D1392-A465-4792-993E-32CB645AABC9}" dt="2023-11-27T20:36:39.050" v="51400" actId="404"/>
          <ac:spMkLst>
            <pc:docMk/>
            <pc:sldMk cId="826003059" sldId="485"/>
            <ac:spMk id="31" creationId="{F98110E1-F282-BC49-4C10-E2E984B65699}"/>
          </ac:spMkLst>
        </pc:spChg>
      </pc:sldChg>
      <pc:sldChg chg="addSp delSp modSp add del mod ord addAnim delAnim modAnim modNotesTx">
        <pc:chgData name="Ορέστης Αντωνίου" userId="aa65568b-29c0-48f4-92ec-07a3c5292fa9" providerId="ADAL" clId="{D21D1392-A465-4792-993E-32CB645AABC9}" dt="2023-11-27T19:03:32.968" v="49711" actId="2696"/>
        <pc:sldMkLst>
          <pc:docMk/>
          <pc:sldMk cId="3842079608" sldId="485"/>
        </pc:sldMkLst>
        <pc:spChg chg="del">
          <ac:chgData name="Ορέστης Αντωνίου" userId="aa65568b-29c0-48f4-92ec-07a3c5292fa9" providerId="ADAL" clId="{D21D1392-A465-4792-993E-32CB645AABC9}" dt="2023-11-27T18:02:09.914" v="48946" actId="21"/>
          <ac:spMkLst>
            <pc:docMk/>
            <pc:sldMk cId="3842079608" sldId="485"/>
            <ac:spMk id="2" creationId="{55A0BCBD-E876-B76B-EABA-18F201D2E47D}"/>
          </ac:spMkLst>
        </pc:spChg>
        <pc:spChg chg="add mod">
          <ac:chgData name="Ορέστης Αντωνίου" userId="aa65568b-29c0-48f4-92ec-07a3c5292fa9" providerId="ADAL" clId="{D21D1392-A465-4792-993E-32CB645AABC9}" dt="2023-11-27T19:00:39.194" v="49611" actId="20577"/>
          <ac:spMkLst>
            <pc:docMk/>
            <pc:sldMk cId="3842079608" sldId="485"/>
            <ac:spMk id="3" creationId="{E852B46A-20C9-911F-3BA0-338B48C9D194}"/>
          </ac:spMkLst>
        </pc:spChg>
        <pc:spChg chg="add del mod">
          <ac:chgData name="Ορέστης Αντωνίου" userId="aa65568b-29c0-48f4-92ec-07a3c5292fa9" providerId="ADAL" clId="{D21D1392-A465-4792-993E-32CB645AABC9}" dt="2023-11-27T18:30:26.005" v="49266" actId="21"/>
          <ac:spMkLst>
            <pc:docMk/>
            <pc:sldMk cId="3842079608" sldId="485"/>
            <ac:spMk id="5" creationId="{273D78DC-32E3-3D35-6ABC-AF6BCF1EBD94}"/>
          </ac:spMkLst>
        </pc:spChg>
        <pc:spChg chg="add del mod">
          <ac:chgData name="Ορέστης Αντωνίου" userId="aa65568b-29c0-48f4-92ec-07a3c5292fa9" providerId="ADAL" clId="{D21D1392-A465-4792-993E-32CB645AABC9}" dt="2023-11-27T18:29:53.457" v="49257" actId="21"/>
          <ac:spMkLst>
            <pc:docMk/>
            <pc:sldMk cId="3842079608" sldId="485"/>
            <ac:spMk id="7" creationId="{BBFBAD33-86C3-D974-D6C8-2E933F332A67}"/>
          </ac:spMkLst>
        </pc:spChg>
        <pc:spChg chg="add del mod">
          <ac:chgData name="Ορέστης Αντωνίου" userId="aa65568b-29c0-48f4-92ec-07a3c5292fa9" providerId="ADAL" clId="{D21D1392-A465-4792-993E-32CB645AABC9}" dt="2023-11-27T18:02:19.617" v="48948" actId="21"/>
          <ac:spMkLst>
            <pc:docMk/>
            <pc:sldMk cId="3842079608" sldId="485"/>
            <ac:spMk id="9" creationId="{5BA0197D-7A36-1E99-64BC-D9AF33989D1B}"/>
          </ac:spMkLst>
        </pc:spChg>
        <pc:spChg chg="add del mod ord">
          <ac:chgData name="Ορέστης Αντωνίου" userId="aa65568b-29c0-48f4-92ec-07a3c5292fa9" providerId="ADAL" clId="{D21D1392-A465-4792-993E-32CB645AABC9}" dt="2023-11-27T18:29:58.388" v="49262" actId="21"/>
          <ac:spMkLst>
            <pc:docMk/>
            <pc:sldMk cId="3842079608" sldId="485"/>
            <ac:spMk id="10" creationId="{F6372CEA-9A9E-0B68-1D47-71F5FFEA983D}"/>
          </ac:spMkLst>
        </pc:spChg>
        <pc:spChg chg="add del mod ord">
          <ac:chgData name="Ορέστης Αντωνίου" userId="aa65568b-29c0-48f4-92ec-07a3c5292fa9" providerId="ADAL" clId="{D21D1392-A465-4792-993E-32CB645AABC9}" dt="2023-11-27T18:29:59.960" v="49264" actId="21"/>
          <ac:spMkLst>
            <pc:docMk/>
            <pc:sldMk cId="3842079608" sldId="485"/>
            <ac:spMk id="11" creationId="{5CBE20B4-F5F6-4E1C-41F3-068F01626A59}"/>
          </ac:spMkLst>
        </pc:spChg>
        <pc:spChg chg="add del mod ord">
          <ac:chgData name="Ορέστης Αντωνίου" userId="aa65568b-29c0-48f4-92ec-07a3c5292fa9" providerId="ADAL" clId="{D21D1392-A465-4792-993E-32CB645AABC9}" dt="2023-11-27T18:29:56.480" v="49260" actId="21"/>
          <ac:spMkLst>
            <pc:docMk/>
            <pc:sldMk cId="3842079608" sldId="485"/>
            <ac:spMk id="15" creationId="{1E0F2FBE-F27C-BE04-E5A9-CC6C16396B45}"/>
          </ac:spMkLst>
        </pc:spChg>
        <pc:spChg chg="del topLvl">
          <ac:chgData name="Ορέστης Αντωνίου" userId="aa65568b-29c0-48f4-92ec-07a3c5292fa9" providerId="ADAL" clId="{D21D1392-A465-4792-993E-32CB645AABC9}" dt="2023-11-27T18:02:07.334" v="48945" actId="21"/>
          <ac:spMkLst>
            <pc:docMk/>
            <pc:sldMk cId="3842079608" sldId="485"/>
            <ac:spMk id="17" creationId="{59B66833-5565-8D31-7B6F-B58801F33BDA}"/>
          </ac:spMkLst>
        </pc:spChg>
        <pc:spChg chg="add del mod ord">
          <ac:chgData name="Ορέστης Αντωνίου" userId="aa65568b-29c0-48f4-92ec-07a3c5292fa9" providerId="ADAL" clId="{D21D1392-A465-4792-993E-32CB645AABC9}" dt="2023-11-27T18:29:57.598" v="49261" actId="21"/>
          <ac:spMkLst>
            <pc:docMk/>
            <pc:sldMk cId="3842079608" sldId="485"/>
            <ac:spMk id="18" creationId="{54CA33C5-0119-6DC6-CB1A-7AB64A39715B}"/>
          </ac:spMkLst>
        </pc:spChg>
        <pc:spChg chg="add del mod ord">
          <ac:chgData name="Ορέστης Αντωνίου" userId="aa65568b-29c0-48f4-92ec-07a3c5292fa9" providerId="ADAL" clId="{D21D1392-A465-4792-993E-32CB645AABC9}" dt="2023-11-27T18:29:59.356" v="49263" actId="21"/>
          <ac:spMkLst>
            <pc:docMk/>
            <pc:sldMk cId="3842079608" sldId="485"/>
            <ac:spMk id="19" creationId="{4062F6E4-0707-C826-5F00-6D854463B48C}"/>
          </ac:spMkLst>
        </pc:spChg>
        <pc:spChg chg="add del mod">
          <ac:chgData name="Ορέστης Αντωνίου" userId="aa65568b-29c0-48f4-92ec-07a3c5292fa9" providerId="ADAL" clId="{D21D1392-A465-4792-993E-32CB645AABC9}" dt="2023-11-27T18:58:27.994" v="49585" actId="21"/>
          <ac:spMkLst>
            <pc:docMk/>
            <pc:sldMk cId="3842079608" sldId="485"/>
            <ac:spMk id="21" creationId="{1FF436D3-919C-C5FA-7C6E-20B09D10CBE9}"/>
          </ac:spMkLst>
        </pc:spChg>
        <pc:spChg chg="add del mod">
          <ac:chgData name="Ορέστης Αντωνίου" userId="aa65568b-29c0-48f4-92ec-07a3c5292fa9" providerId="ADAL" clId="{D21D1392-A465-4792-993E-32CB645AABC9}" dt="2023-11-27T18:58:31.481" v="49588" actId="21"/>
          <ac:spMkLst>
            <pc:docMk/>
            <pc:sldMk cId="3842079608" sldId="485"/>
            <ac:spMk id="23" creationId="{5E27440C-1A99-74EF-FD7C-85687913BEFB}"/>
          </ac:spMkLst>
        </pc:spChg>
        <pc:spChg chg="add del mod">
          <ac:chgData name="Ορέστης Αντωνίου" userId="aa65568b-29c0-48f4-92ec-07a3c5292fa9" providerId="ADAL" clId="{D21D1392-A465-4792-993E-32CB645AABC9}" dt="2023-11-27T18:58:27.340" v="49584" actId="21"/>
          <ac:spMkLst>
            <pc:docMk/>
            <pc:sldMk cId="3842079608" sldId="485"/>
            <ac:spMk id="24" creationId="{E27AA417-0327-3E1C-425A-5A3D59181BBD}"/>
          </ac:spMkLst>
        </pc:spChg>
        <pc:spChg chg="add del mod">
          <ac:chgData name="Ορέστης Αντωνίου" userId="aa65568b-29c0-48f4-92ec-07a3c5292fa9" providerId="ADAL" clId="{D21D1392-A465-4792-993E-32CB645AABC9}" dt="2023-11-27T18:58:24.893" v="49581" actId="21"/>
          <ac:spMkLst>
            <pc:docMk/>
            <pc:sldMk cId="3842079608" sldId="485"/>
            <ac:spMk id="26" creationId="{94624EA7-15C7-A91D-BDD3-4C4713564FC2}"/>
          </ac:spMkLst>
        </pc:spChg>
        <pc:spChg chg="add del mod">
          <ac:chgData name="Ορέστης Αντωνίου" userId="aa65568b-29c0-48f4-92ec-07a3c5292fa9" providerId="ADAL" clId="{D21D1392-A465-4792-993E-32CB645AABC9}" dt="2023-11-27T18:58:26.642" v="49583" actId="21"/>
          <ac:spMkLst>
            <pc:docMk/>
            <pc:sldMk cId="3842079608" sldId="485"/>
            <ac:spMk id="27" creationId="{50223E19-3770-9B58-71D0-AA234E3B8E8F}"/>
          </ac:spMkLst>
        </pc:spChg>
        <pc:spChg chg="add del mod">
          <ac:chgData name="Ορέστης Αντωνίου" userId="aa65568b-29c0-48f4-92ec-07a3c5292fa9" providerId="ADAL" clId="{D21D1392-A465-4792-993E-32CB645AABC9}" dt="2023-11-27T18:58:28.593" v="49586" actId="21"/>
          <ac:spMkLst>
            <pc:docMk/>
            <pc:sldMk cId="3842079608" sldId="485"/>
            <ac:spMk id="28" creationId="{9099D634-053A-7489-2690-A0DD070E1F36}"/>
          </ac:spMkLst>
        </pc:spChg>
        <pc:spChg chg="add del mod">
          <ac:chgData name="Ορέστης Αντωνίου" userId="aa65568b-29c0-48f4-92ec-07a3c5292fa9" providerId="ADAL" clId="{D21D1392-A465-4792-993E-32CB645AABC9}" dt="2023-11-27T18:53:36.658" v="49536" actId="21"/>
          <ac:spMkLst>
            <pc:docMk/>
            <pc:sldMk cId="3842079608" sldId="485"/>
            <ac:spMk id="30" creationId="{FF07C64D-42D2-0E2C-A9A2-19C4DC508DA7}"/>
          </ac:spMkLst>
        </pc:spChg>
        <pc:spChg chg="add del mod">
          <ac:chgData name="Ορέστης Αντωνίου" userId="aa65568b-29c0-48f4-92ec-07a3c5292fa9" providerId="ADAL" clId="{D21D1392-A465-4792-993E-32CB645AABC9}" dt="2023-11-27T18:58:21.857" v="49579" actId="21"/>
          <ac:spMkLst>
            <pc:docMk/>
            <pc:sldMk cId="3842079608" sldId="485"/>
            <ac:spMk id="32" creationId="{6A60B2D3-34B9-4539-F236-6288A03F5F8B}"/>
          </ac:spMkLst>
        </pc:spChg>
        <pc:spChg chg="add mod">
          <ac:chgData name="Ορέστης Αντωνίου" userId="aa65568b-29c0-48f4-92ec-07a3c5292fa9" providerId="ADAL" clId="{D21D1392-A465-4792-993E-32CB645AABC9}" dt="2023-11-27T18:59:09.416" v="49597" actId="14100"/>
          <ac:spMkLst>
            <pc:docMk/>
            <pc:sldMk cId="3842079608" sldId="485"/>
            <ac:spMk id="35" creationId="{8A3ACEAD-02AE-A3DF-FE5D-E0EF2A0657B4}"/>
          </ac:spMkLst>
        </pc:spChg>
        <pc:spChg chg="add mod">
          <ac:chgData name="Ορέστης Αντωνίου" userId="aa65568b-29c0-48f4-92ec-07a3c5292fa9" providerId="ADAL" clId="{D21D1392-A465-4792-993E-32CB645AABC9}" dt="2023-11-27T19:01:23.517" v="49670" actId="20577"/>
          <ac:spMkLst>
            <pc:docMk/>
            <pc:sldMk cId="3842079608" sldId="485"/>
            <ac:spMk id="36" creationId="{50C49BB9-64B9-B9AB-B704-38DEE933A73E}"/>
          </ac:spMkLst>
        </pc:spChg>
        <pc:grpChg chg="add del mod">
          <ac:chgData name="Ορέστης Αντωνίου" userId="aa65568b-29c0-48f4-92ec-07a3c5292fa9" providerId="ADAL" clId="{D21D1392-A465-4792-993E-32CB645AABC9}" dt="2023-11-26T07:49:36.103" v="34600" actId="21"/>
          <ac:grpSpMkLst>
            <pc:docMk/>
            <pc:sldMk cId="3842079608" sldId="485"/>
            <ac:grpSpMk id="8" creationId="{877828C6-E9A2-60E1-71D8-D8FECB10C055}"/>
          </ac:grpSpMkLst>
        </pc:grpChg>
        <pc:grpChg chg="del">
          <ac:chgData name="Ορέστης Αντωνίου" userId="aa65568b-29c0-48f4-92ec-07a3c5292fa9" providerId="ADAL" clId="{D21D1392-A465-4792-993E-32CB645AABC9}" dt="2023-11-27T18:02:07.334" v="48945" actId="21"/>
          <ac:grpSpMkLst>
            <pc:docMk/>
            <pc:sldMk cId="3842079608" sldId="485"/>
            <ac:grpSpMk id="85" creationId="{0C4BF910-965C-75B1-C536-0BA83D376EC0}"/>
          </ac:grpSpMkLst>
        </pc:grpChg>
        <pc:picChg chg="del">
          <ac:chgData name="Ορέστης Αντωνίου" userId="aa65568b-29c0-48f4-92ec-07a3c5292fa9" providerId="ADAL" clId="{D21D1392-A465-4792-993E-32CB645AABC9}" dt="2023-11-25T18:39:56.972" v="34420" actId="21"/>
          <ac:picMkLst>
            <pc:docMk/>
            <pc:sldMk cId="3842079608" sldId="485"/>
            <ac:picMk id="4" creationId="{63920369-3E75-1759-8DA4-04777266EE6D}"/>
          </ac:picMkLst>
        </pc:picChg>
        <pc:picChg chg="add del mod">
          <ac:chgData name="Ορέστης Αντωνίου" userId="aa65568b-29c0-48f4-92ec-07a3c5292fa9" providerId="ADAL" clId="{D21D1392-A465-4792-993E-32CB645AABC9}" dt="2023-11-27T18:03:20.605" v="48952" actId="21"/>
          <ac:picMkLst>
            <pc:docMk/>
            <pc:sldMk cId="3842079608" sldId="485"/>
            <ac:picMk id="4" creationId="{CCC63A3D-9A0F-BF9C-B3D3-DC65FD02A1FB}"/>
          </ac:picMkLst>
        </pc:picChg>
        <pc:picChg chg="add mod">
          <ac:chgData name="Ορέστης Αντωνίου" userId="aa65568b-29c0-48f4-92ec-07a3c5292fa9" providerId="ADAL" clId="{D21D1392-A465-4792-993E-32CB645AABC9}" dt="2023-11-25T18:42:20.252" v="34429" actId="164"/>
          <ac:picMkLst>
            <pc:docMk/>
            <pc:sldMk cId="3842079608" sldId="485"/>
            <ac:picMk id="5" creationId="{FD369701-FA99-1ED3-DAAB-DF9D83505FB8}"/>
          </ac:picMkLst>
        </pc:picChg>
        <pc:picChg chg="add del mod">
          <ac:chgData name="Ορέστης Αντωνίου" userId="aa65568b-29c0-48f4-92ec-07a3c5292fa9" providerId="ADAL" clId="{D21D1392-A465-4792-993E-32CB645AABC9}" dt="2023-11-27T18:29:52.025" v="49256" actId="21"/>
          <ac:picMkLst>
            <pc:docMk/>
            <pc:sldMk cId="3842079608" sldId="485"/>
            <ac:picMk id="6" creationId="{2AC026D7-AA42-EE03-E4C4-0EFD47BA6A19}"/>
          </ac:picMkLst>
        </pc:picChg>
        <pc:picChg chg="add mod">
          <ac:chgData name="Ορέστης Αντωνίου" userId="aa65568b-29c0-48f4-92ec-07a3c5292fa9" providerId="ADAL" clId="{D21D1392-A465-4792-993E-32CB645AABC9}" dt="2023-11-25T18:42:20.252" v="34429" actId="164"/>
          <ac:picMkLst>
            <pc:docMk/>
            <pc:sldMk cId="3842079608" sldId="485"/>
            <ac:picMk id="7" creationId="{CABBC2F1-B691-07ED-0245-847A235EBB98}"/>
          </ac:picMkLst>
        </pc:picChg>
        <pc:picChg chg="add del mod ord">
          <ac:chgData name="Ορέστης Αντωνίου" userId="aa65568b-29c0-48f4-92ec-07a3c5292fa9" providerId="ADAL" clId="{D21D1392-A465-4792-993E-32CB645AABC9}" dt="2023-11-27T18:29:55.227" v="49259" actId="21"/>
          <ac:picMkLst>
            <pc:docMk/>
            <pc:sldMk cId="3842079608" sldId="485"/>
            <ac:picMk id="8" creationId="{1D986B6F-10E0-4A7D-E9EF-7A23AD711EE6}"/>
          </ac:picMkLst>
        </pc:picChg>
        <pc:picChg chg="add del mod ord">
          <ac:chgData name="Ορέστης Αντωνίου" userId="aa65568b-29c0-48f4-92ec-07a3c5292fa9" providerId="ADAL" clId="{D21D1392-A465-4792-993E-32CB645AABC9}" dt="2023-11-27T18:29:54.274" v="49258" actId="21"/>
          <ac:picMkLst>
            <pc:docMk/>
            <pc:sldMk cId="3842079608" sldId="485"/>
            <ac:picMk id="14" creationId="{A006A2D6-0D35-085A-E72D-073C36A6A5CC}"/>
          </ac:picMkLst>
        </pc:picChg>
        <pc:picChg chg="add del mod">
          <ac:chgData name="Ορέστης Αντωνίου" userId="aa65568b-29c0-48f4-92ec-07a3c5292fa9" providerId="ADAL" clId="{D21D1392-A465-4792-993E-32CB645AABC9}" dt="2023-11-27T18:58:29.081" v="49587" actId="21"/>
          <ac:picMkLst>
            <pc:docMk/>
            <pc:sldMk cId="3842079608" sldId="485"/>
            <ac:picMk id="20" creationId="{198F328C-A858-B076-7948-C378D628CADE}"/>
          </ac:picMkLst>
        </pc:picChg>
        <pc:picChg chg="add del mod">
          <ac:chgData name="Ορέστης Αντωνίου" userId="aa65568b-29c0-48f4-92ec-07a3c5292fa9" providerId="ADAL" clId="{D21D1392-A465-4792-993E-32CB645AABC9}" dt="2023-11-27T18:58:25.819" v="49582" actId="21"/>
          <ac:picMkLst>
            <pc:docMk/>
            <pc:sldMk cId="3842079608" sldId="485"/>
            <ac:picMk id="22" creationId="{D5CF959F-A6EF-0145-A98E-8793B5D70A9F}"/>
          </ac:picMkLst>
        </pc:picChg>
        <pc:picChg chg="add del mod">
          <ac:chgData name="Ορέστης Αντωνίου" userId="aa65568b-29c0-48f4-92ec-07a3c5292fa9" providerId="ADAL" clId="{D21D1392-A465-4792-993E-32CB645AABC9}" dt="2023-11-27T18:58:23.200" v="49580" actId="21"/>
          <ac:picMkLst>
            <pc:docMk/>
            <pc:sldMk cId="3842079608" sldId="485"/>
            <ac:picMk id="25" creationId="{931B0307-2464-4064-2DB4-5463BC714190}"/>
          </ac:picMkLst>
        </pc:picChg>
        <pc:picChg chg="add del mod">
          <ac:chgData name="Ορέστης Αντωνίου" userId="aa65568b-29c0-48f4-92ec-07a3c5292fa9" providerId="ADAL" clId="{D21D1392-A465-4792-993E-32CB645AABC9}" dt="2023-11-27T18:53:38.259" v="49537" actId="21"/>
          <ac:picMkLst>
            <pc:docMk/>
            <pc:sldMk cId="3842079608" sldId="485"/>
            <ac:picMk id="29" creationId="{81A68297-406F-2C86-94E9-1D13C5FE03B4}"/>
          </ac:picMkLst>
        </pc:picChg>
        <pc:picChg chg="add del mod">
          <ac:chgData name="Ορέστης Αντωνίου" userId="aa65568b-29c0-48f4-92ec-07a3c5292fa9" providerId="ADAL" clId="{D21D1392-A465-4792-993E-32CB645AABC9}" dt="2023-11-27T18:58:20.098" v="49578" actId="21"/>
          <ac:picMkLst>
            <pc:docMk/>
            <pc:sldMk cId="3842079608" sldId="485"/>
            <ac:picMk id="31" creationId="{84AE0DD3-97BF-1F99-9532-6A43C6DBE711}"/>
          </ac:picMkLst>
        </pc:picChg>
        <pc:picChg chg="add mod">
          <ac:chgData name="Ορέστης Αντωνίου" userId="aa65568b-29c0-48f4-92ec-07a3c5292fa9" providerId="ADAL" clId="{D21D1392-A465-4792-993E-32CB645AABC9}" dt="2023-11-27T18:59:16.006" v="49599" actId="14861"/>
          <ac:picMkLst>
            <pc:docMk/>
            <pc:sldMk cId="3842079608" sldId="485"/>
            <ac:picMk id="34" creationId="{60150214-7BC1-9999-5F49-4F6379C10B59}"/>
          </ac:picMkLst>
        </pc:picChg>
        <pc:picChg chg="topLvl">
          <ac:chgData name="Ορέστης Αντωνίου" userId="aa65568b-29c0-48f4-92ec-07a3c5292fa9" providerId="ADAL" clId="{D21D1392-A465-4792-993E-32CB645AABC9}" dt="2023-11-27T18:02:07.334" v="48945" actId="21"/>
          <ac:picMkLst>
            <pc:docMk/>
            <pc:sldMk cId="3842079608" sldId="485"/>
            <ac:picMk id="84" creationId="{2CCD9F2B-C143-D203-4022-A0C3C2420DE5}"/>
          </ac:picMkLst>
        </pc:picChg>
      </pc:sldChg>
      <pc:sldChg chg="modSp add mod ord modNotesTx">
        <pc:chgData name="Ορέστης Αντωνίου" userId="aa65568b-29c0-48f4-92ec-07a3c5292fa9" providerId="ADAL" clId="{D21D1392-A465-4792-993E-32CB645AABC9}" dt="2023-12-02T10:17:58.574" v="54410" actId="6549"/>
        <pc:sldMkLst>
          <pc:docMk/>
          <pc:sldMk cId="397210610" sldId="486"/>
        </pc:sldMkLst>
        <pc:spChg chg="mod">
          <ac:chgData name="Ορέστης Αντωνίου" userId="aa65568b-29c0-48f4-92ec-07a3c5292fa9" providerId="ADAL" clId="{D21D1392-A465-4792-993E-32CB645AABC9}" dt="2023-12-02T08:24:39.889" v="53534" actId="2711"/>
          <ac:spMkLst>
            <pc:docMk/>
            <pc:sldMk cId="397210610" sldId="486"/>
            <ac:spMk id="6" creationId="{53C80863-DDEB-9082-082E-B3AC780760A9}"/>
          </ac:spMkLst>
        </pc:spChg>
      </pc:sldChg>
      <pc:sldChg chg="addSp delSp modSp add mod addAnim delAnim modAnim">
        <pc:chgData name="Ορέστης Αντωνίου" userId="aa65568b-29c0-48f4-92ec-07a3c5292fa9" providerId="ADAL" clId="{D21D1392-A465-4792-993E-32CB645AABC9}" dt="2023-12-02T13:54:48.339" v="59641" actId="14100"/>
        <pc:sldMkLst>
          <pc:docMk/>
          <pc:sldMk cId="360697398" sldId="487"/>
        </pc:sldMkLst>
        <pc:spChg chg="mod">
          <ac:chgData name="Ορέστης Αντωνίου" userId="aa65568b-29c0-48f4-92ec-07a3c5292fa9" providerId="ADAL" clId="{D21D1392-A465-4792-993E-32CB645AABC9}" dt="2023-11-26T14:00:09.882" v="43219" actId="20577"/>
          <ac:spMkLst>
            <pc:docMk/>
            <pc:sldMk cId="360697398" sldId="487"/>
            <ac:spMk id="2" creationId="{D1626067-F0FB-EF99-7950-B68996EA25C7}"/>
          </ac:spMkLst>
        </pc:spChg>
        <pc:spChg chg="mod">
          <ac:chgData name="Ορέστης Αντωνίου" userId="aa65568b-29c0-48f4-92ec-07a3c5292fa9" providerId="ADAL" clId="{D21D1392-A465-4792-993E-32CB645AABC9}" dt="2023-11-26T14:09:47.118" v="43313" actId="164"/>
          <ac:spMkLst>
            <pc:docMk/>
            <pc:sldMk cId="360697398" sldId="487"/>
            <ac:spMk id="8" creationId="{71979758-1491-F291-E7F6-2BBAD8B35FAC}"/>
          </ac:spMkLst>
        </pc:spChg>
        <pc:spChg chg="mod">
          <ac:chgData name="Ορέστης Αντωνίου" userId="aa65568b-29c0-48f4-92ec-07a3c5292fa9" providerId="ADAL" clId="{D21D1392-A465-4792-993E-32CB645AABC9}" dt="2023-11-26T14:03:19.722" v="43261" actId="20577"/>
          <ac:spMkLst>
            <pc:docMk/>
            <pc:sldMk cId="360697398" sldId="487"/>
            <ac:spMk id="19" creationId="{D4EAD9B2-7EEC-A4D0-A855-6C1AA9250DF2}"/>
          </ac:spMkLst>
        </pc:spChg>
        <pc:spChg chg="del mod">
          <ac:chgData name="Ορέστης Αντωνίου" userId="aa65568b-29c0-48f4-92ec-07a3c5292fa9" providerId="ADAL" clId="{D21D1392-A465-4792-993E-32CB645AABC9}" dt="2023-11-26T13:57:24.370" v="43104" actId="21"/>
          <ac:spMkLst>
            <pc:docMk/>
            <pc:sldMk cId="360697398" sldId="487"/>
            <ac:spMk id="22" creationId="{DD02BA90-D09A-BA0E-287A-5A4C693C1161}"/>
          </ac:spMkLst>
        </pc:spChg>
        <pc:spChg chg="mod">
          <ac:chgData name="Ορέστης Αντωνίου" userId="aa65568b-29c0-48f4-92ec-07a3c5292fa9" providerId="ADAL" clId="{D21D1392-A465-4792-993E-32CB645AABC9}" dt="2023-11-26T13:57:50.343" v="43156" actId="1036"/>
          <ac:spMkLst>
            <pc:docMk/>
            <pc:sldMk cId="360697398" sldId="487"/>
            <ac:spMk id="24" creationId="{24AB5EAA-9B6F-3355-DD04-2B9A63356A3C}"/>
          </ac:spMkLst>
        </pc:spChg>
        <pc:spChg chg="mod">
          <ac:chgData name="Ορέστης Αντωνίου" userId="aa65568b-29c0-48f4-92ec-07a3c5292fa9" providerId="ADAL" clId="{D21D1392-A465-4792-993E-32CB645AABC9}" dt="2023-11-26T13:58:06.886" v="43157"/>
          <ac:spMkLst>
            <pc:docMk/>
            <pc:sldMk cId="360697398" sldId="487"/>
            <ac:spMk id="26" creationId="{BA5F3434-5B31-3884-2008-C27A8C2F9D78}"/>
          </ac:spMkLst>
        </pc:spChg>
        <pc:spChg chg="add del mod">
          <ac:chgData name="Ορέστης Αντωνίου" userId="aa65568b-29c0-48f4-92ec-07a3c5292fa9" providerId="ADAL" clId="{D21D1392-A465-4792-993E-32CB645AABC9}" dt="2023-11-26T13:58:20.943" v="43158"/>
          <ac:spMkLst>
            <pc:docMk/>
            <pc:sldMk cId="360697398" sldId="487"/>
            <ac:spMk id="27" creationId="{3200B207-14E1-DDE6-7B3B-4E6E8CF7837A}"/>
          </ac:spMkLst>
        </pc:spChg>
        <pc:spChg chg="mod">
          <ac:chgData name="Ορέστης Αντωνίου" userId="aa65568b-29c0-48f4-92ec-07a3c5292fa9" providerId="ADAL" clId="{D21D1392-A465-4792-993E-32CB645AABC9}" dt="2023-12-02T13:54:48.339" v="59641" actId="14100"/>
          <ac:spMkLst>
            <pc:docMk/>
            <pc:sldMk cId="360697398" sldId="487"/>
            <ac:spMk id="29" creationId="{36757715-5394-1B34-43DC-AD99BE0CFA8E}"/>
          </ac:spMkLst>
        </pc:spChg>
        <pc:grpChg chg="add mod">
          <ac:chgData name="Ορέστης Αντωνίου" userId="aa65568b-29c0-48f4-92ec-07a3c5292fa9" providerId="ADAL" clId="{D21D1392-A465-4792-993E-32CB645AABC9}" dt="2023-11-26T14:09:47.118" v="43313" actId="164"/>
          <ac:grpSpMkLst>
            <pc:docMk/>
            <pc:sldMk cId="360697398" sldId="487"/>
            <ac:grpSpMk id="3" creationId="{7E1DD014-26F9-45D5-5A24-CD4484E68DDE}"/>
          </ac:grpSpMkLst>
        </pc:grpChg>
        <pc:grpChg chg="mod">
          <ac:chgData name="Ορέστης Αντωνίου" userId="aa65568b-29c0-48f4-92ec-07a3c5292fa9" providerId="ADAL" clId="{D21D1392-A465-4792-993E-32CB645AABC9}" dt="2023-11-26T13:57:50.343" v="43156" actId="1036"/>
          <ac:grpSpMkLst>
            <pc:docMk/>
            <pc:sldMk cId="360697398" sldId="487"/>
            <ac:grpSpMk id="32" creationId="{AF484B91-88CD-5120-F4B3-6A8DDB79FEBB}"/>
          </ac:grpSpMkLst>
        </pc:grpChg>
        <pc:picChg chg="mod">
          <ac:chgData name="Ορέστης Αντωνίου" userId="aa65568b-29c0-48f4-92ec-07a3c5292fa9" providerId="ADAL" clId="{D21D1392-A465-4792-993E-32CB645AABC9}" dt="2023-11-26T14:09:47.118" v="43313" actId="164"/>
          <ac:picMkLst>
            <pc:docMk/>
            <pc:sldMk cId="360697398" sldId="487"/>
            <ac:picMk id="4" creationId="{E75FA52B-894F-8793-828F-CE822BA46A03}"/>
          </ac:picMkLst>
        </pc:picChg>
      </pc:sldChg>
      <pc:sldChg chg="addSp modSp add mod modAnim">
        <pc:chgData name="Ορέστης Αντωνίου" userId="aa65568b-29c0-48f4-92ec-07a3c5292fa9" providerId="ADAL" clId="{D21D1392-A465-4792-993E-32CB645AABC9}" dt="2023-11-26T14:13:18.626" v="43331"/>
        <pc:sldMkLst>
          <pc:docMk/>
          <pc:sldMk cId="1791136689" sldId="488"/>
        </pc:sldMkLst>
        <pc:spChg chg="mod">
          <ac:chgData name="Ορέστης Αντωνίου" userId="aa65568b-29c0-48f4-92ec-07a3c5292fa9" providerId="ADAL" clId="{D21D1392-A465-4792-993E-32CB645AABC9}" dt="2023-11-26T14:00:13.591" v="43220" actId="20577"/>
          <ac:spMkLst>
            <pc:docMk/>
            <pc:sldMk cId="1791136689" sldId="488"/>
            <ac:spMk id="2" creationId="{D1626067-F0FB-EF99-7950-B68996EA25C7}"/>
          </ac:spMkLst>
        </pc:spChg>
        <pc:spChg chg="mod">
          <ac:chgData name="Ορέστης Αντωνίου" userId="aa65568b-29c0-48f4-92ec-07a3c5292fa9" providerId="ADAL" clId="{D21D1392-A465-4792-993E-32CB645AABC9}" dt="2023-11-26T14:11:44.094" v="43323" actId="164"/>
          <ac:spMkLst>
            <pc:docMk/>
            <pc:sldMk cId="1791136689" sldId="488"/>
            <ac:spMk id="8" creationId="{71979758-1491-F291-E7F6-2BBAD8B35FAC}"/>
          </ac:spMkLst>
        </pc:spChg>
        <pc:spChg chg="mod">
          <ac:chgData name="Ορέστης Αντωνίου" userId="aa65568b-29c0-48f4-92ec-07a3c5292fa9" providerId="ADAL" clId="{D21D1392-A465-4792-993E-32CB645AABC9}" dt="2023-11-26T14:03:42.638" v="43289" actId="20577"/>
          <ac:spMkLst>
            <pc:docMk/>
            <pc:sldMk cId="1791136689" sldId="488"/>
            <ac:spMk id="19" creationId="{D4EAD9B2-7EEC-A4D0-A855-6C1AA9250DF2}"/>
          </ac:spMkLst>
        </pc:spChg>
        <pc:spChg chg="mod">
          <ac:chgData name="Ορέστης Αντωνίου" userId="aa65568b-29c0-48f4-92ec-07a3c5292fa9" providerId="ADAL" clId="{D21D1392-A465-4792-993E-32CB645AABC9}" dt="2023-11-26T14:00:42.410" v="43221"/>
          <ac:spMkLst>
            <pc:docMk/>
            <pc:sldMk cId="1791136689" sldId="488"/>
            <ac:spMk id="24" creationId="{24AB5EAA-9B6F-3355-DD04-2B9A63356A3C}"/>
          </ac:spMkLst>
        </pc:spChg>
        <pc:spChg chg="mod">
          <ac:chgData name="Ορέστης Αντωνίου" userId="aa65568b-29c0-48f4-92ec-07a3c5292fa9" providerId="ADAL" clId="{D21D1392-A465-4792-993E-32CB645AABC9}" dt="2023-11-26T14:01:01.283" v="43222"/>
          <ac:spMkLst>
            <pc:docMk/>
            <pc:sldMk cId="1791136689" sldId="488"/>
            <ac:spMk id="26" creationId="{BA5F3434-5B31-3884-2008-C27A8C2F9D78}"/>
          </ac:spMkLst>
        </pc:spChg>
        <pc:spChg chg="mod">
          <ac:chgData name="Ορέστης Αντωνίου" userId="aa65568b-29c0-48f4-92ec-07a3c5292fa9" providerId="ADAL" clId="{D21D1392-A465-4792-993E-32CB645AABC9}" dt="2023-11-26T14:01:17.022" v="43223"/>
          <ac:spMkLst>
            <pc:docMk/>
            <pc:sldMk cId="1791136689" sldId="488"/>
            <ac:spMk id="27" creationId="{3200B207-14E1-DDE6-7B3B-4E6E8CF7837A}"/>
          </ac:spMkLst>
        </pc:spChg>
        <pc:spChg chg="mod">
          <ac:chgData name="Ορέστης Αντωνίου" userId="aa65568b-29c0-48f4-92ec-07a3c5292fa9" providerId="ADAL" clId="{D21D1392-A465-4792-993E-32CB645AABC9}" dt="2023-11-26T14:01:36.989" v="43224"/>
          <ac:spMkLst>
            <pc:docMk/>
            <pc:sldMk cId="1791136689" sldId="488"/>
            <ac:spMk id="29" creationId="{36757715-5394-1B34-43DC-AD99BE0CFA8E}"/>
          </ac:spMkLst>
        </pc:spChg>
        <pc:grpChg chg="add mod">
          <ac:chgData name="Ορέστης Αντωνίου" userId="aa65568b-29c0-48f4-92ec-07a3c5292fa9" providerId="ADAL" clId="{D21D1392-A465-4792-993E-32CB645AABC9}" dt="2023-11-26T14:11:44.094" v="43323" actId="164"/>
          <ac:grpSpMkLst>
            <pc:docMk/>
            <pc:sldMk cId="1791136689" sldId="488"/>
            <ac:grpSpMk id="3" creationId="{5DF0C9D7-EE7E-8D25-8B0C-7D8E83EAD9A5}"/>
          </ac:grpSpMkLst>
        </pc:grpChg>
        <pc:grpChg chg="mod">
          <ac:chgData name="Ορέστης Αντωνίου" userId="aa65568b-29c0-48f4-92ec-07a3c5292fa9" providerId="ADAL" clId="{D21D1392-A465-4792-993E-32CB645AABC9}" dt="2023-11-26T14:01:46.490" v="43225" actId="14100"/>
          <ac:grpSpMkLst>
            <pc:docMk/>
            <pc:sldMk cId="1791136689" sldId="488"/>
            <ac:grpSpMk id="32" creationId="{AF484B91-88CD-5120-F4B3-6A8DDB79FEBB}"/>
          </ac:grpSpMkLst>
        </pc:grpChg>
        <pc:picChg chg="mod">
          <ac:chgData name="Ορέστης Αντωνίου" userId="aa65568b-29c0-48f4-92ec-07a3c5292fa9" providerId="ADAL" clId="{D21D1392-A465-4792-993E-32CB645AABC9}" dt="2023-11-26T14:11:44.094" v="43323" actId="164"/>
          <ac:picMkLst>
            <pc:docMk/>
            <pc:sldMk cId="1791136689" sldId="488"/>
            <ac:picMk id="4" creationId="{E75FA52B-894F-8793-828F-CE822BA46A03}"/>
          </ac:picMkLst>
        </pc:picChg>
        <pc:picChg chg="mod">
          <ac:chgData name="Ορέστης Αντωνίου" userId="aa65568b-29c0-48f4-92ec-07a3c5292fa9" providerId="ADAL" clId="{D21D1392-A465-4792-993E-32CB645AABC9}" dt="2023-11-26T14:01:53.686" v="43226" actId="14100"/>
          <ac:picMkLst>
            <pc:docMk/>
            <pc:sldMk cId="1791136689" sldId="488"/>
            <ac:picMk id="30" creationId="{7D592739-FE11-1EFC-3DA2-79459BFBB3F6}"/>
          </ac:picMkLst>
        </pc:picChg>
      </pc:sldChg>
      <pc:sldChg chg="addSp modSp add mod ord">
        <pc:chgData name="Ορέστης Αντωνίου" userId="aa65568b-29c0-48f4-92ec-07a3c5292fa9" providerId="ADAL" clId="{D21D1392-A465-4792-993E-32CB645AABC9}" dt="2023-11-26T14:17:26.307" v="43341"/>
        <pc:sldMkLst>
          <pc:docMk/>
          <pc:sldMk cId="3438710213" sldId="489"/>
        </pc:sldMkLst>
        <pc:spChg chg="add mod">
          <ac:chgData name="Ορέστης Αντωνίου" userId="aa65568b-29c0-48f4-92ec-07a3c5292fa9" providerId="ADAL" clId="{D21D1392-A465-4792-993E-32CB645AABC9}" dt="2023-11-26T14:17:26.307" v="43341"/>
          <ac:spMkLst>
            <pc:docMk/>
            <pc:sldMk cId="3438710213" sldId="489"/>
            <ac:spMk id="2" creationId="{D285D57A-29CE-7D41-9722-5C3DE420B91B}"/>
          </ac:spMkLst>
        </pc:spChg>
        <pc:spChg chg="mod">
          <ac:chgData name="Ορέστης Αντωνίου" userId="aa65568b-29c0-48f4-92ec-07a3c5292fa9" providerId="ADAL" clId="{D21D1392-A465-4792-993E-32CB645AABC9}" dt="2023-11-26T14:17:02.002" v="43339" actId="20577"/>
          <ac:spMkLst>
            <pc:docMk/>
            <pc:sldMk cId="3438710213" sldId="489"/>
            <ac:spMk id="31" creationId="{F98110E1-F282-BC49-4C10-E2E984B65699}"/>
          </ac:spMkLst>
        </pc:spChg>
      </pc:sldChg>
      <pc:sldChg chg="addSp delSp modSp add mod ord">
        <pc:chgData name="Ορέστης Αντωνίου" userId="aa65568b-29c0-48f4-92ec-07a3c5292fa9" providerId="ADAL" clId="{D21D1392-A465-4792-993E-32CB645AABC9}" dt="2023-11-26T15:35:11.322" v="43350" actId="207"/>
        <pc:sldMkLst>
          <pc:docMk/>
          <pc:sldMk cId="2376519898" sldId="490"/>
        </pc:sldMkLst>
        <pc:spChg chg="add mod">
          <ac:chgData name="Ορέστης Αντωνίου" userId="aa65568b-29c0-48f4-92ec-07a3c5292fa9" providerId="ADAL" clId="{D21D1392-A465-4792-993E-32CB645AABC9}" dt="2023-11-26T15:34:28.507" v="43346"/>
          <ac:spMkLst>
            <pc:docMk/>
            <pc:sldMk cId="2376519898" sldId="490"/>
            <ac:spMk id="2" creationId="{C05B153F-FFAB-EB4C-07CC-5DDFFD1E3510}"/>
          </ac:spMkLst>
        </pc:spChg>
        <pc:spChg chg="add mod">
          <ac:chgData name="Ορέστης Αντωνίου" userId="aa65568b-29c0-48f4-92ec-07a3c5292fa9" providerId="ADAL" clId="{D21D1392-A465-4792-993E-32CB645AABC9}" dt="2023-11-26T15:34:33.741" v="43348" actId="20577"/>
          <ac:spMkLst>
            <pc:docMk/>
            <pc:sldMk cId="2376519898" sldId="490"/>
            <ac:spMk id="3" creationId="{9FF0C9B9-39DC-8B6E-2A0E-C488937904E8}"/>
          </ac:spMkLst>
        </pc:spChg>
        <pc:spChg chg="mod">
          <ac:chgData name="Ορέστης Αντωνίου" userId="aa65568b-29c0-48f4-92ec-07a3c5292fa9" providerId="ADAL" clId="{D21D1392-A465-4792-993E-32CB645AABC9}" dt="2023-11-26T15:35:11.322" v="43350" actId="207"/>
          <ac:spMkLst>
            <pc:docMk/>
            <pc:sldMk cId="2376519898" sldId="490"/>
            <ac:spMk id="30" creationId="{B2A4844A-93BE-61BE-05C9-C242BAED2EB1}"/>
          </ac:spMkLst>
        </pc:spChg>
        <pc:spChg chg="del">
          <ac:chgData name="Ορέστης Αντωνίου" userId="aa65568b-29c0-48f4-92ec-07a3c5292fa9" providerId="ADAL" clId="{D21D1392-A465-4792-993E-32CB645AABC9}" dt="2023-11-26T15:34:18.597" v="43345" actId="21"/>
          <ac:spMkLst>
            <pc:docMk/>
            <pc:sldMk cId="2376519898" sldId="490"/>
            <ac:spMk id="31" creationId="{F98110E1-F282-BC49-4C10-E2E984B65699}"/>
          </ac:spMkLst>
        </pc:spChg>
      </pc:sldChg>
      <pc:sldChg chg="addSp delSp modSp add mod">
        <pc:chgData name="Ορέστης Αντωνίου" userId="aa65568b-29c0-48f4-92ec-07a3c5292fa9" providerId="ADAL" clId="{D21D1392-A465-4792-993E-32CB645AABC9}" dt="2023-11-26T15:36:11.467" v="43356" actId="207"/>
        <pc:sldMkLst>
          <pc:docMk/>
          <pc:sldMk cId="727339938" sldId="491"/>
        </pc:sldMkLst>
        <pc:spChg chg="add mod">
          <ac:chgData name="Ορέστης Αντωνίου" userId="aa65568b-29c0-48f4-92ec-07a3c5292fa9" providerId="ADAL" clId="{D21D1392-A465-4792-993E-32CB645AABC9}" dt="2023-11-26T15:35:58.760" v="43353"/>
          <ac:spMkLst>
            <pc:docMk/>
            <pc:sldMk cId="727339938" sldId="491"/>
            <ac:spMk id="2" creationId="{E24037CF-7174-6814-52CF-E488F27D45D7}"/>
          </ac:spMkLst>
        </pc:spChg>
        <pc:spChg chg="add mod">
          <ac:chgData name="Ορέστης Αντωνίου" userId="aa65568b-29c0-48f4-92ec-07a3c5292fa9" providerId="ADAL" clId="{D21D1392-A465-4792-993E-32CB645AABC9}" dt="2023-11-26T15:36:02.422" v="43355" actId="20577"/>
          <ac:spMkLst>
            <pc:docMk/>
            <pc:sldMk cId="727339938" sldId="491"/>
            <ac:spMk id="3" creationId="{A3C2D832-5151-1BD0-5229-65084AA38B74}"/>
          </ac:spMkLst>
        </pc:spChg>
        <pc:spChg chg="mod">
          <ac:chgData name="Ορέστης Αντωνίου" userId="aa65568b-29c0-48f4-92ec-07a3c5292fa9" providerId="ADAL" clId="{D21D1392-A465-4792-993E-32CB645AABC9}" dt="2023-11-26T15:36:11.467" v="43356" actId="207"/>
          <ac:spMkLst>
            <pc:docMk/>
            <pc:sldMk cId="727339938" sldId="491"/>
            <ac:spMk id="8" creationId="{E87985E0-BA23-54E2-EDF7-E4B697B2E61A}"/>
          </ac:spMkLst>
        </pc:spChg>
        <pc:spChg chg="del">
          <ac:chgData name="Ορέστης Αντωνίου" userId="aa65568b-29c0-48f4-92ec-07a3c5292fa9" providerId="ADAL" clId="{D21D1392-A465-4792-993E-32CB645AABC9}" dt="2023-11-26T15:35:51.192" v="43352" actId="21"/>
          <ac:spMkLst>
            <pc:docMk/>
            <pc:sldMk cId="727339938" sldId="491"/>
            <ac:spMk id="31" creationId="{F98110E1-F282-BC49-4C10-E2E984B65699}"/>
          </ac:spMkLst>
        </pc:spChg>
      </pc:sldChg>
      <pc:sldChg chg="addSp delSp modSp add mod">
        <pc:chgData name="Ορέστης Αντωνίου" userId="aa65568b-29c0-48f4-92ec-07a3c5292fa9" providerId="ADAL" clId="{D21D1392-A465-4792-993E-32CB645AABC9}" dt="2023-11-26T15:38:18.510" v="43365"/>
        <pc:sldMkLst>
          <pc:docMk/>
          <pc:sldMk cId="3118027717" sldId="492"/>
        </pc:sldMkLst>
        <pc:spChg chg="add mod">
          <ac:chgData name="Ορέστης Αντωνίου" userId="aa65568b-29c0-48f4-92ec-07a3c5292fa9" providerId="ADAL" clId="{D21D1392-A465-4792-993E-32CB645AABC9}" dt="2023-11-26T15:37:52.073" v="43364"/>
          <ac:spMkLst>
            <pc:docMk/>
            <pc:sldMk cId="3118027717" sldId="492"/>
            <ac:spMk id="2" creationId="{D7A6C9C7-DB0D-8E36-29C5-248440B93B35}"/>
          </ac:spMkLst>
        </pc:spChg>
        <pc:spChg chg="add mod">
          <ac:chgData name="Ορέστης Αντωνίου" userId="aa65568b-29c0-48f4-92ec-07a3c5292fa9" providerId="ADAL" clId="{D21D1392-A465-4792-993E-32CB645AABC9}" dt="2023-11-26T15:38:18.510" v="43365"/>
          <ac:spMkLst>
            <pc:docMk/>
            <pc:sldMk cId="3118027717" sldId="492"/>
            <ac:spMk id="3" creationId="{B701934B-32AA-B9E4-E2A1-137398C1E55D}"/>
          </ac:spMkLst>
        </pc:spChg>
        <pc:spChg chg="del">
          <ac:chgData name="Ορέστης Αντωνίου" userId="aa65568b-29c0-48f4-92ec-07a3c5292fa9" providerId="ADAL" clId="{D21D1392-A465-4792-993E-32CB645AABC9}" dt="2023-11-26T15:37:43.602" v="43363" actId="21"/>
          <ac:spMkLst>
            <pc:docMk/>
            <pc:sldMk cId="3118027717" sldId="492"/>
            <ac:spMk id="31" creationId="{F98110E1-F282-BC49-4C10-E2E984B65699}"/>
          </ac:spMkLst>
        </pc:spChg>
      </pc:sldChg>
      <pc:sldChg chg="addSp delSp modSp add mod">
        <pc:chgData name="Ορέστης Αντωνίου" userId="aa65568b-29c0-48f4-92ec-07a3c5292fa9" providerId="ADAL" clId="{D21D1392-A465-4792-993E-32CB645AABC9}" dt="2023-11-26T15:39:03.348" v="43370" actId="20577"/>
        <pc:sldMkLst>
          <pc:docMk/>
          <pc:sldMk cId="774402596" sldId="493"/>
        </pc:sldMkLst>
        <pc:spChg chg="add mod">
          <ac:chgData name="Ορέστης Αντωνίου" userId="aa65568b-29c0-48f4-92ec-07a3c5292fa9" providerId="ADAL" clId="{D21D1392-A465-4792-993E-32CB645AABC9}" dt="2023-11-26T15:38:59.360" v="43368"/>
          <ac:spMkLst>
            <pc:docMk/>
            <pc:sldMk cId="774402596" sldId="493"/>
            <ac:spMk id="2" creationId="{F12939D8-7F7E-F356-CD2C-C4C698F5DBC2}"/>
          </ac:spMkLst>
        </pc:spChg>
        <pc:spChg chg="add mod">
          <ac:chgData name="Ορέστης Αντωνίου" userId="aa65568b-29c0-48f4-92ec-07a3c5292fa9" providerId="ADAL" clId="{D21D1392-A465-4792-993E-32CB645AABC9}" dt="2023-11-26T15:39:03.348" v="43370" actId="20577"/>
          <ac:spMkLst>
            <pc:docMk/>
            <pc:sldMk cId="774402596" sldId="493"/>
            <ac:spMk id="3" creationId="{C623E284-5927-6C81-789E-CFD7CBC87D91}"/>
          </ac:spMkLst>
        </pc:spChg>
        <pc:spChg chg="del">
          <ac:chgData name="Ορέστης Αντωνίου" userId="aa65568b-29c0-48f4-92ec-07a3c5292fa9" providerId="ADAL" clId="{D21D1392-A465-4792-993E-32CB645AABC9}" dt="2023-11-26T15:38:51.162" v="43367" actId="21"/>
          <ac:spMkLst>
            <pc:docMk/>
            <pc:sldMk cId="774402596" sldId="493"/>
            <ac:spMk id="31" creationId="{F98110E1-F282-BC49-4C10-E2E984B65699}"/>
          </ac:spMkLst>
        </pc:spChg>
      </pc:sldChg>
      <pc:sldChg chg="modSp add mod modNotesTx">
        <pc:chgData name="Ορέστης Αντωνίου" userId="aa65568b-29c0-48f4-92ec-07a3c5292fa9" providerId="ADAL" clId="{D21D1392-A465-4792-993E-32CB645AABC9}" dt="2023-12-02T08:24:55.464" v="53535" actId="2711"/>
        <pc:sldMkLst>
          <pc:docMk/>
          <pc:sldMk cId="3354697188" sldId="494"/>
        </pc:sldMkLst>
        <pc:spChg chg="mod">
          <ac:chgData name="Ορέστης Αντωνίου" userId="aa65568b-29c0-48f4-92ec-07a3c5292fa9" providerId="ADAL" clId="{D21D1392-A465-4792-993E-32CB645AABC9}" dt="2023-12-02T08:24:55.464" v="53535" actId="2711"/>
          <ac:spMkLst>
            <pc:docMk/>
            <pc:sldMk cId="3354697188" sldId="494"/>
            <ac:spMk id="6" creationId="{53C80863-DDEB-9082-082E-B3AC780760A9}"/>
          </ac:spMkLst>
        </pc:spChg>
      </pc:sldChg>
      <pc:sldChg chg="modSp add mod">
        <pc:chgData name="Ορέστης Αντωνίου" userId="aa65568b-29c0-48f4-92ec-07a3c5292fa9" providerId="ADAL" clId="{D21D1392-A465-4792-993E-32CB645AABC9}" dt="2023-11-27T20:09:54.609" v="51130" actId="20577"/>
        <pc:sldMkLst>
          <pc:docMk/>
          <pc:sldMk cId="2477134840" sldId="495"/>
        </pc:sldMkLst>
        <pc:spChg chg="mod">
          <ac:chgData name="Ορέστης Αντωνίου" userId="aa65568b-29c0-48f4-92ec-07a3c5292fa9" providerId="ADAL" clId="{D21D1392-A465-4792-993E-32CB645AABC9}" dt="2023-11-27T20:09:54.609" v="51130" actId="20577"/>
          <ac:spMkLst>
            <pc:docMk/>
            <pc:sldMk cId="2477134840" sldId="495"/>
            <ac:spMk id="31" creationId="{F98110E1-F282-BC49-4C10-E2E984B65699}"/>
          </ac:spMkLst>
        </pc:spChg>
      </pc:sldChg>
      <pc:sldChg chg="addSp delSp modSp add mod">
        <pc:chgData name="Ορέστης Αντωνίου" userId="aa65568b-29c0-48f4-92ec-07a3c5292fa9" providerId="ADAL" clId="{D21D1392-A465-4792-993E-32CB645AABC9}" dt="2023-11-27T20:09:59.633" v="51132" actId="20577"/>
        <pc:sldMkLst>
          <pc:docMk/>
          <pc:sldMk cId="2548145641" sldId="496"/>
        </pc:sldMkLst>
        <pc:spChg chg="add mod">
          <ac:chgData name="Ορέστης Αντωνίου" userId="aa65568b-29c0-48f4-92ec-07a3c5292fa9" providerId="ADAL" clId="{D21D1392-A465-4792-993E-32CB645AABC9}" dt="2023-11-27T20:09:59.633" v="51132" actId="20577"/>
          <ac:spMkLst>
            <pc:docMk/>
            <pc:sldMk cId="2548145641" sldId="496"/>
            <ac:spMk id="4" creationId="{07F1A4D5-F1B1-EBCB-7146-12219B1C1F9A}"/>
          </ac:spMkLst>
        </pc:spChg>
        <pc:spChg chg="mod">
          <ac:chgData name="Ορέστης Αντωνίου" userId="aa65568b-29c0-48f4-92ec-07a3c5292fa9" providerId="ADAL" clId="{D21D1392-A465-4792-993E-32CB645AABC9}" dt="2023-11-26T15:49:10.134" v="43438" actId="20577"/>
          <ac:spMkLst>
            <pc:docMk/>
            <pc:sldMk cId="2548145641" sldId="496"/>
            <ac:spMk id="5" creationId="{7685B9BE-3B37-01D9-5B48-64FF8001815F}"/>
          </ac:spMkLst>
        </pc:spChg>
        <pc:spChg chg="del">
          <ac:chgData name="Ορέστης Αντωνίου" userId="aa65568b-29c0-48f4-92ec-07a3c5292fa9" providerId="ADAL" clId="{D21D1392-A465-4792-993E-32CB645AABC9}" dt="2023-11-26T15:48:23.957" v="43422" actId="21"/>
          <ac:spMkLst>
            <pc:docMk/>
            <pc:sldMk cId="2548145641" sldId="496"/>
            <ac:spMk id="31" creationId="{F98110E1-F282-BC49-4C10-E2E984B65699}"/>
          </ac:spMkLst>
        </pc:spChg>
      </pc:sldChg>
      <pc:sldChg chg="addSp delSp modSp add mod">
        <pc:chgData name="Ορέστης Αντωνίου" userId="aa65568b-29c0-48f4-92ec-07a3c5292fa9" providerId="ADAL" clId="{D21D1392-A465-4792-993E-32CB645AABC9}" dt="2023-11-26T15:51:58.414" v="43481" actId="207"/>
        <pc:sldMkLst>
          <pc:docMk/>
          <pc:sldMk cId="4138440813" sldId="497"/>
        </pc:sldMkLst>
        <pc:spChg chg="mod">
          <ac:chgData name="Ορέστης Αντωνίου" userId="aa65568b-29c0-48f4-92ec-07a3c5292fa9" providerId="ADAL" clId="{D21D1392-A465-4792-993E-32CB645AABC9}" dt="2023-11-26T15:51:17.504" v="43476" actId="14838"/>
          <ac:spMkLst>
            <pc:docMk/>
            <pc:sldMk cId="4138440813" sldId="497"/>
            <ac:spMk id="2" creationId="{1D364B3E-3CED-8175-D5BD-4680015FDEB2}"/>
          </ac:spMkLst>
        </pc:spChg>
        <pc:spChg chg="add mod">
          <ac:chgData name="Ορέστης Αντωνίου" userId="aa65568b-29c0-48f4-92ec-07a3c5292fa9" providerId="ADAL" clId="{D21D1392-A465-4792-993E-32CB645AABC9}" dt="2023-11-26T15:51:00.944" v="43475" actId="20577"/>
          <ac:spMkLst>
            <pc:docMk/>
            <pc:sldMk cId="4138440813" sldId="497"/>
            <ac:spMk id="10" creationId="{7D6F43CB-7D4B-6A2B-4AB0-323B361BA6AE}"/>
          </ac:spMkLst>
        </pc:spChg>
        <pc:spChg chg="mod">
          <ac:chgData name="Ορέστης Αντωνίου" userId="aa65568b-29c0-48f4-92ec-07a3c5292fa9" providerId="ADAL" clId="{D21D1392-A465-4792-993E-32CB645AABC9}" dt="2023-11-26T15:51:58.414" v="43481" actId="207"/>
          <ac:spMkLst>
            <pc:docMk/>
            <pc:sldMk cId="4138440813" sldId="497"/>
            <ac:spMk id="14" creationId="{773191E1-6FAE-40F2-6CC4-27BD0D73F569}"/>
          </ac:spMkLst>
        </pc:spChg>
        <pc:spChg chg="mod">
          <ac:chgData name="Ορέστης Αντωνίου" userId="aa65568b-29c0-48f4-92ec-07a3c5292fa9" providerId="ADAL" clId="{D21D1392-A465-4792-993E-32CB645AABC9}" dt="2023-11-26T15:51:58.414" v="43481" actId="207"/>
          <ac:spMkLst>
            <pc:docMk/>
            <pc:sldMk cId="4138440813" sldId="497"/>
            <ac:spMk id="18" creationId="{B0D91215-A5DE-2497-4970-714111268AB8}"/>
          </ac:spMkLst>
        </pc:spChg>
        <pc:spChg chg="mod">
          <ac:chgData name="Ορέστης Αντωνίου" userId="aa65568b-29c0-48f4-92ec-07a3c5292fa9" providerId="ADAL" clId="{D21D1392-A465-4792-993E-32CB645AABC9}" dt="2023-11-26T15:51:52.495" v="43480" actId="207"/>
          <ac:spMkLst>
            <pc:docMk/>
            <pc:sldMk cId="4138440813" sldId="497"/>
            <ac:spMk id="21" creationId="{4AE08163-5C1C-7C36-21DC-6DF9C7ECDCD8}"/>
          </ac:spMkLst>
        </pc:spChg>
        <pc:spChg chg="mod">
          <ac:chgData name="Ορέστης Αντωνίου" userId="aa65568b-29c0-48f4-92ec-07a3c5292fa9" providerId="ADAL" clId="{D21D1392-A465-4792-993E-32CB645AABC9}" dt="2023-11-26T15:51:52.495" v="43480" actId="207"/>
          <ac:spMkLst>
            <pc:docMk/>
            <pc:sldMk cId="4138440813" sldId="497"/>
            <ac:spMk id="24" creationId="{4CFBB918-9D24-A1A4-6CFA-FDAB7393AB15}"/>
          </ac:spMkLst>
        </pc:spChg>
        <pc:spChg chg="mod">
          <ac:chgData name="Ορέστης Αντωνίου" userId="aa65568b-29c0-48f4-92ec-07a3c5292fa9" providerId="ADAL" clId="{D21D1392-A465-4792-993E-32CB645AABC9}" dt="2023-11-26T15:51:41.397" v="43479" actId="207"/>
          <ac:spMkLst>
            <pc:docMk/>
            <pc:sldMk cId="4138440813" sldId="497"/>
            <ac:spMk id="29" creationId="{A15CBB78-84CB-C84E-9ACA-64CE150AF704}"/>
          </ac:spMkLst>
        </pc:spChg>
        <pc:spChg chg="del">
          <ac:chgData name="Ορέστης Αντωνίου" userId="aa65568b-29c0-48f4-92ec-07a3c5292fa9" providerId="ADAL" clId="{D21D1392-A465-4792-993E-32CB645AABC9}" dt="2023-11-26T15:50:22.350" v="43440" actId="21"/>
          <ac:spMkLst>
            <pc:docMk/>
            <pc:sldMk cId="4138440813" sldId="497"/>
            <ac:spMk id="31" creationId="{F98110E1-F282-BC49-4C10-E2E984B65699}"/>
          </ac:spMkLst>
        </pc:spChg>
        <pc:grpChg chg="mod">
          <ac:chgData name="Ορέστης Αντωνίου" userId="aa65568b-29c0-48f4-92ec-07a3c5292fa9" providerId="ADAL" clId="{D21D1392-A465-4792-993E-32CB645AABC9}" dt="2023-11-26T15:51:58.414" v="43481" actId="207"/>
          <ac:grpSpMkLst>
            <pc:docMk/>
            <pc:sldMk cId="4138440813" sldId="497"/>
            <ac:grpSpMk id="3" creationId="{EAE8F07A-6E4C-78AC-6500-B2A458A5DD1B}"/>
          </ac:grpSpMkLst>
        </pc:grpChg>
        <pc:grpChg chg="mod">
          <ac:chgData name="Ορέστης Αντωνίου" userId="aa65568b-29c0-48f4-92ec-07a3c5292fa9" providerId="ADAL" clId="{D21D1392-A465-4792-993E-32CB645AABC9}" dt="2023-11-26T15:51:52.495" v="43480" actId="207"/>
          <ac:grpSpMkLst>
            <pc:docMk/>
            <pc:sldMk cId="4138440813" sldId="497"/>
            <ac:grpSpMk id="6" creationId="{AAD5D6BC-2E09-54EE-B63B-B98CE6AD961B}"/>
          </ac:grpSpMkLst>
        </pc:grpChg>
      </pc:sldChg>
      <pc:sldChg chg="addSp delSp modSp add mod">
        <pc:chgData name="Ορέστης Αντωνίου" userId="aa65568b-29c0-48f4-92ec-07a3c5292fa9" providerId="ADAL" clId="{D21D1392-A465-4792-993E-32CB645AABC9}" dt="2023-11-26T15:55:50.273" v="43551" actId="20577"/>
        <pc:sldMkLst>
          <pc:docMk/>
          <pc:sldMk cId="2515743654" sldId="498"/>
        </pc:sldMkLst>
        <pc:spChg chg="add del mod">
          <ac:chgData name="Ορέστης Αντωνίου" userId="aa65568b-29c0-48f4-92ec-07a3c5292fa9" providerId="ADAL" clId="{D21D1392-A465-4792-993E-32CB645AABC9}" dt="2023-11-26T15:55:35.713" v="43517" actId="21"/>
          <ac:spMkLst>
            <pc:docMk/>
            <pc:sldMk cId="2515743654" sldId="498"/>
            <ac:spMk id="3" creationId="{F8B93CC5-E70B-F2F9-B588-9B68FCCA251B}"/>
          </ac:spMkLst>
        </pc:spChg>
        <pc:spChg chg="add mod">
          <ac:chgData name="Ορέστης Αντωνίου" userId="aa65568b-29c0-48f4-92ec-07a3c5292fa9" providerId="ADAL" clId="{D21D1392-A465-4792-993E-32CB645AABC9}" dt="2023-11-26T15:55:50.273" v="43551" actId="20577"/>
          <ac:spMkLst>
            <pc:docMk/>
            <pc:sldMk cId="2515743654" sldId="498"/>
            <ac:spMk id="5" creationId="{B37E661C-B412-55D0-50A0-21C6C68FC8CF}"/>
          </ac:spMkLst>
        </pc:spChg>
        <pc:spChg chg="del topLvl">
          <ac:chgData name="Ορέστης Αντωνίου" userId="aa65568b-29c0-48f4-92ec-07a3c5292fa9" providerId="ADAL" clId="{D21D1392-A465-4792-993E-32CB645AABC9}" dt="2023-11-26T15:54:16.886" v="43511" actId="21"/>
          <ac:spMkLst>
            <pc:docMk/>
            <pc:sldMk cId="2515743654" sldId="498"/>
            <ac:spMk id="17" creationId="{59B66833-5565-8D31-7B6F-B58801F33BDA}"/>
          </ac:spMkLst>
        </pc:spChg>
        <pc:grpChg chg="del">
          <ac:chgData name="Ορέστης Αντωνίου" userId="aa65568b-29c0-48f4-92ec-07a3c5292fa9" providerId="ADAL" clId="{D21D1392-A465-4792-993E-32CB645AABC9}" dt="2023-11-26T15:54:16.886" v="43511" actId="21"/>
          <ac:grpSpMkLst>
            <pc:docMk/>
            <pc:sldMk cId="2515743654" sldId="498"/>
            <ac:grpSpMk id="85" creationId="{0C4BF910-965C-75B1-C536-0BA83D376EC0}"/>
          </ac:grpSpMkLst>
        </pc:grpChg>
        <pc:picChg chg="topLvl">
          <ac:chgData name="Ορέστης Αντωνίου" userId="aa65568b-29c0-48f4-92ec-07a3c5292fa9" providerId="ADAL" clId="{D21D1392-A465-4792-993E-32CB645AABC9}" dt="2023-11-26T15:54:16.886" v="43511" actId="21"/>
          <ac:picMkLst>
            <pc:docMk/>
            <pc:sldMk cId="2515743654" sldId="498"/>
            <ac:picMk id="84" creationId="{2CCD9F2B-C143-D203-4022-A0C3C2420DE5}"/>
          </ac:picMkLst>
        </pc:picChg>
      </pc:sldChg>
      <pc:sldChg chg="addSp delSp modSp add mod modAnim">
        <pc:chgData name="Ορέστης Αντωνίου" userId="aa65568b-29c0-48f4-92ec-07a3c5292fa9" providerId="ADAL" clId="{D21D1392-A465-4792-993E-32CB645AABC9}" dt="2023-11-26T16:21:07.909" v="43954"/>
        <pc:sldMkLst>
          <pc:docMk/>
          <pc:sldMk cId="3557685131" sldId="499"/>
        </pc:sldMkLst>
        <pc:spChg chg="add del mod">
          <ac:chgData name="Ορέστης Αντωνίου" userId="aa65568b-29c0-48f4-92ec-07a3c5292fa9" providerId="ADAL" clId="{D21D1392-A465-4792-993E-32CB645AABC9}" dt="2023-11-26T15:58:47.882" v="43566"/>
          <ac:spMkLst>
            <pc:docMk/>
            <pc:sldMk cId="3557685131" sldId="499"/>
            <ac:spMk id="2" creationId="{51465762-7265-CB13-7EB4-ACCD4CDF829A}"/>
          </ac:spMkLst>
        </pc:spChg>
        <pc:spChg chg="mod">
          <ac:chgData name="Ορέστης Αντωνίου" userId="aa65568b-29c0-48f4-92ec-07a3c5292fa9" providerId="ADAL" clId="{D21D1392-A465-4792-993E-32CB645AABC9}" dt="2023-11-26T16:20:23.509" v="43945" actId="164"/>
          <ac:spMkLst>
            <pc:docMk/>
            <pc:sldMk cId="3557685131" sldId="499"/>
            <ac:spMk id="3" creationId="{2DEFBC9B-1CD0-1082-A52F-706D0B6C3B39}"/>
          </ac:spMkLst>
        </pc:spChg>
        <pc:spChg chg="mod">
          <ac:chgData name="Ορέστης Αντωνίου" userId="aa65568b-29c0-48f4-92ec-07a3c5292fa9" providerId="ADAL" clId="{D21D1392-A465-4792-993E-32CB645AABC9}" dt="2023-11-26T16:06:43.238" v="43849" actId="20577"/>
          <ac:spMkLst>
            <pc:docMk/>
            <pc:sldMk cId="3557685131" sldId="499"/>
            <ac:spMk id="5" creationId="{0F322D6E-5C70-2550-59C1-FA445D8BE540}"/>
          </ac:spMkLst>
        </pc:spChg>
        <pc:spChg chg="mod">
          <ac:chgData name="Ορέστης Αντωνίου" userId="aa65568b-29c0-48f4-92ec-07a3c5292fa9" providerId="ADAL" clId="{D21D1392-A465-4792-993E-32CB645AABC9}" dt="2023-11-26T16:00:56.577" v="43603" actId="14100"/>
          <ac:spMkLst>
            <pc:docMk/>
            <pc:sldMk cId="3557685131" sldId="499"/>
            <ac:spMk id="6" creationId="{20DD6947-B6E5-6D06-D4C1-A6746EF9F8D1}"/>
          </ac:spMkLst>
        </pc:spChg>
        <pc:spChg chg="add mod">
          <ac:chgData name="Ορέστης Αντωνίου" userId="aa65568b-29c0-48f4-92ec-07a3c5292fa9" providerId="ADAL" clId="{D21D1392-A465-4792-993E-32CB645AABC9}" dt="2023-11-26T16:00:25.300" v="43598" actId="20577"/>
          <ac:spMkLst>
            <pc:docMk/>
            <pc:sldMk cId="3557685131" sldId="499"/>
            <ac:spMk id="7" creationId="{F3805D67-21C1-A8B4-D170-58A6609A1435}"/>
          </ac:spMkLst>
        </pc:spChg>
        <pc:spChg chg="add mod">
          <ac:chgData name="Ορέστης Αντωνίου" userId="aa65568b-29c0-48f4-92ec-07a3c5292fa9" providerId="ADAL" clId="{D21D1392-A465-4792-993E-32CB645AABC9}" dt="2023-11-26T16:03:06.223" v="43682"/>
          <ac:spMkLst>
            <pc:docMk/>
            <pc:sldMk cId="3557685131" sldId="499"/>
            <ac:spMk id="8" creationId="{89EE61D3-DA21-C06D-EEC1-D793E79CC7A2}"/>
          </ac:spMkLst>
        </pc:spChg>
        <pc:spChg chg="add mod">
          <ac:chgData name="Ορέστης Αντωνίου" userId="aa65568b-29c0-48f4-92ec-07a3c5292fa9" providerId="ADAL" clId="{D21D1392-A465-4792-993E-32CB645AABC9}" dt="2023-11-26T16:06:08.211" v="43828" actId="207"/>
          <ac:spMkLst>
            <pc:docMk/>
            <pc:sldMk cId="3557685131" sldId="499"/>
            <ac:spMk id="9" creationId="{503BE21B-8916-080C-8CB7-1493F309D39A}"/>
          </ac:spMkLst>
        </pc:spChg>
        <pc:spChg chg="mod">
          <ac:chgData name="Ορέστης Αντωνίου" userId="aa65568b-29c0-48f4-92ec-07a3c5292fa9" providerId="ADAL" clId="{D21D1392-A465-4792-993E-32CB645AABC9}" dt="2023-11-26T16:05:40.991" v="43822" actId="1036"/>
          <ac:spMkLst>
            <pc:docMk/>
            <pc:sldMk cId="3557685131" sldId="499"/>
            <ac:spMk id="14" creationId="{A9B8FD1D-D695-50E4-8339-0B183F1734FD}"/>
          </ac:spMkLst>
        </pc:spChg>
        <pc:spChg chg="del topLvl">
          <ac:chgData name="Ορέστης Αντωνίου" userId="aa65568b-29c0-48f4-92ec-07a3c5292fa9" providerId="ADAL" clId="{D21D1392-A465-4792-993E-32CB645AABC9}" dt="2023-11-26T15:58:50.979" v="43567" actId="21"/>
          <ac:spMkLst>
            <pc:docMk/>
            <pc:sldMk cId="3557685131" sldId="499"/>
            <ac:spMk id="17" creationId="{59B66833-5565-8D31-7B6F-B58801F33BDA}"/>
          </ac:spMkLst>
        </pc:spChg>
        <pc:grpChg chg="add mod">
          <ac:chgData name="Ορέστης Αντωνίου" userId="aa65568b-29c0-48f4-92ec-07a3c5292fa9" providerId="ADAL" clId="{D21D1392-A465-4792-993E-32CB645AABC9}" dt="2023-11-26T16:20:23.509" v="43945" actId="164"/>
          <ac:grpSpMkLst>
            <pc:docMk/>
            <pc:sldMk cId="3557685131" sldId="499"/>
            <ac:grpSpMk id="10" creationId="{821C8DD4-0A32-8375-2B0F-99CF1331DB66}"/>
          </ac:grpSpMkLst>
        </pc:grpChg>
        <pc:grpChg chg="del">
          <ac:chgData name="Ορέστης Αντωνίου" userId="aa65568b-29c0-48f4-92ec-07a3c5292fa9" providerId="ADAL" clId="{D21D1392-A465-4792-993E-32CB645AABC9}" dt="2023-11-26T15:58:50.979" v="43567" actId="21"/>
          <ac:grpSpMkLst>
            <pc:docMk/>
            <pc:sldMk cId="3557685131" sldId="499"/>
            <ac:grpSpMk id="85" creationId="{0C4BF910-965C-75B1-C536-0BA83D376EC0}"/>
          </ac:grpSpMkLst>
        </pc:grpChg>
        <pc:picChg chg="mod">
          <ac:chgData name="Ορέστης Αντωνίου" userId="aa65568b-29c0-48f4-92ec-07a3c5292fa9" providerId="ADAL" clId="{D21D1392-A465-4792-993E-32CB645AABC9}" dt="2023-11-26T16:20:23.509" v="43945" actId="164"/>
          <ac:picMkLst>
            <pc:docMk/>
            <pc:sldMk cId="3557685131" sldId="499"/>
            <ac:picMk id="4" creationId="{478C0C35-3489-0E4B-CA04-7878FC9DE56B}"/>
          </ac:picMkLst>
        </pc:picChg>
        <pc:picChg chg="topLvl">
          <ac:chgData name="Ορέστης Αντωνίου" userId="aa65568b-29c0-48f4-92ec-07a3c5292fa9" providerId="ADAL" clId="{D21D1392-A465-4792-993E-32CB645AABC9}" dt="2023-11-26T15:58:50.979" v="43567" actId="21"/>
          <ac:picMkLst>
            <pc:docMk/>
            <pc:sldMk cId="3557685131" sldId="499"/>
            <ac:picMk id="84" creationId="{2CCD9F2B-C143-D203-4022-A0C3C2420DE5}"/>
          </ac:picMkLst>
        </pc:picChg>
      </pc:sldChg>
      <pc:sldChg chg="addSp delSp modSp add mod modAnim">
        <pc:chgData name="Ορέστης Αντωνίου" userId="aa65568b-29c0-48f4-92ec-07a3c5292fa9" providerId="ADAL" clId="{D21D1392-A465-4792-993E-32CB645AABC9}" dt="2023-11-26T16:21:00.582" v="43953"/>
        <pc:sldMkLst>
          <pc:docMk/>
          <pc:sldMk cId="1353947392" sldId="500"/>
        </pc:sldMkLst>
        <pc:spChg chg="add mod">
          <ac:chgData name="Ορέστης Αντωνίου" userId="aa65568b-29c0-48f4-92ec-07a3c5292fa9" providerId="ADAL" clId="{D21D1392-A465-4792-993E-32CB645AABC9}" dt="2023-11-26T16:01:27.418" v="43615"/>
          <ac:spMkLst>
            <pc:docMk/>
            <pc:sldMk cId="1353947392" sldId="500"/>
            <ac:spMk id="2" creationId="{147A47B0-8F01-05C8-AE65-BC2A92BDC6EF}"/>
          </ac:spMkLst>
        </pc:spChg>
        <pc:spChg chg="mod">
          <ac:chgData name="Ορέστης Αντωνίου" userId="aa65568b-29c0-48f4-92ec-07a3c5292fa9" providerId="ADAL" clId="{D21D1392-A465-4792-993E-32CB645AABC9}" dt="2023-11-26T16:20:49.457" v="43949" actId="164"/>
          <ac:spMkLst>
            <pc:docMk/>
            <pc:sldMk cId="1353947392" sldId="500"/>
            <ac:spMk id="3" creationId="{2DEFBC9B-1CD0-1082-A52F-706D0B6C3B39}"/>
          </ac:spMkLst>
        </pc:spChg>
        <pc:spChg chg="mod">
          <ac:chgData name="Ορέστης Αντωνίου" userId="aa65568b-29c0-48f4-92ec-07a3c5292fa9" providerId="ADAL" clId="{D21D1392-A465-4792-993E-32CB645AABC9}" dt="2023-11-26T16:17:56.819" v="43938" actId="14100"/>
          <ac:spMkLst>
            <pc:docMk/>
            <pc:sldMk cId="1353947392" sldId="500"/>
            <ac:spMk id="5" creationId="{0F322D6E-5C70-2550-59C1-FA445D8BE540}"/>
          </ac:spMkLst>
        </pc:spChg>
        <pc:spChg chg="add mod">
          <ac:chgData name="Ορέστης Αντωνίου" userId="aa65568b-29c0-48f4-92ec-07a3c5292fa9" providerId="ADAL" clId="{D21D1392-A465-4792-993E-32CB645AABC9}" dt="2023-11-26T16:03:34.369" v="43707" actId="20577"/>
          <ac:spMkLst>
            <pc:docMk/>
            <pc:sldMk cId="1353947392" sldId="500"/>
            <ac:spMk id="7" creationId="{33FA1AC3-1FAD-B860-CB82-F83701531A6C}"/>
          </ac:spMkLst>
        </pc:spChg>
        <pc:spChg chg="add mod">
          <ac:chgData name="Ορέστης Αντωνίου" userId="aa65568b-29c0-48f4-92ec-07a3c5292fa9" providerId="ADAL" clId="{D21D1392-A465-4792-993E-32CB645AABC9}" dt="2023-11-26T16:17:56.819" v="43938" actId="14100"/>
          <ac:spMkLst>
            <pc:docMk/>
            <pc:sldMk cId="1353947392" sldId="500"/>
            <ac:spMk id="8" creationId="{9302C117-6CDC-F99F-31D0-74E798E0DD61}"/>
          </ac:spMkLst>
        </pc:spChg>
        <pc:spChg chg="mod">
          <ac:chgData name="Ορέστης Αντωνίου" userId="aa65568b-29c0-48f4-92ec-07a3c5292fa9" providerId="ADAL" clId="{D21D1392-A465-4792-993E-32CB645AABC9}" dt="2023-11-26T16:17:56.819" v="43938" actId="14100"/>
          <ac:spMkLst>
            <pc:docMk/>
            <pc:sldMk cId="1353947392" sldId="500"/>
            <ac:spMk id="14" creationId="{A9B8FD1D-D695-50E4-8339-0B183F1734FD}"/>
          </ac:spMkLst>
        </pc:spChg>
        <pc:spChg chg="del topLvl">
          <ac:chgData name="Ορέστης Αντωνίου" userId="aa65568b-29c0-48f4-92ec-07a3c5292fa9" providerId="ADAL" clId="{D21D1392-A465-4792-993E-32CB645AABC9}" dt="2023-11-26T16:01:18.458" v="43614" actId="21"/>
          <ac:spMkLst>
            <pc:docMk/>
            <pc:sldMk cId="1353947392" sldId="500"/>
            <ac:spMk id="17" creationId="{59B66833-5565-8D31-7B6F-B58801F33BDA}"/>
          </ac:spMkLst>
        </pc:spChg>
        <pc:grpChg chg="add mod">
          <ac:chgData name="Ορέστης Αντωνίου" userId="aa65568b-29c0-48f4-92ec-07a3c5292fa9" providerId="ADAL" clId="{D21D1392-A465-4792-993E-32CB645AABC9}" dt="2023-11-26T16:20:49.457" v="43949" actId="164"/>
          <ac:grpSpMkLst>
            <pc:docMk/>
            <pc:sldMk cId="1353947392" sldId="500"/>
            <ac:grpSpMk id="9" creationId="{D4E59CE8-EFE9-0FCD-0F2A-FBB92A980A29}"/>
          </ac:grpSpMkLst>
        </pc:grpChg>
        <pc:grpChg chg="del">
          <ac:chgData name="Ορέστης Αντωνίου" userId="aa65568b-29c0-48f4-92ec-07a3c5292fa9" providerId="ADAL" clId="{D21D1392-A465-4792-993E-32CB645AABC9}" dt="2023-11-26T16:01:18.458" v="43614" actId="21"/>
          <ac:grpSpMkLst>
            <pc:docMk/>
            <pc:sldMk cId="1353947392" sldId="500"/>
            <ac:grpSpMk id="85" creationId="{0C4BF910-965C-75B1-C536-0BA83D376EC0}"/>
          </ac:grpSpMkLst>
        </pc:grpChg>
        <pc:picChg chg="mod">
          <ac:chgData name="Ορέστης Αντωνίου" userId="aa65568b-29c0-48f4-92ec-07a3c5292fa9" providerId="ADAL" clId="{D21D1392-A465-4792-993E-32CB645AABC9}" dt="2023-11-26T16:20:49.457" v="43949" actId="164"/>
          <ac:picMkLst>
            <pc:docMk/>
            <pc:sldMk cId="1353947392" sldId="500"/>
            <ac:picMk id="4" creationId="{478C0C35-3489-0E4B-CA04-7878FC9DE56B}"/>
          </ac:picMkLst>
        </pc:picChg>
        <pc:picChg chg="topLvl">
          <ac:chgData name="Ορέστης Αντωνίου" userId="aa65568b-29c0-48f4-92ec-07a3c5292fa9" providerId="ADAL" clId="{D21D1392-A465-4792-993E-32CB645AABC9}" dt="2023-11-26T16:01:18.458" v="43614" actId="21"/>
          <ac:picMkLst>
            <pc:docMk/>
            <pc:sldMk cId="1353947392" sldId="500"/>
            <ac:picMk id="84" creationId="{2CCD9F2B-C143-D203-4022-A0C3C2420DE5}"/>
          </ac:picMkLst>
        </pc:picChg>
      </pc:sldChg>
      <pc:sldChg chg="addSp delSp modSp add del mod delAnim modAnim">
        <pc:chgData name="Ορέστης Αντωνίου" userId="aa65568b-29c0-48f4-92ec-07a3c5292fa9" providerId="ADAL" clId="{D21D1392-A465-4792-993E-32CB645AABC9}" dt="2023-11-26T15:59:16.505" v="43569" actId="2696"/>
        <pc:sldMkLst>
          <pc:docMk/>
          <pc:sldMk cId="3799475679" sldId="501"/>
        </pc:sldMkLst>
        <pc:spChg chg="mod">
          <ac:chgData name="Ορέστης Αντωνίου" userId="aa65568b-29c0-48f4-92ec-07a3c5292fa9" providerId="ADAL" clId="{D21D1392-A465-4792-993E-32CB645AABC9}" dt="2023-11-26T15:57:42.996" v="43554"/>
          <ac:spMkLst>
            <pc:docMk/>
            <pc:sldMk cId="3799475679" sldId="501"/>
            <ac:spMk id="5" creationId="{C3539812-C45F-72BA-C457-02C5971F3F57}"/>
          </ac:spMkLst>
        </pc:spChg>
        <pc:spChg chg="mod">
          <ac:chgData name="Ορέστης Αντωνίου" userId="aa65568b-29c0-48f4-92ec-07a3c5292fa9" providerId="ADAL" clId="{D21D1392-A465-4792-993E-32CB645AABC9}" dt="2023-11-26T15:57:42.996" v="43554"/>
          <ac:spMkLst>
            <pc:docMk/>
            <pc:sldMk cId="3799475679" sldId="501"/>
            <ac:spMk id="8" creationId="{0D8CCFE2-2600-C29F-E098-FAA763AE2523}"/>
          </ac:spMkLst>
        </pc:spChg>
        <pc:spChg chg="mod">
          <ac:chgData name="Ορέστης Αντωνίου" userId="aa65568b-29c0-48f4-92ec-07a3c5292fa9" providerId="ADAL" clId="{D21D1392-A465-4792-993E-32CB645AABC9}" dt="2023-11-26T15:57:42.996" v="43554"/>
          <ac:spMkLst>
            <pc:docMk/>
            <pc:sldMk cId="3799475679" sldId="501"/>
            <ac:spMk id="9" creationId="{8BD70926-9583-D7A3-7962-EB639C303852}"/>
          </ac:spMkLst>
        </pc:spChg>
        <pc:grpChg chg="add mod">
          <ac:chgData name="Ορέστης Αντωνίου" userId="aa65568b-29c0-48f4-92ec-07a3c5292fa9" providerId="ADAL" clId="{D21D1392-A465-4792-993E-32CB645AABC9}" dt="2023-11-26T15:58:12.750" v="43564" actId="1076"/>
          <ac:grpSpMkLst>
            <pc:docMk/>
            <pc:sldMk cId="3799475679" sldId="501"/>
            <ac:grpSpMk id="2" creationId="{54FE62D0-6C50-F523-5599-9B2192D256AD}"/>
          </ac:grpSpMkLst>
        </pc:grpChg>
        <pc:grpChg chg="del">
          <ac:chgData name="Ορέστης Αντωνίου" userId="aa65568b-29c0-48f4-92ec-07a3c5292fa9" providerId="ADAL" clId="{D21D1392-A465-4792-993E-32CB645AABC9}" dt="2023-11-26T15:57:34.887" v="43553" actId="21"/>
          <ac:grpSpMkLst>
            <pc:docMk/>
            <pc:sldMk cId="3799475679" sldId="501"/>
            <ac:grpSpMk id="6" creationId="{863D605A-3001-71C4-0816-ADC67A5F564C}"/>
          </ac:grpSpMkLst>
        </pc:grpChg>
        <pc:picChg chg="mod">
          <ac:chgData name="Ορέστης Αντωνίου" userId="aa65568b-29c0-48f4-92ec-07a3c5292fa9" providerId="ADAL" clId="{D21D1392-A465-4792-993E-32CB645AABC9}" dt="2023-11-26T15:57:42.996" v="43554"/>
          <ac:picMkLst>
            <pc:docMk/>
            <pc:sldMk cId="3799475679" sldId="501"/>
            <ac:picMk id="4" creationId="{B5328494-F0ED-EC3D-99D3-DCB1BFC69144}"/>
          </ac:picMkLst>
        </pc:picChg>
      </pc:sldChg>
      <pc:sldChg chg="addSp delSp modSp add mod">
        <pc:chgData name="Ορέστης Αντωνίου" userId="aa65568b-29c0-48f4-92ec-07a3c5292fa9" providerId="ADAL" clId="{D21D1392-A465-4792-993E-32CB645AABC9}" dt="2023-12-02T14:17:37.635" v="59746" actId="313"/>
        <pc:sldMkLst>
          <pc:docMk/>
          <pc:sldMk cId="4026567121" sldId="501"/>
        </pc:sldMkLst>
        <pc:spChg chg="add del mod">
          <ac:chgData name="Ορέστης Αντωνίου" userId="aa65568b-29c0-48f4-92ec-07a3c5292fa9" providerId="ADAL" clId="{D21D1392-A465-4792-993E-32CB645AABC9}" dt="2023-11-27T22:02:05.200" v="53134" actId="21"/>
          <ac:spMkLst>
            <pc:docMk/>
            <pc:sldMk cId="4026567121" sldId="501"/>
            <ac:spMk id="2" creationId="{1E839B47-4886-4F4B-B546-C206BC67180D}"/>
          </ac:spMkLst>
        </pc:spChg>
        <pc:spChg chg="add del mod">
          <ac:chgData name="Ορέστης Αντωνίου" userId="aa65568b-29c0-48f4-92ec-07a3c5292fa9" providerId="ADAL" clId="{D21D1392-A465-4792-993E-32CB645AABC9}" dt="2023-11-27T22:02:05.200" v="53134" actId="21"/>
          <ac:spMkLst>
            <pc:docMk/>
            <pc:sldMk cId="4026567121" sldId="501"/>
            <ac:spMk id="4" creationId="{EA2D6700-177A-0D2F-E7B1-EB15425CE0BF}"/>
          </ac:spMkLst>
        </pc:spChg>
        <pc:spChg chg="mod">
          <ac:chgData name="Ορέστης Αντωνίου" userId="aa65568b-29c0-48f4-92ec-07a3c5292fa9" providerId="ADAL" clId="{D21D1392-A465-4792-993E-32CB645AABC9}" dt="2023-12-02T14:17:37.635" v="59746" actId="313"/>
          <ac:spMkLst>
            <pc:docMk/>
            <pc:sldMk cId="4026567121" sldId="501"/>
            <ac:spMk id="5" creationId="{5E12C4A7-1C5E-4989-B8AD-506A2A49892C}"/>
          </ac:spMkLst>
        </pc:spChg>
        <pc:spChg chg="add mod">
          <ac:chgData name="Ορέστης Αντωνίου" userId="aa65568b-29c0-48f4-92ec-07a3c5292fa9" providerId="ADAL" clId="{D21D1392-A465-4792-993E-32CB645AABC9}" dt="2023-11-27T22:02:40.786" v="53140" actId="20577"/>
          <ac:spMkLst>
            <pc:docMk/>
            <pc:sldMk cId="4026567121" sldId="501"/>
            <ac:spMk id="9" creationId="{AF8D1D68-4942-C923-C94E-DC1BA0427BFF}"/>
          </ac:spMkLst>
        </pc:spChg>
        <pc:spChg chg="add mod">
          <ac:chgData name="Ορέστης Αντωνίου" userId="aa65568b-29c0-48f4-92ec-07a3c5292fa9" providerId="ADAL" clId="{D21D1392-A465-4792-993E-32CB645AABC9}" dt="2023-11-27T22:02:12.700" v="53135"/>
          <ac:spMkLst>
            <pc:docMk/>
            <pc:sldMk cId="4026567121" sldId="501"/>
            <ac:spMk id="10" creationId="{688BF636-06F5-534E-E285-BC549CF7927C}"/>
          </ac:spMkLst>
        </pc:spChg>
        <pc:spChg chg="del">
          <ac:chgData name="Ορέστης Αντωνίου" userId="aa65568b-29c0-48f4-92ec-07a3c5292fa9" providerId="ADAL" clId="{D21D1392-A465-4792-993E-32CB645AABC9}" dt="2023-11-27T22:01:37.310" v="53130" actId="21"/>
          <ac:spMkLst>
            <pc:docMk/>
            <pc:sldMk cId="4026567121" sldId="501"/>
            <ac:spMk id="31" creationId="{F98110E1-F282-BC49-4C10-E2E984B65699}"/>
          </ac:spMkLst>
        </pc:spChg>
      </pc:sldChg>
      <pc:sldChg chg="addSp delSp modSp add mod">
        <pc:chgData name="Ορέστης Αντωνίου" userId="aa65568b-29c0-48f4-92ec-07a3c5292fa9" providerId="ADAL" clId="{D21D1392-A465-4792-993E-32CB645AABC9}" dt="2023-11-27T22:37:06.120" v="53221" actId="20577"/>
        <pc:sldMkLst>
          <pc:docMk/>
          <pc:sldMk cId="1010808754" sldId="502"/>
        </pc:sldMkLst>
        <pc:spChg chg="add mod">
          <ac:chgData name="Ορέστης Αντωνίου" userId="aa65568b-29c0-48f4-92ec-07a3c5292fa9" providerId="ADAL" clId="{D21D1392-A465-4792-993E-32CB645AABC9}" dt="2023-11-27T22:03:04.397" v="53145" actId="20577"/>
          <ac:spMkLst>
            <pc:docMk/>
            <pc:sldMk cId="1010808754" sldId="502"/>
            <ac:spMk id="2" creationId="{EBC59991-2142-30D1-2C47-62A6C49BF5CD}"/>
          </ac:spMkLst>
        </pc:spChg>
        <pc:spChg chg="add mod">
          <ac:chgData name="Ορέστης Αντωνίου" userId="aa65568b-29c0-48f4-92ec-07a3c5292fa9" providerId="ADAL" clId="{D21D1392-A465-4792-993E-32CB645AABC9}" dt="2023-11-27T22:03:01.077" v="53143"/>
          <ac:spMkLst>
            <pc:docMk/>
            <pc:sldMk cId="1010808754" sldId="502"/>
            <ac:spMk id="3" creationId="{A825B70B-414F-9DB8-FCC3-3980F563C372}"/>
          </ac:spMkLst>
        </pc:spChg>
        <pc:spChg chg="mod">
          <ac:chgData name="Ορέστης Αντωνίου" userId="aa65568b-29c0-48f4-92ec-07a3c5292fa9" providerId="ADAL" clId="{D21D1392-A465-4792-993E-32CB645AABC9}" dt="2023-11-27T22:37:06.120" v="53221" actId="20577"/>
          <ac:spMkLst>
            <pc:docMk/>
            <pc:sldMk cId="1010808754" sldId="502"/>
            <ac:spMk id="10" creationId="{A327209C-4431-8294-EA08-3EBE1966817B}"/>
          </ac:spMkLst>
        </pc:spChg>
        <pc:spChg chg="del">
          <ac:chgData name="Ορέστης Αντωνίου" userId="aa65568b-29c0-48f4-92ec-07a3c5292fa9" providerId="ADAL" clId="{D21D1392-A465-4792-993E-32CB645AABC9}" dt="2023-11-27T22:02:52.012" v="53142" actId="21"/>
          <ac:spMkLst>
            <pc:docMk/>
            <pc:sldMk cId="1010808754" sldId="502"/>
            <ac:spMk id="31" creationId="{F98110E1-F282-BC49-4C10-E2E984B65699}"/>
          </ac:spMkLst>
        </pc:spChg>
      </pc:sldChg>
      <pc:sldChg chg="addSp delSp modSp add mod">
        <pc:chgData name="Ορέστης Αντωνίου" userId="aa65568b-29c0-48f4-92ec-07a3c5292fa9" providerId="ADAL" clId="{D21D1392-A465-4792-993E-32CB645AABC9}" dt="2023-11-27T22:03:31.146" v="53149" actId="20577"/>
        <pc:sldMkLst>
          <pc:docMk/>
          <pc:sldMk cId="2304183711" sldId="503"/>
        </pc:sldMkLst>
        <pc:spChg chg="add mod">
          <ac:chgData name="Ορέστης Αντωνίου" userId="aa65568b-29c0-48f4-92ec-07a3c5292fa9" providerId="ADAL" clId="{D21D1392-A465-4792-993E-32CB645AABC9}" dt="2023-11-27T22:03:31.146" v="53149" actId="20577"/>
          <ac:spMkLst>
            <pc:docMk/>
            <pc:sldMk cId="2304183711" sldId="503"/>
            <ac:spMk id="5" creationId="{8C18E0D0-35B1-3F10-1D19-C2A2A4FEFD90}"/>
          </ac:spMkLst>
        </pc:spChg>
        <pc:spChg chg="add mod">
          <ac:chgData name="Ορέστης Αντωνίου" userId="aa65568b-29c0-48f4-92ec-07a3c5292fa9" providerId="ADAL" clId="{D21D1392-A465-4792-993E-32CB645AABC9}" dt="2023-11-27T22:03:26.085" v="53147"/>
          <ac:spMkLst>
            <pc:docMk/>
            <pc:sldMk cId="2304183711" sldId="503"/>
            <ac:spMk id="6" creationId="{0F78EFE4-1122-5BBD-E0C8-A81FC027E5D8}"/>
          </ac:spMkLst>
        </pc:spChg>
        <pc:spChg chg="del">
          <ac:chgData name="Ορέστης Αντωνίου" userId="aa65568b-29c0-48f4-92ec-07a3c5292fa9" providerId="ADAL" clId="{D21D1392-A465-4792-993E-32CB645AABC9}" dt="2023-11-27T22:03:18.500" v="53146" actId="21"/>
          <ac:spMkLst>
            <pc:docMk/>
            <pc:sldMk cId="2304183711" sldId="503"/>
            <ac:spMk id="31" creationId="{F98110E1-F282-BC49-4C10-E2E984B65699}"/>
          </ac:spMkLst>
        </pc:spChg>
      </pc:sldChg>
      <pc:sldChg chg="addSp delSp modSp add mod modAnim">
        <pc:chgData name="Ορέστης Αντωνίου" userId="aa65568b-29c0-48f4-92ec-07a3c5292fa9" providerId="ADAL" clId="{D21D1392-A465-4792-993E-32CB645AABC9}" dt="2023-11-27T22:59:35.628" v="53454"/>
        <pc:sldMkLst>
          <pc:docMk/>
          <pc:sldMk cId="4047739414" sldId="504"/>
        </pc:sldMkLst>
        <pc:spChg chg="add mod">
          <ac:chgData name="Ορέστης Αντωνίου" userId="aa65568b-29c0-48f4-92ec-07a3c5292fa9" providerId="ADAL" clId="{D21D1392-A465-4792-993E-32CB645AABC9}" dt="2023-11-27T22:03:50.909" v="53153" actId="20577"/>
          <ac:spMkLst>
            <pc:docMk/>
            <pc:sldMk cId="4047739414" sldId="504"/>
            <ac:spMk id="7" creationId="{B7E6BC27-AE68-57FB-4CB0-59E75C49509B}"/>
          </ac:spMkLst>
        </pc:spChg>
        <pc:spChg chg="add mod">
          <ac:chgData name="Ορέστης Αντωνίου" userId="aa65568b-29c0-48f4-92ec-07a3c5292fa9" providerId="ADAL" clId="{D21D1392-A465-4792-993E-32CB645AABC9}" dt="2023-11-27T22:03:46.665" v="53151"/>
          <ac:spMkLst>
            <pc:docMk/>
            <pc:sldMk cId="4047739414" sldId="504"/>
            <ac:spMk id="8" creationId="{E2241620-818B-BED8-0E98-3ADF28CC9560}"/>
          </ac:spMkLst>
        </pc:spChg>
        <pc:spChg chg="add mod">
          <ac:chgData name="Ορέστης Αντωνίου" userId="aa65568b-29c0-48f4-92ec-07a3c5292fa9" providerId="ADAL" clId="{D21D1392-A465-4792-993E-32CB645AABC9}" dt="2023-11-27T22:56:01.368" v="53448" actId="208"/>
          <ac:spMkLst>
            <pc:docMk/>
            <pc:sldMk cId="4047739414" sldId="504"/>
            <ac:spMk id="9" creationId="{9CDDF0E9-7E09-BFCC-2030-5B4D3D299FDA}"/>
          </ac:spMkLst>
        </pc:spChg>
        <pc:spChg chg="add mod">
          <ac:chgData name="Ορέστης Αντωνίου" userId="aa65568b-29c0-48f4-92ec-07a3c5292fa9" providerId="ADAL" clId="{D21D1392-A465-4792-993E-32CB645AABC9}" dt="2023-11-27T22:55:54.895" v="53447" actId="208"/>
          <ac:spMkLst>
            <pc:docMk/>
            <pc:sldMk cId="4047739414" sldId="504"/>
            <ac:spMk id="10" creationId="{C3641E48-0D79-8872-FB20-D57F479A3E3A}"/>
          </ac:spMkLst>
        </pc:spChg>
        <pc:spChg chg="add mod">
          <ac:chgData name="Ορέστης Αντωνίου" userId="aa65568b-29c0-48f4-92ec-07a3c5292fa9" providerId="ADAL" clId="{D21D1392-A465-4792-993E-32CB645AABC9}" dt="2023-11-27T22:56:07.049" v="53449" actId="208"/>
          <ac:spMkLst>
            <pc:docMk/>
            <pc:sldMk cId="4047739414" sldId="504"/>
            <ac:spMk id="15" creationId="{C991249A-232C-3745-5348-95C6059E25E8}"/>
          </ac:spMkLst>
        </pc:spChg>
        <pc:spChg chg="del">
          <ac:chgData name="Ορέστης Αντωνίου" userId="aa65568b-29c0-48f4-92ec-07a3c5292fa9" providerId="ADAL" clId="{D21D1392-A465-4792-993E-32CB645AABC9}" dt="2023-11-27T22:03:39.817" v="53150" actId="21"/>
          <ac:spMkLst>
            <pc:docMk/>
            <pc:sldMk cId="4047739414" sldId="504"/>
            <ac:spMk id="31" creationId="{F98110E1-F282-BC49-4C10-E2E984B65699}"/>
          </ac:spMkLst>
        </pc:spChg>
        <pc:picChg chg="mod">
          <ac:chgData name="Ορέστης Αντωνίου" userId="aa65568b-29c0-48f4-92ec-07a3c5292fa9" providerId="ADAL" clId="{D21D1392-A465-4792-993E-32CB645AABC9}" dt="2023-11-27T22:54:31.255" v="53369" actId="1076"/>
          <ac:picMkLst>
            <pc:docMk/>
            <pc:sldMk cId="4047739414" sldId="504"/>
            <ac:picMk id="2" creationId="{9912D3D7-DBDB-0121-4400-10CB2910F0AC}"/>
          </ac:picMkLst>
        </pc:picChg>
      </pc:sldChg>
      <pc:sldChg chg="addSp delSp modSp add mod">
        <pc:chgData name="Ορέστης Αντωνίου" userId="aa65568b-29c0-48f4-92ec-07a3c5292fa9" providerId="ADAL" clId="{D21D1392-A465-4792-993E-32CB645AABC9}" dt="2023-12-02T08:53:43.833" v="53713" actId="20577"/>
        <pc:sldMkLst>
          <pc:docMk/>
          <pc:sldMk cId="2743896670" sldId="505"/>
        </pc:sldMkLst>
        <pc:spChg chg="add del">
          <ac:chgData name="Ορέστης Αντωνίου" userId="aa65568b-29c0-48f4-92ec-07a3c5292fa9" providerId="ADAL" clId="{D21D1392-A465-4792-993E-32CB645AABC9}" dt="2023-12-02T08:52:29.146" v="53670" actId="21"/>
          <ac:spMkLst>
            <pc:docMk/>
            <pc:sldMk cId="2743896670" sldId="505"/>
            <ac:spMk id="6" creationId="{CA39494E-C083-66A2-2A42-DF76D73D2767}"/>
          </ac:spMkLst>
        </pc:spChg>
        <pc:spChg chg="add mod">
          <ac:chgData name="Ορέστης Αντωνίου" userId="aa65568b-29c0-48f4-92ec-07a3c5292fa9" providerId="ADAL" clId="{D21D1392-A465-4792-993E-32CB645AABC9}" dt="2023-12-02T08:53:43.833" v="53713" actId="20577"/>
          <ac:spMkLst>
            <pc:docMk/>
            <pc:sldMk cId="2743896670" sldId="505"/>
            <ac:spMk id="7" creationId="{92A1745F-13CE-CFAA-4C17-670ED77CDDF6}"/>
          </ac:spMkLst>
        </pc:spChg>
        <pc:spChg chg="mod">
          <ac:chgData name="Ορέστης Αντωνίου" userId="aa65568b-29c0-48f4-92ec-07a3c5292fa9" providerId="ADAL" clId="{D21D1392-A465-4792-993E-32CB645AABC9}" dt="2023-12-02T08:52:03.022" v="53666" actId="20577"/>
          <ac:spMkLst>
            <pc:docMk/>
            <pc:sldMk cId="2743896670" sldId="505"/>
            <ac:spMk id="31" creationId="{F98110E1-F282-BC49-4C10-E2E984B65699}"/>
          </ac:spMkLst>
        </pc:spChg>
      </pc:sldChg>
      <pc:sldChg chg="addSp delSp modSp add mod">
        <pc:chgData name="Ορέστης Αντωνίου" userId="aa65568b-29c0-48f4-92ec-07a3c5292fa9" providerId="ADAL" clId="{D21D1392-A465-4792-993E-32CB645AABC9}" dt="2023-12-02T08:53:35.800" v="53704" actId="21"/>
        <pc:sldMkLst>
          <pc:docMk/>
          <pc:sldMk cId="3499477547" sldId="506"/>
        </pc:sldMkLst>
        <pc:spChg chg="add del">
          <ac:chgData name="Ορέστης Αντωνίου" userId="aa65568b-29c0-48f4-92ec-07a3c5292fa9" providerId="ADAL" clId="{D21D1392-A465-4792-993E-32CB645AABC9}" dt="2023-12-02T08:53:35.800" v="53704" actId="21"/>
          <ac:spMkLst>
            <pc:docMk/>
            <pc:sldMk cId="3499477547" sldId="506"/>
            <ac:spMk id="11" creationId="{A371665C-1906-5946-3071-365E28FF627E}"/>
          </ac:spMkLst>
        </pc:spChg>
        <pc:spChg chg="add mod">
          <ac:chgData name="Ορέστης Αντωνίου" userId="aa65568b-29c0-48f4-92ec-07a3c5292fa9" providerId="ADAL" clId="{D21D1392-A465-4792-993E-32CB645AABC9}" dt="2023-12-02T08:53:31.078" v="53703" actId="313"/>
          <ac:spMkLst>
            <pc:docMk/>
            <pc:sldMk cId="3499477547" sldId="506"/>
            <ac:spMk id="15" creationId="{DA4DCE8D-0917-507B-DEF9-E5AD6D8516C5}"/>
          </ac:spMkLst>
        </pc:spChg>
        <pc:spChg chg="mod">
          <ac:chgData name="Ορέστης Αντωνίου" userId="aa65568b-29c0-48f4-92ec-07a3c5292fa9" providerId="ADAL" clId="{D21D1392-A465-4792-993E-32CB645AABC9}" dt="2023-12-02T08:52:47.756" v="53674" actId="20577"/>
          <ac:spMkLst>
            <pc:docMk/>
            <pc:sldMk cId="3499477547" sldId="506"/>
            <ac:spMk id="31" creationId="{F98110E1-F282-BC49-4C10-E2E984B65699}"/>
          </ac:spMkLst>
        </pc:spChg>
      </pc:sldChg>
      <pc:sldChg chg="modSp add mod">
        <pc:chgData name="Ορέστης Αντωνίου" userId="aa65568b-29c0-48f4-92ec-07a3c5292fa9" providerId="ADAL" clId="{D21D1392-A465-4792-993E-32CB645AABC9}" dt="2023-12-02T08:33:33.725" v="53608" actId="20577"/>
        <pc:sldMkLst>
          <pc:docMk/>
          <pc:sldMk cId="2715438704" sldId="507"/>
        </pc:sldMkLst>
        <pc:spChg chg="mod">
          <ac:chgData name="Ορέστης Αντωνίου" userId="aa65568b-29c0-48f4-92ec-07a3c5292fa9" providerId="ADAL" clId="{D21D1392-A465-4792-993E-32CB645AABC9}" dt="2023-12-02T08:33:33.725" v="53608" actId="20577"/>
          <ac:spMkLst>
            <pc:docMk/>
            <pc:sldMk cId="2715438704" sldId="507"/>
            <ac:spMk id="31" creationId="{F98110E1-F282-BC49-4C10-E2E984B65699}"/>
          </ac:spMkLst>
        </pc:spChg>
      </pc:sldChg>
      <pc:sldChg chg="modSp add mod modNotesTx">
        <pc:chgData name="Ορέστης Αντωνίου" userId="aa65568b-29c0-48f4-92ec-07a3c5292fa9" providerId="ADAL" clId="{D21D1392-A465-4792-993E-32CB645AABC9}" dt="2023-12-02T10:37:01.596" v="56081" actId="113"/>
        <pc:sldMkLst>
          <pc:docMk/>
          <pc:sldMk cId="400638859" sldId="510"/>
        </pc:sldMkLst>
        <pc:spChg chg="mod">
          <ac:chgData name="Ορέστης Αντωνίου" userId="aa65568b-29c0-48f4-92ec-07a3c5292fa9" providerId="ADAL" clId="{D21D1392-A465-4792-993E-32CB645AABC9}" dt="2023-12-02T08:35:48.183" v="53643" actId="20577"/>
          <ac:spMkLst>
            <pc:docMk/>
            <pc:sldMk cId="400638859" sldId="510"/>
            <ac:spMk id="31" creationId="{F98110E1-F282-BC49-4C10-E2E984B65699}"/>
          </ac:spMkLst>
        </pc:spChg>
      </pc:sldChg>
      <pc:sldChg chg="addSp modSp add mod modAnim modNotesTx">
        <pc:chgData name="Ορέστης Αντωνίου" userId="aa65568b-29c0-48f4-92ec-07a3c5292fa9" providerId="ADAL" clId="{D21D1392-A465-4792-993E-32CB645AABC9}" dt="2023-12-02T11:49:44.570" v="57473" actId="113"/>
        <pc:sldMkLst>
          <pc:docMk/>
          <pc:sldMk cId="2575225860" sldId="511"/>
        </pc:sldMkLst>
        <pc:spChg chg="add mod">
          <ac:chgData name="Ορέστης Αντωνίου" userId="aa65568b-29c0-48f4-92ec-07a3c5292fa9" providerId="ADAL" clId="{D21D1392-A465-4792-993E-32CB645AABC9}" dt="2023-12-02T08:55:11.183" v="53759" actId="20577"/>
          <ac:spMkLst>
            <pc:docMk/>
            <pc:sldMk cId="2575225860" sldId="511"/>
            <ac:spMk id="3" creationId="{95DCA4ED-2812-B6B1-ACC9-4154759943A4}"/>
          </ac:spMkLst>
        </pc:spChg>
        <pc:spChg chg="mod">
          <ac:chgData name="Ορέστης Αντωνίου" userId="aa65568b-29c0-48f4-92ec-07a3c5292fa9" providerId="ADAL" clId="{D21D1392-A465-4792-993E-32CB645AABC9}" dt="2023-12-02T08:55:48.422" v="53798" actId="20577"/>
          <ac:spMkLst>
            <pc:docMk/>
            <pc:sldMk cId="2575225860" sldId="511"/>
            <ac:spMk id="8" creationId="{CDA5CE9B-6585-4BCE-3A05-820AEC906665}"/>
          </ac:spMkLst>
        </pc:spChg>
        <pc:spChg chg="mod">
          <ac:chgData name="Ορέστης Αντωνίου" userId="aa65568b-29c0-48f4-92ec-07a3c5292fa9" providerId="ADAL" clId="{D21D1392-A465-4792-993E-32CB645AABC9}" dt="2023-12-02T10:47:16.409" v="56099" actId="14838"/>
          <ac:spMkLst>
            <pc:docMk/>
            <pc:sldMk cId="2575225860" sldId="511"/>
            <ac:spMk id="15" creationId="{212282BF-86EE-5AA8-5217-DCFDA6596816}"/>
          </ac:spMkLst>
        </pc:spChg>
        <pc:spChg chg="mod">
          <ac:chgData name="Ορέστης Αντωνίου" userId="aa65568b-29c0-48f4-92ec-07a3c5292fa9" providerId="ADAL" clId="{D21D1392-A465-4792-993E-32CB645AABC9}" dt="2023-12-02T08:36:22.859" v="53663" actId="20577"/>
          <ac:spMkLst>
            <pc:docMk/>
            <pc:sldMk cId="2575225860" sldId="511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D21D1392-A465-4792-993E-32CB645AABC9}" dt="2023-12-02T10:52:48.167" v="56724" actId="1076"/>
          <ac:spMkLst>
            <pc:docMk/>
            <pc:sldMk cId="2575225860" sldId="511"/>
            <ac:spMk id="25" creationId="{1B81EFE2-4141-8FC3-DC8E-3A71142E91C5}"/>
          </ac:spMkLst>
        </pc:spChg>
        <pc:spChg chg="mod">
          <ac:chgData name="Ορέστης Αντωνίου" userId="aa65568b-29c0-48f4-92ec-07a3c5292fa9" providerId="ADAL" clId="{D21D1392-A465-4792-993E-32CB645AABC9}" dt="2023-12-02T10:52:48.167" v="56724" actId="1076"/>
          <ac:spMkLst>
            <pc:docMk/>
            <pc:sldMk cId="2575225860" sldId="511"/>
            <ac:spMk id="39" creationId="{16F02C14-49AA-F7B2-05BE-FEABB6A7ACC0}"/>
          </ac:spMkLst>
        </pc:spChg>
        <pc:spChg chg="mod">
          <ac:chgData name="Ορέστης Αντωνίου" userId="aa65568b-29c0-48f4-92ec-07a3c5292fa9" providerId="ADAL" clId="{D21D1392-A465-4792-993E-32CB645AABC9}" dt="2023-12-02T10:52:57.556" v="56725" actId="1076"/>
          <ac:spMkLst>
            <pc:docMk/>
            <pc:sldMk cId="2575225860" sldId="511"/>
            <ac:spMk id="40" creationId="{631FE275-F4A0-B0CF-A54C-BA444CB590FB}"/>
          </ac:spMkLst>
        </pc:spChg>
        <pc:spChg chg="mod">
          <ac:chgData name="Ορέστης Αντωνίου" userId="aa65568b-29c0-48f4-92ec-07a3c5292fa9" providerId="ADAL" clId="{D21D1392-A465-4792-993E-32CB645AABC9}" dt="2023-12-02T10:52:57.556" v="56725" actId="1076"/>
          <ac:spMkLst>
            <pc:docMk/>
            <pc:sldMk cId="2575225860" sldId="511"/>
            <ac:spMk id="41" creationId="{09AB8267-3D60-DAEB-E38C-434B5978C486}"/>
          </ac:spMkLst>
        </pc:spChg>
      </pc:sldChg>
      <pc:sldChg chg="addSp modSp add mod modNotesTx">
        <pc:chgData name="Ορέστης Αντωνίου" userId="aa65568b-29c0-48f4-92ec-07a3c5292fa9" providerId="ADAL" clId="{D21D1392-A465-4792-993E-32CB645AABC9}" dt="2023-12-02T11:49:51.423" v="57474" actId="115"/>
        <pc:sldMkLst>
          <pc:docMk/>
          <pc:sldMk cId="2257591116" sldId="512"/>
        </pc:sldMkLst>
        <pc:spChg chg="mod">
          <ac:chgData name="Ορέστης Αντωνίου" userId="aa65568b-29c0-48f4-92ec-07a3c5292fa9" providerId="ADAL" clId="{D21D1392-A465-4792-993E-32CB645AABC9}" dt="2023-12-02T11:43:25.729" v="57215" actId="20577"/>
          <ac:spMkLst>
            <pc:docMk/>
            <pc:sldMk cId="2257591116" sldId="512"/>
            <ac:spMk id="3" creationId="{9771C2E4-1CEC-228A-21D8-CB54974A575A}"/>
          </ac:spMkLst>
        </pc:spChg>
        <pc:spChg chg="mod">
          <ac:chgData name="Ορέστης Αντωνίου" userId="aa65568b-29c0-48f4-92ec-07a3c5292fa9" providerId="ADAL" clId="{D21D1392-A465-4792-993E-32CB645AABC9}" dt="2023-12-02T09:18:33.427" v="54143" actId="20577"/>
          <ac:spMkLst>
            <pc:docMk/>
            <pc:sldMk cId="2257591116" sldId="512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D21D1392-A465-4792-993E-32CB645AABC9}" dt="2023-12-02T11:43:42.701" v="57219" actId="20577"/>
          <ac:spMkLst>
            <pc:docMk/>
            <pc:sldMk cId="2257591116" sldId="512"/>
            <ac:spMk id="37" creationId="{510D9C4B-A3EC-C6BF-1EA6-721426F15FEA}"/>
          </ac:spMkLst>
        </pc:spChg>
        <pc:spChg chg="mod">
          <ac:chgData name="Ορέστης Αντωνίου" userId="aa65568b-29c0-48f4-92ec-07a3c5292fa9" providerId="ADAL" clId="{D21D1392-A465-4792-993E-32CB645AABC9}" dt="2023-12-02T11:43:49.614" v="57222" actId="20577"/>
          <ac:spMkLst>
            <pc:docMk/>
            <pc:sldMk cId="2257591116" sldId="512"/>
            <ac:spMk id="38" creationId="{F4452CDE-8DEB-DA08-14D6-D21A2513D411}"/>
          </ac:spMkLst>
        </pc:spChg>
        <pc:spChg chg="mod">
          <ac:chgData name="Ορέστης Αντωνίου" userId="aa65568b-29c0-48f4-92ec-07a3c5292fa9" providerId="ADAL" clId="{D21D1392-A465-4792-993E-32CB645AABC9}" dt="2023-12-02T11:43:57.767" v="57225" actId="20577"/>
          <ac:spMkLst>
            <pc:docMk/>
            <pc:sldMk cId="2257591116" sldId="512"/>
            <ac:spMk id="39" creationId="{A6F41F85-762A-4537-1754-8C2BE2006F49}"/>
          </ac:spMkLst>
        </pc:spChg>
        <pc:spChg chg="mod">
          <ac:chgData name="Ορέστης Αντωνίου" userId="aa65568b-29c0-48f4-92ec-07a3c5292fa9" providerId="ADAL" clId="{D21D1392-A465-4792-993E-32CB645AABC9}" dt="2023-12-02T11:44:03.753" v="57228" actId="20577"/>
          <ac:spMkLst>
            <pc:docMk/>
            <pc:sldMk cId="2257591116" sldId="512"/>
            <ac:spMk id="40" creationId="{D86581D7-A1D8-03CE-DEB3-9A78F496D45F}"/>
          </ac:spMkLst>
        </pc:spChg>
        <pc:spChg chg="mod">
          <ac:chgData name="Ορέστης Αντωνίου" userId="aa65568b-29c0-48f4-92ec-07a3c5292fa9" providerId="ADAL" clId="{D21D1392-A465-4792-993E-32CB645AABC9}" dt="2023-12-02T11:44:07.897" v="57231" actId="20577"/>
          <ac:spMkLst>
            <pc:docMk/>
            <pc:sldMk cId="2257591116" sldId="512"/>
            <ac:spMk id="41" creationId="{21061719-289C-983B-1A33-C9016418DCF3}"/>
          </ac:spMkLst>
        </pc:spChg>
        <pc:spChg chg="mod">
          <ac:chgData name="Ορέστης Αντωνίου" userId="aa65568b-29c0-48f4-92ec-07a3c5292fa9" providerId="ADAL" clId="{D21D1392-A465-4792-993E-32CB645AABC9}" dt="2023-12-02T11:44:13.098" v="57234" actId="20577"/>
          <ac:spMkLst>
            <pc:docMk/>
            <pc:sldMk cId="2257591116" sldId="512"/>
            <ac:spMk id="42" creationId="{DB080105-D995-7B3C-66EE-18DDEA7A1A36}"/>
          </ac:spMkLst>
        </pc:spChg>
        <pc:spChg chg="mod">
          <ac:chgData name="Ορέστης Αντωνίου" userId="aa65568b-29c0-48f4-92ec-07a3c5292fa9" providerId="ADAL" clId="{D21D1392-A465-4792-993E-32CB645AABC9}" dt="2023-12-02T11:46:16.184" v="57249" actId="20577"/>
          <ac:spMkLst>
            <pc:docMk/>
            <pc:sldMk cId="2257591116" sldId="512"/>
            <ac:spMk id="43" creationId="{904BAF44-8ECA-2834-4F63-49BF841B5318}"/>
          </ac:spMkLst>
        </pc:spChg>
        <pc:spChg chg="mod">
          <ac:chgData name="Ορέστης Αντωνίου" userId="aa65568b-29c0-48f4-92ec-07a3c5292fa9" providerId="ADAL" clId="{D21D1392-A465-4792-993E-32CB645AABC9}" dt="2023-12-02T11:47:21.467" v="57259" actId="20577"/>
          <ac:spMkLst>
            <pc:docMk/>
            <pc:sldMk cId="2257591116" sldId="512"/>
            <ac:spMk id="44" creationId="{965F31F3-7E69-F91E-1033-0165B4A77B9E}"/>
          </ac:spMkLst>
        </pc:spChg>
        <pc:spChg chg="add mod">
          <ac:chgData name="Ορέστης Αντωνίου" userId="aa65568b-29c0-48f4-92ec-07a3c5292fa9" providerId="ADAL" clId="{D21D1392-A465-4792-993E-32CB645AABC9}" dt="2023-12-02T08:56:49.822" v="53843" actId="20577"/>
          <ac:spMkLst>
            <pc:docMk/>
            <pc:sldMk cId="2257591116" sldId="512"/>
            <ac:spMk id="46" creationId="{59E33445-C52E-A3A3-15D2-C177B5C91172}"/>
          </ac:spMkLst>
        </pc:spChg>
        <pc:grpChg chg="mod">
          <ac:chgData name="Ορέστης Αντωνίου" userId="aa65568b-29c0-48f4-92ec-07a3c5292fa9" providerId="ADAL" clId="{D21D1392-A465-4792-993E-32CB645AABC9}" dt="2023-12-02T11:43:34.925" v="57216" actId="14100"/>
          <ac:grpSpMkLst>
            <pc:docMk/>
            <pc:sldMk cId="2257591116" sldId="512"/>
            <ac:grpSpMk id="45" creationId="{75189420-A9CC-A967-2F76-74F0841E2661}"/>
          </ac:grpSpMkLst>
        </pc:grpChg>
      </pc:sldChg>
      <pc:sldChg chg="addSp delSp modSp add mod ord modNotesTx">
        <pc:chgData name="Ορέστης Αντωνίου" userId="aa65568b-29c0-48f4-92ec-07a3c5292fa9" providerId="ADAL" clId="{D21D1392-A465-4792-993E-32CB645AABC9}" dt="2023-12-02T11:49:58.471" v="57475"/>
        <pc:sldMkLst>
          <pc:docMk/>
          <pc:sldMk cId="25362966" sldId="513"/>
        </pc:sldMkLst>
        <pc:spChg chg="del topLvl">
          <ac:chgData name="Ορέστης Αντωνίου" userId="aa65568b-29c0-48f4-92ec-07a3c5292fa9" providerId="ADAL" clId="{D21D1392-A465-4792-993E-32CB645AABC9}" dt="2023-12-02T08:59:01.961" v="53884" actId="21"/>
          <ac:spMkLst>
            <pc:docMk/>
            <pc:sldMk cId="25362966" sldId="513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D21D1392-A465-4792-993E-32CB645AABC9}" dt="2023-12-02T09:18:24.681" v="54139" actId="20577"/>
          <ac:spMkLst>
            <pc:docMk/>
            <pc:sldMk cId="25362966" sldId="513"/>
            <ac:spMk id="18" creationId="{AFB36F93-480B-67AC-67F3-AA149E481687}"/>
          </ac:spMkLst>
        </pc:spChg>
        <pc:spChg chg="add mod">
          <ac:chgData name="Ορέστης Αντωνίου" userId="aa65568b-29c0-48f4-92ec-07a3c5292fa9" providerId="ADAL" clId="{D21D1392-A465-4792-993E-32CB645AABC9}" dt="2023-12-02T08:59:56.728" v="53936" actId="20577"/>
          <ac:spMkLst>
            <pc:docMk/>
            <pc:sldMk cId="25362966" sldId="513"/>
            <ac:spMk id="20" creationId="{947E62B3-8AF2-9FC4-31E1-E930FB3CAF96}"/>
          </ac:spMkLst>
        </pc:spChg>
        <pc:grpChg chg="add mod">
          <ac:chgData name="Ορέστης Αντωνίου" userId="aa65568b-29c0-48f4-92ec-07a3c5292fa9" providerId="ADAL" clId="{D21D1392-A465-4792-993E-32CB645AABC9}" dt="2023-12-02T08:59:18.474" v="53886"/>
          <ac:grpSpMkLst>
            <pc:docMk/>
            <pc:sldMk cId="25362966" sldId="513"/>
            <ac:grpSpMk id="15" creationId="{CE148C80-6B26-E3AC-ED0A-1D34E65E7D3F}"/>
          </ac:grpSpMkLst>
        </pc:grpChg>
        <pc:grpChg chg="del">
          <ac:chgData name="Ορέστης Αντωνίου" userId="aa65568b-29c0-48f4-92ec-07a3c5292fa9" providerId="ADAL" clId="{D21D1392-A465-4792-993E-32CB645AABC9}" dt="2023-12-02T08:59:01.961" v="53884" actId="21"/>
          <ac:grpSpMkLst>
            <pc:docMk/>
            <pc:sldMk cId="25362966" sldId="513"/>
            <ac:grpSpMk id="85" creationId="{0C4BF910-965C-75B1-C536-0BA83D376EC0}"/>
          </ac:grpSpMkLst>
        </pc:grpChg>
        <pc:picChg chg="mod">
          <ac:chgData name="Ορέστης Αντωνίου" userId="aa65568b-29c0-48f4-92ec-07a3c5292fa9" providerId="ADAL" clId="{D21D1392-A465-4792-993E-32CB645AABC9}" dt="2023-12-02T08:59:18.474" v="53886"/>
          <ac:picMkLst>
            <pc:docMk/>
            <pc:sldMk cId="25362966" sldId="513"/>
            <ac:picMk id="19" creationId="{8CAABCE4-1E1B-65A1-AF81-0589479029B2}"/>
          </ac:picMkLst>
        </pc:picChg>
        <pc:picChg chg="topLvl">
          <ac:chgData name="Ορέστης Αντωνίου" userId="aa65568b-29c0-48f4-92ec-07a3c5292fa9" providerId="ADAL" clId="{D21D1392-A465-4792-993E-32CB645AABC9}" dt="2023-12-02T08:59:01.961" v="53884" actId="21"/>
          <ac:picMkLst>
            <pc:docMk/>
            <pc:sldMk cId="25362966" sldId="513"/>
            <ac:picMk id="84" creationId="{2CCD9F2B-C143-D203-4022-A0C3C2420DE5}"/>
          </ac:picMkLst>
        </pc:picChg>
      </pc:sldChg>
      <pc:sldChg chg="addSp delSp modSp add mod modNotesTx">
        <pc:chgData name="Ορέστης Αντωνίου" userId="aa65568b-29c0-48f4-92ec-07a3c5292fa9" providerId="ADAL" clId="{D21D1392-A465-4792-993E-32CB645AABC9}" dt="2023-12-02T11:50:00.218" v="57476"/>
        <pc:sldMkLst>
          <pc:docMk/>
          <pc:sldMk cId="2346030729" sldId="514"/>
        </pc:sldMkLst>
        <pc:spChg chg="add mod">
          <ac:chgData name="Ορέστης Αντωνίου" userId="aa65568b-29c0-48f4-92ec-07a3c5292fa9" providerId="ADAL" clId="{D21D1392-A465-4792-993E-32CB645AABC9}" dt="2023-12-02T09:18:13.971" v="54120" actId="20577"/>
          <ac:spMkLst>
            <pc:docMk/>
            <pc:sldMk cId="2346030729" sldId="514"/>
            <ac:spMk id="15" creationId="{38711DA9-7376-02FA-906F-B8503D7762B7}"/>
          </ac:spMkLst>
        </pc:spChg>
        <pc:spChg chg="del topLvl">
          <ac:chgData name="Ορέστης Αντωνίου" userId="aa65568b-29c0-48f4-92ec-07a3c5292fa9" providerId="ADAL" clId="{D21D1392-A465-4792-993E-32CB645AABC9}" dt="2023-12-02T08:59:07.056" v="53885" actId="21"/>
          <ac:spMkLst>
            <pc:docMk/>
            <pc:sldMk cId="2346030729" sldId="514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D21D1392-A465-4792-993E-32CB645AABC9}" dt="2023-12-02T09:00:35.368" v="53938"/>
          <ac:spMkLst>
            <pc:docMk/>
            <pc:sldMk cId="2346030729" sldId="514"/>
            <ac:spMk id="18" creationId="{39500561-1D8F-3BC2-D705-E343C4FC0851}"/>
          </ac:spMkLst>
        </pc:spChg>
        <pc:grpChg chg="del">
          <ac:chgData name="Ορέστης Αντωνίου" userId="aa65568b-29c0-48f4-92ec-07a3c5292fa9" providerId="ADAL" clId="{D21D1392-A465-4792-993E-32CB645AABC9}" dt="2023-12-02T08:59:07.056" v="53885" actId="21"/>
          <ac:grpSpMkLst>
            <pc:docMk/>
            <pc:sldMk cId="2346030729" sldId="514"/>
            <ac:grpSpMk id="85" creationId="{0C4BF910-965C-75B1-C536-0BA83D376EC0}"/>
          </ac:grpSpMkLst>
        </pc:grpChg>
        <pc:picChg chg="topLvl">
          <ac:chgData name="Ορέστης Αντωνίου" userId="aa65568b-29c0-48f4-92ec-07a3c5292fa9" providerId="ADAL" clId="{D21D1392-A465-4792-993E-32CB645AABC9}" dt="2023-12-02T08:59:07.056" v="53885" actId="21"/>
          <ac:picMkLst>
            <pc:docMk/>
            <pc:sldMk cId="2346030729" sldId="514"/>
            <ac:picMk id="84" creationId="{2CCD9F2B-C143-D203-4022-A0C3C2420DE5}"/>
          </ac:picMkLst>
        </pc:picChg>
      </pc:sldChg>
      <pc:sldChg chg="modSp add mod modNotesTx">
        <pc:chgData name="Ορέστης Αντωνίου" userId="aa65568b-29c0-48f4-92ec-07a3c5292fa9" providerId="ADAL" clId="{D21D1392-A465-4792-993E-32CB645AABC9}" dt="2023-12-02T11:51:26.369" v="57673" actId="20577"/>
        <pc:sldMkLst>
          <pc:docMk/>
          <pc:sldMk cId="138117548" sldId="515"/>
        </pc:sldMkLst>
        <pc:spChg chg="mod">
          <ac:chgData name="Ορέστης Αντωνίου" userId="aa65568b-29c0-48f4-92ec-07a3c5292fa9" providerId="ADAL" clId="{D21D1392-A465-4792-993E-32CB645AABC9}" dt="2023-12-02T11:50:17.009" v="57494" actId="20577"/>
          <ac:spMkLst>
            <pc:docMk/>
            <pc:sldMk cId="138117548" sldId="515"/>
            <ac:spMk id="17" creationId="{59B66833-5565-8D31-7B6F-B58801F33BDA}"/>
          </ac:spMkLst>
        </pc:spChg>
      </pc:sldChg>
      <pc:sldChg chg="modSp add mod">
        <pc:chgData name="Ορέστης Αντωνίου" userId="aa65568b-29c0-48f4-92ec-07a3c5292fa9" providerId="ADAL" clId="{D21D1392-A465-4792-993E-32CB645AABC9}" dt="2023-12-02T11:55:37.959" v="57674"/>
        <pc:sldMkLst>
          <pc:docMk/>
          <pc:sldMk cId="1597462551" sldId="516"/>
        </pc:sldMkLst>
        <pc:spChg chg="mod">
          <ac:chgData name="Ορέστης Αντωνίου" userId="aa65568b-29c0-48f4-92ec-07a3c5292fa9" providerId="ADAL" clId="{D21D1392-A465-4792-993E-32CB645AABC9}" dt="2023-12-02T11:55:37.959" v="57674"/>
          <ac:spMkLst>
            <pc:docMk/>
            <pc:sldMk cId="1597462551" sldId="516"/>
            <ac:spMk id="17" creationId="{59B66833-5565-8D31-7B6F-B58801F33BDA}"/>
          </ac:spMkLst>
        </pc:spChg>
      </pc:sldChg>
      <pc:sldChg chg="modSp add mod modAnim">
        <pc:chgData name="Ορέστης Αντωνίου" userId="aa65568b-29c0-48f4-92ec-07a3c5292fa9" providerId="ADAL" clId="{D21D1392-A465-4792-993E-32CB645AABC9}" dt="2023-12-02T11:55:42.251" v="57675"/>
        <pc:sldMkLst>
          <pc:docMk/>
          <pc:sldMk cId="2646950365" sldId="517"/>
        </pc:sldMkLst>
        <pc:spChg chg="mod">
          <ac:chgData name="Ορέστης Αντωνίου" userId="aa65568b-29c0-48f4-92ec-07a3c5292fa9" providerId="ADAL" clId="{D21D1392-A465-4792-993E-32CB645AABC9}" dt="2023-12-02T11:55:42.251" v="57675"/>
          <ac:spMkLst>
            <pc:docMk/>
            <pc:sldMk cId="2646950365" sldId="517"/>
            <ac:spMk id="17" creationId="{59B66833-5565-8D31-7B6F-B58801F33BDA}"/>
          </ac:spMkLst>
        </pc:spChg>
      </pc:sldChg>
      <pc:sldChg chg="modSp add mod modAnim">
        <pc:chgData name="Ορέστης Αντωνίου" userId="aa65568b-29c0-48f4-92ec-07a3c5292fa9" providerId="ADAL" clId="{D21D1392-A465-4792-993E-32CB645AABC9}" dt="2023-12-02T11:55:46.905" v="57676"/>
        <pc:sldMkLst>
          <pc:docMk/>
          <pc:sldMk cId="1020435574" sldId="518"/>
        </pc:sldMkLst>
        <pc:spChg chg="mod">
          <ac:chgData name="Ορέστης Αντωνίου" userId="aa65568b-29c0-48f4-92ec-07a3c5292fa9" providerId="ADAL" clId="{D21D1392-A465-4792-993E-32CB645AABC9}" dt="2023-12-02T11:55:46.905" v="57676"/>
          <ac:spMkLst>
            <pc:docMk/>
            <pc:sldMk cId="1020435574" sldId="518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D21D1392-A465-4792-993E-32CB645AABC9}" dt="2023-12-02T09:22:02.108" v="54145" actId="14838"/>
          <ac:spMkLst>
            <pc:docMk/>
            <pc:sldMk cId="1020435574" sldId="518"/>
            <ac:spMk id="19" creationId="{163B5BBD-A7DD-6B10-7CB2-17AD198CED09}"/>
          </ac:spMkLst>
        </pc:spChg>
      </pc:sldChg>
      <pc:sldChg chg="modSp add mod modAnim">
        <pc:chgData name="Ορέστης Αντωνίου" userId="aa65568b-29c0-48f4-92ec-07a3c5292fa9" providerId="ADAL" clId="{D21D1392-A465-4792-993E-32CB645AABC9}" dt="2023-12-02T11:55:50.311" v="57677"/>
        <pc:sldMkLst>
          <pc:docMk/>
          <pc:sldMk cId="1588373067" sldId="519"/>
        </pc:sldMkLst>
        <pc:spChg chg="mod">
          <ac:chgData name="Ορέστης Αντωνίου" userId="aa65568b-29c0-48f4-92ec-07a3c5292fa9" providerId="ADAL" clId="{D21D1392-A465-4792-993E-32CB645AABC9}" dt="2023-12-02T11:55:50.311" v="57677"/>
          <ac:spMkLst>
            <pc:docMk/>
            <pc:sldMk cId="1588373067" sldId="519"/>
            <ac:spMk id="17" creationId="{59B66833-5565-8D31-7B6F-B58801F33BDA}"/>
          </ac:spMkLst>
        </pc:spChg>
        <pc:grpChg chg="mod">
          <ac:chgData name="Ορέστης Αντωνίου" userId="aa65568b-29c0-48f4-92ec-07a3c5292fa9" providerId="ADAL" clId="{D21D1392-A465-4792-993E-32CB645AABC9}" dt="2023-12-02T09:54:40.583" v="54197" actId="1035"/>
          <ac:grpSpMkLst>
            <pc:docMk/>
            <pc:sldMk cId="1588373067" sldId="519"/>
            <ac:grpSpMk id="4" creationId="{0D1C3408-F82F-370C-006F-C87604DCDD65}"/>
          </ac:grpSpMkLst>
        </pc:grpChg>
      </pc:sldChg>
      <pc:sldChg chg="modSp add mod modNotesTx">
        <pc:chgData name="Ορέστης Αντωνίου" userId="aa65568b-29c0-48f4-92ec-07a3c5292fa9" providerId="ADAL" clId="{D21D1392-A465-4792-993E-32CB645AABC9}" dt="2023-12-02T12:05:12.082" v="58899" actId="20577"/>
        <pc:sldMkLst>
          <pc:docMk/>
          <pc:sldMk cId="941291710" sldId="520"/>
        </pc:sldMkLst>
        <pc:spChg chg="mod">
          <ac:chgData name="Ορέστης Αντωνίου" userId="aa65568b-29c0-48f4-92ec-07a3c5292fa9" providerId="ADAL" clId="{D21D1392-A465-4792-993E-32CB645AABC9}" dt="2023-12-02T09:07:15.006" v="54017" actId="404"/>
          <ac:spMkLst>
            <pc:docMk/>
            <pc:sldMk cId="941291710" sldId="520"/>
            <ac:spMk id="17" creationId="{59B66833-5565-8D31-7B6F-B58801F33BDA}"/>
          </ac:spMkLst>
        </pc:spChg>
      </pc:sldChg>
      <pc:sldChg chg="modSp add mod modNotesTx">
        <pc:chgData name="Ορέστης Αντωνίου" userId="aa65568b-29c0-48f4-92ec-07a3c5292fa9" providerId="ADAL" clId="{D21D1392-A465-4792-993E-32CB645AABC9}" dt="2023-12-02T12:07:50.706" v="59271" actId="20577"/>
        <pc:sldMkLst>
          <pc:docMk/>
          <pc:sldMk cId="2437357445" sldId="521"/>
        </pc:sldMkLst>
        <pc:spChg chg="mod">
          <ac:chgData name="Ορέστης Αντωνίου" userId="aa65568b-29c0-48f4-92ec-07a3c5292fa9" providerId="ADAL" clId="{D21D1392-A465-4792-993E-32CB645AABC9}" dt="2023-12-02T11:55:53.335" v="57678"/>
          <ac:spMkLst>
            <pc:docMk/>
            <pc:sldMk cId="2437357445" sldId="521"/>
            <ac:spMk id="44" creationId="{8745771C-71CF-B8D9-B047-2FFC661826C5}"/>
          </ac:spMkLst>
        </pc:spChg>
      </pc:sldChg>
      <pc:sldChg chg="modSp add mod">
        <pc:chgData name="Ορέστης Αντωνίου" userId="aa65568b-29c0-48f4-92ec-07a3c5292fa9" providerId="ADAL" clId="{D21D1392-A465-4792-993E-32CB645AABC9}" dt="2023-12-02T09:07:34.696" v="54026" actId="6549"/>
        <pc:sldMkLst>
          <pc:docMk/>
          <pc:sldMk cId="584519044" sldId="522"/>
        </pc:sldMkLst>
        <pc:spChg chg="mod">
          <ac:chgData name="Ορέστης Αντωνίου" userId="aa65568b-29c0-48f4-92ec-07a3c5292fa9" providerId="ADAL" clId="{D21D1392-A465-4792-993E-32CB645AABC9}" dt="2023-12-02T09:07:34.696" v="54026" actId="6549"/>
          <ac:spMkLst>
            <pc:docMk/>
            <pc:sldMk cId="584519044" sldId="522"/>
            <ac:spMk id="44" creationId="{8745771C-71CF-B8D9-B047-2FFC661826C5}"/>
          </ac:spMkLst>
        </pc:spChg>
      </pc:sldChg>
      <pc:sldChg chg="addSp delSp modSp add mod delAnim modAnim">
        <pc:chgData name="Ορέστης Αντωνίου" userId="aa65568b-29c0-48f4-92ec-07a3c5292fa9" providerId="ADAL" clId="{D21D1392-A465-4792-993E-32CB645AABC9}" dt="2023-12-02T12:34:11.276" v="59432"/>
        <pc:sldMkLst>
          <pc:docMk/>
          <pc:sldMk cId="4184799080" sldId="523"/>
        </pc:sldMkLst>
        <pc:spChg chg="add mod">
          <ac:chgData name="Ορέστης Αντωνίου" userId="aa65568b-29c0-48f4-92ec-07a3c5292fa9" providerId="ADAL" clId="{D21D1392-A465-4792-993E-32CB645AABC9}" dt="2023-12-02T10:04:43.505" v="54261" actId="164"/>
          <ac:spMkLst>
            <pc:docMk/>
            <pc:sldMk cId="4184799080" sldId="523"/>
            <ac:spMk id="3" creationId="{E73C4212-96D3-3A74-8F51-46FE7179B026}"/>
          </ac:spMkLst>
        </pc:spChg>
        <pc:spChg chg="add mod">
          <ac:chgData name="Ορέστης Αντωνίου" userId="aa65568b-29c0-48f4-92ec-07a3c5292fa9" providerId="ADAL" clId="{D21D1392-A465-4792-993E-32CB645AABC9}" dt="2023-12-02T12:25:48.643" v="59392" actId="14100"/>
          <ac:spMkLst>
            <pc:docMk/>
            <pc:sldMk cId="4184799080" sldId="523"/>
            <ac:spMk id="10" creationId="{6E33955C-28FF-D26D-5837-A27E3159B859}"/>
          </ac:spMkLst>
        </pc:spChg>
        <pc:spChg chg="mod ord">
          <ac:chgData name="Ορέστης Αντωνίου" userId="aa65568b-29c0-48f4-92ec-07a3c5292fa9" providerId="ADAL" clId="{D21D1392-A465-4792-993E-32CB645AABC9}" dt="2023-12-02T12:24:00.777" v="59325" actId="1037"/>
          <ac:spMkLst>
            <pc:docMk/>
            <pc:sldMk cId="4184799080" sldId="523"/>
            <ac:spMk id="19" creationId="{2341EDEC-6BD5-B656-B0D1-E0B2358F331A}"/>
          </ac:spMkLst>
        </pc:spChg>
        <pc:spChg chg="mod ord">
          <ac:chgData name="Ορέστης Αντωνίου" userId="aa65568b-29c0-48f4-92ec-07a3c5292fa9" providerId="ADAL" clId="{D21D1392-A465-4792-993E-32CB645AABC9}" dt="2023-12-02T12:28:00.985" v="59408" actId="1035"/>
          <ac:spMkLst>
            <pc:docMk/>
            <pc:sldMk cId="4184799080" sldId="523"/>
            <ac:spMk id="22" creationId="{065A6B9A-79A8-5B2F-8C55-771A1956B2A7}"/>
          </ac:spMkLst>
        </pc:spChg>
        <pc:spChg chg="del mod ord">
          <ac:chgData name="Ορέστης Αντωνίου" userId="aa65568b-29c0-48f4-92ec-07a3c5292fa9" providerId="ADAL" clId="{D21D1392-A465-4792-993E-32CB645AABC9}" dt="2023-12-02T12:25:36.824" v="59390" actId="21"/>
          <ac:spMkLst>
            <pc:docMk/>
            <pc:sldMk cId="4184799080" sldId="523"/>
            <ac:spMk id="25" creationId="{675239D9-6322-B38F-3CCE-C242E2083C3C}"/>
          </ac:spMkLst>
        </pc:spChg>
        <pc:spChg chg="del mod ord">
          <ac:chgData name="Ορέστης Αντωνίου" userId="aa65568b-29c0-48f4-92ec-07a3c5292fa9" providerId="ADAL" clId="{D21D1392-A465-4792-993E-32CB645AABC9}" dt="2023-12-02T12:25:38.707" v="59391" actId="21"/>
          <ac:spMkLst>
            <pc:docMk/>
            <pc:sldMk cId="4184799080" sldId="523"/>
            <ac:spMk id="26" creationId="{C10256B2-47CB-FEB8-1B0C-48FF00D5D566}"/>
          </ac:spMkLst>
        </pc:spChg>
        <pc:spChg chg="mod">
          <ac:chgData name="Ορέστης Αντωνίου" userId="aa65568b-29c0-48f4-92ec-07a3c5292fa9" providerId="ADAL" clId="{D21D1392-A465-4792-993E-32CB645AABC9}" dt="2023-12-02T12:28:34.280" v="59409" actId="165"/>
          <ac:spMkLst>
            <pc:docMk/>
            <pc:sldMk cId="4184799080" sldId="523"/>
            <ac:spMk id="29" creationId="{9F8F9144-7CCB-5586-CCFB-678DA7BA2746}"/>
          </ac:spMkLst>
        </pc:spChg>
        <pc:spChg chg="mod">
          <ac:chgData name="Ορέστης Αντωνίου" userId="aa65568b-29c0-48f4-92ec-07a3c5292fa9" providerId="ADAL" clId="{D21D1392-A465-4792-993E-32CB645AABC9}" dt="2023-12-02T12:28:34.280" v="59409" actId="165"/>
          <ac:spMkLst>
            <pc:docMk/>
            <pc:sldMk cId="4184799080" sldId="523"/>
            <ac:spMk id="30" creationId="{6BDA2DDC-02EC-047B-6271-49658BDF8A3B}"/>
          </ac:spMkLst>
        </pc:spChg>
        <pc:spChg chg="mod">
          <ac:chgData name="Ορέστης Αντωνίου" userId="aa65568b-29c0-48f4-92ec-07a3c5292fa9" providerId="ADAL" clId="{D21D1392-A465-4792-993E-32CB645AABC9}" dt="2023-12-02T12:28:34.280" v="59409" actId="165"/>
          <ac:spMkLst>
            <pc:docMk/>
            <pc:sldMk cId="4184799080" sldId="523"/>
            <ac:spMk id="31" creationId="{FA1325F0-6F9B-3EDF-000C-F89ED976ECD2}"/>
          </ac:spMkLst>
        </pc:spChg>
        <pc:spChg chg="mod topLvl">
          <ac:chgData name="Ορέστης Αντωνίου" userId="aa65568b-29c0-48f4-92ec-07a3c5292fa9" providerId="ADAL" clId="{D21D1392-A465-4792-993E-32CB645AABC9}" dt="2023-12-02T12:28:34.280" v="59409" actId="165"/>
          <ac:spMkLst>
            <pc:docMk/>
            <pc:sldMk cId="4184799080" sldId="523"/>
            <ac:spMk id="35" creationId="{D461BBE9-768F-9CCC-3894-A1668008333C}"/>
          </ac:spMkLst>
        </pc:spChg>
        <pc:spChg chg="mod">
          <ac:chgData name="Ορέστης Αντωνίου" userId="aa65568b-29c0-48f4-92ec-07a3c5292fa9" providerId="ADAL" clId="{D21D1392-A465-4792-993E-32CB645AABC9}" dt="2023-12-02T12:28:34.280" v="59409" actId="165"/>
          <ac:spMkLst>
            <pc:docMk/>
            <pc:sldMk cId="4184799080" sldId="523"/>
            <ac:spMk id="36" creationId="{F7072575-5FF0-9B19-F9BB-AECE74E72B06}"/>
          </ac:spMkLst>
        </pc:spChg>
        <pc:spChg chg="mod topLvl">
          <ac:chgData name="Ορέστης Αντωνίου" userId="aa65568b-29c0-48f4-92ec-07a3c5292fa9" providerId="ADAL" clId="{D21D1392-A465-4792-993E-32CB645AABC9}" dt="2023-12-02T12:28:34.280" v="59409" actId="165"/>
          <ac:spMkLst>
            <pc:docMk/>
            <pc:sldMk cId="4184799080" sldId="523"/>
            <ac:spMk id="41" creationId="{3A1D06DE-7E60-54A5-B21D-4BF1F82FB686}"/>
          </ac:spMkLst>
        </pc:spChg>
        <pc:spChg chg="mod">
          <ac:chgData name="Ορέστης Αντωνίου" userId="aa65568b-29c0-48f4-92ec-07a3c5292fa9" providerId="ADAL" clId="{D21D1392-A465-4792-993E-32CB645AABC9}" dt="2023-12-02T12:16:10.096" v="59274" actId="20577"/>
          <ac:spMkLst>
            <pc:docMk/>
            <pc:sldMk cId="4184799080" sldId="523"/>
            <ac:spMk id="42" creationId="{0016741C-742C-0E8C-5B28-81D689B17D71}"/>
          </ac:spMkLst>
        </pc:spChg>
        <pc:spChg chg="mod">
          <ac:chgData name="Ορέστης Αντωνίου" userId="aa65568b-29c0-48f4-92ec-07a3c5292fa9" providerId="ADAL" clId="{D21D1392-A465-4792-993E-32CB645AABC9}" dt="2023-12-02T09:07:40.952" v="54027" actId="6549"/>
          <ac:spMkLst>
            <pc:docMk/>
            <pc:sldMk cId="4184799080" sldId="523"/>
            <ac:spMk id="44" creationId="{8745771C-71CF-B8D9-B047-2FFC661826C5}"/>
          </ac:spMkLst>
        </pc:spChg>
        <pc:grpChg chg="add del mod">
          <ac:chgData name="Ορέστης Αντωνίου" userId="aa65568b-29c0-48f4-92ec-07a3c5292fa9" providerId="ADAL" clId="{D21D1392-A465-4792-993E-32CB645AABC9}" dt="2023-12-02T12:17:17.378" v="59277" actId="21"/>
          <ac:grpSpMkLst>
            <pc:docMk/>
            <pc:sldMk cId="4184799080" sldId="523"/>
            <ac:grpSpMk id="4" creationId="{47803EAE-AF3C-510E-DEF1-975176EF4582}"/>
          </ac:grpSpMkLst>
        </pc:grpChg>
        <pc:grpChg chg="add del mod ord">
          <ac:chgData name="Ορέστης Αντωνίου" userId="aa65568b-29c0-48f4-92ec-07a3c5292fa9" providerId="ADAL" clId="{D21D1392-A465-4792-993E-32CB645AABC9}" dt="2023-12-02T12:28:34.280" v="59409" actId="165"/>
          <ac:grpSpMkLst>
            <pc:docMk/>
            <pc:sldMk cId="4184799080" sldId="523"/>
            <ac:grpSpMk id="5" creationId="{82D2D88B-2617-3386-8CA5-FD16D3701F80}"/>
          </ac:grpSpMkLst>
        </pc:grpChg>
        <pc:grpChg chg="mod topLvl">
          <ac:chgData name="Ορέστης Αντωνίου" userId="aa65568b-29c0-48f4-92ec-07a3c5292fa9" providerId="ADAL" clId="{D21D1392-A465-4792-993E-32CB645AABC9}" dt="2023-12-02T12:28:34.280" v="59409" actId="165"/>
          <ac:grpSpMkLst>
            <pc:docMk/>
            <pc:sldMk cId="4184799080" sldId="523"/>
            <ac:grpSpMk id="34" creationId="{F6F972DC-442C-0470-2A74-59813827FD84}"/>
          </ac:grpSpMkLst>
        </pc:grpChg>
        <pc:grpChg chg="mod topLvl">
          <ac:chgData name="Ορέστης Αντωνίου" userId="aa65568b-29c0-48f4-92ec-07a3c5292fa9" providerId="ADAL" clId="{D21D1392-A465-4792-993E-32CB645AABC9}" dt="2023-12-02T12:28:34.280" v="59409" actId="165"/>
          <ac:grpSpMkLst>
            <pc:docMk/>
            <pc:sldMk cId="4184799080" sldId="523"/>
            <ac:grpSpMk id="40" creationId="{CDBF12A9-7FD2-C376-8284-A0B9E34E0D0E}"/>
          </ac:grpSpMkLst>
        </pc:grpChg>
        <pc:picChg chg="add mod">
          <ac:chgData name="Ορέστης Αντωνίου" userId="aa65568b-29c0-48f4-92ec-07a3c5292fa9" providerId="ADAL" clId="{D21D1392-A465-4792-993E-32CB645AABC9}" dt="2023-12-02T10:04:43.505" v="54261" actId="164"/>
          <ac:picMkLst>
            <pc:docMk/>
            <pc:sldMk cId="4184799080" sldId="523"/>
            <ac:picMk id="2" creationId="{11929494-199C-92B3-BACA-65311C06FAAD}"/>
          </ac:picMkLst>
        </pc:picChg>
        <pc:picChg chg="add mod">
          <ac:chgData name="Ορέστης Αντωνίου" userId="aa65568b-29c0-48f4-92ec-07a3c5292fa9" providerId="ADAL" clId="{D21D1392-A465-4792-993E-32CB645AABC9}" dt="2023-12-02T12:22:01.075" v="59309" actId="14100"/>
          <ac:picMkLst>
            <pc:docMk/>
            <pc:sldMk cId="4184799080" sldId="523"/>
            <ac:picMk id="7" creationId="{B1639A7A-F322-F9C9-0263-E6DCE3C9AA36}"/>
          </ac:picMkLst>
        </pc:picChg>
        <pc:picChg chg="add mod">
          <ac:chgData name="Ορέστης Αντωνίου" userId="aa65568b-29c0-48f4-92ec-07a3c5292fa9" providerId="ADAL" clId="{D21D1392-A465-4792-993E-32CB645AABC9}" dt="2023-12-02T12:27:08.401" v="59401" actId="14861"/>
          <ac:picMkLst>
            <pc:docMk/>
            <pc:sldMk cId="4184799080" sldId="523"/>
            <ac:picMk id="9" creationId="{F1D7EF76-30BA-1B5B-4D74-36EB69F35A97}"/>
          </ac:picMkLst>
        </pc:picChg>
        <pc:picChg chg="del">
          <ac:chgData name="Ορέστης Αντωνίου" userId="aa65568b-29c0-48f4-92ec-07a3c5292fa9" providerId="ADAL" clId="{D21D1392-A465-4792-993E-32CB645AABC9}" dt="2023-12-02T12:18:10.528" v="59284" actId="21"/>
          <ac:picMkLst>
            <pc:docMk/>
            <pc:sldMk cId="4184799080" sldId="523"/>
            <ac:picMk id="18" creationId="{75895AB1-6585-7C6B-96AE-4C79CF32383F}"/>
          </ac:picMkLst>
        </pc:picChg>
        <pc:picChg chg="del mod">
          <ac:chgData name="Ορέστης Αντωνίου" userId="aa65568b-29c0-48f4-92ec-07a3c5292fa9" providerId="ADAL" clId="{D21D1392-A465-4792-993E-32CB645AABC9}" dt="2023-12-02T12:17:26.719" v="59279" actId="21"/>
          <ac:picMkLst>
            <pc:docMk/>
            <pc:sldMk cId="4184799080" sldId="523"/>
            <ac:picMk id="21" creationId="{30D13F49-35F4-F110-6395-1FF7D772062A}"/>
          </ac:picMkLst>
        </pc:picChg>
        <pc:picChg chg="mod topLvl">
          <ac:chgData name="Ορέστης Αντωνίου" userId="aa65568b-29c0-48f4-92ec-07a3c5292fa9" providerId="ADAL" clId="{D21D1392-A465-4792-993E-32CB645AABC9}" dt="2023-12-02T12:28:34.280" v="59409" actId="165"/>
          <ac:picMkLst>
            <pc:docMk/>
            <pc:sldMk cId="4184799080" sldId="523"/>
            <ac:picMk id="24" creationId="{9FDE658D-4258-CD57-6CFD-3CB871F3FE6E}"/>
          </ac:picMkLst>
        </pc:picChg>
        <pc:cxnChg chg="mod">
          <ac:chgData name="Ορέστης Αντωνίου" userId="aa65568b-29c0-48f4-92ec-07a3c5292fa9" providerId="ADAL" clId="{D21D1392-A465-4792-993E-32CB645AABC9}" dt="2023-12-02T12:28:34.280" v="59409" actId="165"/>
          <ac:cxnSpMkLst>
            <pc:docMk/>
            <pc:sldMk cId="4184799080" sldId="523"/>
            <ac:cxnSpMk id="38" creationId="{3FB1926B-CF34-FB79-9636-DEE4305EBAC9}"/>
          </ac:cxnSpMkLst>
        </pc:cxnChg>
      </pc:sldChg>
      <pc:sldChg chg="addSp modSp add mod modAnim">
        <pc:chgData name="Ορέστης Αντωνίου" userId="aa65568b-29c0-48f4-92ec-07a3c5292fa9" providerId="ADAL" clId="{D21D1392-A465-4792-993E-32CB645AABC9}" dt="2023-12-02T13:20:28.948" v="59558"/>
        <pc:sldMkLst>
          <pc:docMk/>
          <pc:sldMk cId="140137240" sldId="524"/>
        </pc:sldMkLst>
        <pc:spChg chg="add mod">
          <ac:chgData name="Ορέστης Αντωνίου" userId="aa65568b-29c0-48f4-92ec-07a3c5292fa9" providerId="ADAL" clId="{D21D1392-A465-4792-993E-32CB645AABC9}" dt="2023-12-02T13:12:08.820" v="59485" actId="1037"/>
          <ac:spMkLst>
            <pc:docMk/>
            <pc:sldMk cId="140137240" sldId="524"/>
            <ac:spMk id="3" creationId="{FDAAB1ED-7FF2-7360-2D1C-3C9BA777377D}"/>
          </ac:spMkLst>
        </pc:spChg>
        <pc:spChg chg="add mod">
          <ac:chgData name="Ορέστης Αντωνίου" userId="aa65568b-29c0-48f4-92ec-07a3c5292fa9" providerId="ADAL" clId="{D21D1392-A465-4792-993E-32CB645AABC9}" dt="2023-12-02T13:17:06.509" v="59544" actId="207"/>
          <ac:spMkLst>
            <pc:docMk/>
            <pc:sldMk cId="140137240" sldId="524"/>
            <ac:spMk id="18" creationId="{3D9D94FE-C7DF-FA4D-ADFA-19FA90D5D11B}"/>
          </ac:spMkLst>
        </pc:spChg>
        <pc:spChg chg="mod">
          <ac:chgData name="Ορέστης Αντωνίου" userId="aa65568b-29c0-48f4-92ec-07a3c5292fa9" providerId="ADAL" clId="{D21D1392-A465-4792-993E-32CB645AABC9}" dt="2023-12-02T09:07:50.747" v="54028" actId="6549"/>
          <ac:spMkLst>
            <pc:docMk/>
            <pc:sldMk cId="140137240" sldId="524"/>
            <ac:spMk id="44" creationId="{8745771C-71CF-B8D9-B047-2FFC661826C5}"/>
          </ac:spMkLst>
        </pc:spChg>
        <pc:grpChg chg="add mod">
          <ac:chgData name="Ορέστης Αντωνίου" userId="aa65568b-29c0-48f4-92ec-07a3c5292fa9" providerId="ADAL" clId="{D21D1392-A465-4792-993E-32CB645AABC9}" dt="2023-12-02T13:15:41.399" v="59493" actId="164"/>
          <ac:grpSpMkLst>
            <pc:docMk/>
            <pc:sldMk cId="140137240" sldId="524"/>
            <ac:grpSpMk id="19" creationId="{0F5F3DFD-6D60-8167-356F-E1BB2F508010}"/>
          </ac:grpSpMkLst>
        </pc:grpChg>
        <pc:picChg chg="add mod ord">
          <ac:chgData name="Ορέστης Αντωνίου" userId="aa65568b-29c0-48f4-92ec-07a3c5292fa9" providerId="ADAL" clId="{D21D1392-A465-4792-993E-32CB645AABC9}" dt="2023-12-02T13:15:41.399" v="59493" actId="164"/>
          <ac:picMkLst>
            <pc:docMk/>
            <pc:sldMk cId="140137240" sldId="524"/>
            <ac:picMk id="7" creationId="{F1A54F1F-7157-4734-1DB3-3CAB8FE14809}"/>
          </ac:picMkLst>
        </pc:picChg>
        <pc:cxnChg chg="add mod">
          <ac:chgData name="Ορέστης Αντωνίου" userId="aa65568b-29c0-48f4-92ec-07a3c5292fa9" providerId="ADAL" clId="{D21D1392-A465-4792-993E-32CB645AABC9}" dt="2023-12-02T13:18:45.473" v="59548" actId="693"/>
          <ac:cxnSpMkLst>
            <pc:docMk/>
            <pc:sldMk cId="140137240" sldId="524"/>
            <ac:cxnSpMk id="22" creationId="{B3A907DE-F16E-3259-D123-6CCF69A965DF}"/>
          </ac:cxnSpMkLst>
        </pc:cxnChg>
      </pc:sldChg>
      <pc:sldChg chg="addSp delSp modSp add mod modAnim">
        <pc:chgData name="Ορέστης Αντωνίου" userId="aa65568b-29c0-48f4-92ec-07a3c5292fa9" providerId="ADAL" clId="{D21D1392-A465-4792-993E-32CB645AABC9}" dt="2023-12-02T14:02:28.612" v="59735" actId="20577"/>
        <pc:sldMkLst>
          <pc:docMk/>
          <pc:sldMk cId="4126375634" sldId="526"/>
        </pc:sldMkLst>
        <pc:spChg chg="add mod">
          <ac:chgData name="Ορέστης Αντωνίου" userId="aa65568b-29c0-48f4-92ec-07a3c5292fa9" providerId="ADAL" clId="{D21D1392-A465-4792-993E-32CB645AABC9}" dt="2023-11-26T16:36:21.409" v="44153"/>
          <ac:spMkLst>
            <pc:docMk/>
            <pc:sldMk cId="4126375634" sldId="526"/>
            <ac:spMk id="2" creationId="{C1BE53C7-91C1-327E-6BEE-78E3706FAC76}"/>
          </ac:spMkLst>
        </pc:spChg>
        <pc:spChg chg="add mod">
          <ac:chgData name="Ορέστης Αντωνίου" userId="aa65568b-29c0-48f4-92ec-07a3c5292fa9" providerId="ADAL" clId="{D21D1392-A465-4792-993E-32CB645AABC9}" dt="2023-11-26T16:36:35.928" v="44165" actId="20577"/>
          <ac:spMkLst>
            <pc:docMk/>
            <pc:sldMk cId="4126375634" sldId="526"/>
            <ac:spMk id="3" creationId="{9CB2552A-D8B7-048B-2CE6-689CDA79CEB6}"/>
          </ac:spMkLst>
        </pc:spChg>
        <pc:spChg chg="mod">
          <ac:chgData name="Ορέστης Αντωνίου" userId="aa65568b-29c0-48f4-92ec-07a3c5292fa9" providerId="ADAL" clId="{D21D1392-A465-4792-993E-32CB645AABC9}" dt="2023-12-02T14:02:12.218" v="59720" actId="14100"/>
          <ac:spMkLst>
            <pc:docMk/>
            <pc:sldMk cId="4126375634" sldId="526"/>
            <ac:spMk id="11" creationId="{B6BE07D1-5E27-0252-E3E1-3ED871CC6663}"/>
          </ac:spMkLst>
        </pc:spChg>
        <pc:spChg chg="mod">
          <ac:chgData name="Ορέστης Αντωνίου" userId="aa65568b-29c0-48f4-92ec-07a3c5292fa9" providerId="ADAL" clId="{D21D1392-A465-4792-993E-32CB645AABC9}" dt="2023-12-02T14:02:17.801" v="59721" actId="14100"/>
          <ac:spMkLst>
            <pc:docMk/>
            <pc:sldMk cId="4126375634" sldId="526"/>
            <ac:spMk id="14" creationId="{6E2EBE57-C01F-7BA4-E496-AA0E947AC263}"/>
          </ac:spMkLst>
        </pc:spChg>
        <pc:spChg chg="mod">
          <ac:chgData name="Ορέστης Αντωνίου" userId="aa65568b-29c0-48f4-92ec-07a3c5292fa9" providerId="ADAL" clId="{D21D1392-A465-4792-993E-32CB645AABC9}" dt="2023-12-02T14:02:22.028" v="59722" actId="14100"/>
          <ac:spMkLst>
            <pc:docMk/>
            <pc:sldMk cId="4126375634" sldId="526"/>
            <ac:spMk id="15" creationId="{A547CE63-10DF-ACAD-C63C-9FD2CD1356DD}"/>
          </ac:spMkLst>
        </pc:spChg>
        <pc:spChg chg="mod">
          <ac:chgData name="Ορέστης Αντωνίου" userId="aa65568b-29c0-48f4-92ec-07a3c5292fa9" providerId="ADAL" clId="{D21D1392-A465-4792-993E-32CB645AABC9}" dt="2023-12-02T14:02:28.612" v="59735" actId="20577"/>
          <ac:spMkLst>
            <pc:docMk/>
            <pc:sldMk cId="4126375634" sldId="526"/>
            <ac:spMk id="19" creationId="{D4E8B682-6FEB-3A59-A933-201DCF76E728}"/>
          </ac:spMkLst>
        </pc:spChg>
        <pc:spChg chg="del topLvl">
          <ac:chgData name="Ορέστης Αντωνίου" userId="aa65568b-29c0-48f4-92ec-07a3c5292fa9" providerId="ADAL" clId="{D21D1392-A465-4792-993E-32CB645AABC9}" dt="2023-11-26T16:35:59.507" v="44152" actId="21"/>
          <ac:spMkLst>
            <pc:docMk/>
            <pc:sldMk cId="4126375634" sldId="526"/>
            <ac:spMk id="27" creationId="{59DB8727-8FC6-38FD-253C-A55A34AF7735}"/>
          </ac:spMkLst>
        </pc:spChg>
        <pc:grpChg chg="del">
          <ac:chgData name="Ορέστης Αντωνίου" userId="aa65568b-29c0-48f4-92ec-07a3c5292fa9" providerId="ADAL" clId="{D21D1392-A465-4792-993E-32CB645AABC9}" dt="2023-11-26T16:35:59.507" v="44152" actId="21"/>
          <ac:grpSpMkLst>
            <pc:docMk/>
            <pc:sldMk cId="4126375634" sldId="526"/>
            <ac:grpSpMk id="26" creationId="{A17F22A5-D11C-62F6-726F-91CCE9CA44E4}"/>
          </ac:grpSpMkLst>
        </pc:grpChg>
        <pc:picChg chg="topLvl">
          <ac:chgData name="Ορέστης Αντωνίου" userId="aa65568b-29c0-48f4-92ec-07a3c5292fa9" providerId="ADAL" clId="{D21D1392-A465-4792-993E-32CB645AABC9}" dt="2023-11-26T16:35:59.507" v="44152" actId="21"/>
          <ac:picMkLst>
            <pc:docMk/>
            <pc:sldMk cId="4126375634" sldId="526"/>
            <ac:picMk id="28" creationId="{8AECC6ED-5FB4-8C01-2A89-C18925208BA9}"/>
          </ac:picMkLst>
        </pc:picChg>
      </pc:sldChg>
      <pc:sldChg chg="addSp delSp modSp add mod">
        <pc:chgData name="Ορέστης Αντωνίου" userId="aa65568b-29c0-48f4-92ec-07a3c5292fa9" providerId="ADAL" clId="{D21D1392-A465-4792-993E-32CB645AABC9}" dt="2023-11-26T16:43:00.384" v="44208" actId="20577"/>
        <pc:sldMkLst>
          <pc:docMk/>
          <pc:sldMk cId="1397546631" sldId="527"/>
        </pc:sldMkLst>
        <pc:spChg chg="add mod">
          <ac:chgData name="Ορέστης Αντωνίου" userId="aa65568b-29c0-48f4-92ec-07a3c5292fa9" providerId="ADAL" clId="{D21D1392-A465-4792-993E-32CB645AABC9}" dt="2023-11-26T16:42:57.621" v="44206"/>
          <ac:spMkLst>
            <pc:docMk/>
            <pc:sldMk cId="1397546631" sldId="527"/>
            <ac:spMk id="2" creationId="{BDB7D502-B780-A33C-9F6D-90FD66E7A3D8}"/>
          </ac:spMkLst>
        </pc:spChg>
        <pc:spChg chg="add mod">
          <ac:chgData name="Ορέστης Αντωνίου" userId="aa65568b-29c0-48f4-92ec-07a3c5292fa9" providerId="ADAL" clId="{D21D1392-A465-4792-993E-32CB645AABC9}" dt="2023-11-26T16:43:00.384" v="44208" actId="20577"/>
          <ac:spMkLst>
            <pc:docMk/>
            <pc:sldMk cId="1397546631" sldId="527"/>
            <ac:spMk id="6" creationId="{4B7A2C12-C0BB-DDB9-3A9F-9103F7382DA4}"/>
          </ac:spMkLst>
        </pc:spChg>
        <pc:spChg chg="del topLvl">
          <ac:chgData name="Ορέστης Αντωνίου" userId="aa65568b-29c0-48f4-92ec-07a3c5292fa9" providerId="ADAL" clId="{D21D1392-A465-4792-993E-32CB645AABC9}" dt="2023-11-26T16:42:49.856" v="44205" actId="21"/>
          <ac:spMkLst>
            <pc:docMk/>
            <pc:sldMk cId="1397546631" sldId="527"/>
            <ac:spMk id="27" creationId="{59DB8727-8FC6-38FD-253C-A55A34AF7735}"/>
          </ac:spMkLst>
        </pc:spChg>
        <pc:grpChg chg="del">
          <ac:chgData name="Ορέστης Αντωνίου" userId="aa65568b-29c0-48f4-92ec-07a3c5292fa9" providerId="ADAL" clId="{D21D1392-A465-4792-993E-32CB645AABC9}" dt="2023-11-26T16:42:49.856" v="44205" actId="21"/>
          <ac:grpSpMkLst>
            <pc:docMk/>
            <pc:sldMk cId="1397546631" sldId="527"/>
            <ac:grpSpMk id="26" creationId="{A17F22A5-D11C-62F6-726F-91CCE9CA44E4}"/>
          </ac:grpSpMkLst>
        </pc:grpChg>
        <pc:picChg chg="topLvl">
          <ac:chgData name="Ορέστης Αντωνίου" userId="aa65568b-29c0-48f4-92ec-07a3c5292fa9" providerId="ADAL" clId="{D21D1392-A465-4792-993E-32CB645AABC9}" dt="2023-11-26T16:42:49.856" v="44205" actId="21"/>
          <ac:picMkLst>
            <pc:docMk/>
            <pc:sldMk cId="1397546631" sldId="527"/>
            <ac:picMk id="28" creationId="{8AECC6ED-5FB4-8C01-2A89-C18925208BA9}"/>
          </ac:picMkLst>
        </pc:picChg>
      </pc:sldChg>
      <pc:sldChg chg="modSp add mod">
        <pc:chgData name="Ορέστης Αντωνίου" userId="aa65568b-29c0-48f4-92ec-07a3c5292fa9" providerId="ADAL" clId="{D21D1392-A465-4792-993E-32CB645AABC9}" dt="2023-12-02T06:55:11.715" v="53511" actId="14100"/>
        <pc:sldMkLst>
          <pc:docMk/>
          <pc:sldMk cId="162100384" sldId="528"/>
        </pc:sldMkLst>
        <pc:spChg chg="mod">
          <ac:chgData name="Ορέστης Αντωνίου" userId="aa65568b-29c0-48f4-92ec-07a3c5292fa9" providerId="ADAL" clId="{D21D1392-A465-4792-993E-32CB645AABC9}" dt="2023-11-27T14:05:10.102" v="44685" actId="20577"/>
          <ac:spMkLst>
            <pc:docMk/>
            <pc:sldMk cId="162100384" sldId="528"/>
            <ac:spMk id="3" creationId="{E7DCA32F-40F7-4A2E-3439-713227F5767E}"/>
          </ac:spMkLst>
        </pc:spChg>
        <pc:spChg chg="mod">
          <ac:chgData name="Ορέστης Αντωνίου" userId="aa65568b-29c0-48f4-92ec-07a3c5292fa9" providerId="ADAL" clId="{D21D1392-A465-4792-993E-32CB645AABC9}" dt="2023-12-02T06:55:11.715" v="53511" actId="14100"/>
          <ac:spMkLst>
            <pc:docMk/>
            <pc:sldMk cId="162100384" sldId="528"/>
            <ac:spMk id="12" creationId="{82121E3E-5F23-8FFC-1F87-99E42E0715B0}"/>
          </ac:spMkLst>
        </pc:spChg>
        <pc:spChg chg="mod">
          <ac:chgData name="Ορέστης Αντωνίου" userId="aa65568b-29c0-48f4-92ec-07a3c5292fa9" providerId="ADAL" clId="{D21D1392-A465-4792-993E-32CB645AABC9}" dt="2023-11-26T16:52:00.415" v="44288" actId="1035"/>
          <ac:spMkLst>
            <pc:docMk/>
            <pc:sldMk cId="162100384" sldId="528"/>
            <ac:spMk id="14" creationId="{69EF8532-8381-66FA-AAA2-FDBA8A225459}"/>
          </ac:spMkLst>
        </pc:spChg>
      </pc:sldChg>
      <pc:sldChg chg="addSp delSp modSp add mod ord">
        <pc:chgData name="Ορέστης Αντωνίου" userId="aa65568b-29c0-48f4-92ec-07a3c5292fa9" providerId="ADAL" clId="{D21D1392-A465-4792-993E-32CB645AABC9}" dt="2023-11-26T17:07:20.420" v="44494" actId="20577"/>
        <pc:sldMkLst>
          <pc:docMk/>
          <pc:sldMk cId="2341550123" sldId="529"/>
        </pc:sldMkLst>
        <pc:spChg chg="add mod">
          <ac:chgData name="Ορέστης Αντωνίου" userId="aa65568b-29c0-48f4-92ec-07a3c5292fa9" providerId="ADAL" clId="{D21D1392-A465-4792-993E-32CB645AABC9}" dt="2023-11-26T16:53:34.709" v="44305" actId="20577"/>
          <ac:spMkLst>
            <pc:docMk/>
            <pc:sldMk cId="2341550123" sldId="529"/>
            <ac:spMk id="2" creationId="{3760CFE5-96C0-DF84-EFCA-9D771C2A89F3}"/>
          </ac:spMkLst>
        </pc:spChg>
        <pc:spChg chg="del">
          <ac:chgData name="Ορέστης Αντωνίου" userId="aa65568b-29c0-48f4-92ec-07a3c5292fa9" providerId="ADAL" clId="{D21D1392-A465-4792-993E-32CB645AABC9}" dt="2023-11-26T16:53:51.892" v="44307" actId="21"/>
          <ac:spMkLst>
            <pc:docMk/>
            <pc:sldMk cId="2341550123" sldId="529"/>
            <ac:spMk id="3" creationId="{E7DCA32F-40F7-4A2E-3439-713227F5767E}"/>
          </ac:spMkLst>
        </pc:spChg>
        <pc:spChg chg="add mod">
          <ac:chgData name="Ορέστης Αντωνίου" userId="aa65568b-29c0-48f4-92ec-07a3c5292fa9" providerId="ADAL" clId="{D21D1392-A465-4792-993E-32CB645AABC9}" dt="2023-11-26T17:05:15.010" v="44463" actId="14100"/>
          <ac:spMkLst>
            <pc:docMk/>
            <pc:sldMk cId="2341550123" sldId="529"/>
            <ac:spMk id="8" creationId="{13910EC2-E659-02EB-1402-0F9D0238CD09}"/>
          </ac:spMkLst>
        </pc:spChg>
        <pc:spChg chg="add del mod">
          <ac:chgData name="Ορέστης Αντωνίου" userId="aa65568b-29c0-48f4-92ec-07a3c5292fa9" providerId="ADAL" clId="{D21D1392-A465-4792-993E-32CB645AABC9}" dt="2023-11-26T16:54:05.712" v="44310"/>
          <ac:spMkLst>
            <pc:docMk/>
            <pc:sldMk cId="2341550123" sldId="529"/>
            <ac:spMk id="9" creationId="{9FCC0C38-91EB-7F48-CA2F-A8AAE95A7F11}"/>
          </ac:spMkLst>
        </pc:spChg>
        <pc:spChg chg="add del mod">
          <ac:chgData name="Ορέστης Αντωνίου" userId="aa65568b-29c0-48f4-92ec-07a3c5292fa9" providerId="ADAL" clId="{D21D1392-A465-4792-993E-32CB645AABC9}" dt="2023-11-26T16:54:11.590" v="44312"/>
          <ac:spMkLst>
            <pc:docMk/>
            <pc:sldMk cId="2341550123" sldId="529"/>
            <ac:spMk id="10" creationId="{9396E7CA-9F5E-B3E1-37D1-A426279CC134}"/>
          </ac:spMkLst>
        </pc:spChg>
        <pc:spChg chg="add mod">
          <ac:chgData name="Ορέστης Αντωνίου" userId="aa65568b-29c0-48f4-92ec-07a3c5292fa9" providerId="ADAL" clId="{D21D1392-A465-4792-993E-32CB645AABC9}" dt="2023-11-26T17:07:20.420" v="44494" actId="20577"/>
          <ac:spMkLst>
            <pc:docMk/>
            <pc:sldMk cId="2341550123" sldId="529"/>
            <ac:spMk id="11" creationId="{FD0DF4CE-4332-1A9F-A231-F5BBB2B078C3}"/>
          </ac:spMkLst>
        </pc:spChg>
        <pc:spChg chg="del">
          <ac:chgData name="Ορέστης Αντωνίου" userId="aa65568b-29c0-48f4-92ec-07a3c5292fa9" providerId="ADAL" clId="{D21D1392-A465-4792-993E-32CB645AABC9}" dt="2023-11-26T16:53:49.274" v="44306" actId="21"/>
          <ac:spMkLst>
            <pc:docMk/>
            <pc:sldMk cId="2341550123" sldId="529"/>
            <ac:spMk id="12" creationId="{82121E3E-5F23-8FFC-1F87-99E42E0715B0}"/>
          </ac:spMkLst>
        </pc:spChg>
        <pc:spChg chg="del mod">
          <ac:chgData name="Ορέστης Αντωνίου" userId="aa65568b-29c0-48f4-92ec-07a3c5292fa9" providerId="ADAL" clId="{D21D1392-A465-4792-993E-32CB645AABC9}" dt="2023-11-26T16:53:26.551" v="44302" actId="21"/>
          <ac:spMkLst>
            <pc:docMk/>
            <pc:sldMk cId="2341550123" sldId="529"/>
            <ac:spMk id="14" creationId="{69EF8532-8381-66FA-AAA2-FDBA8A225459}"/>
          </ac:spMkLst>
        </pc:spChg>
      </pc:sldChg>
      <pc:sldChg chg="modSp add mod modNotesTx">
        <pc:chgData name="Ορέστης Αντωνίου" userId="aa65568b-29c0-48f4-92ec-07a3c5292fa9" providerId="ADAL" clId="{D21D1392-A465-4792-993E-32CB645AABC9}" dt="2023-12-02T10:17:29.277" v="54409" actId="6549"/>
        <pc:sldMkLst>
          <pc:docMk/>
          <pc:sldMk cId="2106828534" sldId="530"/>
        </pc:sldMkLst>
        <pc:spChg chg="mod">
          <ac:chgData name="Ορέστης Αντωνίου" userId="aa65568b-29c0-48f4-92ec-07a3c5292fa9" providerId="ADAL" clId="{D21D1392-A465-4792-993E-32CB645AABC9}" dt="2023-12-02T08:25:11.819" v="53536" actId="2711"/>
          <ac:spMkLst>
            <pc:docMk/>
            <pc:sldMk cId="2106828534" sldId="530"/>
            <ac:spMk id="6" creationId="{53C80863-DDEB-9082-082E-B3AC780760A9}"/>
          </ac:spMkLst>
        </pc:spChg>
      </pc:sldChg>
      <pc:sldChg chg="add del ord">
        <pc:chgData name="Ορέστης Αντωνίου" userId="aa65568b-29c0-48f4-92ec-07a3c5292fa9" providerId="ADAL" clId="{D21D1392-A465-4792-993E-32CB645AABC9}" dt="2023-11-26T16:54:19.440" v="44314" actId="2696"/>
        <pc:sldMkLst>
          <pc:docMk/>
          <pc:sldMk cId="4270450762" sldId="530"/>
        </pc:sldMkLst>
      </pc:sldChg>
      <pc:sldChg chg="modSp add mod modNotesTx">
        <pc:chgData name="Ορέστης Αντωνίου" userId="aa65568b-29c0-48f4-92ec-07a3c5292fa9" providerId="ADAL" clId="{D21D1392-A465-4792-993E-32CB645AABC9}" dt="2023-11-27T20:50:38.772" v="51787" actId="20577"/>
        <pc:sldMkLst>
          <pc:docMk/>
          <pc:sldMk cId="3011156748" sldId="531"/>
        </pc:sldMkLst>
        <pc:spChg chg="mod">
          <ac:chgData name="Ορέστης Αντωνίου" userId="aa65568b-29c0-48f4-92ec-07a3c5292fa9" providerId="ADAL" clId="{D21D1392-A465-4792-993E-32CB645AABC9}" dt="2023-11-26T17:15:28.550" v="44623" actId="14838"/>
          <ac:spMkLst>
            <pc:docMk/>
            <pc:sldMk cId="3011156748" sldId="531"/>
            <ac:spMk id="20" creationId="{2B563FA5-43EA-6CC5-4123-98DDD09B66B8}"/>
          </ac:spMkLst>
        </pc:spChg>
        <pc:spChg chg="mod">
          <ac:chgData name="Ορέστης Αντωνίου" userId="aa65568b-29c0-48f4-92ec-07a3c5292fa9" providerId="ADAL" clId="{D21D1392-A465-4792-993E-32CB645AABC9}" dt="2023-11-27T20:09:16.619" v="51128" actId="20577"/>
          <ac:spMkLst>
            <pc:docMk/>
            <pc:sldMk cId="3011156748" sldId="531"/>
            <ac:spMk id="31" creationId="{F98110E1-F282-BC49-4C10-E2E984B65699}"/>
          </ac:spMkLst>
        </pc:spChg>
      </pc:sldChg>
      <pc:sldChg chg="modSp add mod modNotesTx">
        <pc:chgData name="Ορέστης Αντωνίου" userId="aa65568b-29c0-48f4-92ec-07a3c5292fa9" providerId="ADAL" clId="{D21D1392-A465-4792-993E-32CB645AABC9}" dt="2023-11-27T17:55:39.612" v="48419" actId="20577"/>
        <pc:sldMkLst>
          <pc:docMk/>
          <pc:sldMk cId="1289961213" sldId="532"/>
        </pc:sldMkLst>
        <pc:spChg chg="mod">
          <ac:chgData name="Ορέστης Αντωνίου" userId="aa65568b-29c0-48f4-92ec-07a3c5292fa9" providerId="ADAL" clId="{D21D1392-A465-4792-993E-32CB645AABC9}" dt="2023-11-26T17:17:34.927" v="44627" actId="1582"/>
          <ac:spMkLst>
            <pc:docMk/>
            <pc:sldMk cId="1289961213" sldId="532"/>
            <ac:spMk id="4" creationId="{6D66BFDB-FA71-44D1-BAF1-EE2395B032BB}"/>
          </ac:spMkLst>
        </pc:spChg>
        <pc:spChg chg="mod">
          <ac:chgData name="Ορέστης Αντωνίου" userId="aa65568b-29c0-48f4-92ec-07a3c5292fa9" providerId="ADAL" clId="{D21D1392-A465-4792-993E-32CB645AABC9}" dt="2023-11-26T17:16:46.532" v="44626"/>
          <ac:spMkLst>
            <pc:docMk/>
            <pc:sldMk cId="1289961213" sldId="532"/>
            <ac:spMk id="31" creationId="{F98110E1-F282-BC49-4C10-E2E984B65699}"/>
          </ac:spMkLst>
        </pc:spChg>
      </pc:sldChg>
      <pc:sldChg chg="modSp add mod modNotesTx">
        <pc:chgData name="Ορέστης Αντωνίου" userId="aa65568b-29c0-48f4-92ec-07a3c5292fa9" providerId="ADAL" clId="{D21D1392-A465-4792-993E-32CB645AABC9}" dt="2023-11-27T20:09:08.890" v="51126" actId="20577"/>
        <pc:sldMkLst>
          <pc:docMk/>
          <pc:sldMk cId="3828519463" sldId="533"/>
        </pc:sldMkLst>
        <pc:spChg chg="mod">
          <ac:chgData name="Ορέστης Αντωνίου" userId="aa65568b-29c0-48f4-92ec-07a3c5292fa9" providerId="ADAL" clId="{D21D1392-A465-4792-993E-32CB645AABC9}" dt="2023-11-27T20:09:08.890" v="51126" actId="20577"/>
          <ac:spMkLst>
            <pc:docMk/>
            <pc:sldMk cId="3828519463" sldId="533"/>
            <ac:spMk id="17" creationId="{59B66833-5565-8D31-7B6F-B58801F33BDA}"/>
          </ac:spMkLst>
        </pc:spChg>
      </pc:sldChg>
      <pc:sldChg chg="addSp delSp modSp add del mod delAnim">
        <pc:chgData name="Ορέστης Αντωνίου" userId="aa65568b-29c0-48f4-92ec-07a3c5292fa9" providerId="ADAL" clId="{D21D1392-A465-4792-993E-32CB645AABC9}" dt="2023-11-27T19:15:26.215" v="50029" actId="2696"/>
        <pc:sldMkLst>
          <pc:docMk/>
          <pc:sldMk cId="3138701088" sldId="534"/>
        </pc:sldMkLst>
        <pc:spChg chg="del">
          <ac:chgData name="Ορέστης Αντωνίου" userId="aa65568b-29c0-48f4-92ec-07a3c5292fa9" providerId="ADAL" clId="{D21D1392-A465-4792-993E-32CB645AABC9}" dt="2023-11-26T17:28:19.776" v="44645" actId="21"/>
          <ac:spMkLst>
            <pc:docMk/>
            <pc:sldMk cId="3138701088" sldId="534"/>
            <ac:spMk id="39" creationId="{AE7DF055-0520-DB90-5329-3D25008937DC}"/>
          </ac:spMkLst>
        </pc:spChg>
        <pc:spChg chg="del">
          <ac:chgData name="Ορέστης Αντωνίου" userId="aa65568b-29c0-48f4-92ec-07a3c5292fa9" providerId="ADAL" clId="{D21D1392-A465-4792-993E-32CB645AABC9}" dt="2023-11-26T17:28:23.030" v="44647" actId="21"/>
          <ac:spMkLst>
            <pc:docMk/>
            <pc:sldMk cId="3138701088" sldId="534"/>
            <ac:spMk id="42" creationId="{ECBB859E-84B4-AA2C-7F4E-F3FB79AE74C0}"/>
          </ac:spMkLst>
        </pc:spChg>
        <pc:spChg chg="del">
          <ac:chgData name="Ορέστης Αντωνίου" userId="aa65568b-29c0-48f4-92ec-07a3c5292fa9" providerId="ADAL" clId="{D21D1392-A465-4792-993E-32CB645AABC9}" dt="2023-11-26T17:28:18.001" v="44643" actId="21"/>
          <ac:spMkLst>
            <pc:docMk/>
            <pc:sldMk cId="3138701088" sldId="534"/>
            <ac:spMk id="69" creationId="{4DDFC0FB-F6AF-4365-7DA4-BBC2EAC1FFE6}"/>
          </ac:spMkLst>
        </pc:spChg>
        <pc:grpChg chg="del">
          <ac:chgData name="Ορέστης Αντωνίου" userId="aa65568b-29c0-48f4-92ec-07a3c5292fa9" providerId="ADAL" clId="{D21D1392-A465-4792-993E-32CB645AABC9}" dt="2023-11-26T17:28:20.751" v="44646" actId="21"/>
          <ac:grpSpMkLst>
            <pc:docMk/>
            <pc:sldMk cId="3138701088" sldId="534"/>
            <ac:grpSpMk id="6" creationId="{92C513BA-A7F5-7A04-F0C8-251678026BF6}"/>
          </ac:grpSpMkLst>
        </pc:grpChg>
        <pc:grpChg chg="del">
          <ac:chgData name="Ορέστης Αντωνίου" userId="aa65568b-29c0-48f4-92ec-07a3c5292fa9" providerId="ADAL" clId="{D21D1392-A465-4792-993E-32CB645AABC9}" dt="2023-11-26T17:28:15.425" v="44641" actId="21"/>
          <ac:grpSpMkLst>
            <pc:docMk/>
            <pc:sldMk cId="3138701088" sldId="534"/>
            <ac:grpSpMk id="9" creationId="{B8AA3041-222E-479F-1212-EA4B4E186A18}"/>
          </ac:grpSpMkLst>
        </pc:grpChg>
        <pc:picChg chg="del">
          <ac:chgData name="Ορέστης Αντωνίου" userId="aa65568b-29c0-48f4-92ec-07a3c5292fa9" providerId="ADAL" clId="{D21D1392-A465-4792-993E-32CB645AABC9}" dt="2023-11-26T17:28:16.778" v="44642" actId="21"/>
          <ac:picMkLst>
            <pc:docMk/>
            <pc:sldMk cId="3138701088" sldId="534"/>
            <ac:picMk id="4" creationId="{A0FEE6FB-1BE7-8BB6-8612-8261727FA2B6}"/>
          </ac:picMkLst>
        </pc:picChg>
        <pc:picChg chg="add mod ord">
          <ac:chgData name="Ορέστης Αντωνίου" userId="aa65568b-29c0-48f4-92ec-07a3c5292fa9" providerId="ADAL" clId="{D21D1392-A465-4792-993E-32CB645AABC9}" dt="2023-11-27T19:14:30.353" v="49979" actId="1076"/>
          <ac:picMkLst>
            <pc:docMk/>
            <pc:sldMk cId="3138701088" sldId="534"/>
            <ac:picMk id="14" creationId="{E3A09692-0D9C-C871-7311-3750B2184AC5}"/>
          </ac:picMkLst>
        </pc:picChg>
        <pc:picChg chg="add mod">
          <ac:chgData name="Ορέστης Αντωνίου" userId="aa65568b-29c0-48f4-92ec-07a3c5292fa9" providerId="ADAL" clId="{D21D1392-A465-4792-993E-32CB645AABC9}" dt="2023-11-26T17:35:54.080" v="44684" actId="1076"/>
          <ac:picMkLst>
            <pc:docMk/>
            <pc:sldMk cId="3138701088" sldId="534"/>
            <ac:picMk id="18" creationId="{C0A04745-649F-4FF5-26C8-C2BEFC9D780B}"/>
          </ac:picMkLst>
        </pc:picChg>
        <pc:picChg chg="add mod">
          <ac:chgData name="Ορέστης Αντωνίου" userId="aa65568b-29c0-48f4-92ec-07a3c5292fa9" providerId="ADAL" clId="{D21D1392-A465-4792-993E-32CB645AABC9}" dt="2023-11-26T17:32:01.847" v="44665" actId="14100"/>
          <ac:picMkLst>
            <pc:docMk/>
            <pc:sldMk cId="3138701088" sldId="534"/>
            <ac:picMk id="20" creationId="{B9E9B4DA-3297-18B2-C4BA-0026E2C5C228}"/>
          </ac:picMkLst>
        </pc:picChg>
        <pc:picChg chg="del">
          <ac:chgData name="Ορέστης Αντωνίου" userId="aa65568b-29c0-48f4-92ec-07a3c5292fa9" providerId="ADAL" clId="{D21D1392-A465-4792-993E-32CB645AABC9}" dt="2023-11-26T17:28:18.834" v="44644" actId="21"/>
          <ac:picMkLst>
            <pc:docMk/>
            <pc:sldMk cId="3138701088" sldId="534"/>
            <ac:picMk id="21" creationId="{34B30039-19D2-2B0E-045B-74E92E02D373}"/>
          </ac:picMkLst>
        </pc:picChg>
        <pc:picChg chg="add mod">
          <ac:chgData name="Ορέστης Αντωνίου" userId="aa65568b-29c0-48f4-92ec-07a3c5292fa9" providerId="ADAL" clId="{D21D1392-A465-4792-993E-32CB645AABC9}" dt="2023-11-26T17:32:05.265" v="44666" actId="14100"/>
          <ac:picMkLst>
            <pc:docMk/>
            <pc:sldMk cId="3138701088" sldId="534"/>
            <ac:picMk id="23" creationId="{7835854E-76A6-319D-A927-7CF5BD503F9E}"/>
          </ac:picMkLst>
        </pc:picChg>
        <pc:picChg chg="add mod">
          <ac:chgData name="Ορέστης Αντωνίου" userId="aa65568b-29c0-48f4-92ec-07a3c5292fa9" providerId="ADAL" clId="{D21D1392-A465-4792-993E-32CB645AABC9}" dt="2023-11-26T17:35:45.653" v="44683" actId="1076"/>
          <ac:picMkLst>
            <pc:docMk/>
            <pc:sldMk cId="3138701088" sldId="534"/>
            <ac:picMk id="25" creationId="{B04CF545-BA06-2953-FBC8-C7FDADB8E96B}"/>
          </ac:picMkLst>
        </pc:picChg>
        <pc:picChg chg="add mod">
          <ac:chgData name="Ορέστης Αντωνίου" userId="aa65568b-29c0-48f4-92ec-07a3c5292fa9" providerId="ADAL" clId="{D21D1392-A465-4792-993E-32CB645AABC9}" dt="2023-11-26T17:35:40.235" v="44682" actId="1076"/>
          <ac:picMkLst>
            <pc:docMk/>
            <pc:sldMk cId="3138701088" sldId="534"/>
            <ac:picMk id="27" creationId="{41B1E354-F173-33CD-7E3A-702A8EB9BC7F}"/>
          </ac:picMkLst>
        </pc:picChg>
      </pc:sldChg>
      <pc:sldChg chg="add del">
        <pc:chgData name="Ορέστης Αντωνίου" userId="aa65568b-29c0-48f4-92ec-07a3c5292fa9" providerId="ADAL" clId="{D21D1392-A465-4792-993E-32CB645AABC9}" dt="2023-11-27T19:11:36.491" v="49922" actId="2696"/>
        <pc:sldMkLst>
          <pc:docMk/>
          <pc:sldMk cId="3075149298" sldId="535"/>
        </pc:sldMkLst>
      </pc:sldChg>
      <pc:sldChg chg="add del">
        <pc:chgData name="Ορέστης Αντωνίου" userId="aa65568b-29c0-48f4-92ec-07a3c5292fa9" providerId="ADAL" clId="{D21D1392-A465-4792-993E-32CB645AABC9}" dt="2023-11-27T19:15:22.408" v="50028" actId="2696"/>
        <pc:sldMkLst>
          <pc:docMk/>
          <pc:sldMk cId="3155039656" sldId="536"/>
        </pc:sldMkLst>
      </pc:sldChg>
      <pc:sldChg chg="modSp add mod ord">
        <pc:chgData name="Ορέστης Αντωνίου" userId="aa65568b-29c0-48f4-92ec-07a3c5292fa9" providerId="ADAL" clId="{D21D1392-A465-4792-993E-32CB645AABC9}" dt="2023-11-27T19:05:39.360" v="49753" actId="14100"/>
        <pc:sldMkLst>
          <pc:docMk/>
          <pc:sldMk cId="853829919" sldId="537"/>
        </pc:sldMkLst>
        <pc:spChg chg="mod">
          <ac:chgData name="Ορέστης Αντωνίου" userId="aa65568b-29c0-48f4-92ec-07a3c5292fa9" providerId="ADAL" clId="{D21D1392-A465-4792-993E-32CB645AABC9}" dt="2023-11-27T19:05:39.360" v="49753" actId="14100"/>
          <ac:spMkLst>
            <pc:docMk/>
            <pc:sldMk cId="853829919" sldId="537"/>
            <ac:spMk id="5" creationId="{273D78DC-32E3-3D35-6ABC-AF6BCF1EBD94}"/>
          </ac:spMkLst>
        </pc:spChg>
        <pc:spChg chg="mod">
          <ac:chgData name="Ορέστης Αντωνίου" userId="aa65568b-29c0-48f4-92ec-07a3c5292fa9" providerId="ADAL" clId="{D21D1392-A465-4792-993E-32CB645AABC9}" dt="2023-11-27T19:03:06.509" v="49701" actId="1036"/>
          <ac:spMkLst>
            <pc:docMk/>
            <pc:sldMk cId="853829919" sldId="537"/>
            <ac:spMk id="35" creationId="{8A3ACEAD-02AE-A3DF-FE5D-E0EF2A0657B4}"/>
          </ac:spMkLst>
        </pc:spChg>
        <pc:spChg chg="mod">
          <ac:chgData name="Ορέστης Αντωνίου" userId="aa65568b-29c0-48f4-92ec-07a3c5292fa9" providerId="ADAL" clId="{D21D1392-A465-4792-993E-32CB645AABC9}" dt="2023-11-27T19:05:28.143" v="49745" actId="20577"/>
          <ac:spMkLst>
            <pc:docMk/>
            <pc:sldMk cId="853829919" sldId="537"/>
            <ac:spMk id="36" creationId="{50C49BB9-64B9-B9AB-B704-38DEE933A73E}"/>
          </ac:spMkLst>
        </pc:spChg>
        <pc:picChg chg="mod">
          <ac:chgData name="Ορέστης Αντωνίου" userId="aa65568b-29c0-48f4-92ec-07a3c5292fa9" providerId="ADAL" clId="{D21D1392-A465-4792-993E-32CB645AABC9}" dt="2023-11-27T19:03:06.509" v="49701" actId="1036"/>
          <ac:picMkLst>
            <pc:docMk/>
            <pc:sldMk cId="853829919" sldId="537"/>
            <ac:picMk id="34" creationId="{60150214-7BC1-9999-5F49-4F6379C10B59}"/>
          </ac:picMkLst>
        </pc:picChg>
      </pc:sldChg>
      <pc:sldChg chg="addSp delSp modSp add mod delAnim modAnim">
        <pc:chgData name="Ορέστης Αντωνίου" userId="aa65568b-29c0-48f4-92ec-07a3c5292fa9" providerId="ADAL" clId="{D21D1392-A465-4792-993E-32CB645AABC9}" dt="2023-11-27T19:14:54.294" v="50000" actId="20577"/>
        <pc:sldMkLst>
          <pc:docMk/>
          <pc:sldMk cId="1473013879" sldId="538"/>
        </pc:sldMkLst>
        <pc:spChg chg="add del mod">
          <ac:chgData name="Ορέστης Αντωνίου" userId="aa65568b-29c0-48f4-92ec-07a3c5292fa9" providerId="ADAL" clId="{D21D1392-A465-4792-993E-32CB645AABC9}" dt="2023-11-27T19:05:48.552" v="49754" actId="21"/>
          <ac:spMkLst>
            <pc:docMk/>
            <pc:sldMk cId="1473013879" sldId="538"/>
            <ac:spMk id="4" creationId="{6FBB0738-853E-DAA1-6519-941E4404AEE4}"/>
          </ac:spMkLst>
        </pc:spChg>
        <pc:spChg chg="del">
          <ac:chgData name="Ορέστης Αντωνίου" userId="aa65568b-29c0-48f4-92ec-07a3c5292fa9" providerId="ADAL" clId="{D21D1392-A465-4792-993E-32CB645AABC9}" dt="2023-11-27T19:04:38.804" v="49734" actId="21"/>
          <ac:spMkLst>
            <pc:docMk/>
            <pc:sldMk cId="1473013879" sldId="538"/>
            <ac:spMk id="5" creationId="{273D78DC-32E3-3D35-6ABC-AF6BCF1EBD94}"/>
          </ac:spMkLst>
        </pc:spChg>
        <pc:spChg chg="add mod">
          <ac:chgData name="Ορέστης Αντωνίου" userId="aa65568b-29c0-48f4-92ec-07a3c5292fa9" providerId="ADAL" clId="{D21D1392-A465-4792-993E-32CB645AABC9}" dt="2023-11-27T19:08:01.318" v="49873" actId="1036"/>
          <ac:spMkLst>
            <pc:docMk/>
            <pc:sldMk cId="1473013879" sldId="538"/>
            <ac:spMk id="6" creationId="{D6717CF5-4CC7-B0CE-3E6C-F0F9A6C951E2}"/>
          </ac:spMkLst>
        </pc:spChg>
        <pc:spChg chg="add mod">
          <ac:chgData name="Ορέστης Αντωνίου" userId="aa65568b-29c0-48f4-92ec-07a3c5292fa9" providerId="ADAL" clId="{D21D1392-A465-4792-993E-32CB645AABC9}" dt="2023-11-27T19:07:32.202" v="49865" actId="1037"/>
          <ac:spMkLst>
            <pc:docMk/>
            <pc:sldMk cId="1473013879" sldId="538"/>
            <ac:spMk id="7" creationId="{10799110-0136-B41B-822C-B78C4F8146D2}"/>
          </ac:spMkLst>
        </pc:spChg>
        <pc:spChg chg="add mod">
          <ac:chgData name="Ορέστης Αντωνίου" userId="aa65568b-29c0-48f4-92ec-07a3c5292fa9" providerId="ADAL" clId="{D21D1392-A465-4792-993E-32CB645AABC9}" dt="2023-11-27T19:10:51.830" v="49920" actId="1035"/>
          <ac:spMkLst>
            <pc:docMk/>
            <pc:sldMk cId="1473013879" sldId="538"/>
            <ac:spMk id="9" creationId="{89062CAB-A9C6-66EF-A57E-9FBBE0EDBEF4}"/>
          </ac:spMkLst>
        </pc:spChg>
        <pc:spChg chg="del">
          <ac:chgData name="Ορέστης Αντωνίου" userId="aa65568b-29c0-48f4-92ec-07a3c5292fa9" providerId="ADAL" clId="{D21D1392-A465-4792-993E-32CB645AABC9}" dt="2023-11-27T19:03:48.192" v="49713" actId="21"/>
          <ac:spMkLst>
            <pc:docMk/>
            <pc:sldMk cId="1473013879" sldId="538"/>
            <ac:spMk id="35" creationId="{8A3ACEAD-02AE-A3DF-FE5D-E0EF2A0657B4}"/>
          </ac:spMkLst>
        </pc:spChg>
        <pc:spChg chg="mod">
          <ac:chgData name="Ορέστης Αντωνίου" userId="aa65568b-29c0-48f4-92ec-07a3c5292fa9" providerId="ADAL" clId="{D21D1392-A465-4792-993E-32CB645AABC9}" dt="2023-11-27T19:14:54.294" v="50000" actId="20577"/>
          <ac:spMkLst>
            <pc:docMk/>
            <pc:sldMk cId="1473013879" sldId="538"/>
            <ac:spMk id="36" creationId="{50C49BB9-64B9-B9AB-B704-38DEE933A73E}"/>
          </ac:spMkLst>
        </pc:spChg>
        <pc:picChg chg="add mod">
          <ac:chgData name="Ορέστης Αντωνίου" userId="aa65568b-29c0-48f4-92ec-07a3c5292fa9" providerId="ADAL" clId="{D21D1392-A465-4792-993E-32CB645AABC9}" dt="2023-11-27T19:05:56.817" v="49757" actId="14100"/>
          <ac:picMkLst>
            <pc:docMk/>
            <pc:sldMk cId="1473013879" sldId="538"/>
            <ac:picMk id="2" creationId="{4B8AF4EE-B38D-D661-447A-F66C82E3D607}"/>
          </ac:picMkLst>
        </pc:picChg>
        <pc:picChg chg="add mod">
          <ac:chgData name="Ορέστης Αντωνίου" userId="aa65568b-29c0-48f4-92ec-07a3c5292fa9" providerId="ADAL" clId="{D21D1392-A465-4792-993E-32CB645AABC9}" dt="2023-11-27T19:10:51.830" v="49920" actId="1035"/>
          <ac:picMkLst>
            <pc:docMk/>
            <pc:sldMk cId="1473013879" sldId="538"/>
            <ac:picMk id="8" creationId="{F8D6543D-780D-082A-B02C-7D348DED2C3F}"/>
          </ac:picMkLst>
        </pc:picChg>
        <pc:picChg chg="del">
          <ac:chgData name="Ορέστης Αντωνίου" userId="aa65568b-29c0-48f4-92ec-07a3c5292fa9" providerId="ADAL" clId="{D21D1392-A465-4792-993E-32CB645AABC9}" dt="2023-11-27T19:03:48.885" v="49714" actId="21"/>
          <ac:picMkLst>
            <pc:docMk/>
            <pc:sldMk cId="1473013879" sldId="538"/>
            <ac:picMk id="34" creationId="{60150214-7BC1-9999-5F49-4F6379C10B59}"/>
          </ac:picMkLst>
        </pc:picChg>
      </pc:sldChg>
      <pc:sldChg chg="addSp delSp modSp add mod delAnim modAnim">
        <pc:chgData name="Ορέστης Αντωνίου" userId="aa65568b-29c0-48f4-92ec-07a3c5292fa9" providerId="ADAL" clId="{D21D1392-A465-4792-993E-32CB645AABC9}" dt="2023-11-27T19:15:17.973" v="50027" actId="20577"/>
        <pc:sldMkLst>
          <pc:docMk/>
          <pc:sldMk cId="526453317" sldId="539"/>
        </pc:sldMkLst>
        <pc:spChg chg="add mod">
          <ac:chgData name="Ορέστης Αντωνίου" userId="aa65568b-29c0-48f4-92ec-07a3c5292fa9" providerId="ADAL" clId="{D21D1392-A465-4792-993E-32CB645AABC9}" dt="2023-11-27T19:12:54.700" v="49952"/>
          <ac:spMkLst>
            <pc:docMk/>
            <pc:sldMk cId="526453317" sldId="539"/>
            <ac:spMk id="5" creationId="{8E8D81BF-6361-51F2-B20E-E9795D6F1277}"/>
          </ac:spMkLst>
        </pc:spChg>
        <pc:spChg chg="mod">
          <ac:chgData name="Ορέστης Αντωνίου" userId="aa65568b-29c0-48f4-92ec-07a3c5292fa9" providerId="ADAL" clId="{D21D1392-A465-4792-993E-32CB645AABC9}" dt="2023-11-27T19:12:03.633" v="49946" actId="1036"/>
          <ac:spMkLst>
            <pc:docMk/>
            <pc:sldMk cId="526453317" sldId="539"/>
            <ac:spMk id="6" creationId="{D6717CF5-4CC7-B0CE-3E6C-F0F9A6C951E2}"/>
          </ac:spMkLst>
        </pc:spChg>
        <pc:spChg chg="mod">
          <ac:chgData name="Ορέστης Αντωνίου" userId="aa65568b-29c0-48f4-92ec-07a3c5292fa9" providerId="ADAL" clId="{D21D1392-A465-4792-993E-32CB645AABC9}" dt="2023-11-27T19:12:03.633" v="49946" actId="1036"/>
          <ac:spMkLst>
            <pc:docMk/>
            <pc:sldMk cId="526453317" sldId="539"/>
            <ac:spMk id="7" creationId="{10799110-0136-B41B-822C-B78C4F8146D2}"/>
          </ac:spMkLst>
        </pc:spChg>
        <pc:spChg chg="del">
          <ac:chgData name="Ορέστης Αντωνίου" userId="aa65568b-29c0-48f4-92ec-07a3c5292fa9" providerId="ADAL" clId="{D21D1392-A465-4792-993E-32CB645AABC9}" dt="2023-11-27T19:11:50.586" v="49925" actId="21"/>
          <ac:spMkLst>
            <pc:docMk/>
            <pc:sldMk cId="526453317" sldId="539"/>
            <ac:spMk id="9" creationId="{89062CAB-A9C6-66EF-A57E-9FBBE0EDBEF4}"/>
          </ac:spMkLst>
        </pc:spChg>
        <pc:spChg chg="mod">
          <ac:chgData name="Ορέστης Αντωνίου" userId="aa65568b-29c0-48f4-92ec-07a3c5292fa9" providerId="ADAL" clId="{D21D1392-A465-4792-993E-32CB645AABC9}" dt="2023-11-27T19:15:17.973" v="50027" actId="20577"/>
          <ac:spMkLst>
            <pc:docMk/>
            <pc:sldMk cId="526453317" sldId="539"/>
            <ac:spMk id="36" creationId="{50C49BB9-64B9-B9AB-B704-38DEE933A73E}"/>
          </ac:spMkLst>
        </pc:spChg>
        <pc:picChg chg="add mod">
          <ac:chgData name="Ορέστης Αντωνίου" userId="aa65568b-29c0-48f4-92ec-07a3c5292fa9" providerId="ADAL" clId="{D21D1392-A465-4792-993E-32CB645AABC9}" dt="2023-11-27T19:12:33.951" v="49951" actId="14861"/>
          <ac:picMkLst>
            <pc:docMk/>
            <pc:sldMk cId="526453317" sldId="539"/>
            <ac:picMk id="4" creationId="{47FF65A1-B5D9-10F2-0A7E-E3248D65177E}"/>
          </ac:picMkLst>
        </pc:picChg>
        <pc:picChg chg="del">
          <ac:chgData name="Ορέστης Αντωνίου" userId="aa65568b-29c0-48f4-92ec-07a3c5292fa9" providerId="ADAL" clId="{D21D1392-A465-4792-993E-32CB645AABC9}" dt="2023-11-27T19:11:48.941" v="49924" actId="21"/>
          <ac:picMkLst>
            <pc:docMk/>
            <pc:sldMk cId="526453317" sldId="539"/>
            <ac:picMk id="8" creationId="{F8D6543D-780D-082A-B02C-7D348DED2C3F}"/>
          </ac:picMkLst>
        </pc:picChg>
      </pc:sldChg>
      <pc:sldChg chg="delSp add del mod delAnim">
        <pc:chgData name="Ορέστης Αντωνίου" userId="aa65568b-29c0-48f4-92ec-07a3c5292fa9" providerId="ADAL" clId="{D21D1392-A465-4792-993E-32CB645AABC9}" dt="2023-12-02T08:30:19.144" v="53590" actId="2696"/>
        <pc:sldMkLst>
          <pc:docMk/>
          <pc:sldMk cId="1694499634" sldId="540"/>
        </pc:sldMkLst>
        <pc:spChg chg="del">
          <ac:chgData name="Ορέστης Αντωνίου" userId="aa65568b-29c0-48f4-92ec-07a3c5292fa9" providerId="ADAL" clId="{D21D1392-A465-4792-993E-32CB645AABC9}" dt="2023-11-27T19:16:03.212" v="50032" actId="21"/>
          <ac:spMkLst>
            <pc:docMk/>
            <pc:sldMk cId="1694499634" sldId="540"/>
            <ac:spMk id="5" creationId="{8E8D81BF-6361-51F2-B20E-E9795D6F1277}"/>
          </ac:spMkLst>
        </pc:spChg>
        <pc:spChg chg="del">
          <ac:chgData name="Ορέστης Αντωνίου" userId="aa65568b-29c0-48f4-92ec-07a3c5292fa9" providerId="ADAL" clId="{D21D1392-A465-4792-993E-32CB645AABC9}" dt="2023-11-27T19:16:05.829" v="50034" actId="21"/>
          <ac:spMkLst>
            <pc:docMk/>
            <pc:sldMk cId="1694499634" sldId="540"/>
            <ac:spMk id="6" creationId="{D6717CF5-4CC7-B0CE-3E6C-F0F9A6C951E2}"/>
          </ac:spMkLst>
        </pc:spChg>
        <pc:spChg chg="del">
          <ac:chgData name="Ορέστης Αντωνίου" userId="aa65568b-29c0-48f4-92ec-07a3c5292fa9" providerId="ADAL" clId="{D21D1392-A465-4792-993E-32CB645AABC9}" dt="2023-11-27T19:16:06.812" v="50035" actId="21"/>
          <ac:spMkLst>
            <pc:docMk/>
            <pc:sldMk cId="1694499634" sldId="540"/>
            <ac:spMk id="7" creationId="{10799110-0136-B41B-822C-B78C4F8146D2}"/>
          </ac:spMkLst>
        </pc:spChg>
        <pc:picChg chg="del">
          <ac:chgData name="Ορέστης Αντωνίου" userId="aa65568b-29c0-48f4-92ec-07a3c5292fa9" providerId="ADAL" clId="{D21D1392-A465-4792-993E-32CB645AABC9}" dt="2023-11-27T19:16:04.369" v="50033" actId="21"/>
          <ac:picMkLst>
            <pc:docMk/>
            <pc:sldMk cId="1694499634" sldId="540"/>
            <ac:picMk id="2" creationId="{4B8AF4EE-B38D-D661-447A-F66C82E3D607}"/>
          </ac:picMkLst>
        </pc:picChg>
        <pc:picChg chg="del">
          <ac:chgData name="Ορέστης Αντωνίου" userId="aa65568b-29c0-48f4-92ec-07a3c5292fa9" providerId="ADAL" clId="{D21D1392-A465-4792-993E-32CB645AABC9}" dt="2023-11-27T19:15:59.367" v="50031" actId="21"/>
          <ac:picMkLst>
            <pc:docMk/>
            <pc:sldMk cId="1694499634" sldId="540"/>
            <ac:picMk id="4" creationId="{47FF65A1-B5D9-10F2-0A7E-E3248D65177E}"/>
          </ac:picMkLst>
        </pc:picChg>
      </pc:sldChg>
      <pc:sldChg chg="addSp modSp add mod">
        <pc:chgData name="Ορέστης Αντωνίου" userId="aa65568b-29c0-48f4-92ec-07a3c5292fa9" providerId="ADAL" clId="{D21D1392-A465-4792-993E-32CB645AABC9}" dt="2023-11-27T19:21:43.590" v="50070" actId="207"/>
        <pc:sldMkLst>
          <pc:docMk/>
          <pc:sldMk cId="380721705" sldId="541"/>
        </pc:sldMkLst>
        <pc:spChg chg="add mod">
          <ac:chgData name="Ορέστης Αντωνίου" userId="aa65568b-29c0-48f4-92ec-07a3c5292fa9" providerId="ADAL" clId="{D21D1392-A465-4792-993E-32CB645AABC9}" dt="2023-11-27T19:20:04.944" v="50065" actId="20577"/>
          <ac:spMkLst>
            <pc:docMk/>
            <pc:sldMk cId="380721705" sldId="541"/>
            <ac:spMk id="2" creationId="{53E53D2B-A04E-CDFA-06FA-8B5DDABF6126}"/>
          </ac:spMkLst>
        </pc:spChg>
        <pc:spChg chg="mod">
          <ac:chgData name="Ορέστης Αντωνίου" userId="aa65568b-29c0-48f4-92ec-07a3c5292fa9" providerId="ADAL" clId="{D21D1392-A465-4792-993E-32CB645AABC9}" dt="2023-11-27T19:19:39.797" v="50044" actId="404"/>
          <ac:spMkLst>
            <pc:docMk/>
            <pc:sldMk cId="380721705" sldId="541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D21D1392-A465-4792-993E-32CB645AABC9}" dt="2023-11-27T19:20:30.983" v="50067" actId="207"/>
          <ac:spMkLst>
            <pc:docMk/>
            <pc:sldMk cId="380721705" sldId="541"/>
            <ac:spMk id="20" creationId="{66479167-848E-C03A-F100-5E9BF0B77DB7}"/>
          </ac:spMkLst>
        </pc:spChg>
        <pc:spChg chg="mod">
          <ac:chgData name="Ορέστης Αντωνίου" userId="aa65568b-29c0-48f4-92ec-07a3c5292fa9" providerId="ADAL" clId="{D21D1392-A465-4792-993E-32CB645AABC9}" dt="2023-11-27T19:21:43.590" v="50070" actId="207"/>
          <ac:spMkLst>
            <pc:docMk/>
            <pc:sldMk cId="380721705" sldId="541"/>
            <ac:spMk id="25" creationId="{789ED736-68DA-6116-3BA4-DE8A3906C9D2}"/>
          </ac:spMkLst>
        </pc:spChg>
      </pc:sldChg>
      <pc:sldChg chg="addSp delSp modSp add mod">
        <pc:chgData name="Ορέστης Αντωνίου" userId="aa65568b-29c0-48f4-92ec-07a3c5292fa9" providerId="ADAL" clId="{D21D1392-A465-4792-993E-32CB645AABC9}" dt="2023-11-27T19:24:07.419" v="50115" actId="20577"/>
        <pc:sldMkLst>
          <pc:docMk/>
          <pc:sldMk cId="1131804129" sldId="542"/>
        </pc:sldMkLst>
        <pc:spChg chg="mod">
          <ac:chgData name="Ορέστης Αντωνίου" userId="aa65568b-29c0-48f4-92ec-07a3c5292fa9" providerId="ADAL" clId="{D21D1392-A465-4792-993E-32CB645AABC9}" dt="2023-11-27T19:23:33.932" v="50074"/>
          <ac:spMkLst>
            <pc:docMk/>
            <pc:sldMk cId="1131804129" sldId="542"/>
            <ac:spMk id="14" creationId="{DDB9BA2A-03A1-AF59-4C22-18239F0B05F5}"/>
          </ac:spMkLst>
        </pc:spChg>
        <pc:spChg chg="del topLvl">
          <ac:chgData name="Ορέστης Αντωνίου" userId="aa65568b-29c0-48f4-92ec-07a3c5292fa9" providerId="ADAL" clId="{D21D1392-A465-4792-993E-32CB645AABC9}" dt="2023-11-27T19:23:10.044" v="50072" actId="21"/>
          <ac:spMkLst>
            <pc:docMk/>
            <pc:sldMk cId="1131804129" sldId="542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D21D1392-A465-4792-993E-32CB645AABC9}" dt="2023-11-27T19:24:07.419" v="50115" actId="20577"/>
          <ac:spMkLst>
            <pc:docMk/>
            <pc:sldMk cId="1131804129" sldId="542"/>
            <ac:spMk id="18" creationId="{24729EB1-543F-1325-7B39-EC2A5BE23DB1}"/>
          </ac:spMkLst>
        </pc:spChg>
        <pc:grpChg chg="add mod">
          <ac:chgData name="Ορέστης Αντωνίου" userId="aa65568b-29c0-48f4-92ec-07a3c5292fa9" providerId="ADAL" clId="{D21D1392-A465-4792-993E-32CB645AABC9}" dt="2023-11-27T19:23:17.167" v="50073"/>
          <ac:grpSpMkLst>
            <pc:docMk/>
            <pc:sldMk cId="1131804129" sldId="542"/>
            <ac:grpSpMk id="2" creationId="{8881BEF2-D828-173F-475A-D3C5E78EA219}"/>
          </ac:grpSpMkLst>
        </pc:grpChg>
        <pc:grpChg chg="del">
          <ac:chgData name="Ορέστης Αντωνίου" userId="aa65568b-29c0-48f4-92ec-07a3c5292fa9" providerId="ADAL" clId="{D21D1392-A465-4792-993E-32CB645AABC9}" dt="2023-11-27T19:23:10.044" v="50072" actId="21"/>
          <ac:grpSpMkLst>
            <pc:docMk/>
            <pc:sldMk cId="1131804129" sldId="542"/>
            <ac:grpSpMk id="85" creationId="{0C4BF910-965C-75B1-C536-0BA83D376EC0}"/>
          </ac:grpSpMkLst>
        </pc:grpChg>
        <pc:picChg chg="mod">
          <ac:chgData name="Ορέστης Αντωνίου" userId="aa65568b-29c0-48f4-92ec-07a3c5292fa9" providerId="ADAL" clId="{D21D1392-A465-4792-993E-32CB645AABC9}" dt="2023-11-27T19:23:17.167" v="50073"/>
          <ac:picMkLst>
            <pc:docMk/>
            <pc:sldMk cId="1131804129" sldId="542"/>
            <ac:picMk id="15" creationId="{220D5D37-54E0-2F3E-1101-A5EC00AE10DB}"/>
          </ac:picMkLst>
        </pc:picChg>
        <pc:picChg chg="topLvl">
          <ac:chgData name="Ορέστης Αντωνίου" userId="aa65568b-29c0-48f4-92ec-07a3c5292fa9" providerId="ADAL" clId="{D21D1392-A465-4792-993E-32CB645AABC9}" dt="2023-11-27T19:23:10.044" v="50072" actId="21"/>
          <ac:picMkLst>
            <pc:docMk/>
            <pc:sldMk cId="1131804129" sldId="542"/>
            <ac:picMk id="84" creationId="{2CCD9F2B-C143-D203-4022-A0C3C2420DE5}"/>
          </ac:picMkLst>
        </pc:picChg>
      </pc:sldChg>
      <pc:sldChg chg="addSp delSp modSp add mod">
        <pc:chgData name="Ορέστης Αντωνίου" userId="aa65568b-29c0-48f4-92ec-07a3c5292fa9" providerId="ADAL" clId="{D21D1392-A465-4792-993E-32CB645AABC9}" dt="2023-11-27T19:39:58.458" v="50702" actId="20577"/>
        <pc:sldMkLst>
          <pc:docMk/>
          <pc:sldMk cId="3295607624" sldId="543"/>
        </pc:sldMkLst>
        <pc:spChg chg="add mod">
          <ac:chgData name="Ορέστης Αντωνίου" userId="aa65568b-29c0-48f4-92ec-07a3c5292fa9" providerId="ADAL" clId="{D21D1392-A465-4792-993E-32CB645AABC9}" dt="2023-11-27T19:26:32.460" v="50118"/>
          <ac:spMkLst>
            <pc:docMk/>
            <pc:sldMk cId="3295607624" sldId="543"/>
            <ac:spMk id="2" creationId="{D0655AFB-D7A7-FC89-9A51-E684A7DD282D}"/>
          </ac:spMkLst>
        </pc:spChg>
        <pc:spChg chg="add mod">
          <ac:chgData name="Ορέστης Αντωνίου" userId="aa65568b-29c0-48f4-92ec-07a3c5292fa9" providerId="ADAL" clId="{D21D1392-A465-4792-993E-32CB645AABC9}" dt="2023-11-27T19:39:58.458" v="50702" actId="20577"/>
          <ac:spMkLst>
            <pc:docMk/>
            <pc:sldMk cId="3295607624" sldId="543"/>
            <ac:spMk id="3" creationId="{3E47E6FC-8890-E3A6-E295-B818FA1E77D8}"/>
          </ac:spMkLst>
        </pc:spChg>
        <pc:spChg chg="del topLvl">
          <ac:chgData name="Ορέστης Αντωνίου" userId="aa65568b-29c0-48f4-92ec-07a3c5292fa9" providerId="ADAL" clId="{D21D1392-A465-4792-993E-32CB645AABC9}" dt="2023-11-27T19:26:07.167" v="50117" actId="21"/>
          <ac:spMkLst>
            <pc:docMk/>
            <pc:sldMk cId="3295607624" sldId="543"/>
            <ac:spMk id="17" creationId="{59B66833-5565-8D31-7B6F-B58801F33BDA}"/>
          </ac:spMkLst>
        </pc:spChg>
        <pc:grpChg chg="del">
          <ac:chgData name="Ορέστης Αντωνίου" userId="aa65568b-29c0-48f4-92ec-07a3c5292fa9" providerId="ADAL" clId="{D21D1392-A465-4792-993E-32CB645AABC9}" dt="2023-11-27T19:26:07.167" v="50117" actId="21"/>
          <ac:grpSpMkLst>
            <pc:docMk/>
            <pc:sldMk cId="3295607624" sldId="543"/>
            <ac:grpSpMk id="85" creationId="{0C4BF910-965C-75B1-C536-0BA83D376EC0}"/>
          </ac:grpSpMkLst>
        </pc:grpChg>
        <pc:picChg chg="topLvl">
          <ac:chgData name="Ορέστης Αντωνίου" userId="aa65568b-29c0-48f4-92ec-07a3c5292fa9" providerId="ADAL" clId="{D21D1392-A465-4792-993E-32CB645AABC9}" dt="2023-11-27T19:26:07.167" v="50117" actId="21"/>
          <ac:picMkLst>
            <pc:docMk/>
            <pc:sldMk cId="3295607624" sldId="543"/>
            <ac:picMk id="84" creationId="{2CCD9F2B-C143-D203-4022-A0C3C2420DE5}"/>
          </ac:picMkLst>
        </pc:picChg>
      </pc:sldChg>
      <pc:sldChg chg="addSp delSp modSp add mod modAnim modNotesTx">
        <pc:chgData name="Ορέστης Αντωνίου" userId="aa65568b-29c0-48f4-92ec-07a3c5292fa9" providerId="ADAL" clId="{D21D1392-A465-4792-993E-32CB645AABC9}" dt="2023-11-27T19:39:54.090" v="50700" actId="20577"/>
        <pc:sldMkLst>
          <pc:docMk/>
          <pc:sldMk cId="2345959471" sldId="544"/>
        </pc:sldMkLst>
        <pc:spChg chg="add mod">
          <ac:chgData name="Ορέστης Αντωνίου" userId="aa65568b-29c0-48f4-92ec-07a3c5292fa9" providerId="ADAL" clId="{D21D1392-A465-4792-993E-32CB645AABC9}" dt="2023-11-27T19:27:58.307" v="50169"/>
          <ac:spMkLst>
            <pc:docMk/>
            <pc:sldMk cId="2345959471" sldId="544"/>
            <ac:spMk id="2" creationId="{62479853-5875-AB5D-18A9-B6FDFAD39257}"/>
          </ac:spMkLst>
        </pc:spChg>
        <pc:spChg chg="add mod">
          <ac:chgData name="Ορέστης Αντωνίου" userId="aa65568b-29c0-48f4-92ec-07a3c5292fa9" providerId="ADAL" clId="{D21D1392-A465-4792-993E-32CB645AABC9}" dt="2023-11-27T19:39:54.090" v="50700" actId="20577"/>
          <ac:spMkLst>
            <pc:docMk/>
            <pc:sldMk cId="2345959471" sldId="544"/>
            <ac:spMk id="14" creationId="{F40E7D1B-C49B-2817-3AF8-B152A9C13274}"/>
          </ac:spMkLst>
        </pc:spChg>
        <pc:spChg chg="del topLvl">
          <ac:chgData name="Ορέστης Αντωνίου" userId="aa65568b-29c0-48f4-92ec-07a3c5292fa9" providerId="ADAL" clId="{D21D1392-A465-4792-993E-32CB645AABC9}" dt="2023-11-27T19:27:47.639" v="50168" actId="21"/>
          <ac:spMkLst>
            <pc:docMk/>
            <pc:sldMk cId="2345959471" sldId="544"/>
            <ac:spMk id="17" creationId="{59B66833-5565-8D31-7B6F-B58801F33BDA}"/>
          </ac:spMkLst>
        </pc:spChg>
        <pc:spChg chg="add mod">
          <ac:chgData name="Ορέστης Αντωνίου" userId="aa65568b-29c0-48f4-92ec-07a3c5292fa9" providerId="ADAL" clId="{D21D1392-A465-4792-993E-32CB645AABC9}" dt="2023-11-27T19:34:04.221" v="50216" actId="1037"/>
          <ac:spMkLst>
            <pc:docMk/>
            <pc:sldMk cId="2345959471" sldId="544"/>
            <ac:spMk id="19" creationId="{56BDAB8D-26E7-FF0F-8EE0-937B7FE97222}"/>
          </ac:spMkLst>
        </pc:spChg>
        <pc:grpChg chg="del">
          <ac:chgData name="Ορέστης Αντωνίου" userId="aa65568b-29c0-48f4-92ec-07a3c5292fa9" providerId="ADAL" clId="{D21D1392-A465-4792-993E-32CB645AABC9}" dt="2023-11-27T19:27:47.639" v="50168" actId="21"/>
          <ac:grpSpMkLst>
            <pc:docMk/>
            <pc:sldMk cId="2345959471" sldId="544"/>
            <ac:grpSpMk id="85" creationId="{0C4BF910-965C-75B1-C536-0BA83D376EC0}"/>
          </ac:grpSpMkLst>
        </pc:grpChg>
        <pc:picChg chg="topLvl">
          <ac:chgData name="Ορέστης Αντωνίου" userId="aa65568b-29c0-48f4-92ec-07a3c5292fa9" providerId="ADAL" clId="{D21D1392-A465-4792-993E-32CB645AABC9}" dt="2023-11-27T19:27:47.639" v="50168" actId="21"/>
          <ac:picMkLst>
            <pc:docMk/>
            <pc:sldMk cId="2345959471" sldId="544"/>
            <ac:picMk id="84" creationId="{2CCD9F2B-C143-D203-4022-A0C3C2420DE5}"/>
          </ac:picMkLst>
        </pc:picChg>
      </pc:sldChg>
      <pc:sldChg chg="addSp delSp modSp add mod modNotesTx">
        <pc:chgData name="Ορέστης Αντωνίου" userId="aa65568b-29c0-48f4-92ec-07a3c5292fa9" providerId="ADAL" clId="{D21D1392-A465-4792-993E-32CB645AABC9}" dt="2023-11-27T19:40:29.547" v="50706" actId="20577"/>
        <pc:sldMkLst>
          <pc:docMk/>
          <pc:sldMk cId="1632272069" sldId="545"/>
        </pc:sldMkLst>
        <pc:spChg chg="add mod">
          <ac:chgData name="Ορέστης Αντωνίου" userId="aa65568b-29c0-48f4-92ec-07a3c5292fa9" providerId="ADAL" clId="{D21D1392-A465-4792-993E-32CB645AABC9}" dt="2023-11-27T19:40:25.992" v="50704"/>
          <ac:spMkLst>
            <pc:docMk/>
            <pc:sldMk cId="1632272069" sldId="545"/>
            <ac:spMk id="2" creationId="{B6EDC8A5-F9C7-80AE-981B-770AF579A9B2}"/>
          </ac:spMkLst>
        </pc:spChg>
        <pc:spChg chg="add mod">
          <ac:chgData name="Ορέστης Αντωνίου" userId="aa65568b-29c0-48f4-92ec-07a3c5292fa9" providerId="ADAL" clId="{D21D1392-A465-4792-993E-32CB645AABC9}" dt="2023-11-27T19:40:29.547" v="50706" actId="20577"/>
          <ac:spMkLst>
            <pc:docMk/>
            <pc:sldMk cId="1632272069" sldId="545"/>
            <ac:spMk id="3" creationId="{319EE194-10CE-4F27-C2F7-42BD2FB5D436}"/>
          </ac:spMkLst>
        </pc:spChg>
        <pc:spChg chg="del topLvl">
          <ac:chgData name="Ορέστης Αντωνίου" userId="aa65568b-29c0-48f4-92ec-07a3c5292fa9" providerId="ADAL" clId="{D21D1392-A465-4792-993E-32CB645AABC9}" dt="2023-11-27T19:40:14.862" v="50703" actId="21"/>
          <ac:spMkLst>
            <pc:docMk/>
            <pc:sldMk cId="1632272069" sldId="545"/>
            <ac:spMk id="17" creationId="{59B66833-5565-8D31-7B6F-B58801F33BDA}"/>
          </ac:spMkLst>
        </pc:spChg>
        <pc:grpChg chg="del">
          <ac:chgData name="Ορέστης Αντωνίου" userId="aa65568b-29c0-48f4-92ec-07a3c5292fa9" providerId="ADAL" clId="{D21D1392-A465-4792-993E-32CB645AABC9}" dt="2023-11-27T19:40:14.862" v="50703" actId="21"/>
          <ac:grpSpMkLst>
            <pc:docMk/>
            <pc:sldMk cId="1632272069" sldId="545"/>
            <ac:grpSpMk id="85" creationId="{0C4BF910-965C-75B1-C536-0BA83D376EC0}"/>
          </ac:grpSpMkLst>
        </pc:grpChg>
        <pc:picChg chg="topLvl">
          <ac:chgData name="Ορέστης Αντωνίου" userId="aa65568b-29c0-48f4-92ec-07a3c5292fa9" providerId="ADAL" clId="{D21D1392-A465-4792-993E-32CB645AABC9}" dt="2023-11-27T19:40:14.862" v="50703" actId="21"/>
          <ac:picMkLst>
            <pc:docMk/>
            <pc:sldMk cId="1632272069" sldId="545"/>
            <ac:picMk id="84" creationId="{2CCD9F2B-C143-D203-4022-A0C3C2420DE5}"/>
          </ac:picMkLst>
        </pc:picChg>
      </pc:sldChg>
      <pc:sldChg chg="addSp delSp modSp add mod modAnim">
        <pc:chgData name="Ορέστης Αντωνίου" userId="aa65568b-29c0-48f4-92ec-07a3c5292fa9" providerId="ADAL" clId="{D21D1392-A465-4792-993E-32CB645AABC9}" dt="2023-12-02T14:09:49.297" v="59736"/>
        <pc:sldMkLst>
          <pc:docMk/>
          <pc:sldMk cId="3011989295" sldId="546"/>
        </pc:sldMkLst>
        <pc:spChg chg="add mod">
          <ac:chgData name="Ορέστης Αντωνίου" userId="aa65568b-29c0-48f4-92ec-07a3c5292fa9" providerId="ADAL" clId="{D21D1392-A465-4792-993E-32CB645AABC9}" dt="2023-11-27T19:43:05.089" v="50716"/>
          <ac:spMkLst>
            <pc:docMk/>
            <pc:sldMk cId="3011989295" sldId="546"/>
            <ac:spMk id="3" creationId="{B7DA837C-610E-AD01-325E-5DF60E361374}"/>
          </ac:spMkLst>
        </pc:spChg>
        <pc:spChg chg="add mod">
          <ac:chgData name="Ορέστης Αντωνίου" userId="aa65568b-29c0-48f4-92ec-07a3c5292fa9" providerId="ADAL" clId="{D21D1392-A465-4792-993E-32CB645AABC9}" dt="2023-11-27T19:43:40.985" v="50735" actId="20577"/>
          <ac:spMkLst>
            <pc:docMk/>
            <pc:sldMk cId="3011989295" sldId="546"/>
            <ac:spMk id="4" creationId="{1D5E3DA8-689D-4231-C262-226C8160A748}"/>
          </ac:spMkLst>
        </pc:spChg>
        <pc:spChg chg="del topLvl">
          <ac:chgData name="Ορέστης Αντωνίου" userId="aa65568b-29c0-48f4-92ec-07a3c5292fa9" providerId="ADAL" clId="{D21D1392-A465-4792-993E-32CB645AABC9}" dt="2023-11-27T19:42:27.240" v="50709" actId="21"/>
          <ac:spMkLst>
            <pc:docMk/>
            <pc:sldMk cId="3011989295" sldId="546"/>
            <ac:spMk id="17" creationId="{59B66833-5565-8D31-7B6F-B58801F33BDA}"/>
          </ac:spMkLst>
        </pc:spChg>
        <pc:grpChg chg="del">
          <ac:chgData name="Ορέστης Αντωνίου" userId="aa65568b-29c0-48f4-92ec-07a3c5292fa9" providerId="ADAL" clId="{D21D1392-A465-4792-993E-32CB645AABC9}" dt="2023-11-27T19:42:27.240" v="50709" actId="21"/>
          <ac:grpSpMkLst>
            <pc:docMk/>
            <pc:sldMk cId="3011989295" sldId="546"/>
            <ac:grpSpMk id="85" creationId="{0C4BF910-965C-75B1-C536-0BA83D376EC0}"/>
          </ac:grpSpMkLst>
        </pc:grpChg>
        <pc:picChg chg="topLvl">
          <ac:chgData name="Ορέστης Αντωνίου" userId="aa65568b-29c0-48f4-92ec-07a3c5292fa9" providerId="ADAL" clId="{D21D1392-A465-4792-993E-32CB645AABC9}" dt="2023-11-27T19:42:27.240" v="50709" actId="21"/>
          <ac:picMkLst>
            <pc:docMk/>
            <pc:sldMk cId="3011989295" sldId="546"/>
            <ac:picMk id="84" creationId="{2CCD9F2B-C143-D203-4022-A0C3C2420DE5}"/>
          </ac:picMkLst>
        </pc:picChg>
      </pc:sldChg>
      <pc:sldChg chg="addSp delSp modSp add mod">
        <pc:chgData name="Ορέστης Αντωνίου" userId="aa65568b-29c0-48f4-92ec-07a3c5292fa9" providerId="ADAL" clId="{D21D1392-A465-4792-993E-32CB645AABC9}" dt="2023-12-02T14:10:51.428" v="59742" actId="20577"/>
        <pc:sldMkLst>
          <pc:docMk/>
          <pc:sldMk cId="486278115" sldId="547"/>
        </pc:sldMkLst>
        <pc:spChg chg="add mod">
          <ac:chgData name="Ορέστης Αντωνίου" userId="aa65568b-29c0-48f4-92ec-07a3c5292fa9" providerId="ADAL" clId="{D21D1392-A465-4792-993E-32CB645AABC9}" dt="2023-11-27T19:45:04.986" v="50738"/>
          <ac:spMkLst>
            <pc:docMk/>
            <pc:sldMk cId="486278115" sldId="547"/>
            <ac:spMk id="2" creationId="{C97FD557-A9BB-16DE-99BD-5E62B731A718}"/>
          </ac:spMkLst>
        </pc:spChg>
        <pc:spChg chg="add mod">
          <ac:chgData name="Ορέστης Αντωνίου" userId="aa65568b-29c0-48f4-92ec-07a3c5292fa9" providerId="ADAL" clId="{D21D1392-A465-4792-993E-32CB645AABC9}" dt="2023-11-27T19:45:31.429" v="50748" actId="20577"/>
          <ac:spMkLst>
            <pc:docMk/>
            <pc:sldMk cId="486278115" sldId="547"/>
            <ac:spMk id="3" creationId="{5340A4BB-6E18-C050-A208-8C4C9E95760F}"/>
          </ac:spMkLst>
        </pc:spChg>
        <pc:spChg chg="mod">
          <ac:chgData name="Ορέστης Αντωνίου" userId="aa65568b-29c0-48f4-92ec-07a3c5292fa9" providerId="ADAL" clId="{D21D1392-A465-4792-993E-32CB645AABC9}" dt="2023-11-27T19:46:32.917" v="50750" actId="2711"/>
          <ac:spMkLst>
            <pc:docMk/>
            <pc:sldMk cId="486278115" sldId="547"/>
            <ac:spMk id="9" creationId="{7800B122-E8CE-DD50-7311-D5624DFBC154}"/>
          </ac:spMkLst>
        </pc:spChg>
        <pc:spChg chg="del topLvl">
          <ac:chgData name="Ορέστης Αντωνίου" userId="aa65568b-29c0-48f4-92ec-07a3c5292fa9" providerId="ADAL" clId="{D21D1392-A465-4792-993E-32CB645AABC9}" dt="2023-11-27T19:44:56.387" v="50737" actId="21"/>
          <ac:spMkLst>
            <pc:docMk/>
            <pc:sldMk cId="486278115" sldId="547"/>
            <ac:spMk id="17" creationId="{59B66833-5565-8D31-7B6F-B58801F33BDA}"/>
          </ac:spMkLst>
        </pc:spChg>
        <pc:spChg chg="mod">
          <ac:chgData name="Ορέστης Αντωνίου" userId="aa65568b-29c0-48f4-92ec-07a3c5292fa9" providerId="ADAL" clId="{D21D1392-A465-4792-993E-32CB645AABC9}" dt="2023-12-02T14:10:51.428" v="59742" actId="20577"/>
          <ac:spMkLst>
            <pc:docMk/>
            <pc:sldMk cId="486278115" sldId="547"/>
            <ac:spMk id="20" creationId="{B9DBD230-E93B-4728-EDB0-1E999C84DA29}"/>
          </ac:spMkLst>
        </pc:spChg>
        <pc:grpChg chg="del">
          <ac:chgData name="Ορέστης Αντωνίου" userId="aa65568b-29c0-48f4-92ec-07a3c5292fa9" providerId="ADAL" clId="{D21D1392-A465-4792-993E-32CB645AABC9}" dt="2023-11-27T19:44:56.387" v="50737" actId="21"/>
          <ac:grpSpMkLst>
            <pc:docMk/>
            <pc:sldMk cId="486278115" sldId="547"/>
            <ac:grpSpMk id="85" creationId="{0C4BF910-965C-75B1-C536-0BA83D376EC0}"/>
          </ac:grpSpMkLst>
        </pc:grpChg>
        <pc:picChg chg="topLvl">
          <ac:chgData name="Ορέστης Αντωνίου" userId="aa65568b-29c0-48f4-92ec-07a3c5292fa9" providerId="ADAL" clId="{D21D1392-A465-4792-993E-32CB645AABC9}" dt="2023-11-27T19:44:56.387" v="50737" actId="21"/>
          <ac:picMkLst>
            <pc:docMk/>
            <pc:sldMk cId="486278115" sldId="547"/>
            <ac:picMk id="84" creationId="{2CCD9F2B-C143-D203-4022-A0C3C2420DE5}"/>
          </ac:picMkLst>
        </pc:picChg>
      </pc:sldChg>
      <pc:sldChg chg="modSp add mod modNotesTx">
        <pc:chgData name="Ορέστης Αντωνίου" userId="aa65568b-29c0-48f4-92ec-07a3c5292fa9" providerId="ADAL" clId="{D21D1392-A465-4792-993E-32CB645AABC9}" dt="2023-12-02T08:25:26.933" v="53537" actId="2711"/>
        <pc:sldMkLst>
          <pc:docMk/>
          <pc:sldMk cId="3769357460" sldId="548"/>
        </pc:sldMkLst>
        <pc:spChg chg="mod">
          <ac:chgData name="Ορέστης Αντωνίου" userId="aa65568b-29c0-48f4-92ec-07a3c5292fa9" providerId="ADAL" clId="{D21D1392-A465-4792-993E-32CB645AABC9}" dt="2023-12-02T08:25:26.933" v="53537" actId="2711"/>
          <ac:spMkLst>
            <pc:docMk/>
            <pc:sldMk cId="3769357460" sldId="548"/>
            <ac:spMk id="6" creationId="{53C80863-DDEB-9082-082E-B3AC780760A9}"/>
          </ac:spMkLst>
        </pc:spChg>
      </pc:sldChg>
      <pc:sldChg chg="addSp modSp add mod">
        <pc:chgData name="Ορέστης Αντωνίου" userId="aa65568b-29c0-48f4-92ec-07a3c5292fa9" providerId="ADAL" clId="{D21D1392-A465-4792-993E-32CB645AABC9}" dt="2023-11-27T20:26:07.658" v="51232" actId="20577"/>
        <pc:sldMkLst>
          <pc:docMk/>
          <pc:sldMk cId="1164053711" sldId="549"/>
        </pc:sldMkLst>
        <pc:spChg chg="mod">
          <ac:chgData name="Ορέστης Αντωνίου" userId="aa65568b-29c0-48f4-92ec-07a3c5292fa9" providerId="ADAL" clId="{D21D1392-A465-4792-993E-32CB645AABC9}" dt="2023-11-27T20:26:07.658" v="51232" actId="20577"/>
          <ac:spMkLst>
            <pc:docMk/>
            <pc:sldMk cId="1164053711" sldId="549"/>
            <ac:spMk id="6" creationId="{354A6E16-1E4C-EE03-5C91-809618C78CC5}"/>
          </ac:spMkLst>
        </pc:spChg>
        <pc:spChg chg="add mod">
          <ac:chgData name="Ορέστης Αντωνίου" userId="aa65568b-29c0-48f4-92ec-07a3c5292fa9" providerId="ADAL" clId="{D21D1392-A465-4792-993E-32CB645AABC9}" dt="2023-11-27T20:26:00.818" v="51222" actId="20577"/>
          <ac:spMkLst>
            <pc:docMk/>
            <pc:sldMk cId="1164053711" sldId="549"/>
            <ac:spMk id="8" creationId="{5A300A3F-0EBE-71D2-777B-D83BEE2D7EA5}"/>
          </ac:spMkLst>
        </pc:spChg>
        <pc:spChg chg="mod">
          <ac:chgData name="Ορέστης Αντωνίου" userId="aa65568b-29c0-48f4-92ec-07a3c5292fa9" providerId="ADAL" clId="{D21D1392-A465-4792-993E-32CB645AABC9}" dt="2023-11-27T20:25:31.869" v="51208" actId="20577"/>
          <ac:spMkLst>
            <pc:docMk/>
            <pc:sldMk cId="1164053711" sldId="549"/>
            <ac:spMk id="17" creationId="{59B66833-5565-8D31-7B6F-B58801F33BDA}"/>
          </ac:spMkLst>
        </pc:spChg>
      </pc:sldChg>
      <pc:sldChg chg="modSp add mod">
        <pc:chgData name="Ορέστης Αντωνίου" userId="aa65568b-29c0-48f4-92ec-07a3c5292fa9" providerId="ADAL" clId="{D21D1392-A465-4792-993E-32CB645AABC9}" dt="2023-11-27T20:35:51.797" v="51392" actId="20577"/>
        <pc:sldMkLst>
          <pc:docMk/>
          <pc:sldMk cId="2376179122" sldId="550"/>
        </pc:sldMkLst>
        <pc:spChg chg="mod">
          <ac:chgData name="Ορέστης Αντωνίου" userId="aa65568b-29c0-48f4-92ec-07a3c5292fa9" providerId="ADAL" clId="{D21D1392-A465-4792-993E-32CB645AABC9}" dt="2023-11-27T20:35:51.797" v="51392" actId="20577"/>
          <ac:spMkLst>
            <pc:docMk/>
            <pc:sldMk cId="2376179122" sldId="550"/>
            <ac:spMk id="17" creationId="{59B66833-5565-8D31-7B6F-B58801F33BDA}"/>
          </ac:spMkLst>
        </pc:spChg>
      </pc:sldChg>
      <pc:sldChg chg="addSp delSp modSp add mod addAnim delAnim modAnim">
        <pc:chgData name="Ορέστης Αντωνίου" userId="aa65568b-29c0-48f4-92ec-07a3c5292fa9" providerId="ADAL" clId="{D21D1392-A465-4792-993E-32CB645AABC9}" dt="2023-11-27T20:47:10.867" v="51648"/>
        <pc:sldMkLst>
          <pc:docMk/>
          <pc:sldMk cId="3382089877" sldId="551"/>
        </pc:sldMkLst>
        <pc:spChg chg="add del mod topLvl">
          <ac:chgData name="Ορέστης Αντωνίου" userId="aa65568b-29c0-48f4-92ec-07a3c5292fa9" providerId="ADAL" clId="{D21D1392-A465-4792-993E-32CB645AABC9}" dt="2023-11-27T20:33:48.825" v="51386" actId="20577"/>
          <ac:spMkLst>
            <pc:docMk/>
            <pc:sldMk cId="3382089877" sldId="551"/>
            <ac:spMk id="3" creationId="{367A3758-52DD-9D69-AA31-C176B22354CD}"/>
          </ac:spMkLst>
        </pc:spChg>
        <pc:spChg chg="del">
          <ac:chgData name="Ορέστης Αντωνίου" userId="aa65568b-29c0-48f4-92ec-07a3c5292fa9" providerId="ADAL" clId="{D21D1392-A465-4792-993E-32CB645AABC9}" dt="2023-11-27T20:30:25.770" v="51312" actId="21"/>
          <ac:spMkLst>
            <pc:docMk/>
            <pc:sldMk cId="3382089877" sldId="551"/>
            <ac:spMk id="8" creationId="{238BEA7D-0438-0D85-29F9-A17F959EACFF}"/>
          </ac:spMkLst>
        </pc:spChg>
        <pc:spChg chg="del">
          <ac:chgData name="Ορέστης Αντωνίου" userId="aa65568b-29c0-48f4-92ec-07a3c5292fa9" providerId="ADAL" clId="{D21D1392-A465-4792-993E-32CB645AABC9}" dt="2023-11-27T20:30:21.828" v="51311" actId="21"/>
          <ac:spMkLst>
            <pc:docMk/>
            <pc:sldMk cId="3382089877" sldId="551"/>
            <ac:spMk id="9" creationId="{24780921-5A6F-EF7B-B584-7F96D1F3CB76}"/>
          </ac:spMkLst>
        </pc:spChg>
        <pc:spChg chg="del topLvl">
          <ac:chgData name="Ορέστης Αντωνίου" userId="aa65568b-29c0-48f4-92ec-07a3c5292fa9" providerId="ADAL" clId="{D21D1392-A465-4792-993E-32CB645AABC9}" dt="2023-11-27T20:30:39.069" v="51316" actId="21"/>
          <ac:spMkLst>
            <pc:docMk/>
            <pc:sldMk cId="3382089877" sldId="551"/>
            <ac:spMk id="14" creationId="{A6C99F29-63FD-974A-66E7-D715C82EB9A3}"/>
          </ac:spMkLst>
        </pc:spChg>
        <pc:spChg chg="del">
          <ac:chgData name="Ορέστης Αντωνίου" userId="aa65568b-29c0-48f4-92ec-07a3c5292fa9" providerId="ADAL" clId="{D21D1392-A465-4792-993E-32CB645AABC9}" dt="2023-11-27T20:30:36.802" v="51315" actId="21"/>
          <ac:spMkLst>
            <pc:docMk/>
            <pc:sldMk cId="3382089877" sldId="551"/>
            <ac:spMk id="15" creationId="{267E6CA5-5E16-01C7-C696-D50C4CF2C42C}"/>
          </ac:spMkLst>
        </pc:spChg>
        <pc:spChg chg="del">
          <ac:chgData name="Ορέστης Αντωνίου" userId="aa65568b-29c0-48f4-92ec-07a3c5292fa9" providerId="ADAL" clId="{D21D1392-A465-4792-993E-32CB645AABC9}" dt="2023-11-27T20:27:25.722" v="51241" actId="21"/>
          <ac:spMkLst>
            <pc:docMk/>
            <pc:sldMk cId="3382089877" sldId="551"/>
            <ac:spMk id="17" creationId="{59B66833-5565-8D31-7B6F-B58801F33BDA}"/>
          </ac:spMkLst>
        </pc:spChg>
        <pc:spChg chg="del">
          <ac:chgData name="Ορέστης Αντωνίου" userId="aa65568b-29c0-48f4-92ec-07a3c5292fa9" providerId="ADAL" clId="{D21D1392-A465-4792-993E-32CB645AABC9}" dt="2023-11-27T20:30:14.892" v="51309" actId="21"/>
          <ac:spMkLst>
            <pc:docMk/>
            <pc:sldMk cId="3382089877" sldId="551"/>
            <ac:spMk id="18" creationId="{A27CB850-DF8A-0195-6457-79B55695923E}"/>
          </ac:spMkLst>
        </pc:spChg>
        <pc:spChg chg="del">
          <ac:chgData name="Ορέστης Αντωνίου" userId="aa65568b-29c0-48f4-92ec-07a3c5292fa9" providerId="ADAL" clId="{D21D1392-A465-4792-993E-32CB645AABC9}" dt="2023-11-27T20:30:32.078" v="51313" actId="21"/>
          <ac:spMkLst>
            <pc:docMk/>
            <pc:sldMk cId="3382089877" sldId="551"/>
            <ac:spMk id="23" creationId="{C2508CFA-FF6F-242F-B53F-565B708ECB69}"/>
          </ac:spMkLst>
        </pc:spChg>
        <pc:spChg chg="del">
          <ac:chgData name="Ορέστης Αντωνίου" userId="aa65568b-29c0-48f4-92ec-07a3c5292fa9" providerId="ADAL" clId="{D21D1392-A465-4792-993E-32CB645AABC9}" dt="2023-11-27T20:30:19.515" v="51310" actId="21"/>
          <ac:spMkLst>
            <pc:docMk/>
            <pc:sldMk cId="3382089877" sldId="551"/>
            <ac:spMk id="29" creationId="{A5935A79-4DE7-855E-7358-93422B9B9DAD}"/>
          </ac:spMkLst>
        </pc:spChg>
        <pc:spChg chg="del">
          <ac:chgData name="Ορέστης Αντωνίου" userId="aa65568b-29c0-48f4-92ec-07a3c5292fa9" providerId="ADAL" clId="{D21D1392-A465-4792-993E-32CB645AABC9}" dt="2023-11-27T20:30:34.513" v="51314" actId="21"/>
          <ac:spMkLst>
            <pc:docMk/>
            <pc:sldMk cId="3382089877" sldId="551"/>
            <ac:spMk id="30" creationId="{8F87D9DC-C43B-B1DA-5EE2-BF04EC3E930F}"/>
          </ac:spMkLst>
        </pc:spChg>
        <pc:spChg chg="add mod">
          <ac:chgData name="Ορέστης Αντωνίου" userId="aa65568b-29c0-48f4-92ec-07a3c5292fa9" providerId="ADAL" clId="{D21D1392-A465-4792-993E-32CB645AABC9}" dt="2023-11-27T20:36:10.786" v="51398" actId="20577"/>
          <ac:spMkLst>
            <pc:docMk/>
            <pc:sldMk cId="3382089877" sldId="551"/>
            <ac:spMk id="31" creationId="{9EB4732F-7699-2110-9A01-1AF00EBBBC46}"/>
          </ac:spMkLst>
        </pc:spChg>
        <pc:spChg chg="add mod">
          <ac:chgData name="Ορέστης Αντωνίου" userId="aa65568b-29c0-48f4-92ec-07a3c5292fa9" providerId="ADAL" clId="{D21D1392-A465-4792-993E-32CB645AABC9}" dt="2023-11-27T20:32:42.764" v="51357" actId="164"/>
          <ac:spMkLst>
            <pc:docMk/>
            <pc:sldMk cId="3382089877" sldId="551"/>
            <ac:spMk id="32" creationId="{339E551E-F0B4-FCE3-1463-828DE9FEBA0F}"/>
          </ac:spMkLst>
        </pc:spChg>
        <pc:spChg chg="add del mod">
          <ac:chgData name="Ορέστης Αντωνίου" userId="aa65568b-29c0-48f4-92ec-07a3c5292fa9" providerId="ADAL" clId="{D21D1392-A465-4792-993E-32CB645AABC9}" dt="2023-11-27T20:47:10.867" v="51648"/>
          <ac:spMkLst>
            <pc:docMk/>
            <pc:sldMk cId="3382089877" sldId="551"/>
            <ac:spMk id="35" creationId="{86F7DF5E-A4AA-40E2-DA22-44A22D03FAD6}"/>
          </ac:spMkLst>
        </pc:spChg>
        <pc:grpChg chg="add del mod">
          <ac:chgData name="Ορέστης Αντωνίου" userId="aa65568b-29c0-48f4-92ec-07a3c5292fa9" providerId="ADAL" clId="{D21D1392-A465-4792-993E-32CB645AABC9}" dt="2023-11-27T20:30:39.069" v="51316" actId="21"/>
          <ac:grpSpMkLst>
            <pc:docMk/>
            <pc:sldMk cId="3382089877" sldId="551"/>
            <ac:grpSpMk id="2" creationId="{591FDD48-E740-20E4-84FB-215FC859FB22}"/>
          </ac:grpSpMkLst>
        </pc:grpChg>
        <pc:grpChg chg="del mod topLvl">
          <ac:chgData name="Ορέστης Αντωνίου" userId="aa65568b-29c0-48f4-92ec-07a3c5292fa9" providerId="ADAL" clId="{D21D1392-A465-4792-993E-32CB645AABC9}" dt="2023-11-27T20:30:36.802" v="51315" actId="21"/>
          <ac:grpSpMkLst>
            <pc:docMk/>
            <pc:sldMk cId="3382089877" sldId="551"/>
            <ac:grpSpMk id="4" creationId="{F151147D-CF08-1ADB-0345-A74299AAA387}"/>
          </ac:grpSpMkLst>
        </pc:grpChg>
        <pc:grpChg chg="mod">
          <ac:chgData name="Ορέστης Αντωνίου" userId="aa65568b-29c0-48f4-92ec-07a3c5292fa9" providerId="ADAL" clId="{D21D1392-A465-4792-993E-32CB645AABC9}" dt="2023-11-27T20:31:52.173" v="51331" actId="12788"/>
          <ac:grpSpMkLst>
            <pc:docMk/>
            <pc:sldMk cId="3382089877" sldId="551"/>
            <ac:grpSpMk id="28" creationId="{1886D42D-476E-C9F9-4036-8C9FF2AE30CC}"/>
          </ac:grpSpMkLst>
        </pc:grpChg>
        <pc:grpChg chg="add mod">
          <ac:chgData name="Ορέστης Αντωνίου" userId="aa65568b-29c0-48f4-92ec-07a3c5292fa9" providerId="ADAL" clId="{D21D1392-A465-4792-993E-32CB645AABC9}" dt="2023-11-27T20:32:42.764" v="51357" actId="164"/>
          <ac:grpSpMkLst>
            <pc:docMk/>
            <pc:sldMk cId="3382089877" sldId="551"/>
            <ac:grpSpMk id="34" creationId="{FD62D16C-7679-0852-D0D3-996F6BBDA6FF}"/>
          </ac:grpSpMkLst>
        </pc:grpChg>
      </pc:sldChg>
      <pc:sldChg chg="addSp delSp modSp add mod delAnim modAnim">
        <pc:chgData name="Ορέστης Αντωνίου" userId="aa65568b-29c0-48f4-92ec-07a3c5292fa9" providerId="ADAL" clId="{D21D1392-A465-4792-993E-32CB645AABC9}" dt="2023-11-27T21:13:29.706" v="52353" actId="20577"/>
        <pc:sldMkLst>
          <pc:docMk/>
          <pc:sldMk cId="4112724945" sldId="552"/>
        </pc:sldMkLst>
        <pc:spChg chg="add mod">
          <ac:chgData name="Ορέστης Αντωνίου" userId="aa65568b-29c0-48f4-92ec-07a3c5292fa9" providerId="ADAL" clId="{D21D1392-A465-4792-993E-32CB645AABC9}" dt="2023-11-27T20:48:52.310" v="51761" actId="20577"/>
          <ac:spMkLst>
            <pc:docMk/>
            <pc:sldMk cId="4112724945" sldId="552"/>
            <ac:spMk id="2" creationId="{FA16659C-8BC8-3A41-92AC-6200D5522BF6}"/>
          </ac:spMkLst>
        </pc:spChg>
        <pc:spChg chg="del mod">
          <ac:chgData name="Ορέστης Αντωνίου" userId="aa65568b-29c0-48f4-92ec-07a3c5292fa9" providerId="ADAL" clId="{D21D1392-A465-4792-993E-32CB645AABC9}" dt="2023-11-27T20:49:12.029" v="51762" actId="21"/>
          <ac:spMkLst>
            <pc:docMk/>
            <pc:sldMk cId="4112724945" sldId="552"/>
            <ac:spMk id="3" creationId="{A744E00A-DA49-F13F-4AD8-C2C9DFEC51EF}"/>
          </ac:spMkLst>
        </pc:spChg>
        <pc:spChg chg="add mod">
          <ac:chgData name="Ορέστης Αντωνίου" userId="aa65568b-29c0-48f4-92ec-07a3c5292fa9" providerId="ADAL" clId="{D21D1392-A465-4792-993E-32CB645AABC9}" dt="2023-11-27T21:13:29.706" v="52353" actId="20577"/>
          <ac:spMkLst>
            <pc:docMk/>
            <pc:sldMk cId="4112724945" sldId="552"/>
            <ac:spMk id="4" creationId="{D13B419A-55BB-2B4C-F72A-0DB2C7C5C0C6}"/>
          </ac:spMkLst>
        </pc:spChg>
        <pc:spChg chg="add mod">
          <ac:chgData name="Ορέστης Αντωνίου" userId="aa65568b-29c0-48f4-92ec-07a3c5292fa9" providerId="ADAL" clId="{D21D1392-A465-4792-993E-32CB645AABC9}" dt="2023-11-27T21:12:07.128" v="52340" actId="20577"/>
          <ac:spMkLst>
            <pc:docMk/>
            <pc:sldMk cId="4112724945" sldId="552"/>
            <ac:spMk id="5" creationId="{D5C83F94-4331-D28D-5170-FAC69685A56E}"/>
          </ac:spMkLst>
        </pc:spChg>
        <pc:spChg chg="del">
          <ac:chgData name="Ορέστης Αντωνίου" userId="aa65568b-29c0-48f4-92ec-07a3c5292fa9" providerId="ADAL" clId="{D21D1392-A465-4792-993E-32CB645AABC9}" dt="2023-11-27T20:49:15.784" v="51763" actId="21"/>
          <ac:spMkLst>
            <pc:docMk/>
            <pc:sldMk cId="4112724945" sldId="552"/>
            <ac:spMk id="6" creationId="{4234CF99-2F47-ED81-8ED2-40454C6F1C8E}"/>
          </ac:spMkLst>
        </pc:spChg>
        <pc:spChg chg="del">
          <ac:chgData name="Ορέστης Αντωνίου" userId="aa65568b-29c0-48f4-92ec-07a3c5292fa9" providerId="ADAL" clId="{D21D1392-A465-4792-993E-32CB645AABC9}" dt="2023-11-27T20:49:17.939" v="51764" actId="21"/>
          <ac:spMkLst>
            <pc:docMk/>
            <pc:sldMk cId="4112724945" sldId="552"/>
            <ac:spMk id="7" creationId="{1CA808D3-D41F-9D6F-2A00-31A51D9FF5AD}"/>
          </ac:spMkLst>
        </pc:spChg>
        <pc:spChg chg="del">
          <ac:chgData name="Ορέστης Αντωνίου" userId="aa65568b-29c0-48f4-92ec-07a3c5292fa9" providerId="ADAL" clId="{D21D1392-A465-4792-993E-32CB645AABC9}" dt="2023-11-27T20:49:19.088" v="51765" actId="21"/>
          <ac:spMkLst>
            <pc:docMk/>
            <pc:sldMk cId="4112724945" sldId="552"/>
            <ac:spMk id="8" creationId="{20CAF8D5-AE08-98F9-9200-81152522EF64}"/>
          </ac:spMkLst>
        </pc:spChg>
        <pc:spChg chg="mod">
          <ac:chgData name="Ορέστης Αντωνίου" userId="aa65568b-29c0-48f4-92ec-07a3c5292fa9" providerId="ADAL" clId="{D21D1392-A465-4792-993E-32CB645AABC9}" dt="2023-11-27T20:43:52.368" v="51631" actId="404"/>
          <ac:spMkLst>
            <pc:docMk/>
            <pc:sldMk cId="4112724945" sldId="552"/>
            <ac:spMk id="31" creationId="{F98110E1-F282-BC49-4C10-E2E984B65699}"/>
          </ac:spMkLst>
        </pc:spChg>
        <pc:grpChg chg="mod">
          <ac:chgData name="Ορέστης Αντωνίου" userId="aa65568b-29c0-48f4-92ec-07a3c5292fa9" providerId="ADAL" clId="{D21D1392-A465-4792-993E-32CB645AABC9}" dt="2023-11-27T20:57:59.962" v="52042" actId="1076"/>
          <ac:grpSpMkLst>
            <pc:docMk/>
            <pc:sldMk cId="4112724945" sldId="552"/>
            <ac:grpSpMk id="9" creationId="{1A219FB1-3C09-0530-5B4C-132CD96D2058}"/>
          </ac:grpSpMkLst>
        </pc:grpChg>
      </pc:sldChg>
      <pc:sldChg chg="addSp delSp modSp add mod">
        <pc:chgData name="Ορέστης Αντωνίου" userId="aa65568b-29c0-48f4-92ec-07a3c5292fa9" providerId="ADAL" clId="{D21D1392-A465-4792-993E-32CB645AABC9}" dt="2023-11-27T21:40:01.179" v="52868" actId="20577"/>
        <pc:sldMkLst>
          <pc:docMk/>
          <pc:sldMk cId="509573864" sldId="553"/>
        </pc:sldMkLst>
        <pc:spChg chg="mod">
          <ac:chgData name="Ορέστης Αντωνίου" userId="aa65568b-29c0-48f4-92ec-07a3c5292fa9" providerId="ADAL" clId="{D21D1392-A465-4792-993E-32CB645AABC9}" dt="2023-11-27T21:40:01.179" v="52868" actId="20577"/>
          <ac:spMkLst>
            <pc:docMk/>
            <pc:sldMk cId="509573864" sldId="553"/>
            <ac:spMk id="2" creationId="{5BDFE229-8D86-1C80-3293-2B2875032AE7}"/>
          </ac:spMkLst>
        </pc:spChg>
        <pc:spChg chg="add mod">
          <ac:chgData name="Ορέστης Αντωνίου" userId="aa65568b-29c0-48f4-92ec-07a3c5292fa9" providerId="ADAL" clId="{D21D1392-A465-4792-993E-32CB645AABC9}" dt="2023-11-27T21:16:26.477" v="52406" actId="20577"/>
          <ac:spMkLst>
            <pc:docMk/>
            <pc:sldMk cId="509573864" sldId="553"/>
            <ac:spMk id="5" creationId="{158920C1-0652-9F60-D195-E2CC1520AE06}"/>
          </ac:spMkLst>
        </pc:spChg>
        <pc:spChg chg="add mod">
          <ac:chgData name="Ορέστης Αντωνίου" userId="aa65568b-29c0-48f4-92ec-07a3c5292fa9" providerId="ADAL" clId="{D21D1392-A465-4792-993E-32CB645AABC9}" dt="2023-11-27T21:16:17.744" v="52400" actId="20577"/>
          <ac:spMkLst>
            <pc:docMk/>
            <pc:sldMk cId="509573864" sldId="553"/>
            <ac:spMk id="6" creationId="{080A9E09-61A1-A075-0ECF-7898B254FCEB}"/>
          </ac:spMkLst>
        </pc:spChg>
        <pc:spChg chg="del">
          <ac:chgData name="Ορέστης Αντωνίου" userId="aa65568b-29c0-48f4-92ec-07a3c5292fa9" providerId="ADAL" clId="{D21D1392-A465-4792-993E-32CB645AABC9}" dt="2023-11-27T21:15:47.172" v="52393" actId="21"/>
          <ac:spMkLst>
            <pc:docMk/>
            <pc:sldMk cId="509573864" sldId="553"/>
            <ac:spMk id="31" creationId="{F98110E1-F282-BC49-4C10-E2E984B65699}"/>
          </ac:spMkLst>
        </pc:spChg>
      </pc:sldChg>
      <pc:sldChg chg="addSp delSp modSp add mod">
        <pc:chgData name="Ορέστης Αντωνίου" userId="aa65568b-29c0-48f4-92ec-07a3c5292fa9" providerId="ADAL" clId="{D21D1392-A465-4792-993E-32CB645AABC9}" dt="2023-11-27T21:22:37.294" v="52508" actId="20577"/>
        <pc:sldMkLst>
          <pc:docMk/>
          <pc:sldMk cId="548004459" sldId="554"/>
        </pc:sldMkLst>
        <pc:spChg chg="add mod">
          <ac:chgData name="Ορέστης Αντωνίου" userId="aa65568b-29c0-48f4-92ec-07a3c5292fa9" providerId="ADAL" clId="{D21D1392-A465-4792-993E-32CB645AABC9}" dt="2023-11-27T21:20:29.801" v="52469" actId="20577"/>
          <ac:spMkLst>
            <pc:docMk/>
            <pc:sldMk cId="548004459" sldId="554"/>
            <ac:spMk id="5" creationId="{A0A49167-ACB3-BEAB-2898-C4A11E58A827}"/>
          </ac:spMkLst>
        </pc:spChg>
        <pc:spChg chg="add mod">
          <ac:chgData name="Ορέστης Αντωνίου" userId="aa65568b-29c0-48f4-92ec-07a3c5292fa9" providerId="ADAL" clId="{D21D1392-A465-4792-993E-32CB645AABC9}" dt="2023-11-27T21:19:30.153" v="52460"/>
          <ac:spMkLst>
            <pc:docMk/>
            <pc:sldMk cId="548004459" sldId="554"/>
            <ac:spMk id="11" creationId="{4C1A944A-FE21-3CE5-D25A-DA4567F429AF}"/>
          </ac:spMkLst>
        </pc:spChg>
        <pc:spChg chg="mod">
          <ac:chgData name="Ορέστης Αντωνίου" userId="aa65568b-29c0-48f4-92ec-07a3c5292fa9" providerId="ADAL" clId="{D21D1392-A465-4792-993E-32CB645AABC9}" dt="2023-11-27T21:22:37.294" v="52508" actId="20577"/>
          <ac:spMkLst>
            <pc:docMk/>
            <pc:sldMk cId="548004459" sldId="554"/>
            <ac:spMk id="20" creationId="{7BB543AE-FBEF-6233-207D-5F6BA57245B9}"/>
          </ac:spMkLst>
        </pc:spChg>
        <pc:spChg chg="del">
          <ac:chgData name="Ορέστης Αντωνίου" userId="aa65568b-29c0-48f4-92ec-07a3c5292fa9" providerId="ADAL" clId="{D21D1392-A465-4792-993E-32CB645AABC9}" dt="2023-11-27T21:19:21.860" v="52459" actId="21"/>
          <ac:spMkLst>
            <pc:docMk/>
            <pc:sldMk cId="548004459" sldId="554"/>
            <ac:spMk id="31" creationId="{F98110E1-F282-BC49-4C10-E2E984B65699}"/>
          </ac:spMkLst>
        </pc:spChg>
      </pc:sldChg>
      <pc:sldChg chg="addSp delSp modSp add mod delCm">
        <pc:chgData name="Ορέστης Αντωνίου" userId="aa65568b-29c0-48f4-92ec-07a3c5292fa9" providerId="ADAL" clId="{D21D1392-A465-4792-993E-32CB645AABC9}" dt="2023-11-27T21:29:11.592" v="52640"/>
        <pc:sldMkLst>
          <pc:docMk/>
          <pc:sldMk cId="2204970261" sldId="555"/>
        </pc:sldMkLst>
        <pc:spChg chg="add mod">
          <ac:chgData name="Ορέστης Αντωνίου" userId="aa65568b-29c0-48f4-92ec-07a3c5292fa9" providerId="ADAL" clId="{D21D1392-A465-4792-993E-32CB645AABC9}" dt="2023-11-27T21:20:58.290" v="52488" actId="20577"/>
          <ac:spMkLst>
            <pc:docMk/>
            <pc:sldMk cId="2204970261" sldId="555"/>
            <ac:spMk id="2" creationId="{5DC0A258-B0AD-E53D-D6D3-8281D3EBADD5}"/>
          </ac:spMkLst>
        </pc:spChg>
        <pc:spChg chg="add mod">
          <ac:chgData name="Ορέστης Αντωνίου" userId="aa65568b-29c0-48f4-92ec-07a3c5292fa9" providerId="ADAL" clId="{D21D1392-A465-4792-993E-32CB645AABC9}" dt="2023-11-27T21:20:49.320" v="52471"/>
          <ac:spMkLst>
            <pc:docMk/>
            <pc:sldMk cId="2204970261" sldId="555"/>
            <ac:spMk id="3" creationId="{1547DDBC-E624-2952-E978-FA07F7459984}"/>
          </ac:spMkLst>
        </pc:spChg>
        <pc:spChg chg="mod">
          <ac:chgData name="Ορέστης Αντωνίου" userId="aa65568b-29c0-48f4-92ec-07a3c5292fa9" providerId="ADAL" clId="{D21D1392-A465-4792-993E-32CB645AABC9}" dt="2023-11-27T21:25:01.355" v="52510" actId="947"/>
          <ac:spMkLst>
            <pc:docMk/>
            <pc:sldMk cId="2204970261" sldId="555"/>
            <ac:spMk id="5" creationId="{986F9D17-3DBD-D87B-1570-43FAF841A2C5}"/>
          </ac:spMkLst>
        </pc:spChg>
        <pc:spChg chg="mod">
          <ac:chgData name="Ορέστης Αντωνίου" userId="aa65568b-29c0-48f4-92ec-07a3c5292fa9" providerId="ADAL" clId="{D21D1392-A465-4792-993E-32CB645AABC9}" dt="2023-11-27T21:25:34.173" v="52548" actId="207"/>
          <ac:spMkLst>
            <pc:docMk/>
            <pc:sldMk cId="2204970261" sldId="555"/>
            <ac:spMk id="8" creationId="{39294447-B3D3-82EF-D503-5D68CC9A0B03}"/>
          </ac:spMkLst>
        </pc:spChg>
        <pc:spChg chg="del">
          <ac:chgData name="Ορέστης Αντωνίου" userId="aa65568b-29c0-48f4-92ec-07a3c5292fa9" providerId="ADAL" clId="{D21D1392-A465-4792-993E-32CB645AABC9}" dt="2023-11-27T21:20:41.300" v="52470" actId="21"/>
          <ac:spMkLst>
            <pc:docMk/>
            <pc:sldMk cId="2204970261" sldId="555"/>
            <ac:spMk id="31" creationId="{F98110E1-F282-BC49-4C10-E2E984B6569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Ορέστης Αντωνίου" userId="aa65568b-29c0-48f4-92ec-07a3c5292fa9" providerId="ADAL" clId="{D21D1392-A465-4792-993E-32CB645AABC9}" dt="2023-11-27T21:29:11.592" v="52640"/>
              <pc2:cmMkLst xmlns:pc2="http://schemas.microsoft.com/office/powerpoint/2019/9/main/command">
                <pc:docMk/>
                <pc:sldMk cId="2204970261" sldId="555"/>
                <pc2:cmMk id="{5767A6B0-7888-41D8-A7DF-1B002C6702AA}"/>
              </pc2:cmMkLst>
            </pc226:cmChg>
          </p:ext>
        </pc:extLst>
      </pc:sldChg>
      <pc:sldChg chg="addSp delSp modSp add mod">
        <pc:chgData name="Ορέστης Αντωνίου" userId="aa65568b-29c0-48f4-92ec-07a3c5292fa9" providerId="ADAL" clId="{D21D1392-A465-4792-993E-32CB645AABC9}" dt="2023-11-27T21:28:50.641" v="52639" actId="20577"/>
        <pc:sldMkLst>
          <pc:docMk/>
          <pc:sldMk cId="80520646" sldId="556"/>
        </pc:sldMkLst>
        <pc:spChg chg="add del mod">
          <ac:chgData name="Ορέστης Αντωνίου" userId="aa65568b-29c0-48f4-92ec-07a3c5292fa9" providerId="ADAL" clId="{D21D1392-A465-4792-993E-32CB645AABC9}" dt="2023-11-27T21:28:37.420" v="52634" actId="21"/>
          <ac:spMkLst>
            <pc:docMk/>
            <pc:sldMk cId="80520646" sldId="556"/>
            <ac:spMk id="2" creationId="{C739E953-76AA-F1DC-AF7B-81CC06BEB208}"/>
          </ac:spMkLst>
        </pc:spChg>
        <pc:spChg chg="mod">
          <ac:chgData name="Ορέστης Αντωνίου" userId="aa65568b-29c0-48f4-92ec-07a3c5292fa9" providerId="ADAL" clId="{D21D1392-A465-4792-993E-32CB645AABC9}" dt="2023-11-27T21:27:45.168" v="52629" actId="1035"/>
          <ac:spMkLst>
            <pc:docMk/>
            <pc:sldMk cId="80520646" sldId="556"/>
            <ac:spMk id="4" creationId="{C61339FD-4A38-E93D-8CD8-9037B610F976}"/>
          </ac:spMkLst>
        </pc:spChg>
        <pc:spChg chg="add mod">
          <ac:chgData name="Ορέστης Αντωνίου" userId="aa65568b-29c0-48f4-92ec-07a3c5292fa9" providerId="ADAL" clId="{D21D1392-A465-4792-993E-32CB645AABC9}" dt="2023-11-27T21:26:33.539" v="52550"/>
          <ac:spMkLst>
            <pc:docMk/>
            <pc:sldMk cId="80520646" sldId="556"/>
            <ac:spMk id="18" creationId="{74363EBF-F2AF-D1E6-40E9-B2ABC769A7BC}"/>
          </ac:spMkLst>
        </pc:spChg>
        <pc:spChg chg="add mod">
          <ac:chgData name="Ορέστης Αντωνίου" userId="aa65568b-29c0-48f4-92ec-07a3c5292fa9" providerId="ADAL" clId="{D21D1392-A465-4792-993E-32CB645AABC9}" dt="2023-11-27T21:28:50.641" v="52639" actId="20577"/>
          <ac:spMkLst>
            <pc:docMk/>
            <pc:sldMk cId="80520646" sldId="556"/>
            <ac:spMk id="19" creationId="{18E80666-3F39-A71C-16CE-944E168C08C9}"/>
          </ac:spMkLst>
        </pc:spChg>
        <pc:spChg chg="del">
          <ac:chgData name="Ορέστης Αντωνίου" userId="aa65568b-29c0-48f4-92ec-07a3c5292fa9" providerId="ADAL" clId="{D21D1392-A465-4792-993E-32CB645AABC9}" dt="2023-11-27T21:26:26.640" v="52549" actId="21"/>
          <ac:spMkLst>
            <pc:docMk/>
            <pc:sldMk cId="80520646" sldId="556"/>
            <ac:spMk id="31" creationId="{F98110E1-F282-BC49-4C10-E2E984B65699}"/>
          </ac:spMkLst>
        </pc:spChg>
      </pc:sldChg>
      <pc:sldChg chg="addSp delSp modSp add mod modAnim">
        <pc:chgData name="Ορέστης Αντωνίου" userId="aa65568b-29c0-48f4-92ec-07a3c5292fa9" providerId="ADAL" clId="{D21D1392-A465-4792-993E-32CB645AABC9}" dt="2023-11-27T21:36:02.488" v="52801" actId="207"/>
        <pc:sldMkLst>
          <pc:docMk/>
          <pc:sldMk cId="215803777" sldId="557"/>
        </pc:sldMkLst>
        <pc:spChg chg="add mod">
          <ac:chgData name="Ορέστης Αντωνίου" userId="aa65568b-29c0-48f4-92ec-07a3c5292fa9" providerId="ADAL" clId="{D21D1392-A465-4792-993E-32CB645AABC9}" dt="2023-11-27T21:28:43.459" v="52636" actId="1076"/>
          <ac:spMkLst>
            <pc:docMk/>
            <pc:sldMk cId="215803777" sldId="557"/>
            <ac:spMk id="2" creationId="{BA2094B0-B658-B16D-9980-E640A1F2FE6C}"/>
          </ac:spMkLst>
        </pc:spChg>
        <pc:spChg chg="add mod">
          <ac:chgData name="Ορέστης Αντωνίου" userId="aa65568b-29c0-48f4-92ec-07a3c5292fa9" providerId="ADAL" clId="{D21D1392-A465-4792-993E-32CB645AABC9}" dt="2023-11-27T21:28:23.228" v="52631"/>
          <ac:spMkLst>
            <pc:docMk/>
            <pc:sldMk cId="215803777" sldId="557"/>
            <ac:spMk id="3" creationId="{835CD151-B67B-DF94-5CCA-166188B4E69C}"/>
          </ac:spMkLst>
        </pc:spChg>
        <pc:spChg chg="add mod">
          <ac:chgData name="Ορέστης Αντωνίου" userId="aa65568b-29c0-48f4-92ec-07a3c5292fa9" providerId="ADAL" clId="{D21D1392-A465-4792-993E-32CB645AABC9}" dt="2023-11-27T21:36:02.488" v="52801" actId="207"/>
          <ac:spMkLst>
            <pc:docMk/>
            <pc:sldMk cId="215803777" sldId="557"/>
            <ac:spMk id="7" creationId="{07CD74E8-DF0F-1722-B261-9D21C3685298}"/>
          </ac:spMkLst>
        </pc:spChg>
        <pc:spChg chg="mod">
          <ac:chgData name="Ορέστης Αντωνίου" userId="aa65568b-29c0-48f4-92ec-07a3c5292fa9" providerId="ADAL" clId="{D21D1392-A465-4792-993E-32CB645AABC9}" dt="2023-11-27T21:33:11.045" v="52749" actId="20577"/>
          <ac:spMkLst>
            <pc:docMk/>
            <pc:sldMk cId="215803777" sldId="557"/>
            <ac:spMk id="11" creationId="{EC62EFAC-6AF4-8C3C-9BF7-A3CB8BFCAEC8}"/>
          </ac:spMkLst>
        </pc:spChg>
        <pc:spChg chg="del">
          <ac:chgData name="Ορέστης Αντωνίου" userId="aa65568b-29c0-48f4-92ec-07a3c5292fa9" providerId="ADAL" clId="{D21D1392-A465-4792-993E-32CB645AABC9}" dt="2023-11-27T21:28:09.860" v="52630" actId="21"/>
          <ac:spMkLst>
            <pc:docMk/>
            <pc:sldMk cId="215803777" sldId="557"/>
            <ac:spMk id="31" creationId="{F98110E1-F282-BC49-4C10-E2E984B65699}"/>
          </ac:spMkLst>
        </pc:spChg>
      </pc:sldChg>
      <pc:sldChg chg="addSp delSp modSp add mod modAnim">
        <pc:chgData name="Ορέστης Αντωνίου" userId="aa65568b-29c0-48f4-92ec-07a3c5292fa9" providerId="ADAL" clId="{D21D1392-A465-4792-993E-32CB645AABC9}" dt="2023-11-27T21:41:46.346" v="52883"/>
        <pc:sldMkLst>
          <pc:docMk/>
          <pc:sldMk cId="2282567949" sldId="558"/>
        </pc:sldMkLst>
        <pc:spChg chg="add mod">
          <ac:chgData name="Ορέστης Αντωνίου" userId="aa65568b-29c0-48f4-92ec-07a3c5292fa9" providerId="ADAL" clId="{D21D1392-A465-4792-993E-32CB645AABC9}" dt="2023-11-27T21:37:53.492" v="52830" actId="20577"/>
          <ac:spMkLst>
            <pc:docMk/>
            <pc:sldMk cId="2282567949" sldId="558"/>
            <ac:spMk id="2" creationId="{91BCCD95-381A-8C83-7F77-847431E6C3D7}"/>
          </ac:spMkLst>
        </pc:spChg>
        <pc:spChg chg="add mod">
          <ac:chgData name="Ορέστης Αντωνίου" userId="aa65568b-29c0-48f4-92ec-07a3c5292fa9" providerId="ADAL" clId="{D21D1392-A465-4792-993E-32CB645AABC9}" dt="2023-11-27T21:37:28.996" v="52803"/>
          <ac:spMkLst>
            <pc:docMk/>
            <pc:sldMk cId="2282567949" sldId="558"/>
            <ac:spMk id="4" creationId="{B4AD58AE-B826-CFC7-EA8E-A34994CAF885}"/>
          </ac:spMkLst>
        </pc:spChg>
        <pc:spChg chg="del">
          <ac:chgData name="Ορέστης Αντωνίου" userId="aa65568b-29c0-48f4-92ec-07a3c5292fa9" providerId="ADAL" clId="{D21D1392-A465-4792-993E-32CB645AABC9}" dt="2023-11-27T21:37:18.933" v="52802" actId="21"/>
          <ac:spMkLst>
            <pc:docMk/>
            <pc:sldMk cId="2282567949" sldId="558"/>
            <ac:spMk id="31" creationId="{F98110E1-F282-BC49-4C10-E2E984B65699}"/>
          </ac:spMkLst>
        </pc:spChg>
      </pc:sldChg>
      <pc:sldChg chg="addSp delSp modSp add mod">
        <pc:chgData name="Ορέστης Αντωνίου" userId="aa65568b-29c0-48f4-92ec-07a3c5292fa9" providerId="ADAL" clId="{D21D1392-A465-4792-993E-32CB645AABC9}" dt="2023-11-27T21:42:12.371" v="52884" actId="207"/>
        <pc:sldMkLst>
          <pc:docMk/>
          <pc:sldMk cId="1455220816" sldId="559"/>
        </pc:sldMkLst>
        <pc:spChg chg="mod">
          <ac:chgData name="Ορέστης Αντωνίου" userId="aa65568b-29c0-48f4-92ec-07a3c5292fa9" providerId="ADAL" clId="{D21D1392-A465-4792-993E-32CB645AABC9}" dt="2023-11-27T21:42:12.371" v="52884" actId="207"/>
          <ac:spMkLst>
            <pc:docMk/>
            <pc:sldMk cId="1455220816" sldId="559"/>
            <ac:spMk id="3" creationId="{7139772B-C3D3-869C-005E-5348FD73B01B}"/>
          </ac:spMkLst>
        </pc:spChg>
        <pc:spChg chg="add mod">
          <ac:chgData name="Ορέστης Αντωνίου" userId="aa65568b-29c0-48f4-92ec-07a3c5292fa9" providerId="ADAL" clId="{D21D1392-A465-4792-993E-32CB645AABC9}" dt="2023-11-27T21:40:31.604" v="52872" actId="20577"/>
          <ac:spMkLst>
            <pc:docMk/>
            <pc:sldMk cId="1455220816" sldId="559"/>
            <ac:spMk id="15" creationId="{5E6C1CC2-F154-DD96-3531-BA1ED455A99D}"/>
          </ac:spMkLst>
        </pc:spChg>
        <pc:spChg chg="add mod">
          <ac:chgData name="Ορέστης Αντωνίου" userId="aa65568b-29c0-48f4-92ec-07a3c5292fa9" providerId="ADAL" clId="{D21D1392-A465-4792-993E-32CB645AABC9}" dt="2023-11-27T21:40:28.005" v="52870"/>
          <ac:spMkLst>
            <pc:docMk/>
            <pc:sldMk cId="1455220816" sldId="559"/>
            <ac:spMk id="17" creationId="{8EA59728-810A-0805-E3AE-21E6938BE374}"/>
          </ac:spMkLst>
        </pc:spChg>
        <pc:spChg chg="del">
          <ac:chgData name="Ορέστης Αντωνίου" userId="aa65568b-29c0-48f4-92ec-07a3c5292fa9" providerId="ADAL" clId="{D21D1392-A465-4792-993E-32CB645AABC9}" dt="2023-11-27T21:40:14.434" v="52869" actId="21"/>
          <ac:spMkLst>
            <pc:docMk/>
            <pc:sldMk cId="1455220816" sldId="559"/>
            <ac:spMk id="31" creationId="{F98110E1-F282-BC49-4C10-E2E984B65699}"/>
          </ac:spMkLst>
        </pc:spChg>
      </pc:sldChg>
      <pc:sldChg chg="addSp delSp modSp add mod modAnim">
        <pc:chgData name="Ορέστης Αντωνίου" userId="aa65568b-29c0-48f4-92ec-07a3c5292fa9" providerId="ADAL" clId="{D21D1392-A465-4792-993E-32CB645AABC9}" dt="2023-11-27T21:47:51.500" v="52921" actId="14100"/>
        <pc:sldMkLst>
          <pc:docMk/>
          <pc:sldMk cId="3820520179" sldId="560"/>
        </pc:sldMkLst>
        <pc:spChg chg="add mod">
          <ac:chgData name="Ορέστης Αντωνίου" userId="aa65568b-29c0-48f4-92ec-07a3c5292fa9" providerId="ADAL" clId="{D21D1392-A465-4792-993E-32CB645AABC9}" dt="2023-11-27T21:40:49.491" v="52876" actId="20577"/>
          <ac:spMkLst>
            <pc:docMk/>
            <pc:sldMk cId="3820520179" sldId="560"/>
            <ac:spMk id="2" creationId="{8BCBC722-96EB-94F6-9049-6F652AB5B8BF}"/>
          </ac:spMkLst>
        </pc:spChg>
        <pc:spChg chg="mod">
          <ac:chgData name="Ορέστης Αντωνίου" userId="aa65568b-29c0-48f4-92ec-07a3c5292fa9" providerId="ADAL" clId="{D21D1392-A465-4792-993E-32CB645AABC9}" dt="2023-11-27T21:47:46.051" v="52920" actId="14100"/>
          <ac:spMkLst>
            <pc:docMk/>
            <pc:sldMk cId="3820520179" sldId="560"/>
            <ac:spMk id="3" creationId="{1BF02D35-D8F9-584B-5F3F-FB05956EE3BE}"/>
          </ac:spMkLst>
        </pc:spChg>
        <pc:spChg chg="mod">
          <ac:chgData name="Ορέστης Αντωνίου" userId="aa65568b-29c0-48f4-92ec-07a3c5292fa9" providerId="ADAL" clId="{D21D1392-A465-4792-993E-32CB645AABC9}" dt="2023-11-27T21:44:23.214" v="52894" actId="208"/>
          <ac:spMkLst>
            <pc:docMk/>
            <pc:sldMk cId="3820520179" sldId="560"/>
            <ac:spMk id="5" creationId="{985F6D04-EED7-379A-61B8-0F5A5132646C}"/>
          </ac:spMkLst>
        </pc:spChg>
        <pc:spChg chg="add mod">
          <ac:chgData name="Ορέστης Αντωνίου" userId="aa65568b-29c0-48f4-92ec-07a3c5292fa9" providerId="ADAL" clId="{D21D1392-A465-4792-993E-32CB645AABC9}" dt="2023-11-27T21:40:45.735" v="52874"/>
          <ac:spMkLst>
            <pc:docMk/>
            <pc:sldMk cId="3820520179" sldId="560"/>
            <ac:spMk id="6" creationId="{B3DDE33E-4AA4-33B8-55FE-9D10CB4C3B09}"/>
          </ac:spMkLst>
        </pc:spChg>
        <pc:spChg chg="add mod">
          <ac:chgData name="Ορέστης Αντωνίου" userId="aa65568b-29c0-48f4-92ec-07a3c5292fa9" providerId="ADAL" clId="{D21D1392-A465-4792-993E-32CB645AABC9}" dt="2023-11-27T21:45:26.065" v="52913" actId="207"/>
          <ac:spMkLst>
            <pc:docMk/>
            <pc:sldMk cId="3820520179" sldId="560"/>
            <ac:spMk id="7" creationId="{A850BD36-72F6-DDA9-4449-FD5995252B3B}"/>
          </ac:spMkLst>
        </pc:spChg>
        <pc:spChg chg="mod">
          <ac:chgData name="Ορέστης Αντωνίου" userId="aa65568b-29c0-48f4-92ec-07a3c5292fa9" providerId="ADAL" clId="{D21D1392-A465-4792-993E-32CB645AABC9}" dt="2023-11-27T21:47:51.500" v="52921" actId="14100"/>
          <ac:spMkLst>
            <pc:docMk/>
            <pc:sldMk cId="3820520179" sldId="560"/>
            <ac:spMk id="15" creationId="{82367D9B-4888-1C18-D2B9-A2A669C78B89}"/>
          </ac:spMkLst>
        </pc:spChg>
        <pc:spChg chg="mod">
          <ac:chgData name="Ορέστης Αντωνίου" userId="aa65568b-29c0-48f4-92ec-07a3c5292fa9" providerId="ADAL" clId="{D21D1392-A465-4792-993E-32CB645AABC9}" dt="2023-11-27T21:43:36.151" v="52886" actId="208"/>
          <ac:spMkLst>
            <pc:docMk/>
            <pc:sldMk cId="3820520179" sldId="560"/>
            <ac:spMk id="22" creationId="{3D863A0C-BEB1-ED7C-4E8F-AB00D5FFFE6E}"/>
          </ac:spMkLst>
        </pc:spChg>
        <pc:spChg chg="del">
          <ac:chgData name="Ορέστης Αντωνίου" userId="aa65568b-29c0-48f4-92ec-07a3c5292fa9" providerId="ADAL" clId="{D21D1392-A465-4792-993E-32CB645AABC9}" dt="2023-11-27T21:40:37.780" v="52873" actId="21"/>
          <ac:spMkLst>
            <pc:docMk/>
            <pc:sldMk cId="3820520179" sldId="560"/>
            <ac:spMk id="31" creationId="{F98110E1-F282-BC49-4C10-E2E984B65699}"/>
          </ac:spMkLst>
        </pc:spChg>
        <pc:cxnChg chg="mod">
          <ac:chgData name="Ορέστης Αντωνίου" userId="aa65568b-29c0-48f4-92ec-07a3c5292fa9" providerId="ADAL" clId="{D21D1392-A465-4792-993E-32CB645AABC9}" dt="2023-11-27T21:44:18.337" v="52893" actId="208"/>
          <ac:cxnSpMkLst>
            <pc:docMk/>
            <pc:sldMk cId="3820520179" sldId="560"/>
            <ac:cxnSpMk id="23" creationId="{7410FF9F-7106-AFDA-E482-14953053B57C}"/>
          </ac:cxnSpMkLst>
        </pc:cxnChg>
        <pc:cxnChg chg="mod">
          <ac:chgData name="Ορέστης Αντωνίου" userId="aa65568b-29c0-48f4-92ec-07a3c5292fa9" providerId="ADAL" clId="{D21D1392-A465-4792-993E-32CB645AABC9}" dt="2023-11-27T21:43:31.787" v="52885" actId="208"/>
          <ac:cxnSpMkLst>
            <pc:docMk/>
            <pc:sldMk cId="3820520179" sldId="560"/>
            <ac:cxnSpMk id="26" creationId="{E1F8EABF-FC49-CDFF-D311-5EE4514DABCD}"/>
          </ac:cxnSpMkLst>
        </pc:cxnChg>
      </pc:sldChg>
      <pc:sldChg chg="addSp delSp modSp add mod addAnim delAnim">
        <pc:chgData name="Ορέστης Αντωνίου" userId="aa65568b-29c0-48f4-92ec-07a3c5292fa9" providerId="ADAL" clId="{D21D1392-A465-4792-993E-32CB645AABC9}" dt="2023-11-27T21:56:50.406" v="53058" actId="6549"/>
        <pc:sldMkLst>
          <pc:docMk/>
          <pc:sldMk cId="1558908067" sldId="561"/>
        </pc:sldMkLst>
        <pc:spChg chg="mod">
          <ac:chgData name="Ορέστης Αντωνίου" userId="aa65568b-29c0-48f4-92ec-07a3c5292fa9" providerId="ADAL" clId="{D21D1392-A465-4792-993E-32CB645AABC9}" dt="2023-11-27T21:53:25.051" v="52962" actId="108"/>
          <ac:spMkLst>
            <pc:docMk/>
            <pc:sldMk cId="1558908067" sldId="561"/>
            <ac:spMk id="3" creationId="{1BF02D35-D8F9-584B-5F3F-FB05956EE3BE}"/>
          </ac:spMkLst>
        </pc:spChg>
        <pc:spChg chg="add del topLvl">
          <ac:chgData name="Ορέστης Αντωνίου" userId="aa65568b-29c0-48f4-92ec-07a3c5292fa9" providerId="ADAL" clId="{D21D1392-A465-4792-993E-32CB645AABC9}" dt="2023-11-27T21:51:20.887" v="52933" actId="478"/>
          <ac:spMkLst>
            <pc:docMk/>
            <pc:sldMk cId="1558908067" sldId="561"/>
            <ac:spMk id="10" creationId="{17E31FA0-D948-5394-0F23-5B0D2FC7E4BC}"/>
          </ac:spMkLst>
        </pc:spChg>
        <pc:spChg chg="mod">
          <ac:chgData name="Ορέστης Αντωνίου" userId="aa65568b-29c0-48f4-92ec-07a3c5292fa9" providerId="ADAL" clId="{D21D1392-A465-4792-993E-32CB645AABC9}" dt="2023-11-27T21:56:50.406" v="53058" actId="6549"/>
          <ac:spMkLst>
            <pc:docMk/>
            <pc:sldMk cId="1558908067" sldId="561"/>
            <ac:spMk id="17" creationId="{8E03F639-7B9C-1B2F-3BED-1234E5E082A4}"/>
          </ac:spMkLst>
        </pc:spChg>
        <pc:spChg chg="add mod">
          <ac:chgData name="Ορέστης Αντωνίου" userId="aa65568b-29c0-48f4-92ec-07a3c5292fa9" providerId="ADAL" clId="{D21D1392-A465-4792-993E-32CB645AABC9}" dt="2023-11-27T21:49:04.365" v="52925" actId="20577"/>
          <ac:spMkLst>
            <pc:docMk/>
            <pc:sldMk cId="1558908067" sldId="561"/>
            <ac:spMk id="18" creationId="{3E65A397-C2CE-4B8D-46D7-1E4E2E10A98A}"/>
          </ac:spMkLst>
        </pc:spChg>
        <pc:spChg chg="add mod">
          <ac:chgData name="Ορέστης Αντωνίου" userId="aa65568b-29c0-48f4-92ec-07a3c5292fa9" providerId="ADAL" clId="{D21D1392-A465-4792-993E-32CB645AABC9}" dt="2023-11-27T21:48:52.881" v="52923"/>
          <ac:spMkLst>
            <pc:docMk/>
            <pc:sldMk cId="1558908067" sldId="561"/>
            <ac:spMk id="20" creationId="{F5F075E5-3116-5BE3-C4C2-ED1D2A311BF5}"/>
          </ac:spMkLst>
        </pc:spChg>
        <pc:spChg chg="del">
          <ac:chgData name="Ορέστης Αντωνίου" userId="aa65568b-29c0-48f4-92ec-07a3c5292fa9" providerId="ADAL" clId="{D21D1392-A465-4792-993E-32CB645AABC9}" dt="2023-11-27T21:48:45.132" v="52922" actId="21"/>
          <ac:spMkLst>
            <pc:docMk/>
            <pc:sldMk cId="1558908067" sldId="561"/>
            <ac:spMk id="31" creationId="{F98110E1-F282-BC49-4C10-E2E984B65699}"/>
          </ac:spMkLst>
        </pc:spChg>
        <pc:grpChg chg="add del">
          <ac:chgData name="Ορέστης Αντωνίου" userId="aa65568b-29c0-48f4-92ec-07a3c5292fa9" providerId="ADAL" clId="{D21D1392-A465-4792-993E-32CB645AABC9}" dt="2023-11-27T21:51:20.887" v="52933" actId="478"/>
          <ac:grpSpMkLst>
            <pc:docMk/>
            <pc:sldMk cId="1558908067" sldId="561"/>
            <ac:grpSpMk id="11" creationId="{AAFB4C51-4497-07AD-DFAA-8B74B61EAE06}"/>
          </ac:grpSpMkLst>
        </pc:grpChg>
        <pc:picChg chg="ord topLvl">
          <ac:chgData name="Ορέστης Αντωνίου" userId="aa65568b-29c0-48f4-92ec-07a3c5292fa9" providerId="ADAL" clId="{D21D1392-A465-4792-993E-32CB645AABC9}" dt="2023-11-27T21:51:20.887" v="52933" actId="478"/>
          <ac:picMkLst>
            <pc:docMk/>
            <pc:sldMk cId="1558908067" sldId="561"/>
            <ac:picMk id="6" creationId="{FC4BB33E-23BD-021F-14E8-575D6D48E579}"/>
          </ac:picMkLst>
        </pc:picChg>
        <pc:picChg chg="mod ord">
          <ac:chgData name="Ορέστης Αντωνίου" userId="aa65568b-29c0-48f4-92ec-07a3c5292fa9" providerId="ADAL" clId="{D21D1392-A465-4792-993E-32CB645AABC9}" dt="2023-11-27T21:51:29.104" v="52934" actId="1076"/>
          <ac:picMkLst>
            <pc:docMk/>
            <pc:sldMk cId="1558908067" sldId="561"/>
            <ac:picMk id="19" creationId="{D4C47F68-BD95-8EB1-7078-AA3B50DD0B61}"/>
          </ac:picMkLst>
        </pc:picChg>
      </pc:sldChg>
      <pc:sldChg chg="addSp delSp modSp add mod modAnim">
        <pc:chgData name="Ορέστης Αντωνίου" userId="aa65568b-29c0-48f4-92ec-07a3c5292fa9" providerId="ADAL" clId="{D21D1392-A465-4792-993E-32CB645AABC9}" dt="2023-11-27T22:06:45.281" v="53155"/>
        <pc:sldMkLst>
          <pc:docMk/>
          <pc:sldMk cId="3240830528" sldId="562"/>
        </pc:sldMkLst>
        <pc:spChg chg="add mod">
          <ac:chgData name="Ορέστης Αντωνίου" userId="aa65568b-29c0-48f4-92ec-07a3c5292fa9" providerId="ADAL" clId="{D21D1392-A465-4792-993E-32CB645AABC9}" dt="2023-11-27T22:02:43.891" v="53141" actId="20577"/>
          <ac:spMkLst>
            <pc:docMk/>
            <pc:sldMk cId="3240830528" sldId="562"/>
            <ac:spMk id="2" creationId="{579E9D2F-9B78-3B9B-2A7B-34F2DE9B1B3E}"/>
          </ac:spMkLst>
        </pc:spChg>
        <pc:spChg chg="add mod">
          <ac:chgData name="Ορέστης Αντωνίου" userId="aa65568b-29c0-48f4-92ec-07a3c5292fa9" providerId="ADAL" clId="{D21D1392-A465-4792-993E-32CB645AABC9}" dt="2023-11-27T21:59:08.014" v="53060"/>
          <ac:spMkLst>
            <pc:docMk/>
            <pc:sldMk cId="3240830528" sldId="562"/>
            <ac:spMk id="3" creationId="{5B7D7EA3-E58E-8705-8B75-804C62BA13EA}"/>
          </ac:spMkLst>
        </pc:spChg>
        <pc:spChg chg="del">
          <ac:chgData name="Ορέστης Αντωνίου" userId="aa65568b-29c0-48f4-92ec-07a3c5292fa9" providerId="ADAL" clId="{D21D1392-A465-4792-993E-32CB645AABC9}" dt="2023-11-27T21:59:00.827" v="53059" actId="21"/>
          <ac:spMkLst>
            <pc:docMk/>
            <pc:sldMk cId="3240830528" sldId="562"/>
            <ac:spMk id="31" creationId="{F98110E1-F282-BC49-4C10-E2E984B65699}"/>
          </ac:spMkLst>
        </pc:spChg>
      </pc:sldChg>
      <pc:sldChg chg="addSp modSp add mod">
        <pc:chgData name="Ορέστης Αντωνίου" userId="aa65568b-29c0-48f4-92ec-07a3c5292fa9" providerId="ADAL" clId="{D21D1392-A465-4792-993E-32CB645AABC9}" dt="2023-11-27T21:07:08.413" v="52301" actId="20577"/>
        <pc:sldMkLst>
          <pc:docMk/>
          <pc:sldMk cId="2915639988" sldId="563"/>
        </pc:sldMkLst>
        <pc:spChg chg="add mod">
          <ac:chgData name="Ορέστης Αντωνίου" userId="aa65568b-29c0-48f4-92ec-07a3c5292fa9" providerId="ADAL" clId="{D21D1392-A465-4792-993E-32CB645AABC9}" dt="2023-11-27T21:07:08.413" v="52301" actId="20577"/>
          <ac:spMkLst>
            <pc:docMk/>
            <pc:sldMk cId="2915639988" sldId="563"/>
            <ac:spMk id="2" creationId="{4D9BABD1-4C44-F3EC-05EE-6C9B900BC300}"/>
          </ac:spMkLst>
        </pc:spChg>
      </pc:sldChg>
      <pc:sldChg chg="addSp delSp modSp add mod ord modNotesTx">
        <pc:chgData name="Ορέστης Αντωνίου" userId="aa65568b-29c0-48f4-92ec-07a3c5292fa9" providerId="ADAL" clId="{D21D1392-A465-4792-993E-32CB645AABC9}" dt="2023-12-02T10:30:09.408" v="55448" actId="20577"/>
        <pc:sldMkLst>
          <pc:docMk/>
          <pc:sldMk cId="1437274038" sldId="564"/>
        </pc:sldMkLst>
        <pc:spChg chg="add mod">
          <ac:chgData name="Ορέστης Αντωνίου" userId="aa65568b-29c0-48f4-92ec-07a3c5292fa9" providerId="ADAL" clId="{D21D1392-A465-4792-993E-32CB645AABC9}" dt="2023-12-02T08:29:37.267" v="53588" actId="207"/>
          <ac:spMkLst>
            <pc:docMk/>
            <pc:sldMk cId="1437274038" sldId="564"/>
            <ac:spMk id="3" creationId="{9FD5676F-1DD3-9A6C-4B60-405B47C91938}"/>
          </ac:spMkLst>
        </pc:spChg>
        <pc:spChg chg="del mod">
          <ac:chgData name="Ορέστης Αντωνίου" userId="aa65568b-29c0-48f4-92ec-07a3c5292fa9" providerId="ADAL" clId="{D21D1392-A465-4792-993E-32CB645AABC9}" dt="2023-12-02T08:27:05.708" v="53567" actId="21"/>
          <ac:spMkLst>
            <pc:docMk/>
            <pc:sldMk cId="1437274038" sldId="564"/>
            <ac:spMk id="6" creationId="{53C80863-DDEB-9082-082E-B3AC780760A9}"/>
          </ac:spMkLst>
        </pc:spChg>
        <pc:spChg chg="add del mod">
          <ac:chgData name="Ορέστης Αντωνίου" userId="aa65568b-29c0-48f4-92ec-07a3c5292fa9" providerId="ADAL" clId="{D21D1392-A465-4792-993E-32CB645AABC9}" dt="2023-12-02T08:27:07.653" v="53568" actId="21"/>
          <ac:spMkLst>
            <pc:docMk/>
            <pc:sldMk cId="1437274038" sldId="564"/>
            <ac:spMk id="14" creationId="{FEE66B14-8820-6D98-23BC-B74B458888CF}"/>
          </ac:spMkLst>
        </pc:spChg>
      </pc:sldChg>
      <pc:sldChg chg="modSp add mod modAnim">
        <pc:chgData name="Ορέστης Αντωνίου" userId="aa65568b-29c0-48f4-92ec-07a3c5292fa9" providerId="ADAL" clId="{D21D1392-A465-4792-993E-32CB645AABC9}" dt="2023-12-02T10:15:40.128" v="54408"/>
        <pc:sldMkLst>
          <pc:docMk/>
          <pc:sldMk cId="1835508570" sldId="565"/>
        </pc:sldMkLst>
        <pc:spChg chg="mod">
          <ac:chgData name="Ορέστης Αντωνίου" userId="aa65568b-29c0-48f4-92ec-07a3c5292fa9" providerId="ADAL" clId="{D21D1392-A465-4792-993E-32CB645AABC9}" dt="2023-12-02T10:12:34.859" v="54336" actId="207"/>
          <ac:spMkLst>
            <pc:docMk/>
            <pc:sldMk cId="1835508570" sldId="565"/>
            <ac:spMk id="4" creationId="{8D372511-A055-E5A9-EBBC-8E1272D6A6CE}"/>
          </ac:spMkLst>
        </pc:spChg>
        <pc:spChg chg="mod">
          <ac:chgData name="Ορέστης Αντωνίου" userId="aa65568b-29c0-48f4-92ec-07a3c5292fa9" providerId="ADAL" clId="{D21D1392-A465-4792-993E-32CB645AABC9}" dt="2023-12-02T10:13:35.103" v="54398" actId="207"/>
          <ac:spMkLst>
            <pc:docMk/>
            <pc:sldMk cId="1835508570" sldId="565"/>
            <ac:spMk id="5" creationId="{E43F8898-3246-B62E-0597-C741F235EF93}"/>
          </ac:spMkLst>
        </pc:spChg>
        <pc:spChg chg="mod">
          <ac:chgData name="Ορέστης Αντωνίου" userId="aa65568b-29c0-48f4-92ec-07a3c5292fa9" providerId="ADAL" clId="{D21D1392-A465-4792-993E-32CB645AABC9}" dt="2023-12-02T10:14:25.311" v="54402" actId="120"/>
          <ac:spMkLst>
            <pc:docMk/>
            <pc:sldMk cId="1835508570" sldId="565"/>
            <ac:spMk id="6" creationId="{2698305C-3719-2CCA-73A5-04EC544E4341}"/>
          </ac:spMkLst>
        </pc:spChg>
        <pc:spChg chg="mod">
          <ac:chgData name="Ορέστης Αντωνίου" userId="aa65568b-29c0-48f4-92ec-07a3c5292fa9" providerId="ADAL" clId="{D21D1392-A465-4792-993E-32CB645AABC9}" dt="2023-12-02T09:07:56.596" v="54029" actId="6549"/>
          <ac:spMkLst>
            <pc:docMk/>
            <pc:sldMk cId="1835508570" sldId="565"/>
            <ac:spMk id="44" creationId="{8745771C-71CF-B8D9-B047-2FFC661826C5}"/>
          </ac:spMkLst>
        </pc:spChg>
      </pc:sldChg>
      <pc:sldChg chg="delSp modSp add mod delAnim">
        <pc:chgData name="Ορέστης Αντωνίου" userId="aa65568b-29c0-48f4-92ec-07a3c5292fa9" providerId="ADAL" clId="{D21D1392-A465-4792-993E-32CB645AABC9}" dt="2023-12-02T12:16:35.329" v="59276" actId="21"/>
        <pc:sldMkLst>
          <pc:docMk/>
          <pc:sldMk cId="220908533" sldId="566"/>
        </pc:sldMkLst>
        <pc:spChg chg="mod">
          <ac:chgData name="Ορέστης Αντωνίου" userId="aa65568b-29c0-48f4-92ec-07a3c5292fa9" providerId="ADAL" clId="{D21D1392-A465-4792-993E-32CB645AABC9}" dt="2023-12-02T12:16:16.357" v="59275" actId="6549"/>
          <ac:spMkLst>
            <pc:docMk/>
            <pc:sldMk cId="220908533" sldId="566"/>
            <ac:spMk id="42" creationId="{0016741C-742C-0E8C-5B28-81D689B17D71}"/>
          </ac:spMkLst>
        </pc:spChg>
        <pc:grpChg chg="del">
          <ac:chgData name="Ορέστης Αντωνίου" userId="aa65568b-29c0-48f4-92ec-07a3c5292fa9" providerId="ADAL" clId="{D21D1392-A465-4792-993E-32CB645AABC9}" dt="2023-12-02T12:16:35.329" v="59276" actId="21"/>
          <ac:grpSpMkLst>
            <pc:docMk/>
            <pc:sldMk cId="220908533" sldId="566"/>
            <ac:grpSpMk id="4" creationId="{47803EAE-AF3C-510E-DEF1-975176EF4582}"/>
          </ac:grpSpMkLst>
        </pc:grpChg>
      </pc:sldChg>
    </pc:docChg>
  </pc:docChgLst>
  <pc:docChgLst>
    <pc:chgData name="Αλεξάνδρα Βλαχοκώστα" userId="ebe5381d-644d-4268-94b5-aa261835907c" providerId="ADAL" clId="{62B11497-7265-4ED1-9256-659AAB0EC809}"/>
    <pc:docChg chg="undo custSel delSld modSld">
      <pc:chgData name="Αλεξάνδρα Βλαχοκώστα" userId="ebe5381d-644d-4268-94b5-aa261835907c" providerId="ADAL" clId="{62B11497-7265-4ED1-9256-659AAB0EC809}" dt="2023-11-17T16:51:04.699" v="18473" actId="20577"/>
      <pc:docMkLst>
        <pc:docMk/>
      </pc:docMkLst>
      <pc:sldChg chg="modNotesTx">
        <pc:chgData name="Αλεξάνδρα Βλαχοκώστα" userId="ebe5381d-644d-4268-94b5-aa261835907c" providerId="ADAL" clId="{62B11497-7265-4ED1-9256-659AAB0EC809}" dt="2023-11-16T12:24:39.894" v="714" actId="20577"/>
        <pc:sldMkLst>
          <pc:docMk/>
          <pc:sldMk cId="785921556" sldId="351"/>
        </pc:sldMkLst>
      </pc:sldChg>
      <pc:sldChg chg="modNotesTx">
        <pc:chgData name="Αλεξάνδρα Βλαχοκώστα" userId="ebe5381d-644d-4268-94b5-aa261835907c" providerId="ADAL" clId="{62B11497-7265-4ED1-9256-659AAB0EC809}" dt="2023-11-16T11:55:13.041" v="2" actId="20577"/>
        <pc:sldMkLst>
          <pc:docMk/>
          <pc:sldMk cId="1789855053" sldId="352"/>
        </pc:sldMkLst>
      </pc:sldChg>
      <pc:sldChg chg="modNotesTx">
        <pc:chgData name="Αλεξάνδρα Βλαχοκώστα" userId="ebe5381d-644d-4268-94b5-aa261835907c" providerId="ADAL" clId="{62B11497-7265-4ED1-9256-659AAB0EC809}" dt="2023-11-16T12:29:59.399" v="1268" actId="6549"/>
        <pc:sldMkLst>
          <pc:docMk/>
          <pc:sldMk cId="2586156046" sldId="353"/>
        </pc:sldMkLst>
      </pc:sldChg>
      <pc:sldChg chg="modNotesTx">
        <pc:chgData name="Αλεξάνδρα Βλαχοκώστα" userId="ebe5381d-644d-4268-94b5-aa261835907c" providerId="ADAL" clId="{62B11497-7265-4ED1-9256-659AAB0EC809}" dt="2023-11-16T12:51:20.293" v="1717" actId="6549"/>
        <pc:sldMkLst>
          <pc:docMk/>
          <pc:sldMk cId="316015897" sldId="354"/>
        </pc:sldMkLst>
      </pc:sldChg>
      <pc:sldChg chg="modNotesTx">
        <pc:chgData name="Αλεξάνδρα Βλαχοκώστα" userId="ebe5381d-644d-4268-94b5-aa261835907c" providerId="ADAL" clId="{62B11497-7265-4ED1-9256-659AAB0EC809}" dt="2023-11-17T09:21:59.288" v="5824" actId="6549"/>
        <pc:sldMkLst>
          <pc:docMk/>
          <pc:sldMk cId="2765719457" sldId="358"/>
        </pc:sldMkLst>
      </pc:sldChg>
      <pc:sldChg chg="modNotesTx">
        <pc:chgData name="Αλεξάνδρα Βλαχοκώστα" userId="ebe5381d-644d-4268-94b5-aa261835907c" providerId="ADAL" clId="{62B11497-7265-4ED1-9256-659AAB0EC809}" dt="2023-11-17T08:10:34.760" v="4895" actId="20577"/>
        <pc:sldMkLst>
          <pc:docMk/>
          <pc:sldMk cId="1559568892" sldId="359"/>
        </pc:sldMkLst>
      </pc:sldChg>
      <pc:sldChg chg="modNotesTx">
        <pc:chgData name="Αλεξάνδρα Βλαχοκώστα" userId="ebe5381d-644d-4268-94b5-aa261835907c" providerId="ADAL" clId="{62B11497-7265-4ED1-9256-659AAB0EC809}" dt="2023-11-17T11:53:28.180" v="10780" actId="20577"/>
        <pc:sldMkLst>
          <pc:docMk/>
          <pc:sldMk cId="3276168679" sldId="360"/>
        </pc:sldMkLst>
      </pc:sldChg>
      <pc:sldChg chg="modNotesTx">
        <pc:chgData name="Αλεξάνδρα Βλαχοκώστα" userId="ebe5381d-644d-4268-94b5-aa261835907c" providerId="ADAL" clId="{62B11497-7265-4ED1-9256-659AAB0EC809}" dt="2023-11-16T12:24:20.441" v="673" actId="6549"/>
        <pc:sldMkLst>
          <pc:docMk/>
          <pc:sldMk cId="2298682221" sldId="361"/>
        </pc:sldMkLst>
      </pc:sldChg>
      <pc:sldChg chg="modNotesTx">
        <pc:chgData name="Αλεξάνδρα Βλαχοκώστα" userId="ebe5381d-644d-4268-94b5-aa261835907c" providerId="ADAL" clId="{62B11497-7265-4ED1-9256-659AAB0EC809}" dt="2023-11-17T09:27:16.149" v="6271" actId="6549"/>
        <pc:sldMkLst>
          <pc:docMk/>
          <pc:sldMk cId="1340601564" sldId="362"/>
        </pc:sldMkLst>
      </pc:sldChg>
      <pc:sldChg chg="modNotesTx">
        <pc:chgData name="Αλεξάνδρα Βλαχοκώστα" userId="ebe5381d-644d-4268-94b5-aa261835907c" providerId="ADAL" clId="{62B11497-7265-4ED1-9256-659AAB0EC809}" dt="2023-11-17T10:38:57.209" v="6648" actId="6549"/>
        <pc:sldMkLst>
          <pc:docMk/>
          <pc:sldMk cId="245864236" sldId="364"/>
        </pc:sldMkLst>
      </pc:sldChg>
      <pc:sldChg chg="modNotesTx">
        <pc:chgData name="Αλεξάνδρα Βλαχοκώστα" userId="ebe5381d-644d-4268-94b5-aa261835907c" providerId="ADAL" clId="{62B11497-7265-4ED1-9256-659AAB0EC809}" dt="2023-11-17T10:51:59.136" v="6957" actId="20577"/>
        <pc:sldMkLst>
          <pc:docMk/>
          <pc:sldMk cId="611737568" sldId="366"/>
        </pc:sldMkLst>
      </pc:sldChg>
      <pc:sldChg chg="modNotesTx">
        <pc:chgData name="Αλεξάνδρα Βλαχοκώστα" userId="ebe5381d-644d-4268-94b5-aa261835907c" providerId="ADAL" clId="{62B11497-7265-4ED1-9256-659AAB0EC809}" dt="2023-11-17T10:53:49.867" v="7092" actId="6549"/>
        <pc:sldMkLst>
          <pc:docMk/>
          <pc:sldMk cId="3754282303" sldId="367"/>
        </pc:sldMkLst>
      </pc:sldChg>
      <pc:sldChg chg="modNotesTx">
        <pc:chgData name="Αλεξάνδρα Βλαχοκώστα" userId="ebe5381d-644d-4268-94b5-aa261835907c" providerId="ADAL" clId="{62B11497-7265-4ED1-9256-659AAB0EC809}" dt="2023-11-17T11:08:59.395" v="7668" actId="20577"/>
        <pc:sldMkLst>
          <pc:docMk/>
          <pc:sldMk cId="101871621" sldId="368"/>
        </pc:sldMkLst>
      </pc:sldChg>
      <pc:sldChg chg="modNotesTx">
        <pc:chgData name="Αλεξάνδρα Βλαχοκώστα" userId="ebe5381d-644d-4268-94b5-aa261835907c" providerId="ADAL" clId="{62B11497-7265-4ED1-9256-659AAB0EC809}" dt="2023-11-17T11:29:51.684" v="8969" actId="20577"/>
        <pc:sldMkLst>
          <pc:docMk/>
          <pc:sldMk cId="4174570918" sldId="370"/>
        </pc:sldMkLst>
      </pc:sldChg>
      <pc:sldChg chg="modNotesTx">
        <pc:chgData name="Αλεξάνδρα Βλαχοκώστα" userId="ebe5381d-644d-4268-94b5-aa261835907c" providerId="ADAL" clId="{62B11497-7265-4ED1-9256-659AAB0EC809}" dt="2023-11-17T11:24:45.547" v="8543" actId="20577"/>
        <pc:sldMkLst>
          <pc:docMk/>
          <pc:sldMk cId="146450203" sldId="371"/>
        </pc:sldMkLst>
      </pc:sldChg>
      <pc:sldChg chg="modNotesTx">
        <pc:chgData name="Αλεξάνδρα Βλαχοκώστα" userId="ebe5381d-644d-4268-94b5-aa261835907c" providerId="ADAL" clId="{62B11497-7265-4ED1-9256-659AAB0EC809}" dt="2023-11-17T11:33:32.188" v="9243" actId="115"/>
        <pc:sldMkLst>
          <pc:docMk/>
          <pc:sldMk cId="653121796" sldId="372"/>
        </pc:sldMkLst>
      </pc:sldChg>
      <pc:sldChg chg="modNotesTx">
        <pc:chgData name="Αλεξάνδρα Βλαχοκώστα" userId="ebe5381d-644d-4268-94b5-aa261835907c" providerId="ADAL" clId="{62B11497-7265-4ED1-9256-659AAB0EC809}" dt="2023-11-17T11:45:46.933" v="10009" actId="20577"/>
        <pc:sldMkLst>
          <pc:docMk/>
          <pc:sldMk cId="1749076414" sldId="373"/>
        </pc:sldMkLst>
      </pc:sldChg>
      <pc:sldChg chg="modNotesTx">
        <pc:chgData name="Αλεξάνδρα Βλαχοκώστα" userId="ebe5381d-644d-4268-94b5-aa261835907c" providerId="ADAL" clId="{62B11497-7265-4ED1-9256-659AAB0EC809}" dt="2023-11-17T11:50:37.533" v="10459" actId="20577"/>
        <pc:sldMkLst>
          <pc:docMk/>
          <pc:sldMk cId="1358221138" sldId="374"/>
        </pc:sldMkLst>
      </pc:sldChg>
      <pc:sldChg chg="modNotesTx">
        <pc:chgData name="Αλεξάνδρα Βλαχοκώστα" userId="ebe5381d-644d-4268-94b5-aa261835907c" providerId="ADAL" clId="{62B11497-7265-4ED1-9256-659AAB0EC809}" dt="2023-11-16T13:31:46.433" v="3643" actId="20577"/>
        <pc:sldMkLst>
          <pc:docMk/>
          <pc:sldMk cId="3544838558" sldId="375"/>
        </pc:sldMkLst>
      </pc:sldChg>
      <pc:sldChg chg="modNotesTx">
        <pc:chgData name="Αλεξάνδρα Βλαχοκώστα" userId="ebe5381d-644d-4268-94b5-aa261835907c" providerId="ADAL" clId="{62B11497-7265-4ED1-9256-659AAB0EC809}" dt="2023-11-16T12:51:46.848" v="1734" actId="20577"/>
        <pc:sldMkLst>
          <pc:docMk/>
          <pc:sldMk cId="4281149587" sldId="379"/>
        </pc:sldMkLst>
      </pc:sldChg>
      <pc:sldChg chg="modNotesTx">
        <pc:chgData name="Αλεξάνδρα Βλαχοκώστα" userId="ebe5381d-644d-4268-94b5-aa261835907c" providerId="ADAL" clId="{62B11497-7265-4ED1-9256-659AAB0EC809}" dt="2023-11-16T13:06:21.823" v="2602" actId="20577"/>
        <pc:sldMkLst>
          <pc:docMk/>
          <pc:sldMk cId="2777872408" sldId="380"/>
        </pc:sldMkLst>
      </pc:sldChg>
      <pc:sldChg chg="modNotesTx">
        <pc:chgData name="Αλεξάνδρα Βλαχοκώστα" userId="ebe5381d-644d-4268-94b5-aa261835907c" providerId="ADAL" clId="{62B11497-7265-4ED1-9256-659AAB0EC809}" dt="2023-11-17T11:57:44.336" v="11056" actId="20577"/>
        <pc:sldMkLst>
          <pc:docMk/>
          <pc:sldMk cId="657676662" sldId="399"/>
        </pc:sldMkLst>
      </pc:sldChg>
      <pc:sldChg chg="modNotesTx">
        <pc:chgData name="Αλεξάνδρα Βλαχοκώστα" userId="ebe5381d-644d-4268-94b5-aa261835907c" providerId="ADAL" clId="{62B11497-7265-4ED1-9256-659AAB0EC809}" dt="2023-11-17T15:18:22.700" v="11240" actId="20577"/>
        <pc:sldMkLst>
          <pc:docMk/>
          <pc:sldMk cId="292997513" sldId="400"/>
        </pc:sldMkLst>
      </pc:sldChg>
      <pc:sldChg chg="modNotesTx">
        <pc:chgData name="Αλεξάνδρα Βλαχοκώστα" userId="ebe5381d-644d-4268-94b5-aa261835907c" providerId="ADAL" clId="{62B11497-7265-4ED1-9256-659AAB0EC809}" dt="2023-11-17T15:22:36.026" v="11611" actId="20577"/>
        <pc:sldMkLst>
          <pc:docMk/>
          <pc:sldMk cId="1438934043" sldId="401"/>
        </pc:sldMkLst>
      </pc:sldChg>
      <pc:sldChg chg="modNotesTx">
        <pc:chgData name="Αλεξάνδρα Βλαχοκώστα" userId="ebe5381d-644d-4268-94b5-aa261835907c" providerId="ADAL" clId="{62B11497-7265-4ED1-9256-659AAB0EC809}" dt="2023-11-17T15:24:28.369" v="11870" actId="6549"/>
        <pc:sldMkLst>
          <pc:docMk/>
          <pc:sldMk cId="3911015991" sldId="402"/>
        </pc:sldMkLst>
      </pc:sldChg>
      <pc:sldChg chg="modNotesTx">
        <pc:chgData name="Αλεξάνδρα Βλαχοκώστα" userId="ebe5381d-644d-4268-94b5-aa261835907c" providerId="ADAL" clId="{62B11497-7265-4ED1-9256-659AAB0EC809}" dt="2023-11-17T15:30:06.384" v="12846" actId="20577"/>
        <pc:sldMkLst>
          <pc:docMk/>
          <pc:sldMk cId="1907789764" sldId="403"/>
        </pc:sldMkLst>
      </pc:sldChg>
      <pc:sldChg chg="modNotesTx">
        <pc:chgData name="Αλεξάνδρα Βλαχοκώστα" userId="ebe5381d-644d-4268-94b5-aa261835907c" providerId="ADAL" clId="{62B11497-7265-4ED1-9256-659AAB0EC809}" dt="2023-11-17T15:43:16.944" v="13344" actId="20577"/>
        <pc:sldMkLst>
          <pc:docMk/>
          <pc:sldMk cId="3624496798" sldId="404"/>
        </pc:sldMkLst>
      </pc:sldChg>
      <pc:sldChg chg="modNotesTx">
        <pc:chgData name="Αλεξάνδρα Βλαχοκώστα" userId="ebe5381d-644d-4268-94b5-aa261835907c" providerId="ADAL" clId="{62B11497-7265-4ED1-9256-659AAB0EC809}" dt="2023-11-17T15:53:30.816" v="13798" actId="20577"/>
        <pc:sldMkLst>
          <pc:docMk/>
          <pc:sldMk cId="2338888800" sldId="405"/>
        </pc:sldMkLst>
      </pc:sldChg>
      <pc:sldChg chg="modNotesTx">
        <pc:chgData name="Αλεξάνδρα Βλαχοκώστα" userId="ebe5381d-644d-4268-94b5-aa261835907c" providerId="ADAL" clId="{62B11497-7265-4ED1-9256-659AAB0EC809}" dt="2023-11-17T16:03:35.052" v="14039" actId="20577"/>
        <pc:sldMkLst>
          <pc:docMk/>
          <pc:sldMk cId="3879438816" sldId="406"/>
        </pc:sldMkLst>
      </pc:sldChg>
      <pc:sldChg chg="modNotesTx">
        <pc:chgData name="Αλεξάνδρα Βλαχοκώστα" userId="ebe5381d-644d-4268-94b5-aa261835907c" providerId="ADAL" clId="{62B11497-7265-4ED1-9256-659AAB0EC809}" dt="2023-11-17T16:05:03.249" v="14096" actId="6549"/>
        <pc:sldMkLst>
          <pc:docMk/>
          <pc:sldMk cId="1745814534" sldId="407"/>
        </pc:sldMkLst>
      </pc:sldChg>
      <pc:sldChg chg="modNotesTx">
        <pc:chgData name="Αλεξάνδρα Βλαχοκώστα" userId="ebe5381d-644d-4268-94b5-aa261835907c" providerId="ADAL" clId="{62B11497-7265-4ED1-9256-659AAB0EC809}" dt="2023-11-17T16:12:45.954" v="14564" actId="20577"/>
        <pc:sldMkLst>
          <pc:docMk/>
          <pc:sldMk cId="670843913" sldId="408"/>
        </pc:sldMkLst>
      </pc:sldChg>
      <pc:sldChg chg="modNotesTx">
        <pc:chgData name="Αλεξάνδρα Βλαχοκώστα" userId="ebe5381d-644d-4268-94b5-aa261835907c" providerId="ADAL" clId="{62B11497-7265-4ED1-9256-659AAB0EC809}" dt="2023-11-17T16:17:34.902" v="15342" actId="6549"/>
        <pc:sldMkLst>
          <pc:docMk/>
          <pc:sldMk cId="197642662" sldId="409"/>
        </pc:sldMkLst>
      </pc:sldChg>
      <pc:sldChg chg="modNotesTx">
        <pc:chgData name="Αλεξάνδρα Βλαχοκώστα" userId="ebe5381d-644d-4268-94b5-aa261835907c" providerId="ADAL" clId="{62B11497-7265-4ED1-9256-659AAB0EC809}" dt="2023-11-17T16:30:36.159" v="16161" actId="20577"/>
        <pc:sldMkLst>
          <pc:docMk/>
          <pc:sldMk cId="3138323006" sldId="410"/>
        </pc:sldMkLst>
      </pc:sldChg>
      <pc:sldChg chg="modNotesTx">
        <pc:chgData name="Αλεξάνδρα Βλαχοκώστα" userId="ebe5381d-644d-4268-94b5-aa261835907c" providerId="ADAL" clId="{62B11497-7265-4ED1-9256-659AAB0EC809}" dt="2023-11-17T16:26:14.558" v="15708" actId="20577"/>
        <pc:sldMkLst>
          <pc:docMk/>
          <pc:sldMk cId="1225756332" sldId="411"/>
        </pc:sldMkLst>
      </pc:sldChg>
      <pc:sldChg chg="modNotesTx">
        <pc:chgData name="Αλεξάνδρα Βλαχοκώστα" userId="ebe5381d-644d-4268-94b5-aa261835907c" providerId="ADAL" clId="{62B11497-7265-4ED1-9256-659AAB0EC809}" dt="2023-11-17T16:35:34.194" v="16851" actId="20577"/>
        <pc:sldMkLst>
          <pc:docMk/>
          <pc:sldMk cId="271298165" sldId="412"/>
        </pc:sldMkLst>
      </pc:sldChg>
      <pc:sldChg chg="modNotesTx">
        <pc:chgData name="Αλεξάνδρα Βλαχοκώστα" userId="ebe5381d-644d-4268-94b5-aa261835907c" providerId="ADAL" clId="{62B11497-7265-4ED1-9256-659AAB0EC809}" dt="2023-11-17T16:40:37.359" v="17402" actId="20577"/>
        <pc:sldMkLst>
          <pc:docMk/>
          <pc:sldMk cId="2601501796" sldId="413"/>
        </pc:sldMkLst>
      </pc:sldChg>
      <pc:sldChg chg="modNotesTx">
        <pc:chgData name="Αλεξάνδρα Βλαχοκώστα" userId="ebe5381d-644d-4268-94b5-aa261835907c" providerId="ADAL" clId="{62B11497-7265-4ED1-9256-659AAB0EC809}" dt="2023-11-17T16:44:14.512" v="17600" actId="6549"/>
        <pc:sldMkLst>
          <pc:docMk/>
          <pc:sldMk cId="871314202" sldId="414"/>
        </pc:sldMkLst>
      </pc:sldChg>
      <pc:sldChg chg="modNotesTx">
        <pc:chgData name="Αλεξάνδρα Βλαχοκώστα" userId="ebe5381d-644d-4268-94b5-aa261835907c" providerId="ADAL" clId="{62B11497-7265-4ED1-9256-659AAB0EC809}" dt="2023-11-17T16:47:31.975" v="17926" actId="20577"/>
        <pc:sldMkLst>
          <pc:docMk/>
          <pc:sldMk cId="1096827304" sldId="415"/>
        </pc:sldMkLst>
      </pc:sldChg>
      <pc:sldChg chg="modNotesTx">
        <pc:chgData name="Αλεξάνδρα Βλαχοκώστα" userId="ebe5381d-644d-4268-94b5-aa261835907c" providerId="ADAL" clId="{62B11497-7265-4ED1-9256-659AAB0EC809}" dt="2023-11-17T16:51:04.699" v="18473" actId="20577"/>
        <pc:sldMkLst>
          <pc:docMk/>
          <pc:sldMk cId="1510418428" sldId="416"/>
        </pc:sldMkLst>
      </pc:sldChg>
      <pc:sldChg chg="del">
        <pc:chgData name="Αλεξάνδρα Βλαχοκώστα" userId="ebe5381d-644d-4268-94b5-aa261835907c" providerId="ADAL" clId="{62B11497-7265-4ED1-9256-659AAB0EC809}" dt="2023-11-16T12:04:26.985" v="572" actId="47"/>
        <pc:sldMkLst>
          <pc:docMk/>
          <pc:sldMk cId="3034821546" sldId="451"/>
        </pc:sldMkLst>
      </pc:sldChg>
      <pc:sldChg chg="modNotesTx">
        <pc:chgData name="Αλεξάνδρα Βλαχοκώστα" userId="ebe5381d-644d-4268-94b5-aa261835907c" providerId="ADAL" clId="{62B11497-7265-4ED1-9256-659AAB0EC809}" dt="2023-11-17T11:12:07.732" v="8196" actId="20577"/>
        <pc:sldMkLst>
          <pc:docMk/>
          <pc:sldMk cId="600324864" sldId="454"/>
        </pc:sldMkLst>
      </pc:sldChg>
      <pc:sldChg chg="modNotesTx">
        <pc:chgData name="Αλεξάνδρα Βλαχοκώστα" userId="ebe5381d-644d-4268-94b5-aa261835907c" providerId="ADAL" clId="{62B11497-7265-4ED1-9256-659AAB0EC809}" dt="2023-11-16T13:07:48.446" v="2646" actId="20577"/>
        <pc:sldMkLst>
          <pc:docMk/>
          <pc:sldMk cId="4061709643" sldId="455"/>
        </pc:sldMkLst>
      </pc:sldChg>
      <pc:sldChg chg="modNotesTx">
        <pc:chgData name="Αλεξάνδρα Βλαχοκώστα" userId="ebe5381d-644d-4268-94b5-aa261835907c" providerId="ADAL" clId="{62B11497-7265-4ED1-9256-659AAB0EC809}" dt="2023-11-16T13:08:50.656" v="2759" actId="6549"/>
        <pc:sldMkLst>
          <pc:docMk/>
          <pc:sldMk cId="3197084282" sldId="457"/>
        </pc:sldMkLst>
      </pc:sldChg>
      <pc:sldChg chg="modNotesTx">
        <pc:chgData name="Αλεξάνδρα Βλαχοκώστα" userId="ebe5381d-644d-4268-94b5-aa261835907c" providerId="ADAL" clId="{62B11497-7265-4ED1-9256-659AAB0EC809}" dt="2023-11-16T13:12:33.316" v="3002" actId="20577"/>
        <pc:sldMkLst>
          <pc:docMk/>
          <pc:sldMk cId="1538696999" sldId="458"/>
        </pc:sldMkLst>
      </pc:sldChg>
      <pc:sldChg chg="modNotesTx">
        <pc:chgData name="Αλεξάνδρα Βλαχοκώστα" userId="ebe5381d-644d-4268-94b5-aa261835907c" providerId="ADAL" clId="{62B11497-7265-4ED1-9256-659AAB0EC809}" dt="2023-11-16T13:15:57.210" v="3318" actId="5793"/>
        <pc:sldMkLst>
          <pc:docMk/>
          <pc:sldMk cId="988888323" sldId="459"/>
        </pc:sldMkLst>
      </pc:sldChg>
      <pc:sldChg chg="modNotesTx">
        <pc:chgData name="Αλεξάνδρα Βλαχοκώστα" userId="ebe5381d-644d-4268-94b5-aa261835907c" providerId="ADAL" clId="{62B11497-7265-4ED1-9256-659AAB0EC809}" dt="2023-11-17T07:55:00.320" v="4549" actId="20577"/>
        <pc:sldMkLst>
          <pc:docMk/>
          <pc:sldMk cId="2472875977" sldId="460"/>
        </pc:sldMkLst>
      </pc:sldChg>
      <pc:sldChg chg="modNotesTx">
        <pc:chgData name="Αλεξάνδρα Βλαχοκώστα" userId="ebe5381d-644d-4268-94b5-aa261835907c" providerId="ADAL" clId="{62B11497-7265-4ED1-9256-659AAB0EC809}" dt="2023-11-16T12:04:04.789" v="571" actId="5793"/>
        <pc:sldMkLst>
          <pc:docMk/>
          <pc:sldMk cId="2938624737" sldId="4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C4DDB-B432-40D1-9337-3946E05D9B06}" type="datetimeFigureOut">
              <a:rPr lang="el-GR" smtClean="0"/>
              <a:t>12/12/2023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6574-A867-431F-8E67-7900036031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93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7678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359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8715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69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 την προσθήκη κάθε εγγραφής στον πίνακα των αναδόχων στο Τμήμα «Β1. Στοιχεία Αναδόχων / Υπεργολάβων» θα πρέπει να ακολουθούνται οι παρακάτω </a:t>
            </a:r>
            <a:r>
              <a:rPr lang="el-G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κανόνες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ότι αφορά τη συμπλήρωση των πεδίων του δικαιούχου/ τελικού αποδέκτη των κονδυλίων: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Αριθμός Σύμβασης: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συμπληρώνεται οποιοδήποτε στοιχείο κωδικοποίησης του επενδυτικού σχεδίου, υπό το όρο ότι εξασφαλίζεται η </a:t>
            </a:r>
            <a:r>
              <a:rPr lang="el-GR" sz="1800" u="sng" dirty="0"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μοναδικότητα του συνδυασμού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ΑΦΜ του δικαιούχου/ τελικού αποδέκτη με τον κωδικό αριθμό του επενδυτικού σχεδίου στο οποίο συμμετέχει (π.χ. 090273059_ΤΑΕΔΚ-06187)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Ποσό Αναδόχου / Φορέα (Συνολική ΔΔ):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συμπληρώνεται το ποσό της ενίσχυσης που αναλογεί στον συγκεκριμένο δικαιούχο/ τελικό αποδέκτη από το συγκεκριμένο επενδυτικό σχέδιο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Ενεργός στο ΤΔΥ: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συμπληρώνεται η τιμή ΝΑΙ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Σχέση με το υποέργο: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συμπληρώνεται η τιμή «5. ΤΕΛΙΚΟΣ ΑΠΟΔΕΚΤΗΣ»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Πραγματικοί Δικαιούχοι: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συμπληρώνονται για όλους τους φορείς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21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Ωστόσο, ανάλογα με τις ειδικότερες προβλέψεις της Πρόσκλησης Κρατικών Ενισχύσεων Επιχειρηματικότητας τα Πακέτα Εργασίας/ Παραδοτέα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μπορούν να προσαρμόζονται αντίστοιχα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l-G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παράδειγμα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μία πρόσκληση η οποία δεν προβλέπει την χορήγηση προκαταβολής στους δικαιούχους, όπως είναι ευνόητο δεν θα χρειαστεί το αντίστοιχο Πακέτο Εργασίας «Αιτήματα Προκαταβολών Δικαιούχων».</a:t>
            </a:r>
          </a:p>
          <a:p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b="1" u="sng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Προσοχή!</a:t>
            </a:r>
            <a:r>
              <a:rPr lang="el-GR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κάθε περίπτωση πάντως, για την Κατηγορία 1 – Προσκλήσεις Κρατικών Ενισχύσεων Επιχειρηματικότητας, πρέπει να δίνεται μεγάλη προσοχή στην επιλογή των Πακέτων Εργασίας/ Παραδοτέων και ο καθορισμός τους να είναι οριστικός και να μην μεταβάλλεται. </a:t>
            </a:r>
          </a:p>
          <a:p>
            <a:r>
              <a:rPr lang="el-GR" sz="1800" b="1" u="sng" dirty="0">
                <a:effectLst/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Διότι από τη στιγμή που θα υποβληθεί το πρώτο δελτίο 3.4 ΔΕΛΤΙΟ ΠΑΡΑΚΟΛΟΥΘΗΣΗΣ τα Πακέτα Εργασίας/ Παραδοτέα θα αντιγραφούν στο Τμήμα «Δ. Υλοποιηθέν Φυσικό Αντικείμενο» του δελτίου 3.4 και εφεξής δεν θα επιτρέπεται η τροποποίησή τους</a:t>
            </a:r>
            <a:r>
              <a:rPr lang="el-GR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188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1710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2184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4729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762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34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0284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180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976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 την προσθήκη της εγγραφής στον πίνακα των αναδόχων στο Τμήμα «Β1. Στοιχεία Αναδόχων / Υπεργολάβων» του Φορέα της πρόσκλησης ενισχύσεων θα πρέπει να ακολουθούνται οι παρακάτω κανόνες: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Αριθμός Σύμβασης: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συμπληρώνεται οποιοδήποτε στοιχείο ταυτοποίησης της διοικητικής πράξης της πρόσκλησης ενίσχυσης (π.χ. ΑΔΑ, ΦΕΚ, κ.λπ.).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Ποσό Αναδόχου / Φορέα (Συνολική ΔΔ):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συμπληρώνεται το συνολικό ποσό της ενίσχυσης προς το σύνολο των εγκεκριμένων φυσικών προσώπων.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Ενεργός στο ΤΔΥ: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συμπληρώνεται η τιμή ΝΑΙ.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Σχέση με το υποέργο: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συμπληρώνεται η τιμή «4. ΦΟΡΕΑΣ». 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Πραγματικοί Δικαιούχοι: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δεν συμπληρώνονται για τον Φορέα της Πρόσκλησης.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083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1" u="sng" dirty="0"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Ωστόσο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εξαιτίας του γεγονότος ότι σε μία Πρόσκληση Ενισχύσεων προς Φυσικά Πρόσωπα τα Πακέτα Εργασίας/ Παραδοτέα ενδέχεται να παρουσιάζουν διαφορετικές ανάγκες από τις Πρόσκληση Κρατικών Ενισχύσεων Επιχειρηματικότητας, η επιλογή των Πακέτων Εργασίας/ Παραδοτέων θα μπορούσε να διαφέρει σημαντικά. </a:t>
            </a:r>
          </a:p>
          <a:p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παράδειγμα, σε μία πρόσκληση η οποία προβλέπει την χορήγηση της ενίσχυσης προς τους δικαιούχους/ τελικούς αποδέκτες φυσικά πρόσωπα μέσω κουπονιών (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vouchers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θα μπορούσε να ακολουθηθεί η παρακάτω συμπλήρωση, μέσω Φάσεων σε κάθε μία εκ των οποίων θα αντιστοιχεί διακριτό οικονομικό αντικείμενο και συγκεκριμένο χρονοδιάγραμμα:</a:t>
            </a:r>
          </a:p>
          <a:p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b="1" u="sng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Προσοχή!</a:t>
            </a:r>
            <a:r>
              <a:rPr lang="el-GR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κάθε περίπτωση πάντως, για την Κατηγορία 1 – Προσκλήσεις Κρατικών Ενισχύσεων Επιχειρηματικότητας, πρέπει να δίνεται μεγάλη προσοχή στην επιλογή των Πακέτων Εργασίας/ Παραδοτέων και ο καθορισμός τους να είναι οριστικός και να μην μεταβάλλεται. </a:t>
            </a:r>
            <a:r>
              <a:rPr lang="el-GR" sz="1800" b="1" u="sng" dirty="0">
                <a:effectLst/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Διότι από τη στιγμή που θα υποβληθεί το πρώτο δελτίο 3.4 ΔΕΛΤΙΟ ΠΑΡΑΚΟΛΟΥΘΗΣΗΣ τα Πακέτα Εργασίας/ Παραδοτέα θα αντιγραφούν στο Τμήμα «Δ. Υλοποιηθέν Φυσικό Αντικείμενο» του δελτίου 3.4 και εφεξής δεν θα επιτρέπεται η τροποποίησή τους</a:t>
            </a:r>
            <a:r>
              <a:rPr lang="el-GR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8063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Στα διαδοχικά δελτία 3.4 ΔΕΛΤΙΑ ΠΑΡΑΚΟΛΟΥΘΗΣΗΣ στο Τμήμα «Β. Δηλωθείσες Δαπάνες Βάσει Παραστατικών» ο χειριστής του Φορέα Υλοποίησης θα καλείται κάθε φορά να συμπληρώνει με μία </a:t>
            </a:r>
            <a:r>
              <a:rPr lang="el-G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μοναδική εγγραφή συσχετισμού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σύνολο της ενίσχυσης που έλαβαν τα εγκεκριμένα φυσικά πρόσωπα </a:t>
            </a:r>
            <a:r>
              <a:rPr lang="el-GR" sz="1800" b="1" u="sng" dirty="0"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 την χρονική περίοδο που καλύπτει το κάθε δελτίο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την καταχώριση της παραπάνω </a:t>
            </a:r>
            <a:r>
              <a:rPr lang="el-GR" sz="1800" b="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μοναδικής και συνολικής εγγραφής συσχετισμού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κάθε φορά θα συμπληρώνει ένα παραστατικό δαπάνης και ένα παραστατικό πληρωμής, όπου και στις δύο περιπτώσεις το είδος παραστατικού που θα χρησιμοποιείται στο πεδίο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Κωδ. Είδους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θα είναι η </a:t>
            </a:r>
            <a:r>
              <a:rPr lang="el-G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ΛΟΓΙΣΤΙΚΗ/ ΕΞΩΛΟΓΙΣΤΙΚΗ ΚΑΤΑΣΤΑΣΗ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Κάθε φορά ως εκδότης των παραστατικών θα εμφανίζεται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Φορέας της πρόσκλησης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0974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7244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1751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22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5192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74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9334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020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 την προσθήκη κάθε εγγραφής στον πίνακα των αναδόχων στο Τμήμα «Β1. Στοιχεία Αναδόχων / Υπεργολάβων» θα πρέπει να ακολουθούνται οι παρακάτω κανόνες σε ότι αφορά τη συμπλήρωση των πεδίων του δικαιούχου/ τελικού αποδέκτη των κονδυλίων: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Αριθμός Σύμβασης: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συμπληρώνεται ο συνδυασμός του ΑΦΜ του δικαιούχο/ τελικού αποδέκτη με το οποιοδήποτε στοιχείο ταυτοποίησης της διοικητικής πράξης της πρόσκλησης ενίσχυσης (π.χ. ΑΔΑ, ΦΕΚ, κ.λπ.). Για παράδειγμα: Για το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5161088 /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 Αριθμός Σύμβασης: 371846_801396708.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Ποσό Αναδόχου / Φορέα (Συνολική ΔΔ):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συμπληρώνεται το ποσό των κονδυλίων που αναλογεί στον συγκεκριμένο δικαιούχο/ τελικό αποδέκτη.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Ενεργός στο ΤΔΥ: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συμπληρώνεται η τιμή ΟΧΙ.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Σχέση με το υποέργο: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συμπληρώνεται η τιμή «3. ΔΙΚΑΙΟΥΧΟΣ». 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Πραγματικοί Δικαιούχοι: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δεν συμπληρώνονται για τους φορείς αυτοδιοίκησης (ΝΠΔΔ) ή/ και δημοτικές επιχειρήσεις (ΝΠΙΔ) που θα αποτελέσουν τους δικαιούχους/ τελικούς αποδέκτες της ενίσχυσης.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7579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Ειδικά στην συγκεκριμένη κατηγορία πρόσκλησης ενισχύσεων δεν ταιριάζουν τα Πακέτα Εργασίας/ Παραδοτέα που αποτυπώνονται στο έντυπο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Δ6_Οδ.1-Οδηγίες-Συμπλήρωσης-ΤΔΣ_1.1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καθώς και στο έντυπο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Δ6_Ε3 Δελτίο Παρακολούθησης Έργων Ενισχύσεων 1.1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(πίνακας Γ1.  ΠΑΚΕΤΑ ΕΡΓΑΣΙΑΣ ΕΝΙΣΧΥΣΕΩΝ) του Συστήματος Διαχείρισης και Ελέγχου (ΣΔΕ).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Επειδή, όπως αναφέρθηκε, το Υποέργο οφείλει να παρακολουθεί την πρόοδο υλοποίησης των πολλαπλών συμβάσεων που θα υπογραφούν μεταξύ των φορέων αυτοδιοίκησης με αναδόχους (καθώς και των Αποφάσεων Αυτεπιστασίας), στο Τμήμα Γ του 3.2 ΤΔΣ ως Πακέτα Εργασίας/ Παραδοτέα οφείλουν να επιλεγούν κατ’ ελάχιστο τα βασικά στάδια που ακολουθεί μία δημόσια σύμβαση από την σύναψη μέχρι την ολοκλήρωσή της.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Συστήνεται για την συγκεκριμένη κατηγορία προσκλήσεων ενισχύσεων, στο Τμήμα «Γ. Φυσικό Αντικείμενο Σύμβασης και Προγραμματισμός Υλοποίησης» να χρησιμοποιηθούν ενδεικτικά τα παρακάτω Πακέτα Εργασίας/ Παραδοτέα: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l-G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Συμβασιοποιήσεις</a:t>
            </a: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l-GR" sz="1800" b="0" i="1" u="sng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 Λίστα </a:t>
            </a:r>
            <a:r>
              <a:rPr lang="el-GR" sz="1800" b="0" i="1" u="sng" dirty="0" err="1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Συμβασιοποιήσεων</a:t>
            </a:r>
            <a:endParaRPr lang="el-GR" sz="1800" b="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Εκταμιεύσεις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l-GR" sz="1800" b="0" i="1" u="sng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 Λίστα Εκταμιεύσεων</a:t>
            </a:r>
            <a:endParaRPr lang="el-GR" sz="1800" b="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Ολοκληρώσεις Συμβάσεων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l-GR" sz="1800" b="0" i="1" u="sng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 Λίστα Ολοκληρωμένων Συμβάσεων</a:t>
            </a:r>
            <a:endParaRPr lang="el-GR" sz="1800" b="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b="1" u="sng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Προσοχή!</a:t>
            </a:r>
            <a:r>
              <a:rPr lang="el-GR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κάθε περίπτωση πάντως, για την Κατηγορία 1 – Προσκλήσεις Κρατικών Ενισχύσεων Επιχειρηματικότητας, πρέπει να δίνεται μεγάλη προσοχή στην επιλογή των Πακέτων Εργασίας/ Παραδοτέων και ο καθορισμός τους να είναι οριστικός και να μην μεταβάλλεται. </a:t>
            </a:r>
            <a:r>
              <a:rPr lang="el-GR" sz="1800" b="1" u="sng" dirty="0">
                <a:effectLst/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Διότι από τη στιγμή που θα υποβληθεί το πρώτο δελτίο 3.4 ΔΕΛΤΙΟ ΠΑΡΑΚΟΛΟΥΘΗΣΗΣ τα Πακέτα Εργασίας/ Παραδοτέα θα αντιγραφούν στο Τμήμα «Δ. Υλοποιηθέν Φυσικό Αντικείμενο» του δελτίου 3.4 και εφεξής δεν θα επιτρέπεται η τροποποίησή τους</a:t>
            </a:r>
            <a:r>
              <a:rPr lang="el-GR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7542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Στα διαδοχικά δελτία 3.4 ΔΕΛΤΙΑ ΠΑΡΑΚΟΛΟΥΘΗΣΗΣ στο Τμήμα «Β. Δηλωθείσες Δαπάνες Βάσει Παραστατικών» </a:t>
            </a:r>
            <a:r>
              <a:rPr lang="el-GR" sz="1800" b="1" u="sng" dirty="0"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επί της ουσίας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θα αποτυπώνεται η σταδιακή ανάλωση των κονδυλίων της πρόσκλησης είτε από τους Αναδόχους των ΝΠΔΔ/ΝΠΙΔ στη βάση των μεταξύ τους δημοσίων συμβάσεων, είτε από τις Αποφάσεις Αυτεπιστασίας των ΝΠΔΔ/ΝΠΙΔ.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χειριστής του Φορέα Υλοποίησης θα καλείται κάθε φορά να συμπληρώνει με μία </a:t>
            </a:r>
            <a:r>
              <a:rPr lang="el-G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μοναδική εγγραφή συσχετισμού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την συνολική ενίσχυση που αναλώθηκε </a:t>
            </a:r>
            <a:r>
              <a:rPr lang="el-GR" sz="1800" b="1" u="sng" dirty="0"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 την χρονική περίοδο που καλύπτει το κάθε δελτίο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την καταχώριση της παραπάνω </a:t>
            </a:r>
            <a:r>
              <a:rPr lang="el-GR" sz="1800" b="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μοναδικής και συνολικής εγγραφής συσχετισμού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κάθε φορά θα συμπληρώνει ένα παραστατικό δαπάνης και ένα παραστατικό πληρωμής, όπου και στις δύο περιπτώσεις το είδος παραστατικού που θα χρησιμοποιείται στο πεδίο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Κωδ. Είδους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θα είναι η </a:t>
            </a:r>
            <a:r>
              <a:rPr lang="el-G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ΛΟΓΙΣΤΙΚΗ/ ΕΞΩΛΟΓΙΣΤΙΚΗ ΚΑΤΑΣΤΑΣΗ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Κάθε φορά ως εκδότης των παραστατικών θα εμφανίζεται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Φορέας που χρηματοδοτεί την πρόσκληση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14859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6116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35918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24487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6140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2994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22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93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40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el-GR" dirty="0"/>
              <a:t>Στη συγκεκριμένη ενότητα θα παρουσιαστεί η δομή του Πληροφοριακού Συστήματος ΟΠΣ ΤΑ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endParaRPr lang="el-GR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l-GR" dirty="0"/>
              <a:t>Πιο συγκεκριμένα σε αυτήν την Ενότητα θα παρουσιάσουμε: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endParaRPr lang="el-GR" dirty="0"/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el-GR" dirty="0"/>
              <a:t>Το αρχικό σημείο εισόδου στο Ολοκληρωμένο Πληροφοριακό Σύστημα του Ταμείου Ανάκαμψης &amp; Ανθεκτικότητας, το ΟΠΣ ΤΑ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endParaRPr lang="el-GR" dirty="0"/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el-GR" dirty="0"/>
              <a:t>Τα βασικά Υποσυστήματα του ΟΠΣ ΤΑ με έμφαση στο Υποσύστημα των ΔΕΛΤΙΩΝ από όπου γίνεται η καταχώριση δεδομένων των έργων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endParaRPr lang="el-GR" dirty="0"/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el-GR" dirty="0"/>
              <a:t>Ορισμένους βασικούς κανόνες εργασίας στο ΟΠΣ ΤΑ και τον τρόπο δομής των έργων του ΤΑΑ και των ΔΕΛΤΙΩΝ του συστήματος που αποτυπώνουμε τα δεδομένα των έργων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447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Εθνικό Σχέδιο Ανάκαμψης και Ανθεκτικότητας (ΕΣΑΑ) συναντάμε ΔΡΑΣΕΙΣ οι οποίες αφορούν </a:t>
            </a:r>
            <a:r>
              <a:rPr lang="el-G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ενίσχυση προς πολλαπλούς ΤΕΛΙΚΟΥΣ ΑΠΟΔΕΚΤΕΣ</a:t>
            </a:r>
          </a:p>
          <a:p>
            <a:pPr algn="just">
              <a:lnSpc>
                <a:spcPct val="150000"/>
              </a:lnSpc>
            </a:pPr>
            <a:endParaRPr lang="el-GR" sz="1800" b="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Εξαιτίας αυτής της πολλαπλότητας των τελικών αποδεκτών της ενίσχυσης </a:t>
            </a:r>
          </a:p>
          <a:p>
            <a:pPr algn="just">
              <a:lnSpc>
                <a:spcPct val="150000"/>
              </a:lnSpc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διαχείριση ενός τέτοιου ΕΡΓΟΥ και ΥΠΟΕΡΓΟΥ στο ΟΠΣ ΤΑ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</a:p>
          <a:p>
            <a:pPr algn="just">
              <a:lnSpc>
                <a:spcPct val="150000"/>
              </a:lnSpc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αποτύπωση και παρακολούθηση της προόδου του φυσικού και οικονομικού αντικειμένου του </a:t>
            </a:r>
          </a:p>
          <a:p>
            <a:pPr algn="just">
              <a:lnSpc>
                <a:spcPct val="150000"/>
              </a:lnSpc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απαιτεί να ακολουθηθεί μια </a:t>
            </a:r>
            <a:r>
              <a:rPr lang="el-G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ΔΙΑΦΟΡΕΤΙΚΗ ΠΡΑΚΤΙΚΗ συμπλήρωσης των δελτίων</a:t>
            </a:r>
            <a:r>
              <a:rPr lang="el-GR" sz="18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σχέση με την περίπτωση ενός συμβατικού έργου </a:t>
            </a:r>
          </a:p>
          <a:p>
            <a:pPr algn="just">
              <a:lnSpc>
                <a:spcPct val="150000"/>
              </a:lnSpc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l-GR" sz="1800" b="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9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καρδιά ενός τέτοιου ΥΠΟΕΡΓΟΥ με πολλαπλούς τελικούς αποδέκτες της ενίσχυσης βρίσκεται μία </a:t>
            </a:r>
            <a:r>
              <a:rPr lang="el-G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ΠΡΟΣΚΛΗΣΗ ΕΝΙΣΧΥΣΕΩΝ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τον όρο αυτό εννοούμε κάθε είδους ανοιχτή προκήρυξη προς δυνητικούς δικαιούχους/ τελικούς αποδέκτες κονδυλίων, στο πλαίσιο της οποίας ο Φορέας της Πρόσκλησης Ενισχύσεων αρχικά θα υποδεχθεί ένα πλήθος αιτήσεων, τις οποίες στη συνέχεια θα αξιολογήσει και εν τέλει θα καταλήξει σε μία λίστα εγκεκριμένων δικαιούχων/ τελικών αποδεκτών, στον καθένα εκ των οποίων θα εγκριθεί ένα συγκεκριμένο ποσό της συνολικής ενίσχυσης μέσω μίας ΑΠΟΦΑΣΗΣ ΥΠΑΓΩΓΗΣ</a:t>
            </a:r>
            <a:endParaRPr lang="el-GR" sz="1800" b="0" u="non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συγκεκριμένο Πρότυπο αφορά σε ΥΠΟΕΡΓΑ η υλοποίηση των οποίων προβλέπει την ενίσχυση πολλαπλών δικαιούχων/ τελικών αποδεκτών, οι οποίοι θα μπορούσαν να είναι…</a:t>
            </a:r>
          </a:p>
          <a:p>
            <a:pPr algn="just">
              <a:lnSpc>
                <a:spcPct val="150000"/>
              </a:lnSpc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Τον τρόπο με τον οποίο θα αποτυπωθούν στο ΟΠΣ τα δεδομένα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των παραπάνω πολλαπλών εγκεκριμένων δικαιούχων/ τελικών αποδεκτών των κονδυλιών της Πρόσκλησης Ενισχύσεων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καθώς και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τον τρόπο με τον οποίο θα παρακολουθηθεί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η πρόοδος του φυσικού &amp; οικονομικού αντικείμενου ενός τέτοιου ΥΠΟΕΡΓΟΥ στα δελτία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 ΤΕΧΝΙΚΟ ΔΕΛΤΙΟ ΣΥΜΒΑΣΗΣ και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3.4 ΔΕΛΤΙΟ ΠΑΡΑΚΟΛΟΥΘΗΣΗΣ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θα το ονομάσουμε </a:t>
            </a:r>
            <a:r>
              <a:rPr lang="el-G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πρότυπο «Πρόσκλησης Ενισχύσεων»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321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οποιαδήποτε από τις 3 ΚΑΤΗΓΟΡΙΕΣ ΠΡΟΣΚΛΗΣΕΩΝ ΕΝΙΣΧΥΣΕΩΝ κι αν βρισκόμαστε υπάρχουν </a:t>
            </a:r>
            <a:r>
              <a:rPr lang="el-G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συγκεκριμένα πεδία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 ΤΕΧΝΙΚΟ ΔΕΛΤΙΟ ΕΡΓΟΥ (ΤΔΕ) </a:t>
            </a:r>
          </a:p>
          <a:p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πρέπει να συμπληρωθούν με κατάλληλο τρόπο για να καταλάβει το ΟΠΣ ΤΑ ότι τα συγκεκριμένα ΥΠΟΕΡΓΑ θα ακολουθήσουν το </a:t>
            </a:r>
            <a:r>
              <a:rPr lang="el-G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Πρότυπο</a:t>
            </a:r>
            <a:r>
              <a:rPr lang="el-G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ΠΡΟΣΚΛΗΣΗΣ ΕΝΙΣΧΥΣΕΩΝ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Αρχικά, στην κατηγορία </a:t>
            </a:r>
            <a:r>
              <a:rPr lang="el-GR" b="1" u="sng" dirty="0"/>
              <a:t>ΚΑΤΗΓΟΡΙΑ 1 - Προσκλήσεις κρατικών ενισχύσεων επιχειρηματικότητας</a:t>
            </a:r>
            <a:r>
              <a:rPr lang="en-US" b="1" u="none" dirty="0"/>
              <a:t> </a:t>
            </a:r>
            <a:r>
              <a:rPr lang="el-GR" dirty="0"/>
              <a:t>ο τρόπος συμπλήρωσης εμφανίζεται στην συγκεκριμένη διαφάνεια:</a:t>
            </a:r>
          </a:p>
          <a:p>
            <a:pPr marL="0" indent="0">
              <a:buNone/>
            </a:pPr>
            <a:endParaRPr lang="el-GR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l-GR" dirty="0"/>
              <a:t>Στο Τμήμα Α το πεδίο </a:t>
            </a:r>
            <a:r>
              <a:rPr lang="el-GR" b="1" dirty="0"/>
              <a:t>ΤΥΠΟΣ ΕΡΓΟΥ </a:t>
            </a:r>
            <a:r>
              <a:rPr lang="el-GR" dirty="0"/>
              <a:t>θα πρέπει να είναι συμπληρωμένο με την τιμή </a:t>
            </a:r>
            <a:r>
              <a:rPr lang="el-GR" b="1" dirty="0"/>
              <a:t>Ενισχύσεις ΤΑ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l-GR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l-GR" dirty="0"/>
              <a:t>Στο Τμήμα ΣΤ το πεδίο </a:t>
            </a:r>
            <a:r>
              <a:rPr lang="el-GR" b="1" dirty="0"/>
              <a:t>ΕΙΔΟΣ ΥΠΟΕΡΓΟΥ</a:t>
            </a:r>
            <a:r>
              <a:rPr lang="el-GR" dirty="0"/>
              <a:t> θα πρέπει να είναι συμπληρωμένο με την τιμή </a:t>
            </a:r>
            <a:r>
              <a:rPr lang="el-GR" b="1" dirty="0"/>
              <a:t>ΕΝΙΣΧΥΣΕΙΣ ΕΠΙΧΕΙΡΗΜΑΤΙΚΟΤΗΤΑΣ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l-GR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l-GR" dirty="0"/>
              <a:t>Στο Τμήμα ΣΤ το πεδίο </a:t>
            </a:r>
            <a:r>
              <a:rPr lang="el-GR" b="1" dirty="0"/>
              <a:t>ΚΡΑΤΙΚΗ ΕΝΙΣΧΥΣΗ </a:t>
            </a:r>
            <a:r>
              <a:rPr lang="el-GR" dirty="0"/>
              <a:t>θα πρέπει να είναι </a:t>
            </a:r>
            <a:r>
              <a:rPr lang="el-GR" b="1" dirty="0"/>
              <a:t>επιλεγμένο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l-GR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l-GR" dirty="0"/>
              <a:t>Στο Τμήμα ΣΤ το πεδίο </a:t>
            </a:r>
            <a:r>
              <a:rPr lang="el-GR" b="1" dirty="0"/>
              <a:t>ΚΑΘΕΣΤΩΣ ΕΝΙΣΧΥΣΗΣ </a:t>
            </a:r>
            <a:r>
              <a:rPr lang="el-GR" dirty="0"/>
              <a:t>θα πρέπει να είναι συμπληρωμένο με το </a:t>
            </a:r>
            <a:r>
              <a:rPr lang="el-GR" b="1" dirty="0"/>
              <a:t>θεσμικό πλαίσιο βάσει που διέπει την Πρόσκληση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303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οποιαδήποτε από τις 3 ΚΑΤΗΓΟΡΙΕΣ ΠΡΟΣΚΛΗΣΕΩΝ ΕΝΙΣΧΥΣΕΩΝ κι αν βρισκόμαστε υπάρχουν </a:t>
            </a:r>
            <a:r>
              <a:rPr lang="el-G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συγκεκριμένα πεδία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 ΤΕΧΝΙΚΟ ΔΕΛΤΙΟ ΕΡΓΟΥ (ΤΔΕ) </a:t>
            </a:r>
          </a:p>
          <a:p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πρέπει να συμπληρωθούν με κατάλληλο τρόπο για να καταλάβει το ΟΠΣ ΤΑ ότι τα συγκεκριμένα ΥΠΟΕΡΓΑ θα ακολουθήσουν το </a:t>
            </a:r>
            <a:r>
              <a:rPr lang="el-G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Πρότυπο</a:t>
            </a:r>
            <a:r>
              <a:rPr lang="el-G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ΠΡΟΣΚΛΗΣΗΣ ΕΝΙΣΧΥΣΕΩΝ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Αρχικά, στην κατηγορία </a:t>
            </a:r>
            <a:r>
              <a:rPr lang="el-GR" b="1" u="sng" dirty="0"/>
              <a:t>ΚΑΤΗΓΟΡΙΑ 1 - Προσκλήσεις κρατικών ενισχύσεων επιχειρηματικότητας</a:t>
            </a:r>
            <a:r>
              <a:rPr lang="en-US" b="1" u="none" dirty="0"/>
              <a:t> </a:t>
            </a:r>
            <a:r>
              <a:rPr lang="el-GR" dirty="0"/>
              <a:t>ο τρόπος συμπλήρωσης εμφανίζεται στην συγκεκριμένη διαφάνεια:</a:t>
            </a:r>
          </a:p>
          <a:p>
            <a:pPr marL="0" indent="0">
              <a:buNone/>
            </a:pPr>
            <a:endParaRPr lang="el-GR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l-GR" dirty="0"/>
              <a:t>Στο Τμήμα Α το πεδίο </a:t>
            </a:r>
            <a:r>
              <a:rPr lang="el-GR" b="1" dirty="0"/>
              <a:t>ΤΥΠΟΣ ΕΡΓΟΥ </a:t>
            </a:r>
            <a:r>
              <a:rPr lang="el-GR" dirty="0"/>
              <a:t>θα πρέπει να είναι συμπληρωμένο με την τιμή </a:t>
            </a:r>
            <a:r>
              <a:rPr lang="el-GR" b="1" dirty="0"/>
              <a:t>Ενισχύσεις ΤΑ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l-GR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l-GR" dirty="0"/>
              <a:t>Στο Τμήμα ΣΤ το πεδίο </a:t>
            </a:r>
            <a:r>
              <a:rPr lang="el-GR" b="1" dirty="0"/>
              <a:t>ΕΙΔΟΣ ΥΠΟΕΡΓΟΥ</a:t>
            </a:r>
            <a:r>
              <a:rPr lang="el-GR" dirty="0"/>
              <a:t> θα πρέπει να είναι συμπληρωμένο με την τιμή </a:t>
            </a:r>
            <a:r>
              <a:rPr lang="el-GR" b="1" dirty="0"/>
              <a:t>ΕΝΙΣΧΥΣΕΙΣ ΕΠΙΧΕΙΡΗΜΑΤΙΚΟΤΗΤΑΣ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l-GR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l-GR" dirty="0"/>
              <a:t>Στο Τμήμα ΣΤ το πεδίο </a:t>
            </a:r>
            <a:r>
              <a:rPr lang="el-GR" b="1" dirty="0"/>
              <a:t>ΚΡΑΤΙΚΗ ΕΝΙΣΧΥΣΗ </a:t>
            </a:r>
            <a:r>
              <a:rPr lang="el-GR" dirty="0"/>
              <a:t>θα πρέπει να είναι </a:t>
            </a:r>
            <a:r>
              <a:rPr lang="el-GR" b="1" dirty="0"/>
              <a:t>επιλεγμένο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l-GR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l-GR"/>
              <a:t>Στο </a:t>
            </a:r>
            <a:r>
              <a:rPr lang="el-GR" dirty="0"/>
              <a:t>Τμήμα ΣΤ το πεδίο </a:t>
            </a:r>
            <a:r>
              <a:rPr lang="el-GR" b="1" dirty="0"/>
              <a:t>ΚΑΘΕΣΤΩΣ ΕΝΙΣΧΥΣΗΣ </a:t>
            </a:r>
            <a:r>
              <a:rPr lang="el-GR" dirty="0"/>
              <a:t>θα πρέπει να είναι συμπληρωμένο με το </a:t>
            </a:r>
            <a:r>
              <a:rPr lang="el-GR" b="1" dirty="0"/>
              <a:t>θεσμικό πλαίσιο βάσει που διέπει την Πρόσκληση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6574-A867-431F-8E67-7900036031A1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390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PF Highway Gothic"/>
                <a:cs typeface="PF Highwa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PF Highway Gothic"/>
                <a:cs typeface="PF Highwa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70" y="0"/>
            <a:ext cx="20093940" cy="11308715"/>
          </a:xfrm>
          <a:custGeom>
            <a:avLst/>
            <a:gdLst/>
            <a:ahLst/>
            <a:cxnLst/>
            <a:rect l="l" t="t" r="r" b="b"/>
            <a:pathLst>
              <a:path w="20093940" h="11308715">
                <a:moveTo>
                  <a:pt x="20093629" y="0"/>
                </a:moveTo>
                <a:lnTo>
                  <a:pt x="0" y="0"/>
                </a:lnTo>
                <a:lnTo>
                  <a:pt x="0" y="11308556"/>
                </a:lnTo>
                <a:lnTo>
                  <a:pt x="20093629" y="11308556"/>
                </a:lnTo>
                <a:lnTo>
                  <a:pt x="20093629" y="0"/>
                </a:lnTo>
                <a:close/>
              </a:path>
            </a:pathLst>
          </a:custGeom>
          <a:solidFill>
            <a:srgbClr val="134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875686" y="486737"/>
            <a:ext cx="273050" cy="377825"/>
          </a:xfrm>
          <a:custGeom>
            <a:avLst/>
            <a:gdLst/>
            <a:ahLst/>
            <a:cxnLst/>
            <a:rect l="l" t="t" r="r" b="b"/>
            <a:pathLst>
              <a:path w="273050" h="377825">
                <a:moveTo>
                  <a:pt x="135074" y="0"/>
                </a:moveTo>
                <a:lnTo>
                  <a:pt x="82380" y="9249"/>
                </a:lnTo>
                <a:lnTo>
                  <a:pt x="40909" y="36993"/>
                </a:lnTo>
                <a:lnTo>
                  <a:pt x="13580" y="77209"/>
                </a:lnTo>
                <a:lnTo>
                  <a:pt x="4471" y="122750"/>
                </a:lnTo>
                <a:lnTo>
                  <a:pt x="4716" y="131227"/>
                </a:lnTo>
                <a:lnTo>
                  <a:pt x="5452" y="139286"/>
                </a:lnTo>
                <a:lnTo>
                  <a:pt x="6679" y="146925"/>
                </a:lnTo>
                <a:lnTo>
                  <a:pt x="8397" y="154141"/>
                </a:lnTo>
                <a:lnTo>
                  <a:pt x="84636" y="154141"/>
                </a:lnTo>
                <a:lnTo>
                  <a:pt x="82102" y="134519"/>
                </a:lnTo>
                <a:lnTo>
                  <a:pt x="81829" y="130592"/>
                </a:lnTo>
                <a:lnTo>
                  <a:pt x="95840" y="86311"/>
                </a:lnTo>
                <a:lnTo>
                  <a:pt x="133388" y="70626"/>
                </a:lnTo>
                <a:lnTo>
                  <a:pt x="144356" y="71572"/>
                </a:lnTo>
                <a:lnTo>
                  <a:pt x="177072" y="93674"/>
                </a:lnTo>
                <a:lnTo>
                  <a:pt x="184957" y="124990"/>
                </a:lnTo>
                <a:lnTo>
                  <a:pt x="184186" y="135610"/>
                </a:lnTo>
                <a:lnTo>
                  <a:pt x="165269" y="178175"/>
                </a:lnTo>
                <a:lnTo>
                  <a:pt x="0" y="360962"/>
                </a:lnTo>
                <a:lnTo>
                  <a:pt x="0" y="377213"/>
                </a:lnTo>
                <a:lnTo>
                  <a:pt x="272955" y="376658"/>
                </a:lnTo>
                <a:lnTo>
                  <a:pt x="272955" y="312199"/>
                </a:lnTo>
                <a:lnTo>
                  <a:pt x="136194" y="312199"/>
                </a:lnTo>
                <a:lnTo>
                  <a:pt x="183837" y="261751"/>
                </a:lnTo>
                <a:lnTo>
                  <a:pt x="218027" y="223076"/>
                </a:lnTo>
                <a:lnTo>
                  <a:pt x="243249" y="187763"/>
                </a:lnTo>
                <a:lnTo>
                  <a:pt x="262165" y="136483"/>
                </a:lnTo>
                <a:lnTo>
                  <a:pt x="263426" y="118268"/>
                </a:lnTo>
                <a:lnTo>
                  <a:pt x="261149" y="93849"/>
                </a:lnTo>
                <a:lnTo>
                  <a:pt x="242934" y="51531"/>
                </a:lnTo>
                <a:lnTo>
                  <a:pt x="207589" y="18915"/>
                </a:lnTo>
                <a:lnTo>
                  <a:pt x="161628" y="2101"/>
                </a:lnTo>
                <a:lnTo>
                  <a:pt x="135074" y="0"/>
                </a:lnTo>
                <a:close/>
              </a:path>
            </a:pathLst>
          </a:custGeom>
          <a:solidFill>
            <a:srgbClr val="00C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91236" y="765862"/>
            <a:ext cx="104269" cy="10481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9339211" y="486737"/>
            <a:ext cx="294005" cy="383540"/>
          </a:xfrm>
          <a:custGeom>
            <a:avLst/>
            <a:gdLst/>
            <a:ahLst/>
            <a:cxnLst/>
            <a:rect l="l" t="t" r="r" b="b"/>
            <a:pathLst>
              <a:path w="294005" h="383540">
                <a:moveTo>
                  <a:pt x="147964" y="0"/>
                </a:moveTo>
                <a:lnTo>
                  <a:pt x="146854" y="0"/>
                </a:lnTo>
                <a:lnTo>
                  <a:pt x="113112" y="3257"/>
                </a:lnTo>
                <a:lnTo>
                  <a:pt x="58461" y="29318"/>
                </a:lnTo>
                <a:lnTo>
                  <a:pt x="21115" y="80012"/>
                </a:lnTo>
                <a:lnTo>
                  <a:pt x="2344" y="148391"/>
                </a:lnTo>
                <a:lnTo>
                  <a:pt x="0" y="188884"/>
                </a:lnTo>
                <a:lnTo>
                  <a:pt x="2344" y="229559"/>
                </a:lnTo>
                <a:lnTo>
                  <a:pt x="21115" y="299342"/>
                </a:lnTo>
                <a:lnTo>
                  <a:pt x="58673" y="352485"/>
                </a:lnTo>
                <a:lnTo>
                  <a:pt x="113324" y="379948"/>
                </a:lnTo>
                <a:lnTo>
                  <a:pt x="146854" y="383380"/>
                </a:lnTo>
                <a:lnTo>
                  <a:pt x="180371" y="379948"/>
                </a:lnTo>
                <a:lnTo>
                  <a:pt x="209759" y="369651"/>
                </a:lnTo>
                <a:lnTo>
                  <a:pt x="235018" y="352485"/>
                </a:lnTo>
                <a:lnTo>
                  <a:pt x="256149" y="328450"/>
                </a:lnTo>
                <a:lnTo>
                  <a:pt x="264686" y="313320"/>
                </a:lnTo>
                <a:lnTo>
                  <a:pt x="147964" y="313320"/>
                </a:lnTo>
                <a:lnTo>
                  <a:pt x="117804" y="305578"/>
                </a:lnTo>
                <a:lnTo>
                  <a:pt x="96260" y="282353"/>
                </a:lnTo>
                <a:lnTo>
                  <a:pt x="83333" y="243644"/>
                </a:lnTo>
                <a:lnTo>
                  <a:pt x="79023" y="189449"/>
                </a:lnTo>
                <a:lnTo>
                  <a:pt x="83333" y="137218"/>
                </a:lnTo>
                <a:lnTo>
                  <a:pt x="96260" y="99909"/>
                </a:lnTo>
                <a:lnTo>
                  <a:pt x="117804" y="77522"/>
                </a:lnTo>
                <a:lnTo>
                  <a:pt x="147964" y="70060"/>
                </a:lnTo>
                <a:lnTo>
                  <a:pt x="267035" y="70060"/>
                </a:lnTo>
                <a:lnTo>
                  <a:pt x="256704" y="52124"/>
                </a:lnTo>
                <a:lnTo>
                  <a:pt x="236032" y="29318"/>
                </a:lnTo>
                <a:lnTo>
                  <a:pt x="211019" y="13029"/>
                </a:lnTo>
                <a:lnTo>
                  <a:pt x="181664" y="3257"/>
                </a:lnTo>
                <a:lnTo>
                  <a:pt x="147964" y="0"/>
                </a:lnTo>
                <a:close/>
              </a:path>
              <a:path w="294005" h="383540">
                <a:moveTo>
                  <a:pt x="267035" y="70060"/>
                </a:moveTo>
                <a:lnTo>
                  <a:pt x="147964" y="70060"/>
                </a:lnTo>
                <a:lnTo>
                  <a:pt x="177882" y="77522"/>
                </a:lnTo>
                <a:lnTo>
                  <a:pt x="199253" y="99909"/>
                </a:lnTo>
                <a:lnTo>
                  <a:pt x="212075" y="137218"/>
                </a:lnTo>
                <a:lnTo>
                  <a:pt x="216349" y="189449"/>
                </a:lnTo>
                <a:lnTo>
                  <a:pt x="212075" y="243644"/>
                </a:lnTo>
                <a:lnTo>
                  <a:pt x="199253" y="282353"/>
                </a:lnTo>
                <a:lnTo>
                  <a:pt x="177882" y="305578"/>
                </a:lnTo>
                <a:lnTo>
                  <a:pt x="147964" y="313320"/>
                </a:lnTo>
                <a:lnTo>
                  <a:pt x="264686" y="313320"/>
                </a:lnTo>
                <a:lnTo>
                  <a:pt x="272573" y="299342"/>
                </a:lnTo>
                <a:lnTo>
                  <a:pt x="284308" y="266379"/>
                </a:lnTo>
                <a:lnTo>
                  <a:pt x="291350" y="229559"/>
                </a:lnTo>
                <a:lnTo>
                  <a:pt x="293697" y="188884"/>
                </a:lnTo>
                <a:lnTo>
                  <a:pt x="291385" y="148601"/>
                </a:lnTo>
                <a:lnTo>
                  <a:pt x="284448" y="112380"/>
                </a:lnTo>
                <a:lnTo>
                  <a:pt x="272887" y="80220"/>
                </a:lnTo>
                <a:lnTo>
                  <a:pt x="267035" y="70060"/>
                </a:lnTo>
                <a:close/>
              </a:path>
            </a:pathLst>
          </a:custGeom>
          <a:solidFill>
            <a:srgbClr val="7DD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917962" y="471201"/>
            <a:ext cx="1748155" cy="400050"/>
          </a:xfrm>
          <a:custGeom>
            <a:avLst/>
            <a:gdLst/>
            <a:ahLst/>
            <a:cxnLst/>
            <a:rect l="l" t="t" r="r" b="b"/>
            <a:pathLst>
              <a:path w="1748155" h="400050">
                <a:moveTo>
                  <a:pt x="390093" y="182511"/>
                </a:moveTo>
                <a:lnTo>
                  <a:pt x="205244" y="182511"/>
                </a:lnTo>
                <a:lnTo>
                  <a:pt x="205244" y="250736"/>
                </a:lnTo>
                <a:lnTo>
                  <a:pt x="311365" y="250736"/>
                </a:lnTo>
                <a:lnTo>
                  <a:pt x="311365" y="282219"/>
                </a:lnTo>
                <a:lnTo>
                  <a:pt x="292341" y="303136"/>
                </a:lnTo>
                <a:lnTo>
                  <a:pt x="269087" y="318084"/>
                </a:lnTo>
                <a:lnTo>
                  <a:pt x="241617" y="327050"/>
                </a:lnTo>
                <a:lnTo>
                  <a:pt x="209905" y="330034"/>
                </a:lnTo>
                <a:lnTo>
                  <a:pt x="182473" y="327774"/>
                </a:lnTo>
                <a:lnTo>
                  <a:pt x="136105" y="309702"/>
                </a:lnTo>
                <a:lnTo>
                  <a:pt x="101879" y="274751"/>
                </a:lnTo>
                <a:lnTo>
                  <a:pt x="84391" y="228396"/>
                </a:lnTo>
                <a:lnTo>
                  <a:pt x="82207" y="201155"/>
                </a:lnTo>
                <a:lnTo>
                  <a:pt x="84315" y="174713"/>
                </a:lnTo>
                <a:lnTo>
                  <a:pt x="101231" y="129222"/>
                </a:lnTo>
                <a:lnTo>
                  <a:pt x="134289" y="94640"/>
                </a:lnTo>
                <a:lnTo>
                  <a:pt x="178892" y="76860"/>
                </a:lnTo>
                <a:lnTo>
                  <a:pt x="205244" y="74625"/>
                </a:lnTo>
                <a:lnTo>
                  <a:pt x="236880" y="78168"/>
                </a:lnTo>
                <a:lnTo>
                  <a:pt x="265303" y="88773"/>
                </a:lnTo>
                <a:lnTo>
                  <a:pt x="290525" y="106451"/>
                </a:lnTo>
                <a:lnTo>
                  <a:pt x="312534" y="131191"/>
                </a:lnTo>
                <a:lnTo>
                  <a:pt x="368515" y="85128"/>
                </a:lnTo>
                <a:lnTo>
                  <a:pt x="336257" y="48641"/>
                </a:lnTo>
                <a:lnTo>
                  <a:pt x="298386" y="22593"/>
                </a:lnTo>
                <a:lnTo>
                  <a:pt x="254914" y="6959"/>
                </a:lnTo>
                <a:lnTo>
                  <a:pt x="205828" y="1739"/>
                </a:lnTo>
                <a:lnTo>
                  <a:pt x="205828" y="0"/>
                </a:lnTo>
                <a:lnTo>
                  <a:pt x="164096" y="3606"/>
                </a:lnTo>
                <a:lnTo>
                  <a:pt x="125793" y="14427"/>
                </a:lnTo>
                <a:lnTo>
                  <a:pt x="90919" y="32461"/>
                </a:lnTo>
                <a:lnTo>
                  <a:pt x="59461" y="57721"/>
                </a:lnTo>
                <a:lnTo>
                  <a:pt x="33439" y="88265"/>
                </a:lnTo>
                <a:lnTo>
                  <a:pt x="14859" y="122161"/>
                </a:lnTo>
                <a:lnTo>
                  <a:pt x="3708" y="159410"/>
                </a:lnTo>
                <a:lnTo>
                  <a:pt x="0" y="199999"/>
                </a:lnTo>
                <a:lnTo>
                  <a:pt x="3708" y="240601"/>
                </a:lnTo>
                <a:lnTo>
                  <a:pt x="14859" y="277850"/>
                </a:lnTo>
                <a:lnTo>
                  <a:pt x="33439" y="311734"/>
                </a:lnTo>
                <a:lnTo>
                  <a:pt x="59461" y="342277"/>
                </a:lnTo>
                <a:lnTo>
                  <a:pt x="90919" y="367525"/>
                </a:lnTo>
                <a:lnTo>
                  <a:pt x="125793" y="385572"/>
                </a:lnTo>
                <a:lnTo>
                  <a:pt x="164096" y="396392"/>
                </a:lnTo>
                <a:lnTo>
                  <a:pt x="205828" y="399999"/>
                </a:lnTo>
                <a:lnTo>
                  <a:pt x="235381" y="398221"/>
                </a:lnTo>
                <a:lnTo>
                  <a:pt x="289902" y="383933"/>
                </a:lnTo>
                <a:lnTo>
                  <a:pt x="337934" y="356019"/>
                </a:lnTo>
                <a:lnTo>
                  <a:pt x="375551" y="318414"/>
                </a:lnTo>
                <a:lnTo>
                  <a:pt x="390093" y="296214"/>
                </a:lnTo>
                <a:lnTo>
                  <a:pt x="390093" y="182511"/>
                </a:lnTo>
                <a:close/>
              </a:path>
              <a:path w="1748155" h="400050">
                <a:moveTo>
                  <a:pt x="594753" y="102628"/>
                </a:moveTo>
                <a:lnTo>
                  <a:pt x="588733" y="101092"/>
                </a:lnTo>
                <a:lnTo>
                  <a:pt x="582358" y="99999"/>
                </a:lnTo>
                <a:lnTo>
                  <a:pt x="575614" y="99339"/>
                </a:lnTo>
                <a:lnTo>
                  <a:pt x="568515" y="99123"/>
                </a:lnTo>
                <a:lnTo>
                  <a:pt x="569099" y="99707"/>
                </a:lnTo>
                <a:lnTo>
                  <a:pt x="545553" y="102120"/>
                </a:lnTo>
                <a:lnTo>
                  <a:pt x="524484" y="109334"/>
                </a:lnTo>
                <a:lnTo>
                  <a:pt x="505904" y="121361"/>
                </a:lnTo>
                <a:lnTo>
                  <a:pt x="489788" y="138188"/>
                </a:lnTo>
                <a:lnTo>
                  <a:pt x="489788" y="103212"/>
                </a:lnTo>
                <a:lnTo>
                  <a:pt x="417487" y="103212"/>
                </a:lnTo>
                <a:lnTo>
                  <a:pt x="417487" y="391833"/>
                </a:lnTo>
                <a:lnTo>
                  <a:pt x="496214" y="391833"/>
                </a:lnTo>
                <a:lnTo>
                  <a:pt x="496214" y="247815"/>
                </a:lnTo>
                <a:lnTo>
                  <a:pt x="497522" y="230289"/>
                </a:lnTo>
                <a:lnTo>
                  <a:pt x="517207" y="191249"/>
                </a:lnTo>
                <a:lnTo>
                  <a:pt x="556882" y="173215"/>
                </a:lnTo>
                <a:lnTo>
                  <a:pt x="573760" y="172008"/>
                </a:lnTo>
                <a:lnTo>
                  <a:pt x="594753" y="172008"/>
                </a:lnTo>
                <a:lnTo>
                  <a:pt x="594753" y="102628"/>
                </a:lnTo>
                <a:close/>
              </a:path>
              <a:path w="1748155" h="400050">
                <a:moveTo>
                  <a:pt x="873467" y="230911"/>
                </a:moveTo>
                <a:lnTo>
                  <a:pt x="872502" y="219824"/>
                </a:lnTo>
                <a:lnTo>
                  <a:pt x="871105" y="203720"/>
                </a:lnTo>
                <a:lnTo>
                  <a:pt x="863993" y="178714"/>
                </a:lnTo>
                <a:lnTo>
                  <a:pt x="855065" y="161518"/>
                </a:lnTo>
                <a:lnTo>
                  <a:pt x="852157" y="155905"/>
                </a:lnTo>
                <a:lnTo>
                  <a:pt x="835571" y="135280"/>
                </a:lnTo>
                <a:lnTo>
                  <a:pt x="815238" y="118440"/>
                </a:lnTo>
                <a:lnTo>
                  <a:pt x="797077" y="108991"/>
                </a:lnTo>
                <a:lnTo>
                  <a:pt x="797077" y="219824"/>
                </a:lnTo>
                <a:lnTo>
                  <a:pt x="665302" y="219824"/>
                </a:lnTo>
                <a:lnTo>
                  <a:pt x="690956" y="177253"/>
                </a:lnTo>
                <a:lnTo>
                  <a:pt x="734390" y="161544"/>
                </a:lnTo>
                <a:lnTo>
                  <a:pt x="746239" y="162496"/>
                </a:lnTo>
                <a:lnTo>
                  <a:pt x="786041" y="185826"/>
                </a:lnTo>
                <a:lnTo>
                  <a:pt x="797077" y="219824"/>
                </a:lnTo>
                <a:lnTo>
                  <a:pt x="797077" y="108991"/>
                </a:lnTo>
                <a:lnTo>
                  <a:pt x="792124" y="106413"/>
                </a:lnTo>
                <a:lnTo>
                  <a:pt x="766254" y="99187"/>
                </a:lnTo>
                <a:lnTo>
                  <a:pt x="737603" y="96786"/>
                </a:lnTo>
                <a:lnTo>
                  <a:pt x="706805" y="99517"/>
                </a:lnTo>
                <a:lnTo>
                  <a:pt x="652868" y="121386"/>
                </a:lnTo>
                <a:lnTo>
                  <a:pt x="610603" y="163626"/>
                </a:lnTo>
                <a:lnTo>
                  <a:pt x="588733" y="217284"/>
                </a:lnTo>
                <a:lnTo>
                  <a:pt x="586003" y="247815"/>
                </a:lnTo>
                <a:lnTo>
                  <a:pt x="588810" y="278612"/>
                </a:lnTo>
                <a:lnTo>
                  <a:pt x="611251" y="332549"/>
                </a:lnTo>
                <a:lnTo>
                  <a:pt x="654583" y="374815"/>
                </a:lnTo>
                <a:lnTo>
                  <a:pt x="711149" y="396684"/>
                </a:lnTo>
                <a:lnTo>
                  <a:pt x="744029" y="399427"/>
                </a:lnTo>
                <a:lnTo>
                  <a:pt x="775068" y="396735"/>
                </a:lnTo>
                <a:lnTo>
                  <a:pt x="804659" y="388645"/>
                </a:lnTo>
                <a:lnTo>
                  <a:pt x="832802" y="375158"/>
                </a:lnTo>
                <a:lnTo>
                  <a:pt x="859472" y="356273"/>
                </a:lnTo>
                <a:lnTo>
                  <a:pt x="844562" y="331787"/>
                </a:lnTo>
                <a:lnTo>
                  <a:pt x="826820" y="302628"/>
                </a:lnTo>
                <a:lnTo>
                  <a:pt x="807580" y="315391"/>
                </a:lnTo>
                <a:lnTo>
                  <a:pt x="787755" y="324497"/>
                </a:lnTo>
                <a:lnTo>
                  <a:pt x="767346" y="329958"/>
                </a:lnTo>
                <a:lnTo>
                  <a:pt x="746353" y="331787"/>
                </a:lnTo>
                <a:lnTo>
                  <a:pt x="731050" y="330873"/>
                </a:lnTo>
                <a:lnTo>
                  <a:pt x="693877" y="317207"/>
                </a:lnTo>
                <a:lnTo>
                  <a:pt x="669378" y="287909"/>
                </a:lnTo>
                <a:lnTo>
                  <a:pt x="664718" y="275221"/>
                </a:lnTo>
                <a:lnTo>
                  <a:pt x="867638" y="275221"/>
                </a:lnTo>
                <a:lnTo>
                  <a:pt x="869924" y="264439"/>
                </a:lnTo>
                <a:lnTo>
                  <a:pt x="871575" y="253644"/>
                </a:lnTo>
                <a:lnTo>
                  <a:pt x="872553" y="242862"/>
                </a:lnTo>
                <a:lnTo>
                  <a:pt x="872883" y="232067"/>
                </a:lnTo>
                <a:lnTo>
                  <a:pt x="873467" y="230911"/>
                </a:lnTo>
                <a:close/>
              </a:path>
              <a:path w="1748155" h="400050">
                <a:moveTo>
                  <a:pt x="1170266" y="230911"/>
                </a:moveTo>
                <a:lnTo>
                  <a:pt x="1169301" y="219824"/>
                </a:lnTo>
                <a:lnTo>
                  <a:pt x="1167892" y="203720"/>
                </a:lnTo>
                <a:lnTo>
                  <a:pt x="1160780" y="178714"/>
                </a:lnTo>
                <a:lnTo>
                  <a:pt x="1151851" y="161518"/>
                </a:lnTo>
                <a:lnTo>
                  <a:pt x="1148943" y="155905"/>
                </a:lnTo>
                <a:lnTo>
                  <a:pt x="1132370" y="135280"/>
                </a:lnTo>
                <a:lnTo>
                  <a:pt x="1112024" y="118440"/>
                </a:lnTo>
                <a:lnTo>
                  <a:pt x="1093876" y="109004"/>
                </a:lnTo>
                <a:lnTo>
                  <a:pt x="1093876" y="219824"/>
                </a:lnTo>
                <a:lnTo>
                  <a:pt x="962088" y="219824"/>
                </a:lnTo>
                <a:lnTo>
                  <a:pt x="987742" y="177253"/>
                </a:lnTo>
                <a:lnTo>
                  <a:pt x="1031189" y="161544"/>
                </a:lnTo>
                <a:lnTo>
                  <a:pt x="1043025" y="162496"/>
                </a:lnTo>
                <a:lnTo>
                  <a:pt x="1082827" y="185826"/>
                </a:lnTo>
                <a:lnTo>
                  <a:pt x="1093876" y="219824"/>
                </a:lnTo>
                <a:lnTo>
                  <a:pt x="1093876" y="109004"/>
                </a:lnTo>
                <a:lnTo>
                  <a:pt x="1088923" y="106413"/>
                </a:lnTo>
                <a:lnTo>
                  <a:pt x="1063040" y="99187"/>
                </a:lnTo>
                <a:lnTo>
                  <a:pt x="1034389" y="96786"/>
                </a:lnTo>
                <a:lnTo>
                  <a:pt x="1003592" y="99517"/>
                </a:lnTo>
                <a:lnTo>
                  <a:pt x="949667" y="121386"/>
                </a:lnTo>
                <a:lnTo>
                  <a:pt x="907389" y="163626"/>
                </a:lnTo>
                <a:lnTo>
                  <a:pt x="885532" y="217284"/>
                </a:lnTo>
                <a:lnTo>
                  <a:pt x="882789" y="247815"/>
                </a:lnTo>
                <a:lnTo>
                  <a:pt x="885596" y="278612"/>
                </a:lnTo>
                <a:lnTo>
                  <a:pt x="908050" y="332549"/>
                </a:lnTo>
                <a:lnTo>
                  <a:pt x="951382" y="374815"/>
                </a:lnTo>
                <a:lnTo>
                  <a:pt x="1007935" y="396684"/>
                </a:lnTo>
                <a:lnTo>
                  <a:pt x="1040815" y="399427"/>
                </a:lnTo>
                <a:lnTo>
                  <a:pt x="1071867" y="396735"/>
                </a:lnTo>
                <a:lnTo>
                  <a:pt x="1101458" y="388645"/>
                </a:lnTo>
                <a:lnTo>
                  <a:pt x="1129588" y="375158"/>
                </a:lnTo>
                <a:lnTo>
                  <a:pt x="1156271" y="356273"/>
                </a:lnTo>
                <a:lnTo>
                  <a:pt x="1141361" y="331787"/>
                </a:lnTo>
                <a:lnTo>
                  <a:pt x="1123619" y="302628"/>
                </a:lnTo>
                <a:lnTo>
                  <a:pt x="1104366" y="315391"/>
                </a:lnTo>
                <a:lnTo>
                  <a:pt x="1084541" y="324497"/>
                </a:lnTo>
                <a:lnTo>
                  <a:pt x="1064133" y="329958"/>
                </a:lnTo>
                <a:lnTo>
                  <a:pt x="1043139" y="331787"/>
                </a:lnTo>
                <a:lnTo>
                  <a:pt x="1027836" y="330873"/>
                </a:lnTo>
                <a:lnTo>
                  <a:pt x="990663" y="317207"/>
                </a:lnTo>
                <a:lnTo>
                  <a:pt x="966177" y="287909"/>
                </a:lnTo>
                <a:lnTo>
                  <a:pt x="961504" y="275221"/>
                </a:lnTo>
                <a:lnTo>
                  <a:pt x="1164424" y="275221"/>
                </a:lnTo>
                <a:lnTo>
                  <a:pt x="1166723" y="264439"/>
                </a:lnTo>
                <a:lnTo>
                  <a:pt x="1168361" y="253644"/>
                </a:lnTo>
                <a:lnTo>
                  <a:pt x="1169352" y="242862"/>
                </a:lnTo>
                <a:lnTo>
                  <a:pt x="1169670" y="232067"/>
                </a:lnTo>
                <a:lnTo>
                  <a:pt x="1170266" y="230911"/>
                </a:lnTo>
                <a:close/>
              </a:path>
              <a:path w="1748155" h="400050">
                <a:moveTo>
                  <a:pt x="1459458" y="167932"/>
                </a:moveTo>
                <a:lnTo>
                  <a:pt x="1423936" y="125945"/>
                </a:lnTo>
                <a:lnTo>
                  <a:pt x="1373606" y="101015"/>
                </a:lnTo>
                <a:lnTo>
                  <a:pt x="1333525" y="96215"/>
                </a:lnTo>
                <a:lnTo>
                  <a:pt x="1334681" y="96786"/>
                </a:lnTo>
                <a:lnTo>
                  <a:pt x="1303337" y="99517"/>
                </a:lnTo>
                <a:lnTo>
                  <a:pt x="1248537" y="121386"/>
                </a:lnTo>
                <a:lnTo>
                  <a:pt x="1205420" y="163626"/>
                </a:lnTo>
                <a:lnTo>
                  <a:pt x="1182966" y="217284"/>
                </a:lnTo>
                <a:lnTo>
                  <a:pt x="1180160" y="247815"/>
                </a:lnTo>
                <a:lnTo>
                  <a:pt x="1182966" y="278612"/>
                </a:lnTo>
                <a:lnTo>
                  <a:pt x="1205420" y="332549"/>
                </a:lnTo>
                <a:lnTo>
                  <a:pt x="1248537" y="374827"/>
                </a:lnTo>
                <a:lnTo>
                  <a:pt x="1303337" y="396697"/>
                </a:lnTo>
                <a:lnTo>
                  <a:pt x="1334681" y="399427"/>
                </a:lnTo>
                <a:lnTo>
                  <a:pt x="1354836" y="398221"/>
                </a:lnTo>
                <a:lnTo>
                  <a:pt x="1391869" y="388594"/>
                </a:lnTo>
                <a:lnTo>
                  <a:pt x="1437462" y="357441"/>
                </a:lnTo>
                <a:lnTo>
                  <a:pt x="1459458" y="327698"/>
                </a:lnTo>
                <a:lnTo>
                  <a:pt x="1404658" y="285711"/>
                </a:lnTo>
                <a:lnTo>
                  <a:pt x="1389392" y="303834"/>
                </a:lnTo>
                <a:lnTo>
                  <a:pt x="1372730" y="316763"/>
                </a:lnTo>
                <a:lnTo>
                  <a:pt x="1354696" y="324523"/>
                </a:lnTo>
                <a:lnTo>
                  <a:pt x="1335265" y="327113"/>
                </a:lnTo>
                <a:lnTo>
                  <a:pt x="1319415" y="325691"/>
                </a:lnTo>
                <a:lnTo>
                  <a:pt x="1281036" y="304368"/>
                </a:lnTo>
                <a:lnTo>
                  <a:pt x="1261364" y="264033"/>
                </a:lnTo>
                <a:lnTo>
                  <a:pt x="1260043" y="247815"/>
                </a:lnTo>
                <a:lnTo>
                  <a:pt x="1261364" y="231597"/>
                </a:lnTo>
                <a:lnTo>
                  <a:pt x="1281036" y="191249"/>
                </a:lnTo>
                <a:lnTo>
                  <a:pt x="1319415" y="169938"/>
                </a:lnTo>
                <a:lnTo>
                  <a:pt x="1335265" y="168516"/>
                </a:lnTo>
                <a:lnTo>
                  <a:pt x="1355128" y="171132"/>
                </a:lnTo>
                <a:lnTo>
                  <a:pt x="1373314" y="179006"/>
                </a:lnTo>
                <a:lnTo>
                  <a:pt x="1389824" y="192138"/>
                </a:lnTo>
                <a:lnTo>
                  <a:pt x="1404658" y="210502"/>
                </a:lnTo>
                <a:lnTo>
                  <a:pt x="1459458" y="167932"/>
                </a:lnTo>
                <a:close/>
              </a:path>
              <a:path w="1748155" h="400050">
                <a:moveTo>
                  <a:pt x="1748104" y="230911"/>
                </a:moveTo>
                <a:lnTo>
                  <a:pt x="1738630" y="178714"/>
                </a:lnTo>
                <a:lnTo>
                  <a:pt x="1710194" y="135280"/>
                </a:lnTo>
                <a:lnTo>
                  <a:pt x="1671713" y="109004"/>
                </a:lnTo>
                <a:lnTo>
                  <a:pt x="1671713" y="219824"/>
                </a:lnTo>
                <a:lnTo>
                  <a:pt x="1539938" y="219824"/>
                </a:lnTo>
                <a:lnTo>
                  <a:pt x="1565579" y="177253"/>
                </a:lnTo>
                <a:lnTo>
                  <a:pt x="1609026" y="161544"/>
                </a:lnTo>
                <a:lnTo>
                  <a:pt x="1620875" y="162496"/>
                </a:lnTo>
                <a:lnTo>
                  <a:pt x="1660677" y="185826"/>
                </a:lnTo>
                <a:lnTo>
                  <a:pt x="1671713" y="219824"/>
                </a:lnTo>
                <a:lnTo>
                  <a:pt x="1671713" y="109004"/>
                </a:lnTo>
                <a:lnTo>
                  <a:pt x="1666760" y="106413"/>
                </a:lnTo>
                <a:lnTo>
                  <a:pt x="1640878" y="99187"/>
                </a:lnTo>
                <a:lnTo>
                  <a:pt x="1612239" y="96786"/>
                </a:lnTo>
                <a:lnTo>
                  <a:pt x="1581442" y="99517"/>
                </a:lnTo>
                <a:lnTo>
                  <a:pt x="1527505" y="121386"/>
                </a:lnTo>
                <a:lnTo>
                  <a:pt x="1485239" y="163626"/>
                </a:lnTo>
                <a:lnTo>
                  <a:pt x="1463370" y="217284"/>
                </a:lnTo>
                <a:lnTo>
                  <a:pt x="1460639" y="247815"/>
                </a:lnTo>
                <a:lnTo>
                  <a:pt x="1463446" y="278612"/>
                </a:lnTo>
                <a:lnTo>
                  <a:pt x="1485887" y="332549"/>
                </a:lnTo>
                <a:lnTo>
                  <a:pt x="1529219" y="374815"/>
                </a:lnTo>
                <a:lnTo>
                  <a:pt x="1585772" y="396684"/>
                </a:lnTo>
                <a:lnTo>
                  <a:pt x="1618653" y="399427"/>
                </a:lnTo>
                <a:lnTo>
                  <a:pt x="1649704" y="396735"/>
                </a:lnTo>
                <a:lnTo>
                  <a:pt x="1679282" y="388645"/>
                </a:lnTo>
                <a:lnTo>
                  <a:pt x="1707426" y="375158"/>
                </a:lnTo>
                <a:lnTo>
                  <a:pt x="1734108" y="356273"/>
                </a:lnTo>
                <a:lnTo>
                  <a:pt x="1719199" y="331787"/>
                </a:lnTo>
                <a:lnTo>
                  <a:pt x="1701457" y="302628"/>
                </a:lnTo>
                <a:lnTo>
                  <a:pt x="1682203" y="315391"/>
                </a:lnTo>
                <a:lnTo>
                  <a:pt x="1662379" y="324497"/>
                </a:lnTo>
                <a:lnTo>
                  <a:pt x="1641970" y="329958"/>
                </a:lnTo>
                <a:lnTo>
                  <a:pt x="1620989" y="331787"/>
                </a:lnTo>
                <a:lnTo>
                  <a:pt x="1605673" y="330873"/>
                </a:lnTo>
                <a:lnTo>
                  <a:pt x="1568513" y="317207"/>
                </a:lnTo>
                <a:lnTo>
                  <a:pt x="1544015" y="287909"/>
                </a:lnTo>
                <a:lnTo>
                  <a:pt x="1539341" y="275221"/>
                </a:lnTo>
                <a:lnTo>
                  <a:pt x="1742274" y="275221"/>
                </a:lnTo>
                <a:lnTo>
                  <a:pt x="1744560" y="264439"/>
                </a:lnTo>
                <a:lnTo>
                  <a:pt x="1746211" y="253644"/>
                </a:lnTo>
                <a:lnTo>
                  <a:pt x="1747189" y="242862"/>
                </a:lnTo>
                <a:lnTo>
                  <a:pt x="1747520" y="232067"/>
                </a:lnTo>
                <a:lnTo>
                  <a:pt x="1748104" y="230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09944" y="977105"/>
            <a:ext cx="2530977" cy="84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PF Highway Gothic"/>
                <a:cs typeface="PF Highwa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34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92640" y="4562028"/>
            <a:ext cx="1685925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PF Highway Gothic"/>
                <a:cs typeface="PF Highwa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4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4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4.xm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4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slide" Target="slide4.xml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slide" Target="slide4.xml"/><Relationship Id="rId9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5.xml"/><Relationship Id="rId7" Type="http://schemas.openxmlformats.org/officeDocument/2006/relationships/slide" Target="slide3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8.xml"/><Relationship Id="rId5" Type="http://schemas.openxmlformats.org/officeDocument/2006/relationships/slide" Target="slide19.xml"/><Relationship Id="rId10" Type="http://schemas.openxmlformats.org/officeDocument/2006/relationships/slide" Target="slide40.xml"/><Relationship Id="rId4" Type="http://schemas.openxmlformats.org/officeDocument/2006/relationships/slide" Target="slide10.xml"/><Relationship Id="rId9" Type="http://schemas.openxmlformats.org/officeDocument/2006/relationships/slide" Target="slide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59.png"/><Relationship Id="rId21" Type="http://schemas.openxmlformats.org/officeDocument/2006/relationships/image" Target="../media/image76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0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79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8.png"/><Relationship Id="rId10" Type="http://schemas.openxmlformats.org/officeDocument/2006/relationships/image" Target="../media/image66.png"/><Relationship Id="rId19" Type="http://schemas.openxmlformats.org/officeDocument/2006/relationships/image" Target="../media/image3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24214" y="9819926"/>
            <a:ext cx="4827075" cy="1012691"/>
          </a:xfrm>
          <a:prstGeom prst="rect">
            <a:avLst/>
          </a:prstGeom>
        </p:spPr>
      </p:pic>
      <p:sp>
        <p:nvSpPr>
          <p:cNvPr id="26" name="Title 27">
            <a:extLst>
              <a:ext uri="{FF2B5EF4-FFF2-40B4-BE49-F238E27FC236}">
                <a16:creationId xmlns:a16="http://schemas.microsoft.com/office/drawing/2014/main" id="{80B03CF3-8E2A-EBB8-BAFD-E4F052F11FDC}"/>
              </a:ext>
            </a:extLst>
          </p:cNvPr>
          <p:cNvSpPr txBox="1">
            <a:spLocks/>
          </p:cNvSpPr>
          <p:nvPr/>
        </p:nvSpPr>
        <p:spPr>
          <a:xfrm>
            <a:off x="1088159" y="2649738"/>
            <a:ext cx="18369155" cy="241780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sz="2300" b="0" i="0">
                <a:solidFill>
                  <a:schemeClr val="bg1"/>
                </a:solidFill>
                <a:latin typeface="PF Highway Gothic"/>
                <a:ea typeface="+mj-ea"/>
                <a:cs typeface="PF Highway Gothic"/>
              </a:defRPr>
            </a:lvl1pPr>
          </a:lstStyle>
          <a:p>
            <a:r>
              <a:rPr lang="el-GR" sz="6600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Ολοκληρωμένο Πληροφοριακό Σύστημα </a:t>
            </a:r>
          </a:p>
          <a:p>
            <a:r>
              <a:rPr lang="el-GR" sz="6600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Ταμείου Ανάκαμψης (ΟΠΣ ΤΑ)</a:t>
            </a:r>
            <a:endParaRPr lang="el-GR" sz="5400" dirty="0">
              <a:solidFill>
                <a:schemeClr val="bg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l-GR" sz="7200" b="1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Πρότυπο ΠΡΟΣΚΛΗΣΗ ΕΝΙΣΧΥΣΕΩΝ </a:t>
            </a:r>
            <a:r>
              <a:rPr lang="el-GR" sz="7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l-GR" sz="7200" b="1" kern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Διαδικασία Ολοκλήρωσης – Αναφορές ΟΠΣ ΤΑ</a:t>
            </a:r>
          </a:p>
        </p:txBody>
      </p:sp>
      <p:grpSp>
        <p:nvGrpSpPr>
          <p:cNvPr id="34" name="Ομάδα 33">
            <a:extLst>
              <a:ext uri="{FF2B5EF4-FFF2-40B4-BE49-F238E27FC236}">
                <a16:creationId xmlns:a16="http://schemas.microsoft.com/office/drawing/2014/main" id="{6242D309-C9FF-B640-4921-F5D99C3F29B2}"/>
              </a:ext>
            </a:extLst>
          </p:cNvPr>
          <p:cNvGrpSpPr/>
          <p:nvPr/>
        </p:nvGrpSpPr>
        <p:grpSpPr>
          <a:xfrm>
            <a:off x="262213" y="9742156"/>
            <a:ext cx="6615129" cy="1090924"/>
            <a:chOff x="12563919" y="8446417"/>
            <a:chExt cx="6615129" cy="1090924"/>
          </a:xfrm>
        </p:grpSpPr>
        <p:grpSp>
          <p:nvGrpSpPr>
            <p:cNvPr id="31" name="Ομάδα 30">
              <a:extLst>
                <a:ext uri="{FF2B5EF4-FFF2-40B4-BE49-F238E27FC236}">
                  <a16:creationId xmlns:a16="http://schemas.microsoft.com/office/drawing/2014/main" id="{3ADD785D-C5EA-09D6-DD0D-710E7F07B882}"/>
                </a:ext>
              </a:extLst>
            </p:cNvPr>
            <p:cNvGrpSpPr>
              <a:grpSpLocks/>
            </p:cNvGrpSpPr>
            <p:nvPr/>
          </p:nvGrpSpPr>
          <p:grpSpPr>
            <a:xfrm>
              <a:off x="12563919" y="8446417"/>
              <a:ext cx="3196239" cy="684000"/>
              <a:chOff x="2816710" y="7429735"/>
              <a:chExt cx="3048703" cy="720000"/>
            </a:xfrm>
          </p:grpSpPr>
          <p:grpSp>
            <p:nvGrpSpPr>
              <p:cNvPr id="30" name="Ομάδα 29">
                <a:extLst>
                  <a:ext uri="{FF2B5EF4-FFF2-40B4-BE49-F238E27FC236}">
                    <a16:creationId xmlns:a16="http://schemas.microsoft.com/office/drawing/2014/main" id="{5B746135-5AA6-5AE4-022C-454F025629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14488" y="7532524"/>
                <a:ext cx="850925" cy="432000"/>
                <a:chOff x="12452105" y="4373775"/>
                <a:chExt cx="3023883" cy="1535172"/>
              </a:xfrm>
            </p:grpSpPr>
            <p:sp>
              <p:nvSpPr>
                <p:cNvPr id="2" name="object 2"/>
                <p:cNvSpPr/>
                <p:nvPr/>
              </p:nvSpPr>
              <p:spPr>
                <a:xfrm>
                  <a:off x="12452105" y="4373775"/>
                  <a:ext cx="1091565" cy="1508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565" h="1508760">
                      <a:moveTo>
                        <a:pt x="540109" y="0"/>
                      </a:moveTo>
                      <a:lnTo>
                        <a:pt x="483232" y="2311"/>
                      </a:lnTo>
                      <a:lnTo>
                        <a:pt x="429159" y="9244"/>
                      </a:lnTo>
                      <a:lnTo>
                        <a:pt x="377890" y="20800"/>
                      </a:lnTo>
                      <a:lnTo>
                        <a:pt x="329425" y="36977"/>
                      </a:lnTo>
                      <a:lnTo>
                        <a:pt x="283764" y="57776"/>
                      </a:lnTo>
                      <a:lnTo>
                        <a:pt x="240908" y="83197"/>
                      </a:lnTo>
                      <a:lnTo>
                        <a:pt x="200855" y="113238"/>
                      </a:lnTo>
                      <a:lnTo>
                        <a:pt x="163607" y="147901"/>
                      </a:lnTo>
                      <a:lnTo>
                        <a:pt x="129455" y="186115"/>
                      </a:lnTo>
                      <a:lnTo>
                        <a:pt x="99860" y="225657"/>
                      </a:lnTo>
                      <a:lnTo>
                        <a:pt x="74820" y="266527"/>
                      </a:lnTo>
                      <a:lnTo>
                        <a:pt x="54336" y="308726"/>
                      </a:lnTo>
                      <a:lnTo>
                        <a:pt x="38405" y="352252"/>
                      </a:lnTo>
                      <a:lnTo>
                        <a:pt x="27027" y="397107"/>
                      </a:lnTo>
                      <a:lnTo>
                        <a:pt x="20201" y="443290"/>
                      </a:lnTo>
                      <a:lnTo>
                        <a:pt x="17926" y="490801"/>
                      </a:lnTo>
                      <a:lnTo>
                        <a:pt x="18906" y="524706"/>
                      </a:lnTo>
                      <a:lnTo>
                        <a:pt x="21847" y="556931"/>
                      </a:lnTo>
                      <a:lnTo>
                        <a:pt x="26752" y="587470"/>
                      </a:lnTo>
                      <a:lnTo>
                        <a:pt x="33622" y="616316"/>
                      </a:lnTo>
                      <a:lnTo>
                        <a:pt x="338398" y="616316"/>
                      </a:lnTo>
                      <a:lnTo>
                        <a:pt x="329090" y="542764"/>
                      </a:lnTo>
                      <a:lnTo>
                        <a:pt x="328041" y="530578"/>
                      </a:lnTo>
                      <a:lnTo>
                        <a:pt x="330703" y="460690"/>
                      </a:lnTo>
                      <a:lnTo>
                        <a:pt x="341204" y="417408"/>
                      </a:lnTo>
                      <a:lnTo>
                        <a:pt x="358709" y="378890"/>
                      </a:lnTo>
                      <a:lnTo>
                        <a:pt x="383223" y="345130"/>
                      </a:lnTo>
                      <a:lnTo>
                        <a:pt x="413610" y="317684"/>
                      </a:lnTo>
                      <a:lnTo>
                        <a:pt x="448770" y="298077"/>
                      </a:lnTo>
                      <a:lnTo>
                        <a:pt x="488695" y="286311"/>
                      </a:lnTo>
                      <a:lnTo>
                        <a:pt x="533376" y="282389"/>
                      </a:lnTo>
                      <a:lnTo>
                        <a:pt x="577215" y="286170"/>
                      </a:lnTo>
                      <a:lnTo>
                        <a:pt x="616854" y="297513"/>
                      </a:lnTo>
                      <a:lnTo>
                        <a:pt x="652297" y="316416"/>
                      </a:lnTo>
                      <a:lnTo>
                        <a:pt x="683549" y="342879"/>
                      </a:lnTo>
                      <a:lnTo>
                        <a:pt x="708044" y="374550"/>
                      </a:lnTo>
                      <a:lnTo>
                        <a:pt x="725548" y="411250"/>
                      </a:lnTo>
                      <a:lnTo>
                        <a:pt x="736055" y="452986"/>
                      </a:lnTo>
                      <a:lnTo>
                        <a:pt x="739558" y="499764"/>
                      </a:lnTo>
                      <a:lnTo>
                        <a:pt x="736473" y="542221"/>
                      </a:lnTo>
                      <a:lnTo>
                        <a:pt x="727222" y="584385"/>
                      </a:lnTo>
                      <a:lnTo>
                        <a:pt x="711812" y="626258"/>
                      </a:lnTo>
                      <a:lnTo>
                        <a:pt x="690251" y="667843"/>
                      </a:lnTo>
                      <a:lnTo>
                        <a:pt x="667297" y="703181"/>
                      </a:lnTo>
                      <a:lnTo>
                        <a:pt x="639685" y="741020"/>
                      </a:lnTo>
                      <a:lnTo>
                        <a:pt x="607415" y="781360"/>
                      </a:lnTo>
                      <a:lnTo>
                        <a:pt x="570485" y="824204"/>
                      </a:lnTo>
                      <a:lnTo>
                        <a:pt x="528894" y="869554"/>
                      </a:lnTo>
                      <a:lnTo>
                        <a:pt x="0" y="1443285"/>
                      </a:lnTo>
                      <a:lnTo>
                        <a:pt x="0" y="1508278"/>
                      </a:lnTo>
                      <a:lnTo>
                        <a:pt x="1091422" y="1506027"/>
                      </a:lnTo>
                      <a:lnTo>
                        <a:pt x="1091422" y="1248307"/>
                      </a:lnTo>
                      <a:lnTo>
                        <a:pt x="544580" y="1248307"/>
                      </a:lnTo>
                      <a:lnTo>
                        <a:pt x="735087" y="1046596"/>
                      </a:lnTo>
                      <a:lnTo>
                        <a:pt x="777803" y="1001044"/>
                      </a:lnTo>
                      <a:lnTo>
                        <a:pt x="817590" y="956588"/>
                      </a:lnTo>
                      <a:lnTo>
                        <a:pt x="854451" y="913230"/>
                      </a:lnTo>
                      <a:lnTo>
                        <a:pt x="888386" y="870968"/>
                      </a:lnTo>
                      <a:lnTo>
                        <a:pt x="919395" y="829805"/>
                      </a:lnTo>
                      <a:lnTo>
                        <a:pt x="947480" y="789739"/>
                      </a:lnTo>
                      <a:lnTo>
                        <a:pt x="972640" y="750772"/>
                      </a:lnTo>
                      <a:lnTo>
                        <a:pt x="997293" y="706957"/>
                      </a:lnTo>
                      <a:lnTo>
                        <a:pt x="1017463" y="662136"/>
                      </a:lnTo>
                      <a:lnTo>
                        <a:pt x="1033150" y="616315"/>
                      </a:lnTo>
                      <a:lnTo>
                        <a:pt x="1044355" y="569494"/>
                      </a:lnTo>
                      <a:lnTo>
                        <a:pt x="1051077" y="521676"/>
                      </a:lnTo>
                      <a:lnTo>
                        <a:pt x="1053318" y="472865"/>
                      </a:lnTo>
                      <a:lnTo>
                        <a:pt x="1051042" y="422973"/>
                      </a:lnTo>
                      <a:lnTo>
                        <a:pt x="1044213" y="375249"/>
                      </a:lnTo>
                      <a:lnTo>
                        <a:pt x="1032831" y="329693"/>
                      </a:lnTo>
                      <a:lnTo>
                        <a:pt x="1016898" y="286306"/>
                      </a:lnTo>
                      <a:lnTo>
                        <a:pt x="996412" y="245089"/>
                      </a:lnTo>
                      <a:lnTo>
                        <a:pt x="971375" y="206043"/>
                      </a:lnTo>
                      <a:lnTo>
                        <a:pt x="941787" y="169169"/>
                      </a:lnTo>
                      <a:lnTo>
                        <a:pt x="907647" y="134467"/>
                      </a:lnTo>
                      <a:lnTo>
                        <a:pt x="870032" y="102946"/>
                      </a:lnTo>
                      <a:lnTo>
                        <a:pt x="830041" y="75630"/>
                      </a:lnTo>
                      <a:lnTo>
                        <a:pt x="787671" y="52518"/>
                      </a:lnTo>
                      <a:lnTo>
                        <a:pt x="742922" y="33610"/>
                      </a:lnTo>
                      <a:lnTo>
                        <a:pt x="695792" y="18904"/>
                      </a:lnTo>
                      <a:lnTo>
                        <a:pt x="646281" y="8401"/>
                      </a:lnTo>
                      <a:lnTo>
                        <a:pt x="594387" y="2100"/>
                      </a:lnTo>
                      <a:lnTo>
                        <a:pt x="540109" y="0"/>
                      </a:lnTo>
                      <a:close/>
                    </a:path>
                  </a:pathLst>
                </a:custGeom>
                <a:solidFill>
                  <a:srgbClr val="00C2D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" name="object 3"/>
                <p:cNvSpPr/>
                <p:nvPr/>
              </p:nvSpPr>
              <p:spPr>
                <a:xfrm>
                  <a:off x="13713857" y="5489847"/>
                  <a:ext cx="417195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94" h="419100">
                      <a:moveTo>
                        <a:pt x="209530" y="99"/>
                      </a:moveTo>
                      <a:lnTo>
                        <a:pt x="167661" y="3784"/>
                      </a:lnTo>
                      <a:lnTo>
                        <a:pt x="128303" y="15134"/>
                      </a:lnTo>
                      <a:lnTo>
                        <a:pt x="92587" y="34044"/>
                      </a:lnTo>
                      <a:lnTo>
                        <a:pt x="60511" y="60511"/>
                      </a:lnTo>
                      <a:lnTo>
                        <a:pt x="34036" y="92455"/>
                      </a:lnTo>
                      <a:lnTo>
                        <a:pt x="15126" y="127757"/>
                      </a:lnTo>
                      <a:lnTo>
                        <a:pt x="3781" y="166417"/>
                      </a:lnTo>
                      <a:lnTo>
                        <a:pt x="0" y="208433"/>
                      </a:lnTo>
                      <a:lnTo>
                        <a:pt x="3781" y="251443"/>
                      </a:lnTo>
                      <a:lnTo>
                        <a:pt x="15126" y="290805"/>
                      </a:lnTo>
                      <a:lnTo>
                        <a:pt x="34036" y="326519"/>
                      </a:lnTo>
                      <a:lnTo>
                        <a:pt x="60511" y="358585"/>
                      </a:lnTo>
                      <a:lnTo>
                        <a:pt x="92587" y="385065"/>
                      </a:lnTo>
                      <a:lnTo>
                        <a:pt x="128303" y="403974"/>
                      </a:lnTo>
                      <a:lnTo>
                        <a:pt x="167661" y="415317"/>
                      </a:lnTo>
                      <a:lnTo>
                        <a:pt x="210663" y="419097"/>
                      </a:lnTo>
                      <a:lnTo>
                        <a:pt x="253515" y="415317"/>
                      </a:lnTo>
                      <a:lnTo>
                        <a:pt x="292450" y="403974"/>
                      </a:lnTo>
                      <a:lnTo>
                        <a:pt x="327473" y="385065"/>
                      </a:lnTo>
                      <a:lnTo>
                        <a:pt x="358585" y="358585"/>
                      </a:lnTo>
                      <a:lnTo>
                        <a:pt x="384068" y="325684"/>
                      </a:lnTo>
                      <a:lnTo>
                        <a:pt x="402275" y="289686"/>
                      </a:lnTo>
                      <a:lnTo>
                        <a:pt x="413202" y="250599"/>
                      </a:lnTo>
                      <a:lnTo>
                        <a:pt x="416845" y="208433"/>
                      </a:lnTo>
                      <a:lnTo>
                        <a:pt x="413064" y="166417"/>
                      </a:lnTo>
                      <a:lnTo>
                        <a:pt x="401719" y="127757"/>
                      </a:lnTo>
                      <a:lnTo>
                        <a:pt x="382809" y="92455"/>
                      </a:lnTo>
                      <a:lnTo>
                        <a:pt x="356334" y="60511"/>
                      </a:lnTo>
                      <a:lnTo>
                        <a:pt x="324397" y="34044"/>
                      </a:lnTo>
                      <a:lnTo>
                        <a:pt x="289101" y="15134"/>
                      </a:lnTo>
                      <a:lnTo>
                        <a:pt x="250443" y="3784"/>
                      </a:lnTo>
                      <a:lnTo>
                        <a:pt x="209530" y="99"/>
                      </a:lnTo>
                      <a:close/>
                    </a:path>
                    <a:path w="417194" h="419100">
                      <a:moveTo>
                        <a:pt x="210663" y="0"/>
                      </a:moveTo>
                      <a:lnTo>
                        <a:pt x="208422" y="0"/>
                      </a:lnTo>
                      <a:lnTo>
                        <a:pt x="209530" y="99"/>
                      </a:lnTo>
                      <a:lnTo>
                        <a:pt x="210663" y="0"/>
                      </a:lnTo>
                      <a:close/>
                    </a:path>
                  </a:pathLst>
                </a:custGeom>
                <a:solidFill>
                  <a:srgbClr val="FECD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" name="object 4"/>
                <p:cNvSpPr/>
                <p:nvPr/>
              </p:nvSpPr>
              <p:spPr>
                <a:xfrm>
                  <a:off x="14301238" y="4373775"/>
                  <a:ext cx="1174750" cy="1533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750" h="1533525">
                      <a:moveTo>
                        <a:pt x="591657" y="0"/>
                      </a:moveTo>
                      <a:lnTo>
                        <a:pt x="587165" y="0"/>
                      </a:lnTo>
                      <a:lnTo>
                        <a:pt x="531157" y="2084"/>
                      </a:lnTo>
                      <a:lnTo>
                        <a:pt x="477883" y="8336"/>
                      </a:lnTo>
                      <a:lnTo>
                        <a:pt x="427344" y="18757"/>
                      </a:lnTo>
                      <a:lnTo>
                        <a:pt x="379539" y="33347"/>
                      </a:lnTo>
                      <a:lnTo>
                        <a:pt x="334470" y="52104"/>
                      </a:lnTo>
                      <a:lnTo>
                        <a:pt x="292135" y="75030"/>
                      </a:lnTo>
                      <a:lnTo>
                        <a:pt x="252536" y="102123"/>
                      </a:lnTo>
                      <a:lnTo>
                        <a:pt x="215672" y="133385"/>
                      </a:lnTo>
                      <a:lnTo>
                        <a:pt x="181544" y="168814"/>
                      </a:lnTo>
                      <a:lnTo>
                        <a:pt x="150152" y="208412"/>
                      </a:lnTo>
                      <a:lnTo>
                        <a:pt x="126165" y="243718"/>
                      </a:lnTo>
                      <a:lnTo>
                        <a:pt x="104265" y="280889"/>
                      </a:lnTo>
                      <a:lnTo>
                        <a:pt x="84451" y="319926"/>
                      </a:lnTo>
                      <a:lnTo>
                        <a:pt x="66725" y="360829"/>
                      </a:lnTo>
                      <a:lnTo>
                        <a:pt x="51084" y="403598"/>
                      </a:lnTo>
                      <a:lnTo>
                        <a:pt x="37530" y="448233"/>
                      </a:lnTo>
                      <a:lnTo>
                        <a:pt x="26061" y="494735"/>
                      </a:lnTo>
                      <a:lnTo>
                        <a:pt x="16678" y="543104"/>
                      </a:lnTo>
                      <a:lnTo>
                        <a:pt x="9381" y="593340"/>
                      </a:lnTo>
                      <a:lnTo>
                        <a:pt x="4169" y="645444"/>
                      </a:lnTo>
                      <a:lnTo>
                        <a:pt x="1042" y="699415"/>
                      </a:lnTo>
                      <a:lnTo>
                        <a:pt x="0" y="755254"/>
                      </a:lnTo>
                      <a:lnTo>
                        <a:pt x="1042" y="811179"/>
                      </a:lnTo>
                      <a:lnTo>
                        <a:pt x="4169" y="865391"/>
                      </a:lnTo>
                      <a:lnTo>
                        <a:pt x="9381" y="917891"/>
                      </a:lnTo>
                      <a:lnTo>
                        <a:pt x="16678" y="968677"/>
                      </a:lnTo>
                      <a:lnTo>
                        <a:pt x="26061" y="1017751"/>
                      </a:lnTo>
                      <a:lnTo>
                        <a:pt x="37530" y="1065112"/>
                      </a:lnTo>
                      <a:lnTo>
                        <a:pt x="51084" y="1110760"/>
                      </a:lnTo>
                      <a:lnTo>
                        <a:pt x="66725" y="1154695"/>
                      </a:lnTo>
                      <a:lnTo>
                        <a:pt x="84451" y="1196916"/>
                      </a:lnTo>
                      <a:lnTo>
                        <a:pt x="104265" y="1237424"/>
                      </a:lnTo>
                      <a:lnTo>
                        <a:pt x="126165" y="1276219"/>
                      </a:lnTo>
                      <a:lnTo>
                        <a:pt x="150152" y="1313300"/>
                      </a:lnTo>
                      <a:lnTo>
                        <a:pt x="181951" y="1355036"/>
                      </a:lnTo>
                      <a:lnTo>
                        <a:pt x="216395" y="1392376"/>
                      </a:lnTo>
                      <a:lnTo>
                        <a:pt x="253484" y="1425322"/>
                      </a:lnTo>
                      <a:lnTo>
                        <a:pt x="293218" y="1453873"/>
                      </a:lnTo>
                      <a:lnTo>
                        <a:pt x="335597" y="1478030"/>
                      </a:lnTo>
                      <a:lnTo>
                        <a:pt x="380620" y="1497794"/>
                      </a:lnTo>
                      <a:lnTo>
                        <a:pt x="428289" y="1513166"/>
                      </a:lnTo>
                      <a:lnTo>
                        <a:pt x="478603" y="1524144"/>
                      </a:lnTo>
                      <a:lnTo>
                        <a:pt x="531561" y="1530731"/>
                      </a:lnTo>
                      <a:lnTo>
                        <a:pt x="587165" y="1532927"/>
                      </a:lnTo>
                      <a:lnTo>
                        <a:pt x="642763" y="1530731"/>
                      </a:lnTo>
                      <a:lnTo>
                        <a:pt x="695718" y="1524144"/>
                      </a:lnTo>
                      <a:lnTo>
                        <a:pt x="746030" y="1513166"/>
                      </a:lnTo>
                      <a:lnTo>
                        <a:pt x="793699" y="1497794"/>
                      </a:lnTo>
                      <a:lnTo>
                        <a:pt x="838724" y="1478030"/>
                      </a:lnTo>
                      <a:lnTo>
                        <a:pt x="881106" y="1453873"/>
                      </a:lnTo>
                      <a:lnTo>
                        <a:pt x="920844" y="1425322"/>
                      </a:lnTo>
                      <a:lnTo>
                        <a:pt x="957939" y="1392376"/>
                      </a:lnTo>
                      <a:lnTo>
                        <a:pt x="992391" y="1355036"/>
                      </a:lnTo>
                      <a:lnTo>
                        <a:pt x="1024199" y="1313300"/>
                      </a:lnTo>
                      <a:lnTo>
                        <a:pt x="1048175" y="1276219"/>
                      </a:lnTo>
                      <a:lnTo>
                        <a:pt x="1061397" y="1252789"/>
                      </a:lnTo>
                      <a:lnTo>
                        <a:pt x="591657" y="1252789"/>
                      </a:lnTo>
                      <a:lnTo>
                        <a:pt x="553683" y="1250262"/>
                      </a:lnTo>
                      <a:lnTo>
                        <a:pt x="486175" y="1230047"/>
                      </a:lnTo>
                      <a:lnTo>
                        <a:pt x="429918" y="1189617"/>
                      </a:lnTo>
                      <a:lnTo>
                        <a:pt x="384913" y="1128972"/>
                      </a:lnTo>
                      <a:lnTo>
                        <a:pt x="366630" y="1091068"/>
                      </a:lnTo>
                      <a:lnTo>
                        <a:pt x="351160" y="1048110"/>
                      </a:lnTo>
                      <a:lnTo>
                        <a:pt x="338502" y="1000098"/>
                      </a:lnTo>
                      <a:lnTo>
                        <a:pt x="328658" y="947031"/>
                      </a:lnTo>
                      <a:lnTo>
                        <a:pt x="321626" y="888910"/>
                      </a:lnTo>
                      <a:lnTo>
                        <a:pt x="317407" y="825735"/>
                      </a:lnTo>
                      <a:lnTo>
                        <a:pt x="316000" y="757505"/>
                      </a:lnTo>
                      <a:lnTo>
                        <a:pt x="317631" y="686889"/>
                      </a:lnTo>
                      <a:lnTo>
                        <a:pt x="322525" y="621923"/>
                      </a:lnTo>
                      <a:lnTo>
                        <a:pt x="330680" y="562605"/>
                      </a:lnTo>
                      <a:lnTo>
                        <a:pt x="342097" y="508937"/>
                      </a:lnTo>
                      <a:lnTo>
                        <a:pt x="356777" y="460917"/>
                      </a:lnTo>
                      <a:lnTo>
                        <a:pt x="374719" y="418547"/>
                      </a:lnTo>
                      <a:lnTo>
                        <a:pt x="395923" y="381827"/>
                      </a:lnTo>
                      <a:lnTo>
                        <a:pt x="420389" y="350755"/>
                      </a:lnTo>
                      <a:lnTo>
                        <a:pt x="479109" y="305560"/>
                      </a:lnTo>
                      <a:lnTo>
                        <a:pt x="550879" y="282962"/>
                      </a:lnTo>
                      <a:lnTo>
                        <a:pt x="591657" y="280138"/>
                      </a:lnTo>
                      <a:lnTo>
                        <a:pt x="1070834" y="280138"/>
                      </a:lnTo>
                      <a:lnTo>
                        <a:pt x="1050053" y="244057"/>
                      </a:lnTo>
                      <a:lnTo>
                        <a:pt x="1026429" y="208412"/>
                      </a:lnTo>
                      <a:lnTo>
                        <a:pt x="995455" y="168814"/>
                      </a:lnTo>
                      <a:lnTo>
                        <a:pt x="961703" y="133385"/>
                      </a:lnTo>
                      <a:lnTo>
                        <a:pt x="925172" y="102123"/>
                      </a:lnTo>
                      <a:lnTo>
                        <a:pt x="885862" y="75030"/>
                      </a:lnTo>
                      <a:lnTo>
                        <a:pt x="843774" y="52104"/>
                      </a:lnTo>
                      <a:lnTo>
                        <a:pt x="798907" y="33347"/>
                      </a:lnTo>
                      <a:lnTo>
                        <a:pt x="751262" y="18757"/>
                      </a:lnTo>
                      <a:lnTo>
                        <a:pt x="700838" y="8336"/>
                      </a:lnTo>
                      <a:lnTo>
                        <a:pt x="647637" y="2084"/>
                      </a:lnTo>
                      <a:lnTo>
                        <a:pt x="591657" y="0"/>
                      </a:lnTo>
                      <a:close/>
                    </a:path>
                    <a:path w="1174750" h="1533525">
                      <a:moveTo>
                        <a:pt x="1070834" y="280138"/>
                      </a:moveTo>
                      <a:lnTo>
                        <a:pt x="591657" y="280138"/>
                      </a:lnTo>
                      <a:lnTo>
                        <a:pt x="632099" y="282962"/>
                      </a:lnTo>
                      <a:lnTo>
                        <a:pt x="669307" y="291436"/>
                      </a:lnTo>
                      <a:lnTo>
                        <a:pt x="734018" y="325333"/>
                      </a:lnTo>
                      <a:lnTo>
                        <a:pt x="785790" y="381827"/>
                      </a:lnTo>
                      <a:lnTo>
                        <a:pt x="806823" y="418547"/>
                      </a:lnTo>
                      <a:lnTo>
                        <a:pt x="824621" y="460917"/>
                      </a:lnTo>
                      <a:lnTo>
                        <a:pt x="839183" y="508937"/>
                      </a:lnTo>
                      <a:lnTo>
                        <a:pt x="850509" y="562605"/>
                      </a:lnTo>
                      <a:lnTo>
                        <a:pt x="858600" y="621923"/>
                      </a:lnTo>
                      <a:lnTo>
                        <a:pt x="863454" y="686889"/>
                      </a:lnTo>
                      <a:lnTo>
                        <a:pt x="865073" y="757505"/>
                      </a:lnTo>
                      <a:lnTo>
                        <a:pt x="863677" y="825735"/>
                      </a:lnTo>
                      <a:lnTo>
                        <a:pt x="859492" y="888910"/>
                      </a:lnTo>
                      <a:lnTo>
                        <a:pt x="852516" y="947031"/>
                      </a:lnTo>
                      <a:lnTo>
                        <a:pt x="842749" y="1000098"/>
                      </a:lnTo>
                      <a:lnTo>
                        <a:pt x="830193" y="1048110"/>
                      </a:lnTo>
                      <a:lnTo>
                        <a:pt x="814847" y="1091068"/>
                      </a:lnTo>
                      <a:lnTo>
                        <a:pt x="796711" y="1128972"/>
                      </a:lnTo>
                      <a:lnTo>
                        <a:pt x="775785" y="1161821"/>
                      </a:lnTo>
                      <a:lnTo>
                        <a:pt x="725566" y="1212359"/>
                      </a:lnTo>
                      <a:lnTo>
                        <a:pt x="664189" y="1242681"/>
                      </a:lnTo>
                      <a:lnTo>
                        <a:pt x="591657" y="1252789"/>
                      </a:lnTo>
                      <a:lnTo>
                        <a:pt x="1061397" y="1252789"/>
                      </a:lnTo>
                      <a:lnTo>
                        <a:pt x="1089876" y="1196916"/>
                      </a:lnTo>
                      <a:lnTo>
                        <a:pt x="1107600" y="1154695"/>
                      </a:lnTo>
                      <a:lnTo>
                        <a:pt x="1123240" y="1110760"/>
                      </a:lnTo>
                      <a:lnTo>
                        <a:pt x="1136796" y="1065112"/>
                      </a:lnTo>
                      <a:lnTo>
                        <a:pt x="1148267" y="1017751"/>
                      </a:lnTo>
                      <a:lnTo>
                        <a:pt x="1157653" y="968677"/>
                      </a:lnTo>
                      <a:lnTo>
                        <a:pt x="1164953" y="917891"/>
                      </a:lnTo>
                      <a:lnTo>
                        <a:pt x="1170168" y="865391"/>
                      </a:lnTo>
                      <a:lnTo>
                        <a:pt x="1173298" y="811179"/>
                      </a:lnTo>
                      <a:lnTo>
                        <a:pt x="1174341" y="755254"/>
                      </a:lnTo>
                      <a:lnTo>
                        <a:pt x="1173313" y="699762"/>
                      </a:lnTo>
                      <a:lnTo>
                        <a:pt x="1170232" y="646073"/>
                      </a:lnTo>
                      <a:lnTo>
                        <a:pt x="1165096" y="594188"/>
                      </a:lnTo>
                      <a:lnTo>
                        <a:pt x="1157905" y="544107"/>
                      </a:lnTo>
                      <a:lnTo>
                        <a:pt x="1148661" y="495830"/>
                      </a:lnTo>
                      <a:lnTo>
                        <a:pt x="1137361" y="449356"/>
                      </a:lnTo>
                      <a:lnTo>
                        <a:pt x="1124008" y="404687"/>
                      </a:lnTo>
                      <a:lnTo>
                        <a:pt x="1108601" y="361822"/>
                      </a:lnTo>
                      <a:lnTo>
                        <a:pt x="1091139" y="320762"/>
                      </a:lnTo>
                      <a:lnTo>
                        <a:pt x="1071623" y="281507"/>
                      </a:lnTo>
                      <a:lnTo>
                        <a:pt x="1070834" y="280138"/>
                      </a:lnTo>
                      <a:close/>
                    </a:path>
                  </a:pathLst>
                </a:custGeom>
                <a:solidFill>
                  <a:srgbClr val="7DD34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226FE0-425B-9392-85B6-D90E400ED088}"/>
                  </a:ext>
                </a:extLst>
              </p:cNvPr>
              <p:cNvSpPr txBox="1"/>
              <p:nvPr/>
            </p:nvSpPr>
            <p:spPr>
              <a:xfrm>
                <a:off x="2816710" y="7429735"/>
                <a:ext cx="2197778" cy="7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Ελλάδα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0D14C2-6046-9AB2-A659-0C1D132DCA3D}"/>
                </a:ext>
              </a:extLst>
            </p:cNvPr>
            <p:cNvSpPr txBox="1"/>
            <p:nvPr/>
          </p:nvSpPr>
          <p:spPr>
            <a:xfrm>
              <a:off x="12563919" y="9137231"/>
              <a:ext cx="6615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Εθνικό Ταμείο Ανάκαμψης και Ανθεκτικότητας</a:t>
              </a:r>
            </a:p>
          </p:txBody>
        </p:sp>
      </p:grpSp>
      <p:sp>
        <p:nvSpPr>
          <p:cNvPr id="36" name="Title 27">
            <a:extLst>
              <a:ext uri="{FF2B5EF4-FFF2-40B4-BE49-F238E27FC236}">
                <a16:creationId xmlns:a16="http://schemas.microsoft.com/office/drawing/2014/main" id="{B6935557-E464-341A-4924-C0A86C640DD3}"/>
              </a:ext>
            </a:extLst>
          </p:cNvPr>
          <p:cNvSpPr txBox="1">
            <a:spLocks/>
          </p:cNvSpPr>
          <p:nvPr/>
        </p:nvSpPr>
        <p:spPr>
          <a:xfrm>
            <a:off x="341399" y="5654675"/>
            <a:ext cx="18369155" cy="178244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sz="2300" b="0" i="0">
                <a:solidFill>
                  <a:schemeClr val="bg1"/>
                </a:solidFill>
                <a:latin typeface="PF Highway Gothic"/>
                <a:ea typeface="+mj-ea"/>
                <a:cs typeface="PF Highway Gothic"/>
              </a:defRPr>
            </a:lvl1pPr>
          </a:lstStyle>
          <a:p>
            <a:r>
              <a:rPr lang="el-GR" sz="3600" dirty="0">
                <a:solidFill>
                  <a:srgbClr val="F7EC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Εισηγητής: </a:t>
            </a:r>
            <a:r>
              <a:rPr lang="el-GR" sz="36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Μαρία Βαλακώστα, Αλέκα Βλαχοκώστα, Ορέστης Αντωνίου </a:t>
            </a:r>
          </a:p>
          <a:p>
            <a:r>
              <a:rPr lang="el-GR" sz="3600" dirty="0">
                <a:solidFill>
                  <a:srgbClr val="F7EC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Τμήμα Ψηφιακής Υποστήριξης</a:t>
            </a:r>
          </a:p>
          <a:p>
            <a:r>
              <a:rPr lang="el-GR" sz="3600" b="1" kern="1200" dirty="0">
                <a:solidFill>
                  <a:srgbClr val="F7EC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Ειδική Υπηρεσία Συντονισμού Ταμείου Ανάκαμψης (ΕΥΣΤΑ)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37"/>
    </mc:Choice>
    <mc:Fallback xmlns="">
      <p:transition spd="slow" advTm="413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028DD27B-7F20-37B9-9BFB-86A838CC26DE}"/>
              </a:ext>
            </a:extLst>
          </p:cNvPr>
          <p:cNvGrpSpPr/>
          <p:nvPr/>
        </p:nvGrpSpPr>
        <p:grpSpPr>
          <a:xfrm>
            <a:off x="152400" y="152083"/>
            <a:ext cx="19271297" cy="10463092"/>
            <a:chOff x="152400" y="152083"/>
            <a:chExt cx="19271297" cy="10463092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DAD180D3-4023-D836-B427-E79F131C8980}"/>
                </a:ext>
              </a:extLst>
            </p:cNvPr>
            <p:cNvGrpSpPr/>
            <p:nvPr/>
          </p:nvGrpSpPr>
          <p:grpSpPr>
            <a:xfrm>
              <a:off x="152400" y="152083"/>
              <a:ext cx="19271297" cy="10463092"/>
              <a:chOff x="152400" y="152083"/>
              <a:chExt cx="19271297" cy="10463092"/>
            </a:xfrm>
          </p:grpSpPr>
          <p:sp>
            <p:nvSpPr>
              <p:cNvPr id="13" name="Διαγώνια ρίγα 12">
                <a:extLst>
                  <a:ext uri="{FF2B5EF4-FFF2-40B4-BE49-F238E27FC236}">
                    <a16:creationId xmlns:a16="http://schemas.microsoft.com/office/drawing/2014/main" id="{FE17CC41-A834-300B-870C-4F7C5DF80D53}"/>
                  </a:ext>
                </a:extLst>
              </p:cNvPr>
              <p:cNvSpPr/>
              <p:nvPr/>
            </p:nvSpPr>
            <p:spPr>
              <a:xfrm>
                <a:off x="152400" y="152083"/>
                <a:ext cx="4288790" cy="10463092"/>
              </a:xfrm>
              <a:prstGeom prst="diagStrip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object 6">
                <a:extLst>
                  <a:ext uri="{FF2B5EF4-FFF2-40B4-BE49-F238E27FC236}">
                    <a16:creationId xmlns:a16="http://schemas.microsoft.com/office/drawing/2014/main" id="{8BECACD1-8D69-82D9-2BB5-4A79D569B4DD}"/>
                  </a:ext>
                </a:extLst>
              </p:cNvPr>
              <p:cNvGrpSpPr/>
              <p:nvPr/>
            </p:nvGrpSpPr>
            <p:grpSpPr>
              <a:xfrm>
                <a:off x="680402" y="10311010"/>
                <a:ext cx="18743295" cy="304165"/>
                <a:chOff x="680607" y="7633275"/>
                <a:chExt cx="18743295" cy="304165"/>
              </a:xfrm>
            </p:grpSpPr>
            <p:sp>
              <p:nvSpPr>
                <p:cNvPr id="8" name="object 7">
                  <a:extLst>
                    <a:ext uri="{FF2B5EF4-FFF2-40B4-BE49-F238E27FC236}">
                      <a16:creationId xmlns:a16="http://schemas.microsoft.com/office/drawing/2014/main" id="{1FDC37FB-FDBF-5839-2DA4-9619F5F04FBB}"/>
                    </a:ext>
                  </a:extLst>
                </p:cNvPr>
                <p:cNvSpPr/>
                <p:nvPr/>
              </p:nvSpPr>
              <p:spPr>
                <a:xfrm>
                  <a:off x="680607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4BB8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428ACA25-5370-D412-D6F3-F7DB7916D807}"/>
                    </a:ext>
                  </a:extLst>
                </p:cNvPr>
                <p:cNvSpPr/>
                <p:nvPr/>
              </p:nvSpPr>
              <p:spPr>
                <a:xfrm>
                  <a:off x="5366328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13DC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9">
                  <a:extLst>
                    <a:ext uri="{FF2B5EF4-FFF2-40B4-BE49-F238E27FC236}">
                      <a16:creationId xmlns:a16="http://schemas.microsoft.com/office/drawing/2014/main" id="{F6F159EB-9AB6-1ADA-7D7E-3451D1C41867}"/>
                    </a:ext>
                  </a:extLst>
                </p:cNvPr>
                <p:cNvSpPr/>
                <p:nvPr/>
              </p:nvSpPr>
              <p:spPr>
                <a:xfrm>
                  <a:off x="10052050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FFC5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2C1920FE-3392-4D65-5E34-840CAFCBFE88}"/>
                    </a:ext>
                  </a:extLst>
                </p:cNvPr>
                <p:cNvSpPr/>
                <p:nvPr/>
              </p:nvSpPr>
              <p:spPr>
                <a:xfrm>
                  <a:off x="14737771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E04E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" name="Παραλληλόγραμμο 1">
              <a:extLst>
                <a:ext uri="{FF2B5EF4-FFF2-40B4-BE49-F238E27FC236}">
                  <a16:creationId xmlns:a16="http://schemas.microsoft.com/office/drawing/2014/main" id="{E13DE76D-58F8-ED89-B638-87E92D758920}"/>
                </a:ext>
              </a:extLst>
            </p:cNvPr>
            <p:cNvSpPr/>
            <p:nvPr/>
          </p:nvSpPr>
          <p:spPr>
            <a:xfrm>
              <a:off x="152400" y="4434840"/>
              <a:ext cx="14371320" cy="3231515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53C80863-DDEB-9082-082E-B3AC780760A9}"/>
              </a:ext>
            </a:extLst>
          </p:cNvPr>
          <p:cNvSpPr txBox="1"/>
          <p:nvPr/>
        </p:nvSpPr>
        <p:spPr>
          <a:xfrm>
            <a:off x="1606972" y="4434840"/>
            <a:ext cx="14179316" cy="290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l-GR" sz="4800" b="1" dirty="0">
                <a:solidFill>
                  <a:srgbClr val="FFC000"/>
                </a:solidFill>
                <a:latin typeface="Aptos Black" panose="020B0004020202020204" pitchFamily="34" charset="0"/>
                <a:ea typeface="Segoe UI Black" panose="020B0A02040204020203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ΚΑΤΗΓΟΡΙΑ 1</a:t>
            </a:r>
            <a:r>
              <a:rPr lang="el-GR" sz="4800" b="1" dirty="0">
                <a:solidFill>
                  <a:srgbClr val="FFC000"/>
                </a:solidFill>
                <a:latin typeface="Aptos Black" panose="020B00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l-GR" sz="4800" b="1" dirty="0">
                <a:solidFill>
                  <a:schemeClr val="bg1"/>
                </a:solidFill>
                <a:latin typeface="Aptos Black" panose="020B00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Πρόσκληση προς επιχειρήσεις</a:t>
            </a:r>
          </a:p>
          <a:p>
            <a:pPr lvl="1">
              <a:lnSpc>
                <a:spcPct val="130000"/>
              </a:lnSpc>
            </a:pPr>
            <a:endParaRPr lang="el-GR" sz="4800" b="1" dirty="0">
              <a:solidFill>
                <a:srgbClr val="FFC000"/>
              </a:solidFill>
              <a:latin typeface="Aptos Black" panose="020B00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1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1 - Πρόσκληση προς επιχειρήσεις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FD7C833-A560-5E82-69F3-E560B9229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789" y="3559214"/>
            <a:ext cx="15825915" cy="5860694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36C18A6-E7A9-303F-DE10-D3A06DE01BE8}"/>
              </a:ext>
            </a:extLst>
          </p:cNvPr>
          <p:cNvSpPr/>
          <p:nvPr/>
        </p:nvSpPr>
        <p:spPr>
          <a:xfrm>
            <a:off x="3960985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Ενδεικτικά ενταγμένα έργα του ΤΑΑ</a:t>
            </a:r>
          </a:p>
        </p:txBody>
      </p:sp>
    </p:spTree>
    <p:extLst>
      <p:ext uri="{BB962C8B-B14F-4D97-AF65-F5344CB8AC3E}">
        <p14:creationId xmlns:p14="http://schemas.microsoft.com/office/powerpoint/2010/main" val="112839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AA75268B-A86A-14C4-4CD9-81E4867914EC}"/>
              </a:ext>
            </a:extLst>
          </p:cNvPr>
          <p:cNvSpPr/>
          <p:nvPr/>
        </p:nvSpPr>
        <p:spPr>
          <a:xfrm>
            <a:off x="7165385" y="2185018"/>
            <a:ext cx="11892639" cy="6432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επιχειρήσεις ή/και συνεργατικά σχήματα (clusters) επιχειρήσεων και ερευνητικών φορέων</a:t>
            </a: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1 - Πρόσκληση προς επιχειρήσεις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3.2 ΤΔΣ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Β1. Στοιχεία Αναδόχων (1/2)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4097F46-8875-6F88-6DFE-C6DBC01F1E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23" t="13887" r="1600" b="3895"/>
          <a:stretch/>
        </p:blipFill>
        <p:spPr>
          <a:xfrm>
            <a:off x="3728567" y="3129207"/>
            <a:ext cx="15362948" cy="5660786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EAA2B448-E32E-598C-F81F-0AC84BAD484A}"/>
              </a:ext>
            </a:extLst>
          </p:cNvPr>
          <p:cNvSpPr/>
          <p:nvPr/>
        </p:nvSpPr>
        <p:spPr>
          <a:xfrm>
            <a:off x="4085316" y="2185018"/>
            <a:ext cx="3165717" cy="643280"/>
          </a:xfrm>
          <a:prstGeom prst="roundRect">
            <a:avLst/>
          </a:prstGeom>
          <a:solidFill>
            <a:schemeClr val="bg1">
              <a:lumMod val="75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Τελικοί Αποδέκτες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5657FB03-4FB1-0F3E-73AC-9468394C11F5}"/>
              </a:ext>
            </a:extLst>
          </p:cNvPr>
          <p:cNvSpPr/>
          <p:nvPr/>
        </p:nvSpPr>
        <p:spPr>
          <a:xfrm>
            <a:off x="1470033" y="9090469"/>
            <a:ext cx="14860828" cy="62448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φείλουμε να τους αποτυπώσουμε </a:t>
            </a:r>
            <a:r>
              <a:rPr lang="el-GR" sz="32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σύνολό τους </a:t>
            </a: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δελτίο 3.2 ΤΔΣ στο Τμήμα Β1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41CDFBF7-3E5E-CE4D-10F2-812D4D18A42D}"/>
              </a:ext>
            </a:extLst>
          </p:cNvPr>
          <p:cNvSpPr/>
          <p:nvPr/>
        </p:nvSpPr>
        <p:spPr>
          <a:xfrm>
            <a:off x="1130741" y="9782446"/>
            <a:ext cx="12745677" cy="62448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τον καθένα συμπληρώνεται το τμήμα της ενίσχυσης που του εγκρίθηκε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006705E6-AE59-15B1-E9D6-78CFF56DEDF9}"/>
              </a:ext>
            </a:extLst>
          </p:cNvPr>
          <p:cNvSpPr/>
          <p:nvPr/>
        </p:nvSpPr>
        <p:spPr>
          <a:xfrm>
            <a:off x="818034" y="10474423"/>
            <a:ext cx="10619984" cy="62448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τον καθένα συμπληρώνονται οι </a:t>
            </a:r>
            <a:r>
              <a:rPr lang="el-GR" sz="24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ΠΡΑΓΜΑΤΙΚΟΙ ΔΙΚΑΙΟΥΧΟΙ</a:t>
            </a:r>
            <a:endParaRPr lang="el-GR" sz="3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7DC6E90D-769F-880F-5381-B113C5BB5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268"/>
          <a:stretch/>
        </p:blipFill>
        <p:spPr>
          <a:xfrm>
            <a:off x="3960985" y="2396649"/>
            <a:ext cx="15480000" cy="5480083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4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1 - Πρόσκληση προς επιχειρήσεις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3.2 ΤΔΣ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Β1. Στοιχεία Αναδόχων (2/2)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B6CF4B14-3416-5F27-1290-1D6794795D6A}"/>
              </a:ext>
            </a:extLst>
          </p:cNvPr>
          <p:cNvSpPr/>
          <p:nvPr/>
        </p:nvSpPr>
        <p:spPr>
          <a:xfrm>
            <a:off x="3960984" y="5368559"/>
            <a:ext cx="4776616" cy="457035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68212222-F6FE-E009-3E3B-97E51A80CA2D}"/>
              </a:ext>
            </a:extLst>
          </p:cNvPr>
          <p:cNvSpPr/>
          <p:nvPr/>
        </p:nvSpPr>
        <p:spPr>
          <a:xfrm>
            <a:off x="10519588" y="5393443"/>
            <a:ext cx="8813440" cy="432151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69D6C097-99D5-51D7-E44F-B94362EB0547}"/>
              </a:ext>
            </a:extLst>
          </p:cNvPr>
          <p:cNvSpPr/>
          <p:nvPr/>
        </p:nvSpPr>
        <p:spPr>
          <a:xfrm>
            <a:off x="3960984" y="5856679"/>
            <a:ext cx="3267129" cy="457035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C498A02B-0FE8-FAEF-F3FA-2F0CBF793D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576" t="44933" r="13290" b="42346"/>
          <a:stretch/>
        </p:blipFill>
        <p:spPr>
          <a:xfrm>
            <a:off x="14488222" y="6195323"/>
            <a:ext cx="4848447" cy="143744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0AC57364-F5E0-93B2-AFC0-7512B996A4F0}"/>
              </a:ext>
            </a:extLst>
          </p:cNvPr>
          <p:cNvSpPr/>
          <p:nvPr/>
        </p:nvSpPr>
        <p:spPr>
          <a:xfrm>
            <a:off x="14472888" y="7169297"/>
            <a:ext cx="1844209" cy="312162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40216F47-AAD6-835F-D6A1-F0F680D92A7A}"/>
              </a:ext>
            </a:extLst>
          </p:cNvPr>
          <p:cNvSpPr/>
          <p:nvPr/>
        </p:nvSpPr>
        <p:spPr>
          <a:xfrm>
            <a:off x="10525004" y="5867148"/>
            <a:ext cx="1844209" cy="3121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E7320FA4-6A79-8F9B-BE33-B3E84FD5F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27"/>
          <a:stretch/>
        </p:blipFill>
        <p:spPr>
          <a:xfrm>
            <a:off x="3960985" y="7876732"/>
            <a:ext cx="15480000" cy="3161955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B3C737CE-1353-14C4-3F7B-6AC1A4C2514C}"/>
              </a:ext>
            </a:extLst>
          </p:cNvPr>
          <p:cNvSpPr/>
          <p:nvPr/>
        </p:nvSpPr>
        <p:spPr>
          <a:xfrm>
            <a:off x="3832109" y="7750664"/>
            <a:ext cx="15668002" cy="3294929"/>
          </a:xfrm>
          <a:prstGeom prst="roundRect">
            <a:avLst/>
          </a:prstGeom>
          <a:solidFill>
            <a:srgbClr val="FFFF00">
              <a:alpha val="18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1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E5786D63-85B2-E8B5-7CCB-D984B258F4BA}"/>
              </a:ext>
            </a:extLst>
          </p:cNvPr>
          <p:cNvSpPr/>
          <p:nvPr/>
        </p:nvSpPr>
        <p:spPr>
          <a:xfrm>
            <a:off x="15423238" y="5077904"/>
            <a:ext cx="4080636" cy="23335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Το </a:t>
            </a:r>
            <a:r>
              <a:rPr lang="el-GR" b="1" u="sng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συνολικό ποσό</a:t>
            </a:r>
            <a:r>
              <a:rPr lang="el-GR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της Πρόσκλησης μπαίνει στο </a:t>
            </a:r>
            <a:r>
              <a:rPr lang="el-GR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τελευταίο</a:t>
            </a:r>
            <a:r>
              <a:rPr lang="el-GR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Πακέτο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endParaRPr lang="el-GR" sz="500" b="1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Στα υπόλοιπα Πακέτα μπαίνει 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μηδενικό ποσό</a:t>
            </a:r>
            <a:endParaRPr lang="el-GR" sz="2000" b="1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1 - Πρόσκληση προς επιχειρήσεις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504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3.2 ΤΔΣ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Γ. Φυσικό Αντικείμενο Σύμβασης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29E04B7-C9D4-2889-F2A5-CA592DD16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2314470"/>
            <a:ext cx="12723437" cy="8328858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F3AAC11C-7CEC-596C-2026-19D3E53AB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7982" y="3426904"/>
            <a:ext cx="3360759" cy="7058476"/>
          </a:xfrm>
          <a:prstGeom prst="rect">
            <a:avLst/>
          </a:prstGeom>
        </p:spPr>
      </p:pic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4DD0E75B-BDF1-337A-F57E-94FAD02E65BD}"/>
              </a:ext>
            </a:extLst>
          </p:cNvPr>
          <p:cNvSpPr/>
          <p:nvPr/>
        </p:nvSpPr>
        <p:spPr>
          <a:xfrm>
            <a:off x="15319163" y="2716321"/>
            <a:ext cx="4288789" cy="2802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Έντυπο 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Δ6_Οδ.1-Οδηγίες-Συμπλήρωσης-ΤΔΣ_1.1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καθώς και 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Έντυπο 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Δ6_Ε3 Δελτίο Παρακολούθησης Έργων Ενισχύσεων 1.1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</a:t>
            </a: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5B9252FA-745F-CA8C-811C-4509AB4AD900}"/>
              </a:ext>
            </a:extLst>
          </p:cNvPr>
          <p:cNvSpPr/>
          <p:nvPr/>
        </p:nvSpPr>
        <p:spPr>
          <a:xfrm>
            <a:off x="15256337" y="2314470"/>
            <a:ext cx="4414440" cy="807636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Πακέτα Εργασίας/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Παραδοτέα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33872585-E6B0-2DDC-464F-1293B2297F1B}"/>
              </a:ext>
            </a:extLst>
          </p:cNvPr>
          <p:cNvSpPr/>
          <p:nvPr/>
        </p:nvSpPr>
        <p:spPr>
          <a:xfrm>
            <a:off x="4826198" y="9662631"/>
            <a:ext cx="8296244" cy="492021"/>
          </a:xfrm>
          <a:prstGeom prst="roundRect">
            <a:avLst/>
          </a:prstGeom>
          <a:solidFill>
            <a:srgbClr val="FFFF00">
              <a:alpha val="2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BA0101A4-3B38-CBC6-F6C1-7B707547A9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96029" y="7405249"/>
            <a:ext cx="3135053" cy="296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1 - Πρόσκληση προς επιχειρήσεις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504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3.4 ΔΕΛΤΙΟ ΠΑΡΑΚΟΛΟΥΘΗΣΗΣ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Β. Δαπάνες Βάσει Παραστατικών</a:t>
            </a: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DFC446DA-29CD-9C70-FEC7-1CDEA786121B}"/>
              </a:ext>
            </a:extLst>
          </p:cNvPr>
          <p:cNvGrpSpPr/>
          <p:nvPr/>
        </p:nvGrpSpPr>
        <p:grpSpPr>
          <a:xfrm>
            <a:off x="1480456" y="2300831"/>
            <a:ext cx="13292193" cy="8328858"/>
            <a:chOff x="3960979" y="2286317"/>
            <a:chExt cx="11160006" cy="7251504"/>
          </a:xfrm>
          <a:effectLst>
            <a:glow rad="139700">
              <a:schemeClr val="bg1">
                <a:alpha val="40000"/>
              </a:schemeClr>
            </a:glow>
          </a:effectLst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537E2180-D8CA-9CA5-DC24-50EEF0CBE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0985" y="2286317"/>
              <a:ext cx="11160000" cy="3849956"/>
            </a:xfrm>
            <a:prstGeom prst="rect">
              <a:avLst/>
            </a:prstGeom>
          </p:spPr>
        </p:pic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9AF7C14D-6B99-8CBE-C2E6-C1A09344F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0979" y="6136273"/>
              <a:ext cx="11160000" cy="3401548"/>
            </a:xfrm>
            <a:prstGeom prst="rect">
              <a:avLst/>
            </a:prstGeom>
          </p:spPr>
        </p:pic>
      </p:grp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39753BA7-B00A-786A-6514-A12CFDA14805}"/>
              </a:ext>
            </a:extLst>
          </p:cNvPr>
          <p:cNvSpPr/>
          <p:nvPr/>
        </p:nvSpPr>
        <p:spPr>
          <a:xfrm>
            <a:off x="15319163" y="2716320"/>
            <a:ext cx="4288789" cy="28021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endParaRPr lang="el-GR" sz="2000" b="1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Συμπληρώνονται 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αναλυτικά για όλους τους Τελικούς Αποδέκτες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(επιχειρήσεις &amp; ερευνητικούς οργανισμούς) 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AC098951-F4C3-B6AC-1FBD-94ED8FAC52C8}"/>
              </a:ext>
            </a:extLst>
          </p:cNvPr>
          <p:cNvSpPr/>
          <p:nvPr/>
        </p:nvSpPr>
        <p:spPr>
          <a:xfrm>
            <a:off x="15256337" y="2314470"/>
            <a:ext cx="4414440" cy="8076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Παραστατικά &amp;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Συσχετισμοί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E3FAC0F6-9BC0-FD06-0FD5-1C79B6D19F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5786" y="5694577"/>
            <a:ext cx="5115542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9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B82C27B0-D6AC-0505-E09F-38835D7C9D4C}"/>
              </a:ext>
            </a:extLst>
          </p:cNvPr>
          <p:cNvSpPr/>
          <p:nvPr/>
        </p:nvSpPr>
        <p:spPr>
          <a:xfrm>
            <a:off x="15423239" y="3906074"/>
            <a:ext cx="4080636" cy="2116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Δεν υπάρχει δυνατότητα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προσθαφαίρεσης πακέτων 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ή παραδοτέων </a:t>
            </a: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1 - Πρόσκληση προς επιχειρήσεις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504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3.4 ΔΕΛΤΙΟ ΠΑΡΑΚΟΛΟΥΘΗΣΗΣ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Δ. Υλοποιηθέν Φυσικό Αντικείμενο</a:t>
            </a: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736B7B7E-5435-F968-6684-7DE8FDE5FB2A}"/>
              </a:ext>
            </a:extLst>
          </p:cNvPr>
          <p:cNvSpPr/>
          <p:nvPr/>
        </p:nvSpPr>
        <p:spPr>
          <a:xfrm>
            <a:off x="15319163" y="2716321"/>
            <a:ext cx="4288789" cy="155087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Αντιγράφονται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όπως ακριβώς συμπληρώθηκαν στο 3.2 ΤΔΣ</a:t>
            </a: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851013D2-2601-4445-737D-4F24CB849529}"/>
              </a:ext>
            </a:extLst>
          </p:cNvPr>
          <p:cNvSpPr/>
          <p:nvPr/>
        </p:nvSpPr>
        <p:spPr>
          <a:xfrm>
            <a:off x="15256337" y="2314470"/>
            <a:ext cx="4414440" cy="807636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Πακέτα Εργασίας/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Παραδοτέα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A7CAD420-8363-A35A-1D82-9B84A465F8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824" y="2565904"/>
            <a:ext cx="14342107" cy="7203738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9C021BE5-803D-BA84-586C-3044A38E7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7355" y="6108883"/>
            <a:ext cx="4655531" cy="415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5818D777-7C7B-6330-BC47-E50B0380DE34}"/>
              </a:ext>
            </a:extLst>
          </p:cNvPr>
          <p:cNvSpPr/>
          <p:nvPr/>
        </p:nvSpPr>
        <p:spPr>
          <a:xfrm>
            <a:off x="15386615" y="6100070"/>
            <a:ext cx="4288789" cy="18841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Την βάζουμε στα Συνημμένα</a:t>
            </a: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1 - Πρόσκληση προς επιχειρήσεις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504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3.4 ΔΕΛΤΙΟ ΠΑΡΑΚΟΛΟΥΘΗΣΗΣ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Δ. Υλοποιηθέν Φυσικό Αντικείμενο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90AED8A-3800-B608-C762-0A918863E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109" y="2506223"/>
            <a:ext cx="11050542" cy="62969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96E290F-592A-68C9-A77D-BE35B742681B}"/>
              </a:ext>
            </a:extLst>
          </p:cNvPr>
          <p:cNvSpPr/>
          <p:nvPr/>
        </p:nvSpPr>
        <p:spPr>
          <a:xfrm>
            <a:off x="4005317" y="4588042"/>
            <a:ext cx="802455" cy="737937"/>
          </a:xfrm>
          <a:prstGeom prst="roundRect">
            <a:avLst/>
          </a:prstGeom>
          <a:solidFill>
            <a:srgbClr val="FFFF00">
              <a:alpha val="2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40549E0D-0C74-6E2C-E8FC-8F779922F8E9}"/>
              </a:ext>
            </a:extLst>
          </p:cNvPr>
          <p:cNvSpPr/>
          <p:nvPr/>
        </p:nvSpPr>
        <p:spPr>
          <a:xfrm>
            <a:off x="7599098" y="4588042"/>
            <a:ext cx="2313300" cy="737937"/>
          </a:xfrm>
          <a:prstGeom prst="roundRect">
            <a:avLst/>
          </a:prstGeom>
          <a:solidFill>
            <a:srgbClr val="FFFF00">
              <a:alpha val="2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9F48FB2F-776D-869C-09EB-B07AD0816E64}"/>
              </a:ext>
            </a:extLst>
          </p:cNvPr>
          <p:cNvSpPr/>
          <p:nvPr/>
        </p:nvSpPr>
        <p:spPr>
          <a:xfrm>
            <a:off x="3917435" y="5638800"/>
            <a:ext cx="9007642" cy="1195137"/>
          </a:xfrm>
          <a:prstGeom prst="roundRect">
            <a:avLst/>
          </a:prstGeom>
          <a:solidFill>
            <a:srgbClr val="FF0000">
              <a:alpha val="2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93F0277-EDD6-66DB-C19B-8C913ED91594}"/>
              </a:ext>
            </a:extLst>
          </p:cNvPr>
          <p:cNvSpPr/>
          <p:nvPr/>
        </p:nvSpPr>
        <p:spPr>
          <a:xfrm>
            <a:off x="15399670" y="2908074"/>
            <a:ext cx="4288789" cy="155087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Συμπληρώνουμε το 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ΠΛΗΘΟΣ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και το 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ΠΟΣΟ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που του αντιστοιχεί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B2541DB7-28F8-FE34-2859-F8369C6CAF9D}"/>
              </a:ext>
            </a:extLst>
          </p:cNvPr>
          <p:cNvSpPr/>
          <p:nvPr/>
        </p:nvSpPr>
        <p:spPr>
          <a:xfrm>
            <a:off x="15336844" y="2506223"/>
            <a:ext cx="4414440" cy="807636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Συμπλήρωση Πακέτου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4FA94D12-49BC-1093-38AF-262498BC1DE6}"/>
              </a:ext>
            </a:extLst>
          </p:cNvPr>
          <p:cNvSpPr/>
          <p:nvPr/>
        </p:nvSpPr>
        <p:spPr>
          <a:xfrm>
            <a:off x="15386616" y="5382924"/>
            <a:ext cx="4288789" cy="188414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Συμπληρώνουμε την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προτυποποιημένη Λίστα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(αρχείο </a:t>
            </a:r>
            <a:r>
              <a:rPr lang="en-US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xls)</a:t>
            </a: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F4E007D1-8BA5-2162-F939-9270DB97DA1B}"/>
              </a:ext>
            </a:extLst>
          </p:cNvPr>
          <p:cNvSpPr/>
          <p:nvPr/>
        </p:nvSpPr>
        <p:spPr>
          <a:xfrm>
            <a:off x="15323790" y="4981073"/>
            <a:ext cx="4414440" cy="807636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Συμπλήρωση Παραδοτέου</a:t>
            </a:r>
            <a:endParaRPr lang="el-GR" sz="2400" kern="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224A4930-E181-D6D8-B864-83A066A890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195" y="7411612"/>
            <a:ext cx="18821130" cy="1904279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12700"/>
          </a:effectLst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58424331-CE11-F6E5-B6FC-C8BF2F568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3289" y="2704149"/>
            <a:ext cx="13529362" cy="2880635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915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3 -2.20663E-6 L 0.00158 0.18319 " pathEditMode="relative" rAng="0" ptsTypes="AA">
                                      <p:cBhvr>
                                        <p:cTn id="8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9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4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96F34EE3-4A6A-054D-3AD6-D986F2EFBB4D}"/>
              </a:ext>
            </a:extLst>
          </p:cNvPr>
          <p:cNvSpPr/>
          <p:nvPr/>
        </p:nvSpPr>
        <p:spPr>
          <a:xfrm>
            <a:off x="15402658" y="3908106"/>
            <a:ext cx="4288789" cy="16184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12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…και ενημερώνουμε 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ΠΛΗΘΟΣ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και 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ΠΟΣΟ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με τις τιμές 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τρέχουσας συνολικής επίτευξης </a:t>
            </a: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0DB25C28-80E5-DD71-A25A-5E97C64D9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6" y="3542148"/>
            <a:ext cx="17404604" cy="4639322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3" name="Εικόνα 32">
            <a:hlinkClick r:id="rId4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1 - Πρόσκληση προς επιχειρήσεις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504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3.4 ΔΕΛΤΙΟ ΠΑΡΑΚΟΛΟΥΘΗΣΗΣ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Δ. Υλοποιηθέν Φυσικό Αντικείμενο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93F0277-EDD6-66DB-C19B-8C913ED91594}"/>
              </a:ext>
            </a:extLst>
          </p:cNvPr>
          <p:cNvSpPr/>
          <p:nvPr/>
        </p:nvSpPr>
        <p:spPr>
          <a:xfrm>
            <a:off x="15399670" y="2715573"/>
            <a:ext cx="4288789" cy="155087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Έρχεται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αντιγραμμένη</a:t>
            </a:r>
            <a:r>
              <a:rPr lang="el-GR" sz="2000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η επίτευξη από το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προηγούμενο</a:t>
            </a:r>
            <a:r>
              <a:rPr lang="el-GR" sz="2000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δελτίο 3.4 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B2541DB7-28F8-FE34-2859-F8369C6CAF9D}"/>
              </a:ext>
            </a:extLst>
          </p:cNvPr>
          <p:cNvSpPr/>
          <p:nvPr/>
        </p:nvSpPr>
        <p:spPr>
          <a:xfrm>
            <a:off x="15336844" y="2313722"/>
            <a:ext cx="4414440" cy="807636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Συμπλήρωση Πακέτου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4FA94D12-49BC-1093-38AF-262498BC1DE6}"/>
              </a:ext>
            </a:extLst>
          </p:cNvPr>
          <p:cNvSpPr/>
          <p:nvPr/>
        </p:nvSpPr>
        <p:spPr>
          <a:xfrm>
            <a:off x="15386616" y="6152946"/>
            <a:ext cx="4288789" cy="188414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Ενημερώνουμε την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προτυποποιημένη Λίστα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(αρχείο </a:t>
            </a:r>
            <a:r>
              <a:rPr lang="en-US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xls)</a:t>
            </a: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F4E007D1-8BA5-2162-F939-9270DB97DA1B}"/>
              </a:ext>
            </a:extLst>
          </p:cNvPr>
          <p:cNvSpPr/>
          <p:nvPr/>
        </p:nvSpPr>
        <p:spPr>
          <a:xfrm>
            <a:off x="15323790" y="5751095"/>
            <a:ext cx="4414440" cy="807636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Συμπλήρωση Παραδοτέου</a:t>
            </a:r>
            <a:endParaRPr lang="el-GR" sz="2400" kern="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0037B59-C988-4CEB-47AE-E98AC5874C30}"/>
              </a:ext>
            </a:extLst>
          </p:cNvPr>
          <p:cNvSpPr/>
          <p:nvPr/>
        </p:nvSpPr>
        <p:spPr>
          <a:xfrm>
            <a:off x="6221408" y="2412762"/>
            <a:ext cx="6644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Στο επόμενο δελτίο 3.4…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BB97115-C60C-72E2-8056-FC646891E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4426" y="3542148"/>
            <a:ext cx="11060068" cy="6344535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21" name="Οβάλ 20">
            <a:extLst>
              <a:ext uri="{FF2B5EF4-FFF2-40B4-BE49-F238E27FC236}">
                <a16:creationId xmlns:a16="http://schemas.microsoft.com/office/drawing/2014/main" id="{614C0595-D691-0BFE-B013-1C04F7BC9E8C}"/>
              </a:ext>
            </a:extLst>
          </p:cNvPr>
          <p:cNvSpPr/>
          <p:nvPr/>
        </p:nvSpPr>
        <p:spPr>
          <a:xfrm>
            <a:off x="4504016" y="5664199"/>
            <a:ext cx="914400" cy="853885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37FA2AFD-8510-FB24-1243-7A9D9782942D}"/>
              </a:ext>
            </a:extLst>
          </p:cNvPr>
          <p:cNvSpPr/>
          <p:nvPr/>
        </p:nvSpPr>
        <p:spPr>
          <a:xfrm>
            <a:off x="11482632" y="5648157"/>
            <a:ext cx="914400" cy="853885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56607379-6E0B-8DA0-60E2-76C2A10E7424}"/>
              </a:ext>
            </a:extLst>
          </p:cNvPr>
          <p:cNvSpPr/>
          <p:nvPr/>
        </p:nvSpPr>
        <p:spPr>
          <a:xfrm>
            <a:off x="2333625" y="6791121"/>
            <a:ext cx="17385927" cy="457035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5882465B-3EF8-E5A8-80AC-7D499A404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857" y="8074811"/>
            <a:ext cx="18820800" cy="2214818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5574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1" grpId="0" animBg="1"/>
      <p:bldP spid="14" grpId="0" animBg="1"/>
      <p:bldP spid="15" grpId="0" animBg="1"/>
      <p:bldP spid="17" grpId="0" animBg="1"/>
      <p:bldP spid="4" grpId="0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028DD27B-7F20-37B9-9BFB-86A838CC26DE}"/>
              </a:ext>
            </a:extLst>
          </p:cNvPr>
          <p:cNvGrpSpPr/>
          <p:nvPr/>
        </p:nvGrpSpPr>
        <p:grpSpPr>
          <a:xfrm>
            <a:off x="152400" y="152083"/>
            <a:ext cx="19271297" cy="10463092"/>
            <a:chOff x="152400" y="152083"/>
            <a:chExt cx="19271297" cy="10463092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DAD180D3-4023-D836-B427-E79F131C8980}"/>
                </a:ext>
              </a:extLst>
            </p:cNvPr>
            <p:cNvGrpSpPr/>
            <p:nvPr/>
          </p:nvGrpSpPr>
          <p:grpSpPr>
            <a:xfrm>
              <a:off x="152400" y="152083"/>
              <a:ext cx="19271297" cy="10463092"/>
              <a:chOff x="152400" y="152083"/>
              <a:chExt cx="19271297" cy="10463092"/>
            </a:xfrm>
          </p:grpSpPr>
          <p:sp>
            <p:nvSpPr>
              <p:cNvPr id="13" name="Διαγώνια ρίγα 12">
                <a:extLst>
                  <a:ext uri="{FF2B5EF4-FFF2-40B4-BE49-F238E27FC236}">
                    <a16:creationId xmlns:a16="http://schemas.microsoft.com/office/drawing/2014/main" id="{FE17CC41-A834-300B-870C-4F7C5DF80D53}"/>
                  </a:ext>
                </a:extLst>
              </p:cNvPr>
              <p:cNvSpPr/>
              <p:nvPr/>
            </p:nvSpPr>
            <p:spPr>
              <a:xfrm>
                <a:off x="152400" y="152083"/>
                <a:ext cx="4288790" cy="10463092"/>
              </a:xfrm>
              <a:prstGeom prst="diagStrip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object 6">
                <a:extLst>
                  <a:ext uri="{FF2B5EF4-FFF2-40B4-BE49-F238E27FC236}">
                    <a16:creationId xmlns:a16="http://schemas.microsoft.com/office/drawing/2014/main" id="{8BECACD1-8D69-82D9-2BB5-4A79D569B4DD}"/>
                  </a:ext>
                </a:extLst>
              </p:cNvPr>
              <p:cNvGrpSpPr/>
              <p:nvPr/>
            </p:nvGrpSpPr>
            <p:grpSpPr>
              <a:xfrm>
                <a:off x="680402" y="10311010"/>
                <a:ext cx="18743295" cy="304165"/>
                <a:chOff x="680607" y="7633275"/>
                <a:chExt cx="18743295" cy="304165"/>
              </a:xfrm>
            </p:grpSpPr>
            <p:sp>
              <p:nvSpPr>
                <p:cNvPr id="8" name="object 7">
                  <a:extLst>
                    <a:ext uri="{FF2B5EF4-FFF2-40B4-BE49-F238E27FC236}">
                      <a16:creationId xmlns:a16="http://schemas.microsoft.com/office/drawing/2014/main" id="{1FDC37FB-FDBF-5839-2DA4-9619F5F04FBB}"/>
                    </a:ext>
                  </a:extLst>
                </p:cNvPr>
                <p:cNvSpPr/>
                <p:nvPr/>
              </p:nvSpPr>
              <p:spPr>
                <a:xfrm>
                  <a:off x="680607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4BB8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428ACA25-5370-D412-D6F3-F7DB7916D807}"/>
                    </a:ext>
                  </a:extLst>
                </p:cNvPr>
                <p:cNvSpPr/>
                <p:nvPr/>
              </p:nvSpPr>
              <p:spPr>
                <a:xfrm>
                  <a:off x="5366328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13DC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9">
                  <a:extLst>
                    <a:ext uri="{FF2B5EF4-FFF2-40B4-BE49-F238E27FC236}">
                      <a16:creationId xmlns:a16="http://schemas.microsoft.com/office/drawing/2014/main" id="{F6F159EB-9AB6-1ADA-7D7E-3451D1C41867}"/>
                    </a:ext>
                  </a:extLst>
                </p:cNvPr>
                <p:cNvSpPr/>
                <p:nvPr/>
              </p:nvSpPr>
              <p:spPr>
                <a:xfrm>
                  <a:off x="10052050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FFC5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2C1920FE-3392-4D65-5E34-840CAFCBFE88}"/>
                    </a:ext>
                  </a:extLst>
                </p:cNvPr>
                <p:cNvSpPr/>
                <p:nvPr/>
              </p:nvSpPr>
              <p:spPr>
                <a:xfrm>
                  <a:off x="14737771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E04E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" name="Παραλληλόγραμμο 1">
              <a:extLst>
                <a:ext uri="{FF2B5EF4-FFF2-40B4-BE49-F238E27FC236}">
                  <a16:creationId xmlns:a16="http://schemas.microsoft.com/office/drawing/2014/main" id="{E13DE76D-58F8-ED89-B638-87E92D758920}"/>
                </a:ext>
              </a:extLst>
            </p:cNvPr>
            <p:cNvSpPr/>
            <p:nvPr/>
          </p:nvSpPr>
          <p:spPr>
            <a:xfrm>
              <a:off x="152400" y="4434840"/>
              <a:ext cx="14371320" cy="3231515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53C80863-DDEB-9082-082E-B3AC780760A9}"/>
              </a:ext>
            </a:extLst>
          </p:cNvPr>
          <p:cNvSpPr txBox="1"/>
          <p:nvPr/>
        </p:nvSpPr>
        <p:spPr>
          <a:xfrm>
            <a:off x="1606972" y="4434840"/>
            <a:ext cx="14179316" cy="290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l-GR" sz="4800" b="1" dirty="0">
                <a:solidFill>
                  <a:srgbClr val="FFC000"/>
                </a:solidFill>
                <a:latin typeface="Aptos Black" panose="020B0004020202020204" pitchFamily="34" charset="0"/>
                <a:ea typeface="Segoe UI Black" panose="020B0A02040204020203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ΚΑΤΗΓΟΡΙΑ 2</a:t>
            </a:r>
            <a:r>
              <a:rPr lang="el-GR" sz="4800" b="1" dirty="0">
                <a:solidFill>
                  <a:srgbClr val="FFC000"/>
                </a:solidFill>
                <a:latin typeface="Aptos Black" panose="020B00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l-GR" sz="4800" b="1" dirty="0">
                <a:solidFill>
                  <a:schemeClr val="bg1"/>
                </a:solidFill>
                <a:latin typeface="Aptos Black" panose="020B00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Πρόσκληση προς φυσικά πρόσωπα</a:t>
            </a:r>
          </a:p>
          <a:p>
            <a:pPr lvl="1">
              <a:lnSpc>
                <a:spcPct val="130000"/>
              </a:lnSpc>
            </a:pPr>
            <a:endParaRPr lang="el-GR" sz="4800" b="1" dirty="0">
              <a:solidFill>
                <a:srgbClr val="FFC000"/>
              </a:solidFill>
              <a:latin typeface="Aptos Black" panose="020B00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0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DCA32F-40F7-4A2E-3439-713227F5767E}"/>
              </a:ext>
            </a:extLst>
          </p:cNvPr>
          <p:cNvSpPr txBox="1"/>
          <p:nvPr/>
        </p:nvSpPr>
        <p:spPr>
          <a:xfrm>
            <a:off x="1550410" y="1531619"/>
            <a:ext cx="17873661" cy="8215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09.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09.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 Χαιρετισμός και εισαγωγή</a:t>
            </a: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09.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Αρχιτεκτονική του ΟΠΣ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Ηλεκτρονική Βιβλιοθήκη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HelpDesk</a:t>
            </a:r>
            <a:endParaRPr lang="el-GR" sz="2400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1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.00: Γενική Λειτουργικότητα Διαχείρισης Δελτίων</a:t>
            </a: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– 1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.30: 2.2 Τεχνικό Δελτίο Έργου (ΤΔΕ) &amp; 3.7 Δελτίο Ωρίμανση Έργου (ΔΩΕ)</a:t>
            </a: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– 1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0: 3.1 Έλεγχος Νομιμότητας (Προεγκρίσεις) &amp; </a:t>
            </a:r>
            <a:r>
              <a:rPr lang="el-GR" sz="240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Έλεγχος Μη-Σύγκρουσης Συμφερόντων</a:t>
            </a: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11.00 – 11.30: </a:t>
            </a:r>
            <a:r>
              <a:rPr lang="el-GR" sz="2400" dirty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Ερωτήσεις - Απαντήσεις</a:t>
            </a:r>
          </a:p>
          <a:p>
            <a:pPr>
              <a:lnSpc>
                <a:spcPct val="130000"/>
              </a:lnSpc>
            </a:pPr>
            <a:endParaRPr lang="el-GR" sz="1200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accent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11.30 – 11.45: Διάλειμμα 15’</a:t>
            </a:r>
          </a:p>
          <a:p>
            <a:pPr>
              <a:lnSpc>
                <a:spcPct val="130000"/>
              </a:lnSpc>
            </a:pPr>
            <a:endParaRPr lang="el-GR" sz="1200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11.45 – 12.15: 3.2 Τεχνικό Δελτίο Σύμβασης (ΤΔΣ) ΔΗΜΟΣΙΑΣ ΣΥΜΒΑΣΗΣ</a:t>
            </a: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12.15 – 13.00: 3.4 Δελτίο Παρακολούθησης ΔΗΜΟΣΙΑΣ ΣΥΜΒΑΣΗΣ</a:t>
            </a: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13.00 – 13.30: </a:t>
            </a:r>
            <a:r>
              <a:rPr lang="el-GR" sz="2400" dirty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Ερωτήσεις - Απαντήσεις</a:t>
            </a:r>
          </a:p>
          <a:p>
            <a:pPr>
              <a:lnSpc>
                <a:spcPct val="130000"/>
              </a:lnSpc>
            </a:pPr>
            <a:endParaRPr lang="el-GR" sz="1200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accent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13.30 – 13.45: Διάλειμμα 15’</a:t>
            </a:r>
          </a:p>
          <a:p>
            <a:pPr>
              <a:lnSpc>
                <a:spcPct val="130000"/>
              </a:lnSpc>
            </a:pPr>
            <a:endParaRPr lang="el-GR" sz="1200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13.45 – 14.00: 3.6 Δελτίο Επίτευξης Οροσήμων &amp; Στόχων (ΑΙΤΗΜΑ ΠΛΗΡΩΜΗΣ)</a:t>
            </a: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14.00 – 14.15: 3.6 Δελτίο Επίτευξης Οροσήμων &amp; Στόχων, Ενδιάμεσων Βημάτων (BI-ANNUAL)</a:t>
            </a: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14.15 – 14.30: 3.6 Δελτίο Επίτευξης Κοινών Δεικτών (COMMON INDICATORS)</a:t>
            </a: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14.30 – 15.00: </a:t>
            </a:r>
            <a:r>
              <a:rPr lang="el-GR" sz="2400" dirty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Ερωτήσεις - Απαντήσεις</a:t>
            </a: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659C324D-E542-0C83-E9DB-412C2A33FF8C}"/>
              </a:ext>
            </a:extLst>
          </p:cNvPr>
          <p:cNvSpPr/>
          <p:nvPr/>
        </p:nvSpPr>
        <p:spPr>
          <a:xfrm>
            <a:off x="680607" y="10379710"/>
            <a:ext cx="4686300" cy="304165"/>
          </a:xfrm>
          <a:custGeom>
            <a:avLst/>
            <a:gdLst/>
            <a:ahLst/>
            <a:cxnLst/>
            <a:rect l="l" t="t" r="r" b="b"/>
            <a:pathLst>
              <a:path w="4686300" h="304165">
                <a:moveTo>
                  <a:pt x="4685721" y="0"/>
                </a:moveTo>
                <a:lnTo>
                  <a:pt x="0" y="0"/>
                </a:lnTo>
                <a:lnTo>
                  <a:pt x="0" y="303655"/>
                </a:lnTo>
                <a:lnTo>
                  <a:pt x="4685721" y="303655"/>
                </a:lnTo>
                <a:lnTo>
                  <a:pt x="4685721" y="0"/>
                </a:lnTo>
                <a:close/>
              </a:path>
            </a:pathLst>
          </a:custGeom>
          <a:solidFill>
            <a:srgbClr val="4B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04609B59-922F-8E7C-3F38-9547DE81C96A}"/>
              </a:ext>
            </a:extLst>
          </p:cNvPr>
          <p:cNvSpPr/>
          <p:nvPr/>
        </p:nvSpPr>
        <p:spPr>
          <a:xfrm>
            <a:off x="5366328" y="10379710"/>
            <a:ext cx="4686300" cy="304165"/>
          </a:xfrm>
          <a:custGeom>
            <a:avLst/>
            <a:gdLst/>
            <a:ahLst/>
            <a:cxnLst/>
            <a:rect l="l" t="t" r="r" b="b"/>
            <a:pathLst>
              <a:path w="4686300" h="304165">
                <a:moveTo>
                  <a:pt x="4685721" y="0"/>
                </a:moveTo>
                <a:lnTo>
                  <a:pt x="0" y="0"/>
                </a:lnTo>
                <a:lnTo>
                  <a:pt x="0" y="303655"/>
                </a:lnTo>
                <a:lnTo>
                  <a:pt x="4685721" y="303655"/>
                </a:lnTo>
                <a:lnTo>
                  <a:pt x="4685721" y="0"/>
                </a:lnTo>
                <a:close/>
              </a:path>
            </a:pathLst>
          </a:custGeom>
          <a:solidFill>
            <a:srgbClr val="13D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5B6E4109-AFF9-841A-6575-934E9E54C1B2}"/>
              </a:ext>
            </a:extLst>
          </p:cNvPr>
          <p:cNvSpPr/>
          <p:nvPr/>
        </p:nvSpPr>
        <p:spPr>
          <a:xfrm>
            <a:off x="10052050" y="10379710"/>
            <a:ext cx="4686300" cy="304165"/>
          </a:xfrm>
          <a:custGeom>
            <a:avLst/>
            <a:gdLst/>
            <a:ahLst/>
            <a:cxnLst/>
            <a:rect l="l" t="t" r="r" b="b"/>
            <a:pathLst>
              <a:path w="4686300" h="304165">
                <a:moveTo>
                  <a:pt x="4685721" y="0"/>
                </a:moveTo>
                <a:lnTo>
                  <a:pt x="0" y="0"/>
                </a:lnTo>
                <a:lnTo>
                  <a:pt x="0" y="303655"/>
                </a:lnTo>
                <a:lnTo>
                  <a:pt x="4685721" y="303655"/>
                </a:lnTo>
                <a:lnTo>
                  <a:pt x="4685721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06BDBF07-9473-D37A-3B27-C9A59333C8A8}"/>
              </a:ext>
            </a:extLst>
          </p:cNvPr>
          <p:cNvSpPr/>
          <p:nvPr/>
        </p:nvSpPr>
        <p:spPr>
          <a:xfrm>
            <a:off x="14737771" y="10379710"/>
            <a:ext cx="4686300" cy="304165"/>
          </a:xfrm>
          <a:custGeom>
            <a:avLst/>
            <a:gdLst/>
            <a:ahLst/>
            <a:cxnLst/>
            <a:rect l="l" t="t" r="r" b="b"/>
            <a:pathLst>
              <a:path w="4686300" h="304165">
                <a:moveTo>
                  <a:pt x="4685721" y="0"/>
                </a:moveTo>
                <a:lnTo>
                  <a:pt x="0" y="0"/>
                </a:lnTo>
                <a:lnTo>
                  <a:pt x="0" y="303655"/>
                </a:lnTo>
                <a:lnTo>
                  <a:pt x="4685721" y="303655"/>
                </a:lnTo>
                <a:lnTo>
                  <a:pt x="4685721" y="0"/>
                </a:lnTo>
                <a:close/>
              </a:path>
            </a:pathLst>
          </a:custGeom>
          <a:solidFill>
            <a:srgbClr val="E04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82121E3E-5F23-8FFC-1F87-99E42E0715B0}"/>
              </a:ext>
            </a:extLst>
          </p:cNvPr>
          <p:cNvSpPr/>
          <p:nvPr/>
        </p:nvSpPr>
        <p:spPr>
          <a:xfrm>
            <a:off x="866893" y="1290437"/>
            <a:ext cx="18369155" cy="885717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itle 27">
            <a:extLst>
              <a:ext uri="{FF2B5EF4-FFF2-40B4-BE49-F238E27FC236}">
                <a16:creationId xmlns:a16="http://schemas.microsoft.com/office/drawing/2014/main" id="{65B8DFD6-CABF-32C8-0552-88605F7C6AD1}"/>
              </a:ext>
            </a:extLst>
          </p:cNvPr>
          <p:cNvSpPr txBox="1">
            <a:spLocks/>
          </p:cNvSpPr>
          <p:nvPr/>
        </p:nvSpPr>
        <p:spPr>
          <a:xfrm>
            <a:off x="509881" y="765991"/>
            <a:ext cx="18369155" cy="78737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2300" b="0" i="0">
                <a:solidFill>
                  <a:schemeClr val="bg1"/>
                </a:solidFill>
                <a:latin typeface="PF Highway Gothic"/>
                <a:ea typeface="+mj-ea"/>
                <a:cs typeface="PF Highway Gothic"/>
              </a:defRPr>
            </a:lvl1pPr>
          </a:lstStyle>
          <a:p>
            <a:pPr algn="ctr" rtl="0">
              <a:lnSpc>
                <a:spcPct val="90000"/>
              </a:lnSpc>
              <a:spcBef>
                <a:spcPct val="0"/>
              </a:spcBef>
            </a:pPr>
            <a:endParaRPr lang="en-US" sz="4900" kern="120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14" name="Title 27">
            <a:extLst>
              <a:ext uri="{FF2B5EF4-FFF2-40B4-BE49-F238E27FC236}">
                <a16:creationId xmlns:a16="http://schemas.microsoft.com/office/drawing/2014/main" id="{69EF8532-8381-66FA-AAA2-FDBA8A225459}"/>
              </a:ext>
            </a:extLst>
          </p:cNvPr>
          <p:cNvSpPr txBox="1">
            <a:spLocks/>
          </p:cNvSpPr>
          <p:nvPr/>
        </p:nvSpPr>
        <p:spPr>
          <a:xfrm>
            <a:off x="867472" y="179825"/>
            <a:ext cx="18369155" cy="78737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2300" b="0" i="0">
                <a:solidFill>
                  <a:schemeClr val="bg1"/>
                </a:solidFill>
                <a:latin typeface="PF Highway Gothic"/>
                <a:ea typeface="+mj-ea"/>
                <a:cs typeface="PF Highway Gothic"/>
              </a:defRPr>
            </a:lvl1pPr>
          </a:lstStyle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l-GR" sz="4400" kern="1200" dirty="0">
                <a:solidFill>
                  <a:srgbClr val="FFFFFF"/>
                </a:solidFill>
                <a:latin typeface="+mj-lt"/>
                <a:cs typeface="+mj-cs"/>
              </a:rPr>
              <a:t>ΠΡΟΓΡΑΜΜΑ ΕΚΠΑΙΔΕΥΣΗΣ (1η ημέρα)</a:t>
            </a:r>
            <a:endParaRPr lang="en-US" sz="4900" kern="12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38B88394-8695-F8E3-A2C0-558F54D68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247" y="293510"/>
            <a:ext cx="3091346" cy="8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0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2 - Πρόσκληση προς φυσικά πρόσωπα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690DD5D-E8E1-B452-319D-83AB0B323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347" y="3551717"/>
            <a:ext cx="15642128" cy="567691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23F56BB-7230-B1E7-D15E-21464BD227C6}"/>
              </a:ext>
            </a:extLst>
          </p:cNvPr>
          <p:cNvSpPr/>
          <p:nvPr/>
        </p:nvSpPr>
        <p:spPr>
          <a:xfrm>
            <a:off x="3960985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Ενδεικτικά ενταγμένα έργα του ΤΑΑ</a:t>
            </a:r>
          </a:p>
        </p:txBody>
      </p:sp>
    </p:spTree>
    <p:extLst>
      <p:ext uri="{BB962C8B-B14F-4D97-AF65-F5344CB8AC3E}">
        <p14:creationId xmlns:p14="http://schemas.microsoft.com/office/powerpoint/2010/main" val="34981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AA75268B-A86A-14C4-4CD9-81E4867914EC}"/>
              </a:ext>
            </a:extLst>
          </p:cNvPr>
          <p:cNvSpPr/>
          <p:nvPr/>
        </p:nvSpPr>
        <p:spPr>
          <a:xfrm>
            <a:off x="7165385" y="2185018"/>
            <a:ext cx="11363247" cy="6432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φυσικά πρόσωπα - είτε μέσω απ’ ευθείας ενίσχυσής, είτε μέσω κουπονιών (</a:t>
            </a:r>
            <a:r>
              <a:rPr lang="el-GR" sz="2000" b="1" kern="0" dirty="0" err="1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vouchers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)</a:t>
            </a: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2 - Πρόσκληση προς φυσικά πρόσωπα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3.2 ΤΔΣ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Β1. Στοιχεία Αναδόχων (1/2)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EAA2B448-E32E-598C-F81F-0AC84BAD484A}"/>
              </a:ext>
            </a:extLst>
          </p:cNvPr>
          <p:cNvSpPr/>
          <p:nvPr/>
        </p:nvSpPr>
        <p:spPr>
          <a:xfrm>
            <a:off x="4085316" y="2185018"/>
            <a:ext cx="3165717" cy="643280"/>
          </a:xfrm>
          <a:prstGeom prst="roundRect">
            <a:avLst/>
          </a:prstGeom>
          <a:solidFill>
            <a:schemeClr val="bg1">
              <a:lumMod val="75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Τελικοί Αποδέκτες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5657FB03-4FB1-0F3E-73AC-9468394C11F5}"/>
              </a:ext>
            </a:extLst>
          </p:cNvPr>
          <p:cNvSpPr/>
          <p:nvPr/>
        </p:nvSpPr>
        <p:spPr>
          <a:xfrm>
            <a:off x="1470032" y="8625251"/>
            <a:ext cx="17748409" cy="62448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πρακτικούς λόγους διαχείρισης τα φ/πρόσωπα </a:t>
            </a:r>
            <a:r>
              <a:rPr lang="el-GR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δεν αποτυπώνονται</a:t>
            </a:r>
            <a:r>
              <a:rPr lang="el-GR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δελτίο 3.2 ΤΔΣ στο Τμήμα Β1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41CDFBF7-3E5E-CE4D-10F2-812D4D18A42D}"/>
              </a:ext>
            </a:extLst>
          </p:cNvPr>
          <p:cNvSpPr/>
          <p:nvPr/>
        </p:nvSpPr>
        <p:spPr>
          <a:xfrm>
            <a:off x="631029" y="10317539"/>
            <a:ext cx="15569091" cy="624481"/>
          </a:xfrm>
          <a:prstGeom prst="roundRect">
            <a:avLst/>
          </a:prstGeom>
          <a:solidFill>
            <a:srgbClr val="FF0000"/>
          </a:solidFill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Θα αποτυπώνονται σε πρότυπο αρχείο (xls) με τίτλο </a:t>
            </a:r>
            <a:r>
              <a:rPr lang="el-GR" sz="2400" b="1" dirty="0"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Λίστα_ΦΥΣΙΚΑ </a:t>
            </a:r>
            <a:r>
              <a:rPr lang="el-GR" sz="2400" b="1" dirty="0" err="1"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ΠΡΟΣΩΠΑ_Δελτίο</a:t>
            </a:r>
            <a:r>
              <a:rPr lang="el-GR" sz="2400" b="1" dirty="0"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3.2 ΤΔΣ</a:t>
            </a:r>
            <a:endParaRPr lang="el-GR" sz="3200" b="1" dirty="0">
              <a:solidFill>
                <a:srgbClr val="00B0F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006705E6-AE59-15B1-E9D6-78CFF56DEDF9}"/>
              </a:ext>
            </a:extLst>
          </p:cNvPr>
          <p:cNvSpPr/>
          <p:nvPr/>
        </p:nvSpPr>
        <p:spPr>
          <a:xfrm>
            <a:off x="898243" y="9471395"/>
            <a:ext cx="17181209" cy="62448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Θα συμπληρώνεται </a:t>
            </a:r>
            <a:r>
              <a:rPr lang="el-GR" sz="32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μία μοναδική εγγραφή</a:t>
            </a:r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 </a:t>
            </a:r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Φορέας της πρόσκλησης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το σύνολο της ενίσχυσης</a:t>
            </a:r>
            <a:endParaRPr lang="el-GR" sz="3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36D24CE-3294-420E-266B-DEC080080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172" y="3176121"/>
            <a:ext cx="15365410" cy="5198305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B0158294-E239-7BDA-C158-2FBB42C977F3}"/>
              </a:ext>
            </a:extLst>
          </p:cNvPr>
          <p:cNvSpPr/>
          <p:nvPr/>
        </p:nvSpPr>
        <p:spPr>
          <a:xfrm>
            <a:off x="3960986" y="6431173"/>
            <a:ext cx="14824320" cy="624480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BDF91930-FA4B-8A24-D6A4-98D84C96A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0663" y="4422693"/>
            <a:ext cx="15813257" cy="246396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5297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9" grpId="0" animBg="1"/>
      <p:bldP spid="10" grpId="0" animBg="1"/>
      <p:bldP spid="11" grpId="0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EE6808-E405-AFC9-35B4-7032DE8B11BD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2 - Πρόσκληση προς φυσικά πρόσωπα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55611806-A41F-CE56-86A1-C50D7B218EED}"/>
              </a:ext>
            </a:extLst>
          </p:cNvPr>
          <p:cNvSpPr/>
          <p:nvPr/>
        </p:nvSpPr>
        <p:spPr>
          <a:xfrm>
            <a:off x="3960985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3.2 ΤΔΣ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Β1. Στοιχεία Αναδόχων (2/2)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1B865692-5850-EC9A-034B-196B70BD3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567" y="2583899"/>
            <a:ext cx="15888335" cy="559946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04614991-DBC4-E214-B17A-87D35B614D75}"/>
              </a:ext>
            </a:extLst>
          </p:cNvPr>
          <p:cNvSpPr/>
          <p:nvPr/>
        </p:nvSpPr>
        <p:spPr>
          <a:xfrm>
            <a:off x="3760959" y="5663834"/>
            <a:ext cx="4776616" cy="451216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23173DFA-129C-101F-D018-B987737AD5AF}"/>
              </a:ext>
            </a:extLst>
          </p:cNvPr>
          <p:cNvSpPr/>
          <p:nvPr/>
        </p:nvSpPr>
        <p:spPr>
          <a:xfrm>
            <a:off x="10424338" y="5705054"/>
            <a:ext cx="9025712" cy="377715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DF10F0B1-AABB-69C0-729D-237D351E261B}"/>
              </a:ext>
            </a:extLst>
          </p:cNvPr>
          <p:cNvSpPr/>
          <p:nvPr/>
        </p:nvSpPr>
        <p:spPr>
          <a:xfrm>
            <a:off x="3766668" y="6149680"/>
            <a:ext cx="3272308" cy="377715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46BE7260-26F1-3B5F-8853-4BD1CB2F4E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576" t="44933" r="13290" b="42346"/>
          <a:stretch/>
        </p:blipFill>
        <p:spPr>
          <a:xfrm>
            <a:off x="14601603" y="6570451"/>
            <a:ext cx="4848447" cy="143744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45C9D418-B96D-12FF-A9DD-58CAAF5408B2}"/>
              </a:ext>
            </a:extLst>
          </p:cNvPr>
          <p:cNvSpPr/>
          <p:nvPr/>
        </p:nvSpPr>
        <p:spPr>
          <a:xfrm>
            <a:off x="14575772" y="7348786"/>
            <a:ext cx="1524140" cy="257985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7" name="Ορθογώνιο: Στρογγύλεμα γωνιών 26">
            <a:extLst>
              <a:ext uri="{FF2B5EF4-FFF2-40B4-BE49-F238E27FC236}">
                <a16:creationId xmlns:a16="http://schemas.microsoft.com/office/drawing/2014/main" id="{54E7232A-5994-DA78-A8C3-702D6FC0D9D1}"/>
              </a:ext>
            </a:extLst>
          </p:cNvPr>
          <p:cNvSpPr/>
          <p:nvPr/>
        </p:nvSpPr>
        <p:spPr>
          <a:xfrm>
            <a:off x="10424338" y="6155147"/>
            <a:ext cx="1920062" cy="37224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150DA45-B03F-7C9B-40C6-0CA097027748}"/>
              </a:ext>
            </a:extLst>
          </p:cNvPr>
          <p:cNvSpPr/>
          <p:nvPr/>
        </p:nvSpPr>
        <p:spPr>
          <a:xfrm>
            <a:off x="15423238" y="5077904"/>
            <a:ext cx="4080636" cy="23335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b="1" u="sng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Ανάλογα με τις ιδιαιτερότητες της Πρόσκλησης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τα Πακέτα/Παραδοτέα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μπορεί να διαφέρουν σημαντικά</a:t>
            </a: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2 - Πρόσκληση προς φυσικά πρόσωπα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504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3.2 ΤΔΣ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Γ. Φυσικό Αντικείμενο Σύμβασης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4DD0E75B-BDF1-337A-F57E-94FAD02E65BD}"/>
              </a:ext>
            </a:extLst>
          </p:cNvPr>
          <p:cNvSpPr/>
          <p:nvPr/>
        </p:nvSpPr>
        <p:spPr>
          <a:xfrm>
            <a:off x="15319163" y="2716321"/>
            <a:ext cx="4288789" cy="2802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Έντυπο 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Δ6_Οδ.1-Οδηγίες-Συμπλήρωσης-ΤΔΣ_1.1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καθώς και 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Έντυπο 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Δ6_Ε3 Δελτίο Παρακολούθησης Έργων Ενισχύσεων 1.1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</a:t>
            </a: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5B9252FA-745F-CA8C-811C-4509AB4AD900}"/>
              </a:ext>
            </a:extLst>
          </p:cNvPr>
          <p:cNvSpPr/>
          <p:nvPr/>
        </p:nvSpPr>
        <p:spPr>
          <a:xfrm>
            <a:off x="15256337" y="2314470"/>
            <a:ext cx="4414440" cy="807636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Πακέτα Εργασίας/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Παραδοτέα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BA0101A4-3B38-CBC6-F6C1-7B707547A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96029" y="7405249"/>
            <a:ext cx="3135053" cy="296642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1BCCFD8-59F4-9BF6-DB6A-BACBC52F2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0120" y="2452523"/>
            <a:ext cx="12503425" cy="7737049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F3AAC11C-7CEC-596C-2026-19D3E53AB2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884" y="3594538"/>
            <a:ext cx="3503896" cy="64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2 - Πρόσκληση προς φυσικά πρόσωπα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504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3.4 ΔΕΛΤΙΟ ΠΑΡΑΚΟΛΟΥΘΗΣΗΣ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Β. Δαπάνες Βάσει Παραστατικών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39753BA7-B00A-786A-6514-A12CFDA14805}"/>
              </a:ext>
            </a:extLst>
          </p:cNvPr>
          <p:cNvSpPr/>
          <p:nvPr/>
        </p:nvSpPr>
        <p:spPr>
          <a:xfrm>
            <a:off x="15319163" y="2716320"/>
            <a:ext cx="4288789" cy="28021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endParaRPr lang="el-GR" sz="2000" b="1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Συμπληρώνεται μία 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u="sng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μοναδική &amp; συνολική</a:t>
            </a:r>
            <a:r>
              <a:rPr lang="el-GR" sz="20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εγγραφή Συσχετισμού 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με εκδότη Παραστατικών τον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  <a:sym typeface="Roboto Condensed Light"/>
              </a:rPr>
              <a:t>Φορέα της Πρόσκλησης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AC098951-F4C3-B6AC-1FBD-94ED8FAC52C8}"/>
              </a:ext>
            </a:extLst>
          </p:cNvPr>
          <p:cNvSpPr/>
          <p:nvPr/>
        </p:nvSpPr>
        <p:spPr>
          <a:xfrm>
            <a:off x="15256337" y="2314470"/>
            <a:ext cx="4414440" cy="8076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Παραστατικά &amp;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Συσχετισμοί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1257603-EF19-160D-E1A5-7ACA5637C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289" y="2418895"/>
            <a:ext cx="14088504" cy="6043069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33BA0871-6FC6-5591-BC55-74EA40C5AB80}"/>
              </a:ext>
            </a:extLst>
          </p:cNvPr>
          <p:cNvSpPr/>
          <p:nvPr/>
        </p:nvSpPr>
        <p:spPr>
          <a:xfrm>
            <a:off x="2446619" y="9059713"/>
            <a:ext cx="11570107" cy="13814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στα 2 ΠΑΡΑΣΤΑΤΙΚΑ στο πεδίο </a:t>
            </a:r>
            <a:r>
              <a:rPr lang="el-GR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Κωδικός Είδους </a:t>
            </a:r>
          </a:p>
          <a:p>
            <a:pPr algn="ctr"/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επιλέγεται η τιμή </a:t>
            </a:r>
            <a:r>
              <a:rPr lang="el-GR" sz="2800" b="1" u="sng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ΛΟΓΙΣΤΙΚΗ/ ΕΞΩΛΟΓΙΣΤΙΚΗ ΚΑΤΑΣΤΑΣΗ </a:t>
            </a:r>
            <a:endParaRPr lang="el-GR" sz="3200" b="1" u="sng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D89A11AB-0280-EF99-0354-FCEDD0D1009E}"/>
              </a:ext>
            </a:extLst>
          </p:cNvPr>
          <p:cNvSpPr/>
          <p:nvPr/>
        </p:nvSpPr>
        <p:spPr>
          <a:xfrm>
            <a:off x="3359426" y="3988200"/>
            <a:ext cx="2365513" cy="1426046"/>
          </a:xfrm>
          <a:prstGeom prst="roundRect">
            <a:avLst/>
          </a:prstGeom>
          <a:solidFill>
            <a:srgbClr val="FFFF00">
              <a:alpha val="27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69D6B0E-A8B7-145D-9C39-934AA161C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5786" y="5634365"/>
            <a:ext cx="5115542" cy="4577938"/>
          </a:xfrm>
          <a:prstGeom prst="rect">
            <a:avLst/>
          </a:prstGeom>
        </p:spPr>
      </p:pic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98EB48F-90F4-DB21-3A8C-538E4C0AB07E}"/>
              </a:ext>
            </a:extLst>
          </p:cNvPr>
          <p:cNvSpPr/>
          <p:nvPr/>
        </p:nvSpPr>
        <p:spPr>
          <a:xfrm>
            <a:off x="2481612" y="5812703"/>
            <a:ext cx="11570107" cy="488124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000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Ο </a:t>
            </a:r>
            <a:r>
              <a:rPr lang="el-GR" sz="32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αναλυτικός τρόπος </a:t>
            </a: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που εμφανίζει τις πληρωμές της ενίσχυσης </a:t>
            </a:r>
            <a:r>
              <a:rPr lang="el-GR" sz="3200" b="1" u="sng" dirty="0">
                <a:solidFill>
                  <a:schemeClr val="tx1"/>
                </a:solidFill>
                <a:latin typeface="Aptos" panose="020B0004020202020204" pitchFamily="34" charset="0"/>
              </a:rPr>
              <a:t>προς το κάθε φυσικό πρόσωπο</a:t>
            </a: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 θα αποτυπώνεται στην </a:t>
            </a:r>
            <a:r>
              <a:rPr lang="el-GR" sz="3200" b="1" dirty="0">
                <a:solidFill>
                  <a:schemeClr val="tx1"/>
                </a:solidFill>
                <a:latin typeface="Aptos" panose="020B0004020202020204" pitchFamily="34" charset="0"/>
              </a:rPr>
              <a:t>προτυποποιημένη Λίστα (αρχείο xls)</a:t>
            </a:r>
            <a:endParaRPr lang="el-GR" sz="32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>
              <a:lnSpc>
                <a:spcPct val="130000"/>
              </a:lnSpc>
            </a:pPr>
            <a:endParaRPr lang="el-GR" sz="5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l-GR" sz="3200" b="1" dirty="0">
                <a:solidFill>
                  <a:srgbClr val="0070C0"/>
                </a:solidFill>
                <a:latin typeface="Aptos" panose="020B0004020202020204" pitchFamily="34" charset="0"/>
              </a:rPr>
              <a:t>Αποτελεί Παραδοτέο που παρακολουθεί την πρόοδο των εκταμιεύσεων/ καταβολών της ενίσχυσης</a:t>
            </a:r>
          </a:p>
          <a:p>
            <a:pPr algn="ctr">
              <a:lnSpc>
                <a:spcPct val="130000"/>
              </a:lnSpc>
            </a:pPr>
            <a:endParaRPr lang="el-GR" sz="5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Επισυνάπτεται στο Τμήμα «Συνημμένα»</a:t>
            </a:r>
            <a:endParaRPr lang="el-GR" sz="3200" u="sng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ptos" panose="020B0004020202020204" pitchFamily="34" charset="0"/>
            </a:endParaRP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08717D9A-C568-B618-074F-C14DBAC88B18}"/>
              </a:ext>
            </a:extLst>
          </p:cNvPr>
          <p:cNvSpPr/>
          <p:nvPr/>
        </p:nvSpPr>
        <p:spPr>
          <a:xfrm>
            <a:off x="2446619" y="2314470"/>
            <a:ext cx="11570107" cy="364900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Ο παραπάνω τρόπος καταχώρισης των πληρωμών αποτελεί τον </a:t>
            </a:r>
            <a:r>
              <a:rPr lang="el-GR" sz="3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συνοπτικό τρόπο δήλωσης </a:t>
            </a: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της ανάλωσης των κονδυλίων της Πρόσκλησης </a:t>
            </a:r>
            <a:r>
              <a:rPr lang="el-GR" sz="32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</a:rPr>
              <a:t>κατά την χρονική περίοδο που καλύπτει το δελτίο</a:t>
            </a: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4E2E7A1B-D8D3-B063-DB99-B2AB61924C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289" y="2047689"/>
            <a:ext cx="18301721" cy="34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9" grpId="0" animBg="1"/>
      <p:bldP spid="18" grpId="0" animBg="1"/>
      <p:bldP spid="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B82C27B0-D6AC-0505-E09F-38835D7C9D4C}"/>
              </a:ext>
            </a:extLst>
          </p:cNvPr>
          <p:cNvSpPr/>
          <p:nvPr/>
        </p:nvSpPr>
        <p:spPr>
          <a:xfrm>
            <a:off x="15423239" y="3906074"/>
            <a:ext cx="4080636" cy="2116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Δεν υπάρχει δυνατότητα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προσθαφαίρεσης πακέτων 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ή παραδοτέων </a:t>
            </a: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2 - Πρόσκληση προς φυσικά πρόσωπα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504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3.4 ΔΕΛΤΙΟ ΠΑΡΑΚΟΛΟΥΘΗΣΗΣ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Δ. Υλοποιηθέν Φυσικό Αντικείμενο</a:t>
            </a: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736B7B7E-5435-F968-6684-7DE8FDE5FB2A}"/>
              </a:ext>
            </a:extLst>
          </p:cNvPr>
          <p:cNvSpPr/>
          <p:nvPr/>
        </p:nvSpPr>
        <p:spPr>
          <a:xfrm>
            <a:off x="15319163" y="2716321"/>
            <a:ext cx="4288789" cy="155087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Αντιγράφονται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όπως ακριβώς συμπληρώθηκαν στο 3.2 ΤΔΣ</a:t>
            </a: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851013D2-2601-4445-737D-4F24CB849529}"/>
              </a:ext>
            </a:extLst>
          </p:cNvPr>
          <p:cNvSpPr/>
          <p:nvPr/>
        </p:nvSpPr>
        <p:spPr>
          <a:xfrm>
            <a:off x="15256337" y="2314470"/>
            <a:ext cx="4414440" cy="807636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Πακέτα Εργασίας/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Παραδοτέα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9C021BE5-803D-BA84-586C-3044A38E7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7355" y="6108883"/>
            <a:ext cx="4655531" cy="415672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1BCDED2-DF3F-40CD-B374-E775E8328D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750" y="3214871"/>
            <a:ext cx="13984652" cy="449642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782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4FBF3117-079A-040B-4F15-472F22219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678" y="2485585"/>
            <a:ext cx="11069595" cy="630643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5818D777-7C7B-6330-BC47-E50B0380DE34}"/>
              </a:ext>
            </a:extLst>
          </p:cNvPr>
          <p:cNvSpPr/>
          <p:nvPr/>
        </p:nvSpPr>
        <p:spPr>
          <a:xfrm>
            <a:off x="15386615" y="6020558"/>
            <a:ext cx="4288789" cy="18841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Την βάζουμε στα Συνημμένα</a:t>
            </a: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4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2 - Πρόσκληση προς φυσικά πρόσωπα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504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3.4 ΔΕΛΤΙΟ ΠΑΡΑΚΟΛΟΥΘΗΣΗΣ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Δ. Υλοποιηθέν Φυσικό Αντικείμενο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96E290F-592A-68C9-A77D-BE35B742681B}"/>
              </a:ext>
            </a:extLst>
          </p:cNvPr>
          <p:cNvSpPr/>
          <p:nvPr/>
        </p:nvSpPr>
        <p:spPr>
          <a:xfrm>
            <a:off x="4005317" y="4588042"/>
            <a:ext cx="802455" cy="737937"/>
          </a:xfrm>
          <a:prstGeom prst="roundRect">
            <a:avLst/>
          </a:prstGeom>
          <a:solidFill>
            <a:srgbClr val="FFFF00">
              <a:alpha val="2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40549E0D-0C74-6E2C-E8FC-8F779922F8E9}"/>
              </a:ext>
            </a:extLst>
          </p:cNvPr>
          <p:cNvSpPr/>
          <p:nvPr/>
        </p:nvSpPr>
        <p:spPr>
          <a:xfrm>
            <a:off x="7599098" y="4588042"/>
            <a:ext cx="2313300" cy="737937"/>
          </a:xfrm>
          <a:prstGeom prst="roundRect">
            <a:avLst/>
          </a:prstGeom>
          <a:solidFill>
            <a:srgbClr val="FFFF00">
              <a:alpha val="2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9F48FB2F-776D-869C-09EB-B07AD0816E64}"/>
              </a:ext>
            </a:extLst>
          </p:cNvPr>
          <p:cNvSpPr/>
          <p:nvPr/>
        </p:nvSpPr>
        <p:spPr>
          <a:xfrm>
            <a:off x="3917435" y="5638800"/>
            <a:ext cx="9007642" cy="1195137"/>
          </a:xfrm>
          <a:prstGeom prst="roundRect">
            <a:avLst/>
          </a:prstGeom>
          <a:solidFill>
            <a:srgbClr val="FF0000">
              <a:alpha val="2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93F0277-EDD6-66DB-C19B-8C913ED91594}"/>
              </a:ext>
            </a:extLst>
          </p:cNvPr>
          <p:cNvSpPr/>
          <p:nvPr/>
        </p:nvSpPr>
        <p:spPr>
          <a:xfrm>
            <a:off x="15399670" y="2908074"/>
            <a:ext cx="4288789" cy="155087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Συμπληρώνουμε το 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ΠΛΗΘΟΣ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και το 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ΠΟΣΟ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που του αντιστοιχεί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B2541DB7-28F8-FE34-2859-F8369C6CAF9D}"/>
              </a:ext>
            </a:extLst>
          </p:cNvPr>
          <p:cNvSpPr/>
          <p:nvPr/>
        </p:nvSpPr>
        <p:spPr>
          <a:xfrm>
            <a:off x="15336844" y="2506223"/>
            <a:ext cx="4414440" cy="807636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Συμπλήρωση Πακέτου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4FA94D12-49BC-1093-38AF-262498BC1DE6}"/>
              </a:ext>
            </a:extLst>
          </p:cNvPr>
          <p:cNvSpPr/>
          <p:nvPr/>
        </p:nvSpPr>
        <p:spPr>
          <a:xfrm>
            <a:off x="15386616" y="5382924"/>
            <a:ext cx="4288789" cy="188414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Συμπληρώνουμε την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προτυποποιημένη Λίστα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(αρχείο </a:t>
            </a:r>
            <a:r>
              <a:rPr lang="en-US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xls)</a:t>
            </a: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F4E007D1-8BA5-2162-F939-9270DB97DA1B}"/>
              </a:ext>
            </a:extLst>
          </p:cNvPr>
          <p:cNvSpPr/>
          <p:nvPr/>
        </p:nvSpPr>
        <p:spPr>
          <a:xfrm>
            <a:off x="15323790" y="4981073"/>
            <a:ext cx="4414440" cy="807636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Συμπλήρωση Παραδοτέου</a:t>
            </a:r>
            <a:endParaRPr lang="el-GR" sz="2400" kern="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A823472-F31A-BFE8-E5C9-099789DF4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189" y="7115147"/>
            <a:ext cx="18301721" cy="3475757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F42181BC-A142-735A-E37A-CDFEF34CB2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6655" y="2479688"/>
            <a:ext cx="12730640" cy="404436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293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4" grpId="0" animBg="1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96F34EE3-4A6A-054D-3AD6-D986F2EFBB4D}"/>
              </a:ext>
            </a:extLst>
          </p:cNvPr>
          <p:cNvSpPr/>
          <p:nvPr/>
        </p:nvSpPr>
        <p:spPr>
          <a:xfrm>
            <a:off x="15402658" y="3908106"/>
            <a:ext cx="4288789" cy="16184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12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…και ενημερώνουμε 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ΠΛΗΘΟΣ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και 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ΠΟΣΟ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με τις τιμές 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τρέχουσας συνολικής επίτευξης </a:t>
            </a: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AC64ADB-8629-4F7A-C372-E33930971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839" y="3525752"/>
            <a:ext cx="17406000" cy="4570095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3" name="Εικόνα 32">
            <a:hlinkClick r:id="rId4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2 - Πρόσκληση προς φυσικά πρόσωπα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504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3.4 ΔΕΛΤΙΟ ΠΑΡΑΚΟΛΟΥΘΗΣΗΣ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Δ. Υλοποιηθέν Φυσικό Αντικείμενο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93F0277-EDD6-66DB-C19B-8C913ED91594}"/>
              </a:ext>
            </a:extLst>
          </p:cNvPr>
          <p:cNvSpPr/>
          <p:nvPr/>
        </p:nvSpPr>
        <p:spPr>
          <a:xfrm>
            <a:off x="15399670" y="2715573"/>
            <a:ext cx="4288789" cy="155087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Έρχεται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αντιγραμμένη</a:t>
            </a:r>
            <a:r>
              <a:rPr lang="el-GR" sz="2000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η επίτευξη από το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προηγούμενο</a:t>
            </a:r>
            <a:r>
              <a:rPr lang="el-GR" sz="2000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δελτίο 3.4 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B2541DB7-28F8-FE34-2859-F8369C6CAF9D}"/>
              </a:ext>
            </a:extLst>
          </p:cNvPr>
          <p:cNvSpPr/>
          <p:nvPr/>
        </p:nvSpPr>
        <p:spPr>
          <a:xfrm>
            <a:off x="15336844" y="2313722"/>
            <a:ext cx="4414440" cy="807636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Συμπλήρωση Πακέτου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4FA94D12-49BC-1093-38AF-262498BC1DE6}"/>
              </a:ext>
            </a:extLst>
          </p:cNvPr>
          <p:cNvSpPr/>
          <p:nvPr/>
        </p:nvSpPr>
        <p:spPr>
          <a:xfrm>
            <a:off x="15386616" y="6152946"/>
            <a:ext cx="4288789" cy="188414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Ενημερώνουμε την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προτυποποιημένη Λίστα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(αρχείο </a:t>
            </a:r>
            <a:r>
              <a:rPr lang="en-US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xls)</a:t>
            </a: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F4E007D1-8BA5-2162-F939-9270DB97DA1B}"/>
              </a:ext>
            </a:extLst>
          </p:cNvPr>
          <p:cNvSpPr/>
          <p:nvPr/>
        </p:nvSpPr>
        <p:spPr>
          <a:xfrm>
            <a:off x="15323790" y="5751095"/>
            <a:ext cx="4414440" cy="807636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Συμπλήρωση Παραδοτέου</a:t>
            </a:r>
            <a:endParaRPr lang="el-GR" sz="2400" kern="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0037B59-C988-4CEB-47AE-E98AC5874C30}"/>
              </a:ext>
            </a:extLst>
          </p:cNvPr>
          <p:cNvSpPr/>
          <p:nvPr/>
        </p:nvSpPr>
        <p:spPr>
          <a:xfrm>
            <a:off x="6221408" y="2412762"/>
            <a:ext cx="6644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Στο επόμενο δελτίο 3.4…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170F923-7503-6984-6BF4-7A598D956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8737" y="3583383"/>
            <a:ext cx="11059200" cy="636268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21" name="Οβάλ 20">
            <a:extLst>
              <a:ext uri="{FF2B5EF4-FFF2-40B4-BE49-F238E27FC236}">
                <a16:creationId xmlns:a16="http://schemas.microsoft.com/office/drawing/2014/main" id="{614C0595-D691-0BFE-B013-1C04F7BC9E8C}"/>
              </a:ext>
            </a:extLst>
          </p:cNvPr>
          <p:cNvSpPr/>
          <p:nvPr/>
        </p:nvSpPr>
        <p:spPr>
          <a:xfrm>
            <a:off x="4643162" y="5723833"/>
            <a:ext cx="914400" cy="853885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37FA2AFD-8510-FB24-1243-7A9D9782942D}"/>
              </a:ext>
            </a:extLst>
          </p:cNvPr>
          <p:cNvSpPr/>
          <p:nvPr/>
        </p:nvSpPr>
        <p:spPr>
          <a:xfrm>
            <a:off x="11502510" y="5687913"/>
            <a:ext cx="914400" cy="853885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56607379-6E0B-8DA0-60E2-76C2A10E7424}"/>
              </a:ext>
            </a:extLst>
          </p:cNvPr>
          <p:cNvSpPr/>
          <p:nvPr/>
        </p:nvSpPr>
        <p:spPr>
          <a:xfrm>
            <a:off x="2333625" y="6791121"/>
            <a:ext cx="17385927" cy="457035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6C0A309E-6685-3F2D-7EC0-58DD48B59870}"/>
              </a:ext>
            </a:extLst>
          </p:cNvPr>
          <p:cNvGrpSpPr>
            <a:grpSpLocks noChangeAspect="1"/>
          </p:cNvGrpSpPr>
          <p:nvPr/>
        </p:nvGrpSpPr>
        <p:grpSpPr>
          <a:xfrm>
            <a:off x="2270103" y="6006755"/>
            <a:ext cx="16291333" cy="4111212"/>
            <a:chOff x="510618" y="2024994"/>
            <a:chExt cx="11127200" cy="2808013"/>
          </a:xfrm>
          <a:effectLst>
            <a:glow rad="139700">
              <a:schemeClr val="bg1">
                <a:alpha val="40000"/>
              </a:schemeClr>
            </a:glow>
          </a:effectLst>
        </p:grpSpPr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53EFE1B5-EE7F-5D1F-8486-A0A496D10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4182" y="2024994"/>
              <a:ext cx="11083636" cy="2808013"/>
            </a:xfrm>
            <a:prstGeom prst="rect">
              <a:avLst/>
            </a:prstGeom>
            <a:effectLst>
              <a:glow rad="139700">
                <a:schemeClr val="bg1">
                  <a:alpha val="40000"/>
                </a:schemeClr>
              </a:glow>
            </a:effectLst>
          </p:spPr>
        </p:pic>
        <p:sp>
          <p:nvSpPr>
            <p:cNvPr id="19" name="Ορθογώνιο: Στρογγύλεμα γωνιών 18">
              <a:extLst>
                <a:ext uri="{FF2B5EF4-FFF2-40B4-BE49-F238E27FC236}">
                  <a16:creationId xmlns:a16="http://schemas.microsoft.com/office/drawing/2014/main" id="{A35B0F9D-4B06-B9F1-FBBA-710CE6982098}"/>
                </a:ext>
              </a:extLst>
            </p:cNvPr>
            <p:cNvSpPr/>
            <p:nvPr/>
          </p:nvSpPr>
          <p:spPr>
            <a:xfrm>
              <a:off x="510618" y="3865432"/>
              <a:ext cx="11112632" cy="945015"/>
            </a:xfrm>
            <a:prstGeom prst="roundRect">
              <a:avLst/>
            </a:prstGeom>
            <a:solidFill>
              <a:srgbClr val="FFFF00">
                <a:alpha val="22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91689544-8B5C-4824-E85C-68A90F12FA13}"/>
              </a:ext>
            </a:extLst>
          </p:cNvPr>
          <p:cNvSpPr/>
          <p:nvPr/>
        </p:nvSpPr>
        <p:spPr>
          <a:xfrm>
            <a:off x="3638737" y="3406711"/>
            <a:ext cx="11570107" cy="44678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000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l-GR" sz="3200" b="1" dirty="0">
                <a:solidFill>
                  <a:srgbClr val="FF0000"/>
                </a:solidFill>
                <a:latin typeface="Aptos" panose="020B0004020202020204" pitchFamily="34" charset="0"/>
              </a:rPr>
              <a:t>Προσοχή!</a:t>
            </a: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 Εάν στο επόμενο δελτίο 3.4 γίνει </a:t>
            </a:r>
            <a:r>
              <a:rPr lang="el-GR" sz="3200" b="1" dirty="0">
                <a:solidFill>
                  <a:srgbClr val="0070C0"/>
                </a:solidFill>
                <a:latin typeface="Aptos" panose="020B0004020202020204" pitchFamily="34" charset="0"/>
              </a:rPr>
              <a:t>2η εκταμίευση </a:t>
            </a: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ενίσχυσης </a:t>
            </a:r>
            <a:r>
              <a:rPr lang="el-GR" sz="3200" b="1" dirty="0">
                <a:solidFill>
                  <a:schemeClr val="tx1"/>
                </a:solidFill>
                <a:latin typeface="Aptos" panose="020B0004020202020204" pitchFamily="34" charset="0"/>
              </a:rPr>
              <a:t>στο ίδιο φυσικό πρόσωπο </a:t>
            </a: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στο οποίο είχε καταχωρισθεί ενίσχυση μέσω προηγούμενου δελτίου 3.4 </a:t>
            </a:r>
          </a:p>
          <a:p>
            <a:pPr algn="ctr">
              <a:lnSpc>
                <a:spcPct val="130000"/>
              </a:lnSpc>
            </a:pPr>
            <a:endParaRPr lang="el-GR" sz="32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…τότε στην Λίστα του Παραδοτέου η </a:t>
            </a:r>
            <a:r>
              <a:rPr lang="el-GR" sz="3200" b="1" dirty="0">
                <a:solidFill>
                  <a:srgbClr val="0070C0"/>
                </a:solidFill>
                <a:latin typeface="Aptos" panose="020B0004020202020204" pitchFamily="34" charset="0"/>
              </a:rPr>
              <a:t>2η εκταμίευση </a:t>
            </a:r>
          </a:p>
          <a:p>
            <a:pPr algn="ctr">
              <a:lnSpc>
                <a:spcPct val="130000"/>
              </a:lnSpc>
            </a:pP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θα αποτυπωθεί ως </a:t>
            </a:r>
            <a:r>
              <a:rPr lang="el-GR" sz="3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ξεχωριστή εγγραφή (γραμμή)</a:t>
            </a:r>
            <a:endParaRPr lang="el-GR" sz="3200" b="1" u="sng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1" grpId="0" animBg="1"/>
      <p:bldP spid="14" grpId="0" animBg="1"/>
      <p:bldP spid="15" grpId="0" animBg="1"/>
      <p:bldP spid="15" grpId="1" animBg="1"/>
      <p:bldP spid="17" grpId="0" animBg="1"/>
      <p:bldP spid="17" grpId="1" animBg="1"/>
      <p:bldP spid="4" grpId="0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028DD27B-7F20-37B9-9BFB-86A838CC26DE}"/>
              </a:ext>
            </a:extLst>
          </p:cNvPr>
          <p:cNvGrpSpPr/>
          <p:nvPr/>
        </p:nvGrpSpPr>
        <p:grpSpPr>
          <a:xfrm>
            <a:off x="152400" y="152083"/>
            <a:ext cx="19271297" cy="10463092"/>
            <a:chOff x="152400" y="152083"/>
            <a:chExt cx="19271297" cy="10463092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DAD180D3-4023-D836-B427-E79F131C8980}"/>
                </a:ext>
              </a:extLst>
            </p:cNvPr>
            <p:cNvGrpSpPr/>
            <p:nvPr/>
          </p:nvGrpSpPr>
          <p:grpSpPr>
            <a:xfrm>
              <a:off x="152400" y="152083"/>
              <a:ext cx="19271297" cy="10463092"/>
              <a:chOff x="152400" y="152083"/>
              <a:chExt cx="19271297" cy="10463092"/>
            </a:xfrm>
          </p:grpSpPr>
          <p:sp>
            <p:nvSpPr>
              <p:cNvPr id="13" name="Διαγώνια ρίγα 12">
                <a:extLst>
                  <a:ext uri="{FF2B5EF4-FFF2-40B4-BE49-F238E27FC236}">
                    <a16:creationId xmlns:a16="http://schemas.microsoft.com/office/drawing/2014/main" id="{FE17CC41-A834-300B-870C-4F7C5DF80D53}"/>
                  </a:ext>
                </a:extLst>
              </p:cNvPr>
              <p:cNvSpPr/>
              <p:nvPr/>
            </p:nvSpPr>
            <p:spPr>
              <a:xfrm>
                <a:off x="152400" y="152083"/>
                <a:ext cx="4288790" cy="10463092"/>
              </a:xfrm>
              <a:prstGeom prst="diagStrip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object 6">
                <a:extLst>
                  <a:ext uri="{FF2B5EF4-FFF2-40B4-BE49-F238E27FC236}">
                    <a16:creationId xmlns:a16="http://schemas.microsoft.com/office/drawing/2014/main" id="{8BECACD1-8D69-82D9-2BB5-4A79D569B4DD}"/>
                  </a:ext>
                </a:extLst>
              </p:cNvPr>
              <p:cNvGrpSpPr/>
              <p:nvPr/>
            </p:nvGrpSpPr>
            <p:grpSpPr>
              <a:xfrm>
                <a:off x="680402" y="10311010"/>
                <a:ext cx="18743295" cy="304165"/>
                <a:chOff x="680607" y="7633275"/>
                <a:chExt cx="18743295" cy="304165"/>
              </a:xfrm>
            </p:grpSpPr>
            <p:sp>
              <p:nvSpPr>
                <p:cNvPr id="8" name="object 7">
                  <a:extLst>
                    <a:ext uri="{FF2B5EF4-FFF2-40B4-BE49-F238E27FC236}">
                      <a16:creationId xmlns:a16="http://schemas.microsoft.com/office/drawing/2014/main" id="{1FDC37FB-FDBF-5839-2DA4-9619F5F04FBB}"/>
                    </a:ext>
                  </a:extLst>
                </p:cNvPr>
                <p:cNvSpPr/>
                <p:nvPr/>
              </p:nvSpPr>
              <p:spPr>
                <a:xfrm>
                  <a:off x="680607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4BB8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428ACA25-5370-D412-D6F3-F7DB7916D807}"/>
                    </a:ext>
                  </a:extLst>
                </p:cNvPr>
                <p:cNvSpPr/>
                <p:nvPr/>
              </p:nvSpPr>
              <p:spPr>
                <a:xfrm>
                  <a:off x="5366328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13DC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9">
                  <a:extLst>
                    <a:ext uri="{FF2B5EF4-FFF2-40B4-BE49-F238E27FC236}">
                      <a16:creationId xmlns:a16="http://schemas.microsoft.com/office/drawing/2014/main" id="{F6F159EB-9AB6-1ADA-7D7E-3451D1C41867}"/>
                    </a:ext>
                  </a:extLst>
                </p:cNvPr>
                <p:cNvSpPr/>
                <p:nvPr/>
              </p:nvSpPr>
              <p:spPr>
                <a:xfrm>
                  <a:off x="10052050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FFC5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2C1920FE-3392-4D65-5E34-840CAFCBFE88}"/>
                    </a:ext>
                  </a:extLst>
                </p:cNvPr>
                <p:cNvSpPr/>
                <p:nvPr/>
              </p:nvSpPr>
              <p:spPr>
                <a:xfrm>
                  <a:off x="14737771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E04E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" name="Παραλληλόγραμμο 1">
              <a:extLst>
                <a:ext uri="{FF2B5EF4-FFF2-40B4-BE49-F238E27FC236}">
                  <a16:creationId xmlns:a16="http://schemas.microsoft.com/office/drawing/2014/main" id="{E13DE76D-58F8-ED89-B638-87E92D758920}"/>
                </a:ext>
              </a:extLst>
            </p:cNvPr>
            <p:cNvSpPr/>
            <p:nvPr/>
          </p:nvSpPr>
          <p:spPr>
            <a:xfrm>
              <a:off x="152400" y="4434840"/>
              <a:ext cx="14371320" cy="3231515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53C80863-DDEB-9082-082E-B3AC780760A9}"/>
              </a:ext>
            </a:extLst>
          </p:cNvPr>
          <p:cNvSpPr txBox="1"/>
          <p:nvPr/>
        </p:nvSpPr>
        <p:spPr>
          <a:xfrm>
            <a:off x="1606972" y="4434840"/>
            <a:ext cx="14179316" cy="290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l-GR" sz="4800" b="1" dirty="0">
                <a:solidFill>
                  <a:srgbClr val="FFC000"/>
                </a:solidFill>
                <a:latin typeface="Aptos Black" panose="020B0004020202020204" pitchFamily="34" charset="0"/>
                <a:ea typeface="Segoe UI Black" panose="020B0A02040204020203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ΚΑΤΗΓΟΡΙΑ 3</a:t>
            </a:r>
            <a:r>
              <a:rPr lang="el-GR" sz="4800" b="1" dirty="0">
                <a:solidFill>
                  <a:srgbClr val="FFC000"/>
                </a:solidFill>
                <a:latin typeface="Aptos Black" panose="020B00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l-GR" sz="4800" b="1" dirty="0">
                <a:solidFill>
                  <a:schemeClr val="bg1"/>
                </a:solidFill>
                <a:latin typeface="Aptos Black" panose="020B00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Πρόσκληση προς ΝΠΔΔ / ΝΠΙΔ / ΑΜΚΕ</a:t>
            </a:r>
          </a:p>
          <a:p>
            <a:pPr lvl="1">
              <a:lnSpc>
                <a:spcPct val="130000"/>
              </a:lnSpc>
            </a:pPr>
            <a:endParaRPr lang="el-GR" sz="4800" b="1" dirty="0">
              <a:solidFill>
                <a:srgbClr val="FFC000"/>
              </a:solidFill>
              <a:latin typeface="Aptos Black" panose="020B00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39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3 - Πρόσκληση προς ΝΠΔΔ / ΝΠΙΔ / ΑΜΚΕ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CA703A1-543D-C0B4-F53A-06B5F7D31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2253" y="3024036"/>
            <a:ext cx="15662551" cy="6493731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83597A3-F86D-E55D-7EB5-B126A1D5E10D}"/>
              </a:ext>
            </a:extLst>
          </p:cNvPr>
          <p:cNvSpPr/>
          <p:nvPr/>
        </p:nvSpPr>
        <p:spPr>
          <a:xfrm>
            <a:off x="3960985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Ενδεικτικά ενταγμένα έργα του ΤΑΑ</a:t>
            </a:r>
          </a:p>
        </p:txBody>
      </p:sp>
    </p:spTree>
    <p:extLst>
      <p:ext uri="{BB962C8B-B14F-4D97-AF65-F5344CB8AC3E}">
        <p14:creationId xmlns:p14="http://schemas.microsoft.com/office/powerpoint/2010/main" val="40893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659C324D-E542-0C83-E9DB-412C2A33FF8C}"/>
              </a:ext>
            </a:extLst>
          </p:cNvPr>
          <p:cNvSpPr/>
          <p:nvPr/>
        </p:nvSpPr>
        <p:spPr>
          <a:xfrm>
            <a:off x="680607" y="10379710"/>
            <a:ext cx="4686300" cy="304165"/>
          </a:xfrm>
          <a:custGeom>
            <a:avLst/>
            <a:gdLst/>
            <a:ahLst/>
            <a:cxnLst/>
            <a:rect l="l" t="t" r="r" b="b"/>
            <a:pathLst>
              <a:path w="4686300" h="304165">
                <a:moveTo>
                  <a:pt x="4685721" y="0"/>
                </a:moveTo>
                <a:lnTo>
                  <a:pt x="0" y="0"/>
                </a:lnTo>
                <a:lnTo>
                  <a:pt x="0" y="303655"/>
                </a:lnTo>
                <a:lnTo>
                  <a:pt x="4685721" y="303655"/>
                </a:lnTo>
                <a:lnTo>
                  <a:pt x="4685721" y="0"/>
                </a:lnTo>
                <a:close/>
              </a:path>
            </a:pathLst>
          </a:custGeom>
          <a:solidFill>
            <a:srgbClr val="4B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04609B59-922F-8E7C-3F38-9547DE81C96A}"/>
              </a:ext>
            </a:extLst>
          </p:cNvPr>
          <p:cNvSpPr/>
          <p:nvPr/>
        </p:nvSpPr>
        <p:spPr>
          <a:xfrm>
            <a:off x="5366328" y="10379710"/>
            <a:ext cx="4686300" cy="304165"/>
          </a:xfrm>
          <a:custGeom>
            <a:avLst/>
            <a:gdLst/>
            <a:ahLst/>
            <a:cxnLst/>
            <a:rect l="l" t="t" r="r" b="b"/>
            <a:pathLst>
              <a:path w="4686300" h="304165">
                <a:moveTo>
                  <a:pt x="4685721" y="0"/>
                </a:moveTo>
                <a:lnTo>
                  <a:pt x="0" y="0"/>
                </a:lnTo>
                <a:lnTo>
                  <a:pt x="0" y="303655"/>
                </a:lnTo>
                <a:lnTo>
                  <a:pt x="4685721" y="303655"/>
                </a:lnTo>
                <a:lnTo>
                  <a:pt x="4685721" y="0"/>
                </a:lnTo>
                <a:close/>
              </a:path>
            </a:pathLst>
          </a:custGeom>
          <a:solidFill>
            <a:srgbClr val="13D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5B6E4109-AFF9-841A-6575-934E9E54C1B2}"/>
              </a:ext>
            </a:extLst>
          </p:cNvPr>
          <p:cNvSpPr/>
          <p:nvPr/>
        </p:nvSpPr>
        <p:spPr>
          <a:xfrm>
            <a:off x="10052050" y="10379710"/>
            <a:ext cx="4686300" cy="304165"/>
          </a:xfrm>
          <a:custGeom>
            <a:avLst/>
            <a:gdLst/>
            <a:ahLst/>
            <a:cxnLst/>
            <a:rect l="l" t="t" r="r" b="b"/>
            <a:pathLst>
              <a:path w="4686300" h="304165">
                <a:moveTo>
                  <a:pt x="4685721" y="0"/>
                </a:moveTo>
                <a:lnTo>
                  <a:pt x="0" y="0"/>
                </a:lnTo>
                <a:lnTo>
                  <a:pt x="0" y="303655"/>
                </a:lnTo>
                <a:lnTo>
                  <a:pt x="4685721" y="303655"/>
                </a:lnTo>
                <a:lnTo>
                  <a:pt x="4685721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06BDBF07-9473-D37A-3B27-C9A59333C8A8}"/>
              </a:ext>
            </a:extLst>
          </p:cNvPr>
          <p:cNvSpPr/>
          <p:nvPr/>
        </p:nvSpPr>
        <p:spPr>
          <a:xfrm>
            <a:off x="14737771" y="10379710"/>
            <a:ext cx="4686300" cy="304165"/>
          </a:xfrm>
          <a:custGeom>
            <a:avLst/>
            <a:gdLst/>
            <a:ahLst/>
            <a:cxnLst/>
            <a:rect l="l" t="t" r="r" b="b"/>
            <a:pathLst>
              <a:path w="4686300" h="304165">
                <a:moveTo>
                  <a:pt x="4685721" y="0"/>
                </a:moveTo>
                <a:lnTo>
                  <a:pt x="0" y="0"/>
                </a:lnTo>
                <a:lnTo>
                  <a:pt x="0" y="303655"/>
                </a:lnTo>
                <a:lnTo>
                  <a:pt x="4685721" y="303655"/>
                </a:lnTo>
                <a:lnTo>
                  <a:pt x="4685721" y="0"/>
                </a:lnTo>
                <a:close/>
              </a:path>
            </a:pathLst>
          </a:custGeom>
          <a:solidFill>
            <a:srgbClr val="E04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27">
            <a:extLst>
              <a:ext uri="{FF2B5EF4-FFF2-40B4-BE49-F238E27FC236}">
                <a16:creationId xmlns:a16="http://schemas.microsoft.com/office/drawing/2014/main" id="{65B8DFD6-CABF-32C8-0552-88605F7C6AD1}"/>
              </a:ext>
            </a:extLst>
          </p:cNvPr>
          <p:cNvSpPr txBox="1">
            <a:spLocks/>
          </p:cNvSpPr>
          <p:nvPr/>
        </p:nvSpPr>
        <p:spPr>
          <a:xfrm>
            <a:off x="509881" y="765991"/>
            <a:ext cx="18369155" cy="78737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2300" b="0" i="0">
                <a:solidFill>
                  <a:schemeClr val="bg1"/>
                </a:solidFill>
                <a:latin typeface="PF Highway Gothic"/>
                <a:ea typeface="+mj-ea"/>
                <a:cs typeface="PF Highway Gothic"/>
              </a:defRPr>
            </a:lvl1pPr>
          </a:lstStyle>
          <a:p>
            <a:pPr algn="ctr" rtl="0">
              <a:lnSpc>
                <a:spcPct val="90000"/>
              </a:lnSpc>
              <a:spcBef>
                <a:spcPct val="0"/>
              </a:spcBef>
            </a:pPr>
            <a:endParaRPr lang="en-US" sz="4900" kern="1200">
              <a:solidFill>
                <a:srgbClr val="FFFFFF"/>
              </a:solidFill>
              <a:latin typeface="+mj-lt"/>
              <a:cs typeface="+mj-cs"/>
            </a:endParaRP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38B88394-8695-F8E3-A2C0-558F54D68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247" y="293510"/>
            <a:ext cx="3091346" cy="883242"/>
          </a:xfrm>
          <a:prstGeom prst="rect">
            <a:avLst/>
          </a:prstGeom>
        </p:spPr>
      </p:pic>
      <p:sp>
        <p:nvSpPr>
          <p:cNvPr id="2" name="Title 27">
            <a:extLst>
              <a:ext uri="{FF2B5EF4-FFF2-40B4-BE49-F238E27FC236}">
                <a16:creationId xmlns:a16="http://schemas.microsoft.com/office/drawing/2014/main" id="{3760CFE5-96C0-DF84-EFCA-9D771C2A89F3}"/>
              </a:ext>
            </a:extLst>
          </p:cNvPr>
          <p:cNvSpPr txBox="1">
            <a:spLocks/>
          </p:cNvSpPr>
          <p:nvPr/>
        </p:nvSpPr>
        <p:spPr>
          <a:xfrm>
            <a:off x="867472" y="179825"/>
            <a:ext cx="18369155" cy="78737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2300" b="0" i="0">
                <a:solidFill>
                  <a:schemeClr val="bg1"/>
                </a:solidFill>
                <a:latin typeface="PF Highway Gothic"/>
                <a:ea typeface="+mj-ea"/>
                <a:cs typeface="PF Highway Gothic"/>
              </a:defRPr>
            </a:lvl1pPr>
          </a:lstStyle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l-GR" sz="4400" kern="1200" dirty="0">
                <a:solidFill>
                  <a:srgbClr val="FFFFFF"/>
                </a:solidFill>
                <a:latin typeface="+mj-lt"/>
                <a:cs typeface="+mj-cs"/>
              </a:rPr>
              <a:t>ΠΡΟΓΡΑΜΜΑ ΕΚΠΑΙΔΕΥΣΗΣ (2η ημέρα)</a:t>
            </a:r>
            <a:endParaRPr lang="en-US" sz="4900" kern="12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13910EC2-E659-02EB-1402-0F9D0238CD09}"/>
              </a:ext>
            </a:extLst>
          </p:cNvPr>
          <p:cNvSpPr/>
          <p:nvPr/>
        </p:nvSpPr>
        <p:spPr>
          <a:xfrm>
            <a:off x="866893" y="1925413"/>
            <a:ext cx="18369155" cy="744090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0DF4CE-4332-1A9F-A231-F5BBB2B078C3}"/>
              </a:ext>
            </a:extLst>
          </p:cNvPr>
          <p:cNvSpPr txBox="1"/>
          <p:nvPr/>
        </p:nvSpPr>
        <p:spPr>
          <a:xfrm>
            <a:off x="1550410" y="2274569"/>
            <a:ext cx="17873661" cy="6775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1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.00: 3.2 ΤΔΣ ΠΡΟΣΚΛΗΣΗΣ ΕΝΙΣΧΥΣΕΩΝ &amp; 3.4 Δελτίο Παρακολούθησης ΠΡΟΣΚΛΗΣΗΣ ΕΝΙΣΧΥΣΕΩΝ </a:t>
            </a:r>
            <a:r>
              <a:rPr lang="el-GR" sz="24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(Προς Επιχειρήσεις)</a:t>
            </a: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– 1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.30: 3.2 ΤΔΣ ΠΡΟΣΚΛΗΣΗΣ ΕΝΙΣΧΥΣΕΩΝ &amp; 3.4 Δελτίο Παρακολούθησης ΠΡΟΣΚΛΗΣΗΣ ΕΝΙΣΧΥΣΕΩΝ </a:t>
            </a:r>
            <a:r>
              <a:rPr lang="el-GR" sz="24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(Προς Φυσικά Πρόσωπα)</a:t>
            </a:r>
            <a:endParaRPr lang="el-GR" sz="2400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– 1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0: 3.2 ΤΔΣ ΠΡΟΣΚΛΗΣΗΣ ΕΝΙΣΧΥΣΕΩΝ &amp; 3.4 Δελτίο Παρακολούθησης ΠΡΟΣΚΛΗΣΗΣ ΕΝΙΣΧΥΣΕΩΝ </a:t>
            </a:r>
            <a:r>
              <a:rPr lang="el-GR" sz="24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(Προς ΝΠΔΔ/ΝΠΙΔ/ΑΜΚΕ)</a:t>
            </a:r>
            <a:endParaRPr lang="el-GR" sz="2400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11.00 – 11.30: </a:t>
            </a:r>
            <a:r>
              <a:rPr lang="el-GR" sz="2400" dirty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Ερωτήσεις - Απαντήσεις</a:t>
            </a:r>
          </a:p>
          <a:p>
            <a:pPr>
              <a:lnSpc>
                <a:spcPct val="130000"/>
              </a:lnSpc>
            </a:pPr>
            <a:endParaRPr lang="el-GR" sz="1200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accent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11.30 – 11.45: Διάλειμμα 15’</a:t>
            </a:r>
          </a:p>
          <a:p>
            <a:pPr>
              <a:lnSpc>
                <a:spcPct val="130000"/>
              </a:lnSpc>
            </a:pPr>
            <a:endParaRPr lang="el-GR" sz="1200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11.45 – 12.15: Διαδικασία Ολοκλήρωσης</a:t>
            </a: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12.15 – 12.45: 3.2 ΤΔΣ Ολοκλήρωσης &amp; 2.2 ΤΔΕ Ολοκλήρωσης</a:t>
            </a: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12.45 – 13.15: </a:t>
            </a:r>
            <a:r>
              <a:rPr lang="el-GR" sz="2400" dirty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Ερωτήσεις - Απαντήσεις</a:t>
            </a:r>
          </a:p>
          <a:p>
            <a:pPr>
              <a:lnSpc>
                <a:spcPct val="130000"/>
              </a:lnSpc>
            </a:pPr>
            <a:endParaRPr lang="el-GR" sz="1200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accent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13.15 – 13.45: Διάλειμμα 30’</a:t>
            </a:r>
          </a:p>
          <a:p>
            <a:pPr>
              <a:lnSpc>
                <a:spcPct val="130000"/>
              </a:lnSpc>
            </a:pPr>
            <a:endParaRPr lang="el-GR" sz="1200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13.45 – 14.15: Αναφορές ΟΠΣ ΤΑ μέσω BI Publisher</a:t>
            </a: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14.15 – 14.45: </a:t>
            </a:r>
            <a:r>
              <a:rPr lang="el-GR" sz="2400" dirty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Ερωτήσεις - Απαντήσεις</a:t>
            </a:r>
            <a:endParaRPr lang="el-GR" sz="2400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l-GR" sz="2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14.45 – 15.00: Ενημέρωση για προγραμματισμό επόμενων βημάτων</a:t>
            </a:r>
          </a:p>
        </p:txBody>
      </p:sp>
    </p:spTree>
    <p:extLst>
      <p:ext uri="{BB962C8B-B14F-4D97-AF65-F5344CB8AC3E}">
        <p14:creationId xmlns:p14="http://schemas.microsoft.com/office/powerpoint/2010/main" val="2341550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25DF35B-F02C-45D3-A786-DFB60C9EB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990" y="3051738"/>
            <a:ext cx="12994698" cy="576000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AA75268B-A86A-14C4-4CD9-81E4867914EC}"/>
              </a:ext>
            </a:extLst>
          </p:cNvPr>
          <p:cNvSpPr/>
          <p:nvPr/>
        </p:nvSpPr>
        <p:spPr>
          <a:xfrm>
            <a:off x="7165386" y="2185018"/>
            <a:ext cx="11838232" cy="6432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οι φορείς ΝΠΔΔ / ΝΠΙΔ / ΑΜΚΕ της αρχικής Πρόσκλησης που στη συνέχεια υλοποιούν έργα</a:t>
            </a: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4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3 - Πρόσκληση προς ΝΠΔΔ / ΝΠΙΔ / ΑΜΚΕ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3.2 ΤΔΣ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Β1. Στοιχεία Αναδόχων (1/2)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EAA2B448-E32E-598C-F81F-0AC84BAD484A}"/>
              </a:ext>
            </a:extLst>
          </p:cNvPr>
          <p:cNvSpPr/>
          <p:nvPr/>
        </p:nvSpPr>
        <p:spPr>
          <a:xfrm>
            <a:off x="4085316" y="2185018"/>
            <a:ext cx="3165717" cy="643280"/>
          </a:xfrm>
          <a:prstGeom prst="roundRect">
            <a:avLst/>
          </a:prstGeom>
          <a:solidFill>
            <a:schemeClr val="bg1">
              <a:lumMod val="75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Τελικοί Αποδέκτες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5657FB03-4FB1-0F3E-73AC-9468394C11F5}"/>
              </a:ext>
            </a:extLst>
          </p:cNvPr>
          <p:cNvSpPr/>
          <p:nvPr/>
        </p:nvSpPr>
        <p:spPr>
          <a:xfrm>
            <a:off x="1085024" y="9042343"/>
            <a:ext cx="18866676" cy="62448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πρακτικούς λόγους διαχείρισης αποτυπώνουμε </a:t>
            </a:r>
            <a:r>
              <a:rPr lang="el-GR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μόνο</a:t>
            </a:r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τα ΝΠΔΔ/ΝΠΙΔ/ΑΜΚΕ </a:t>
            </a: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δελτίο 3.2 ΤΔΣ στο Τμήμα Β1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006705E6-AE59-15B1-E9D6-78CFF56DEDF9}"/>
              </a:ext>
            </a:extLst>
          </p:cNvPr>
          <p:cNvSpPr/>
          <p:nvPr/>
        </p:nvSpPr>
        <p:spPr>
          <a:xfrm>
            <a:off x="801992" y="9808277"/>
            <a:ext cx="17421840" cy="62448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Συμπληρώνεται </a:t>
            </a:r>
            <a:r>
              <a:rPr lang="el-GR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επιπλέον εγγραφή</a:t>
            </a:r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 μηδενικό ποσό ο </a:t>
            </a:r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Φορέας που χρηματοδοτεί την πρόσκληση</a:t>
            </a:r>
            <a:endParaRPr lang="el-GR" sz="32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8CC9882D-5117-75F2-7E82-F56329E06A45}"/>
              </a:ext>
            </a:extLst>
          </p:cNvPr>
          <p:cNvSpPr/>
          <p:nvPr/>
        </p:nvSpPr>
        <p:spPr>
          <a:xfrm>
            <a:off x="400941" y="10538591"/>
            <a:ext cx="13076520" cy="6244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τα ΝΠΔΔ/ΝΠΙΔ/ΑΜΚΕ δεν συμπληρώνονται οι </a:t>
            </a:r>
            <a:r>
              <a:rPr lang="el-GR" sz="2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ΠΡΑΓΜΑΤΙΚΟΙ ΔΙΚΑΙΟΥΧΟΙ</a:t>
            </a:r>
            <a:endParaRPr lang="el-GR" sz="32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B0158294-E239-7BDA-C158-2FBB42C977F3}"/>
              </a:ext>
            </a:extLst>
          </p:cNvPr>
          <p:cNvSpPr/>
          <p:nvPr/>
        </p:nvSpPr>
        <p:spPr>
          <a:xfrm>
            <a:off x="4069203" y="4873349"/>
            <a:ext cx="12251505" cy="426528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4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9" grpId="0" animBg="1"/>
      <p:bldP spid="11" grpId="0" animBg="1"/>
      <p:bldP spid="20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3 - Πρόσκληση προς ΝΠΔΔ / ΝΠΙΔ / ΑΜΚΕ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3.2 ΤΔΣ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Β1. Στοιχεία Αναδόχων (2/2)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854753F-E6E6-861D-714A-FD32A2A8B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567" y="2880620"/>
            <a:ext cx="15886800" cy="554811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1C52618-F8DF-B359-EC1F-E0B09C72D9D0}"/>
              </a:ext>
            </a:extLst>
          </p:cNvPr>
          <p:cNvSpPr/>
          <p:nvPr/>
        </p:nvSpPr>
        <p:spPr>
          <a:xfrm>
            <a:off x="3829539" y="5930534"/>
            <a:ext cx="4776616" cy="451216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5FC741E8-2D21-7C63-E3BE-9A02E108428D}"/>
              </a:ext>
            </a:extLst>
          </p:cNvPr>
          <p:cNvSpPr/>
          <p:nvPr/>
        </p:nvSpPr>
        <p:spPr>
          <a:xfrm>
            <a:off x="10462438" y="6002234"/>
            <a:ext cx="9025712" cy="377715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6E41DBBB-D907-FEEA-68F7-C8249217FBCD}"/>
              </a:ext>
            </a:extLst>
          </p:cNvPr>
          <p:cNvSpPr/>
          <p:nvPr/>
        </p:nvSpPr>
        <p:spPr>
          <a:xfrm>
            <a:off x="3835248" y="6446860"/>
            <a:ext cx="3272308" cy="377715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EBAE0944-D928-A972-FB21-7358CEF3DC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576" t="44933" r="13290" b="42346"/>
          <a:stretch/>
        </p:blipFill>
        <p:spPr>
          <a:xfrm>
            <a:off x="14639703" y="6837151"/>
            <a:ext cx="4848447" cy="143744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12700"/>
          </a:effectLst>
        </p:spPr>
      </p:pic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A1D273EC-C19E-CD83-FC8A-066CAB5370D6}"/>
              </a:ext>
            </a:extLst>
          </p:cNvPr>
          <p:cNvSpPr/>
          <p:nvPr/>
        </p:nvSpPr>
        <p:spPr>
          <a:xfrm>
            <a:off x="14613872" y="7417366"/>
            <a:ext cx="1524140" cy="257985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6EFBC917-AA4B-DCCA-AA49-E9A75A49B1A0}"/>
              </a:ext>
            </a:extLst>
          </p:cNvPr>
          <p:cNvSpPr/>
          <p:nvPr/>
        </p:nvSpPr>
        <p:spPr>
          <a:xfrm>
            <a:off x="10462438" y="6437087"/>
            <a:ext cx="1920062" cy="37224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504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3.2 ΤΔΣ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Γ. Φυσικό Αντικείμενο Σύμβασης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CEF102-7B00-6FB8-B485-0C978A07D41A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3 - Πρόσκληση προς ΝΠΔΔ / ΝΠΙΔ / ΑΜΚΕ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3BF7B8A-8BEF-8170-4D53-1DB443764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329" y="5750294"/>
            <a:ext cx="14673295" cy="4479556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60BB3DC8-DC66-64D8-CC38-1619D780F737}"/>
              </a:ext>
            </a:extLst>
          </p:cNvPr>
          <p:cNvSpPr/>
          <p:nvPr/>
        </p:nvSpPr>
        <p:spPr>
          <a:xfrm>
            <a:off x="15423238" y="3904101"/>
            <a:ext cx="4080636" cy="17505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Πρέπει να δημιουργηθούν Πακέτα/Παραδοτέα που θα παρακολουθούν…</a:t>
            </a:r>
            <a:endParaRPr lang="el-GR" sz="2400" b="1" kern="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9F567255-27E8-4BE8-BACC-BE837CB6820E}"/>
              </a:ext>
            </a:extLst>
          </p:cNvPr>
          <p:cNvSpPr/>
          <p:nvPr/>
        </p:nvSpPr>
        <p:spPr>
          <a:xfrm>
            <a:off x="15319163" y="2716321"/>
            <a:ext cx="4288789" cy="14368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Για την Κατηγορία 3 δεν έχουν εφαρμογή τα πρότυπα του ΣΔΕ 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57A34088-71AA-6C7E-34D6-7509DF8C871C}"/>
              </a:ext>
            </a:extLst>
          </p:cNvPr>
          <p:cNvSpPr/>
          <p:nvPr/>
        </p:nvSpPr>
        <p:spPr>
          <a:xfrm>
            <a:off x="15256337" y="2314470"/>
            <a:ext cx="4414440" cy="807636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Πακέτα Εργασίας/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Παραδοτέα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5E989C7-DA60-7E38-5F4C-1682F312EB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0817" y="5927434"/>
            <a:ext cx="4172755" cy="3948315"/>
          </a:xfrm>
          <a:prstGeom prst="rect">
            <a:avLst/>
          </a:prstGeom>
        </p:spPr>
      </p:pic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AE4242B6-85B7-B5E0-42B9-9DF4BCD89226}"/>
              </a:ext>
            </a:extLst>
          </p:cNvPr>
          <p:cNvSpPr/>
          <p:nvPr/>
        </p:nvSpPr>
        <p:spPr>
          <a:xfrm>
            <a:off x="3728567" y="2321031"/>
            <a:ext cx="10101733" cy="14368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l-GR" sz="2800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…την πρόοδο υλοποίησης </a:t>
            </a:r>
            <a:r>
              <a:rPr lang="el-GR" sz="2800" b="1" u="sng" dirty="0">
                <a:solidFill>
                  <a:srgbClr val="FF0000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των πολλαπλών συμβάσεων </a:t>
            </a:r>
            <a:r>
              <a:rPr lang="el-GR" sz="2800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θα υπογραφούν μεταξύ των φορέων αυτοδιοίκησης με Αναδόχους</a:t>
            </a:r>
            <a:endParaRPr lang="el-GR" sz="28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9EE2EC3D-8A22-87BB-C77E-7FF5312F444D}"/>
              </a:ext>
            </a:extLst>
          </p:cNvPr>
          <p:cNvSpPr/>
          <p:nvPr/>
        </p:nvSpPr>
        <p:spPr>
          <a:xfrm>
            <a:off x="3728566" y="3986252"/>
            <a:ext cx="10101733" cy="14368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l-GR" sz="2800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…καθώς και </a:t>
            </a:r>
            <a:r>
              <a:rPr lang="el-GR" sz="2800" b="1" u="sng" dirty="0">
                <a:solidFill>
                  <a:srgbClr val="FF0000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των Αποφάσεων Αυτεπιστασίας</a:t>
            </a:r>
            <a:r>
              <a:rPr lang="el-GR" sz="2800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που ενδεχομένως θα υπογραφούν για την υλοποίηση των έργων</a:t>
            </a:r>
            <a:endParaRPr lang="el-GR" sz="28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A47C3115-9EB5-527C-73D5-CA5A4ECF4C3D}"/>
              </a:ext>
            </a:extLst>
          </p:cNvPr>
          <p:cNvSpPr/>
          <p:nvPr/>
        </p:nvSpPr>
        <p:spPr>
          <a:xfrm>
            <a:off x="4191000" y="7181850"/>
            <a:ext cx="3943350" cy="2693899"/>
          </a:xfrm>
          <a:prstGeom prst="round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55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4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E7BABCB-470E-8A23-2F9E-CDE6359B2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42" y="2310834"/>
            <a:ext cx="13713178" cy="592213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3" name="Εικόνα 32">
            <a:hlinkClick r:id="rId4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3 - Πρόσκληση προς ΝΠΔΔ / ΝΠΙΔ / ΑΜΚΕ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504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3.4 ΔΕΛΤΙΟ ΠΑΡΑΚΟΛΟΥΘΗΣΗΣ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Β. Δαπάνες Βάσει Παραστατικών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39753BA7-B00A-786A-6514-A12CFDA14805}"/>
              </a:ext>
            </a:extLst>
          </p:cNvPr>
          <p:cNvSpPr/>
          <p:nvPr/>
        </p:nvSpPr>
        <p:spPr>
          <a:xfrm>
            <a:off x="15319163" y="2716320"/>
            <a:ext cx="4288789" cy="3238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endParaRPr lang="el-GR" sz="2000" b="1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Συμπληρώνεται μία 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u="sng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μοναδική &amp; συνολική</a:t>
            </a:r>
            <a:r>
              <a:rPr lang="el-GR" sz="20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εγγραφή Συσχετισμού 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με εκδότη Παραστατικών τον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  <a:sym typeface="Roboto Condensed Light"/>
              </a:rPr>
              <a:t>Φορέα που χρηματοδοτεί την πρόσκληση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AC098951-F4C3-B6AC-1FBD-94ED8FAC52C8}"/>
              </a:ext>
            </a:extLst>
          </p:cNvPr>
          <p:cNvSpPr/>
          <p:nvPr/>
        </p:nvSpPr>
        <p:spPr>
          <a:xfrm>
            <a:off x="15256337" y="2314470"/>
            <a:ext cx="4414440" cy="8076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Παραστατικά &amp;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Συσχετισμοί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33BA0871-6FC6-5591-BC55-74EA40C5AB80}"/>
              </a:ext>
            </a:extLst>
          </p:cNvPr>
          <p:cNvSpPr/>
          <p:nvPr/>
        </p:nvSpPr>
        <p:spPr>
          <a:xfrm>
            <a:off x="2446619" y="9059713"/>
            <a:ext cx="11570107" cy="13814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στα 2 ΠΑΡΑΣΤΑΤΙΚΑ στο πεδίο </a:t>
            </a:r>
            <a:r>
              <a:rPr lang="el-GR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Κωδικός Είδους </a:t>
            </a:r>
          </a:p>
          <a:p>
            <a:pPr algn="ctr"/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επιλέγεται η τιμή </a:t>
            </a:r>
            <a:r>
              <a:rPr lang="el-GR" sz="2800" b="1" u="sng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ΛΟΓΙΣΤΙΚΗ/ ΕΞΩΛΟΓΙΣΤΙΚΗ ΚΑΤΑΣΤΑΣΗ </a:t>
            </a:r>
            <a:endParaRPr lang="el-GR" sz="3200" b="1" u="sng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D89A11AB-0280-EF99-0354-FCEDD0D1009E}"/>
              </a:ext>
            </a:extLst>
          </p:cNvPr>
          <p:cNvSpPr/>
          <p:nvPr/>
        </p:nvSpPr>
        <p:spPr>
          <a:xfrm>
            <a:off x="3637722" y="3916017"/>
            <a:ext cx="2206487" cy="1331844"/>
          </a:xfrm>
          <a:prstGeom prst="roundRect">
            <a:avLst/>
          </a:prstGeom>
          <a:solidFill>
            <a:srgbClr val="FFFF00">
              <a:alpha val="27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E191426-5F89-DE4F-7093-6E0ACFCFC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25054" y="5927760"/>
            <a:ext cx="5115542" cy="4572396"/>
          </a:xfrm>
          <a:prstGeom prst="rect">
            <a:avLst/>
          </a:prstGeom>
        </p:spPr>
      </p:pic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54481085-74CD-8216-2C81-52508732ECA2}"/>
              </a:ext>
            </a:extLst>
          </p:cNvPr>
          <p:cNvSpPr/>
          <p:nvPr/>
        </p:nvSpPr>
        <p:spPr>
          <a:xfrm>
            <a:off x="2481612" y="5812703"/>
            <a:ext cx="11570107" cy="488124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000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Ο </a:t>
            </a:r>
            <a:r>
              <a:rPr lang="el-GR" sz="32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αναλυτικός τρόπος </a:t>
            </a: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που εμφανίζει τις πληρωμές της ενίσχυσης </a:t>
            </a:r>
            <a:r>
              <a:rPr lang="el-GR" sz="3200" b="1" u="sng" dirty="0">
                <a:solidFill>
                  <a:schemeClr val="tx1"/>
                </a:solidFill>
                <a:latin typeface="Aptos" panose="020B0004020202020204" pitchFamily="34" charset="0"/>
              </a:rPr>
              <a:t>προς Αναδόχους ή/και για Αυτεπιστασίες</a:t>
            </a: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 θα αποτυπώνεται στην </a:t>
            </a:r>
            <a:r>
              <a:rPr lang="el-GR" sz="3200" b="1" dirty="0">
                <a:solidFill>
                  <a:schemeClr val="tx1"/>
                </a:solidFill>
                <a:latin typeface="Aptos" panose="020B0004020202020204" pitchFamily="34" charset="0"/>
              </a:rPr>
              <a:t>προτυποποιημένη Λίστα (αρχείο xls)</a:t>
            </a:r>
            <a:endParaRPr lang="el-GR" sz="32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>
              <a:lnSpc>
                <a:spcPct val="130000"/>
              </a:lnSpc>
            </a:pPr>
            <a:endParaRPr lang="el-GR" sz="5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l-GR" sz="3200" b="1" dirty="0">
                <a:solidFill>
                  <a:srgbClr val="0070C0"/>
                </a:solidFill>
                <a:latin typeface="Aptos" panose="020B0004020202020204" pitchFamily="34" charset="0"/>
              </a:rPr>
              <a:t>Αποτελεί Παραδοτέο που παρακολουθεί την πρόοδο των εκταμιεύσεων/ καταβολών της ενίσχυσης</a:t>
            </a:r>
          </a:p>
          <a:p>
            <a:pPr algn="ctr">
              <a:lnSpc>
                <a:spcPct val="130000"/>
              </a:lnSpc>
            </a:pPr>
            <a:endParaRPr lang="el-GR" sz="5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Επισυνάπτεται στο Τμήμα «Συνημμένα»</a:t>
            </a:r>
            <a:endParaRPr lang="el-GR" sz="3200" u="sng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ptos" panose="020B0004020202020204" pitchFamily="34" charset="0"/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768A1A02-6F9D-5441-3DE8-62C3EF320D7C}"/>
              </a:ext>
            </a:extLst>
          </p:cNvPr>
          <p:cNvSpPr/>
          <p:nvPr/>
        </p:nvSpPr>
        <p:spPr>
          <a:xfrm>
            <a:off x="2446619" y="2314470"/>
            <a:ext cx="11570107" cy="364900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Ο παραπάνω τρόπος καταχώρισης των πληρωμών αποτελεί τον </a:t>
            </a:r>
            <a:r>
              <a:rPr lang="el-GR" sz="3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συνοπτικό τρόπο δήλωσης </a:t>
            </a: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της ανάλωσης των κονδυλίων της Πρόσκλησης </a:t>
            </a:r>
            <a:r>
              <a:rPr lang="el-GR" sz="32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</a:rPr>
              <a:t>κατά την χρονική περίοδο που καλύπτει το δελτίο</a:t>
            </a:r>
          </a:p>
        </p:txBody>
      </p: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52384BDC-DF00-A4B4-B325-7F1F93D08D31}"/>
              </a:ext>
            </a:extLst>
          </p:cNvPr>
          <p:cNvGrpSpPr>
            <a:grpSpLocks noChangeAspect="1"/>
          </p:cNvGrpSpPr>
          <p:nvPr/>
        </p:nvGrpSpPr>
        <p:grpSpPr>
          <a:xfrm>
            <a:off x="1073341" y="2230836"/>
            <a:ext cx="14331669" cy="5422293"/>
            <a:chOff x="663773" y="818142"/>
            <a:chExt cx="11084400" cy="4193710"/>
          </a:xfrm>
          <a:effectLst>
            <a:glow rad="139700">
              <a:schemeClr val="bg1">
                <a:alpha val="40000"/>
              </a:schemeClr>
            </a:glow>
          </a:effectLst>
        </p:grpSpPr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2A8093F7-9A62-6FB0-4F65-95E7253AE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3773" y="2371577"/>
              <a:ext cx="11084400" cy="2640275"/>
            </a:xfrm>
            <a:prstGeom prst="rect">
              <a:avLst/>
            </a:prstGeom>
          </p:spPr>
        </p:pic>
        <p:pic>
          <p:nvPicPr>
            <p:cNvPr id="20" name="Εικόνα 19">
              <a:extLst>
                <a:ext uri="{FF2B5EF4-FFF2-40B4-BE49-F238E27FC236}">
                  <a16:creationId xmlns:a16="http://schemas.microsoft.com/office/drawing/2014/main" id="{F8660556-D00D-6F45-C9FC-8F22CEAA2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4537" y="818142"/>
              <a:ext cx="11083636" cy="1345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3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7A8C67C7-EE06-009A-E1B3-20F648835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450" y="2456267"/>
            <a:ext cx="11070000" cy="6297368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5818D777-7C7B-6330-BC47-E50B0380DE34}"/>
              </a:ext>
            </a:extLst>
          </p:cNvPr>
          <p:cNvSpPr/>
          <p:nvPr/>
        </p:nvSpPr>
        <p:spPr>
          <a:xfrm>
            <a:off x="15386615" y="4211656"/>
            <a:ext cx="4288789" cy="188414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Την βάζουμε στα Συνημμένα</a:t>
            </a: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4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3 - Πρόσκληση προς ΝΠΔΔ / ΝΠΙΔ / ΑΜΚΕ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504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3.4 ΔΕΛΤΙΟ ΠΑΡΑΚΟΛΟΥΘΗΣΗΣ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Δ. Υλοποιηθέν Φυσικό Αντικείμενο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96E290F-592A-68C9-A77D-BE35B742681B}"/>
              </a:ext>
            </a:extLst>
          </p:cNvPr>
          <p:cNvSpPr/>
          <p:nvPr/>
        </p:nvSpPr>
        <p:spPr>
          <a:xfrm>
            <a:off x="4005317" y="4588042"/>
            <a:ext cx="802455" cy="737937"/>
          </a:xfrm>
          <a:prstGeom prst="roundRect">
            <a:avLst/>
          </a:prstGeom>
          <a:solidFill>
            <a:srgbClr val="FFFF00">
              <a:alpha val="2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40549E0D-0C74-6E2C-E8FC-8F779922F8E9}"/>
              </a:ext>
            </a:extLst>
          </p:cNvPr>
          <p:cNvSpPr/>
          <p:nvPr/>
        </p:nvSpPr>
        <p:spPr>
          <a:xfrm>
            <a:off x="7599098" y="4588042"/>
            <a:ext cx="2313300" cy="737937"/>
          </a:xfrm>
          <a:prstGeom prst="roundRect">
            <a:avLst/>
          </a:prstGeom>
          <a:solidFill>
            <a:srgbClr val="FFFF00">
              <a:alpha val="2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9F48FB2F-776D-869C-09EB-B07AD0816E64}"/>
              </a:ext>
            </a:extLst>
          </p:cNvPr>
          <p:cNvSpPr/>
          <p:nvPr/>
        </p:nvSpPr>
        <p:spPr>
          <a:xfrm>
            <a:off x="3917435" y="5638800"/>
            <a:ext cx="9007642" cy="1195137"/>
          </a:xfrm>
          <a:prstGeom prst="roundRect">
            <a:avLst/>
          </a:prstGeom>
          <a:solidFill>
            <a:srgbClr val="FF0000">
              <a:alpha val="2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93F0277-EDD6-66DB-C19B-8C913ED91594}"/>
              </a:ext>
            </a:extLst>
          </p:cNvPr>
          <p:cNvSpPr/>
          <p:nvPr/>
        </p:nvSpPr>
        <p:spPr>
          <a:xfrm>
            <a:off x="15399670" y="2908074"/>
            <a:ext cx="4288789" cy="155087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Συμπληρώνουμε το 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ΠΛΗΘΟΣ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και το 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ΠΟΣΟ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που του αντιστοιχεί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B2541DB7-28F8-FE34-2859-F8369C6CAF9D}"/>
              </a:ext>
            </a:extLst>
          </p:cNvPr>
          <p:cNvSpPr/>
          <p:nvPr/>
        </p:nvSpPr>
        <p:spPr>
          <a:xfrm>
            <a:off x="15336844" y="2506223"/>
            <a:ext cx="4414440" cy="807636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Συμπλήρωση Πακέτου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4FA94D12-49BC-1093-38AF-262498BC1DE6}"/>
              </a:ext>
            </a:extLst>
          </p:cNvPr>
          <p:cNvSpPr/>
          <p:nvPr/>
        </p:nvSpPr>
        <p:spPr>
          <a:xfrm>
            <a:off x="15386616" y="6436472"/>
            <a:ext cx="4288789" cy="188414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Συμπληρώνουμε την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προτυποποιημένη Λίστα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(αρχείο </a:t>
            </a:r>
            <a:r>
              <a:rPr lang="en-US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xls)</a:t>
            </a: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F4E007D1-8BA5-2162-F939-9270DB97DA1B}"/>
              </a:ext>
            </a:extLst>
          </p:cNvPr>
          <p:cNvSpPr/>
          <p:nvPr/>
        </p:nvSpPr>
        <p:spPr>
          <a:xfrm>
            <a:off x="15323790" y="6034621"/>
            <a:ext cx="4414440" cy="807636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Συμπλήρωση Παραδοτέου</a:t>
            </a:r>
            <a:endParaRPr lang="el-GR" sz="2400" kern="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F42181BC-A142-735A-E37A-CDFEF34CB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6655" y="2479688"/>
            <a:ext cx="12730640" cy="404436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302A3685-A140-54E5-2DAA-AA775D85AD12}"/>
              </a:ext>
            </a:extLst>
          </p:cNvPr>
          <p:cNvGrpSpPr>
            <a:grpSpLocks noChangeAspect="1"/>
          </p:cNvGrpSpPr>
          <p:nvPr/>
        </p:nvGrpSpPr>
        <p:grpSpPr>
          <a:xfrm>
            <a:off x="1879981" y="5672185"/>
            <a:ext cx="14331669" cy="5422293"/>
            <a:chOff x="663773" y="818142"/>
            <a:chExt cx="11084400" cy="4193710"/>
          </a:xfrm>
          <a:effectLst>
            <a:glow rad="139700">
              <a:schemeClr val="bg1">
                <a:alpha val="40000"/>
              </a:schemeClr>
            </a:glow>
          </a:effectLst>
        </p:grpSpPr>
        <p:pic>
          <p:nvPicPr>
            <p:cNvPr id="21" name="Εικόνα 20">
              <a:extLst>
                <a:ext uri="{FF2B5EF4-FFF2-40B4-BE49-F238E27FC236}">
                  <a16:creationId xmlns:a16="http://schemas.microsoft.com/office/drawing/2014/main" id="{F5435CA1-8A1F-39DA-3C09-25A5CD406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3773" y="2371577"/>
              <a:ext cx="11084400" cy="2640275"/>
            </a:xfrm>
            <a:prstGeom prst="rect">
              <a:avLst/>
            </a:prstGeom>
          </p:spPr>
        </p:pic>
        <p:pic>
          <p:nvPicPr>
            <p:cNvPr id="23" name="Εικόνα 22">
              <a:extLst>
                <a:ext uri="{FF2B5EF4-FFF2-40B4-BE49-F238E27FC236}">
                  <a16:creationId xmlns:a16="http://schemas.microsoft.com/office/drawing/2014/main" id="{DFC5A624-5A28-86F5-7CB3-77F2774E8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4537" y="818142"/>
              <a:ext cx="11083636" cy="1345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728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4" grpId="0" animBg="1"/>
      <p:bldP spid="15" grpId="0" animBg="1"/>
      <p:bldP spid="15" grpId="1" animBg="1"/>
      <p:bldP spid="17" grpId="0" animBg="1"/>
      <p:bldP spid="1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5A6DF93B-C45A-5844-0FC2-81C02FAF2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737" y="3537945"/>
            <a:ext cx="11059200" cy="632768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96F34EE3-4A6A-054D-3AD6-D986F2EFBB4D}"/>
              </a:ext>
            </a:extLst>
          </p:cNvPr>
          <p:cNvSpPr/>
          <p:nvPr/>
        </p:nvSpPr>
        <p:spPr>
          <a:xfrm>
            <a:off x="15402658" y="3908106"/>
            <a:ext cx="4288789" cy="16184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12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…και ενημερώνουμε 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ΠΛΗΘΟΣ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και 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ΠΟΣΟ</a:t>
            </a:r>
            <a:r>
              <a:rPr lang="el-GR" sz="2000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με τις τιμές </a:t>
            </a: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τρέχουσας συνολικής επίτευξης </a:t>
            </a: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69D1C3F-FFCA-F20C-DF91-E2CAF7EA3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634" y="3510470"/>
            <a:ext cx="17406000" cy="4747091"/>
          </a:xfrm>
          <a:prstGeom prst="rect">
            <a:avLst/>
          </a:prstGeom>
        </p:spPr>
      </p:pic>
      <p:pic>
        <p:nvPicPr>
          <p:cNvPr id="33" name="Εικόνα 32">
            <a:hlinkClick r:id="rId5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270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ΚΑΤΗΓΟΡΙΑ 3 - Πρόσκληση προς ΝΠΔΔ / ΝΠΙΔ / ΑΜΚΕ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5043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3.4 ΔΕΛΤΙΟ ΠΑΡΑΚΟΛΟΥΘΗΣΗΣ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Τμήμα Δ. Υλοποιηθέν Φυσικό Αντικείμενο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93F0277-EDD6-66DB-C19B-8C913ED91594}"/>
              </a:ext>
            </a:extLst>
          </p:cNvPr>
          <p:cNvSpPr/>
          <p:nvPr/>
        </p:nvSpPr>
        <p:spPr>
          <a:xfrm>
            <a:off x="15399670" y="2715573"/>
            <a:ext cx="4288789" cy="155087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Έρχεται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αντιγραμμένη</a:t>
            </a:r>
            <a:r>
              <a:rPr lang="el-GR" sz="2000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η επίτευξη από το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προηγούμενο</a:t>
            </a:r>
            <a:r>
              <a:rPr lang="el-GR" sz="2000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δελτίο 3.4 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B2541DB7-28F8-FE34-2859-F8369C6CAF9D}"/>
              </a:ext>
            </a:extLst>
          </p:cNvPr>
          <p:cNvSpPr/>
          <p:nvPr/>
        </p:nvSpPr>
        <p:spPr>
          <a:xfrm>
            <a:off x="15336844" y="2313722"/>
            <a:ext cx="4414440" cy="807636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Συμπλήρωση Πακέτου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4FA94D12-49BC-1093-38AF-262498BC1DE6}"/>
              </a:ext>
            </a:extLst>
          </p:cNvPr>
          <p:cNvSpPr/>
          <p:nvPr/>
        </p:nvSpPr>
        <p:spPr>
          <a:xfrm>
            <a:off x="15386616" y="6152946"/>
            <a:ext cx="4288789" cy="188414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30000"/>
              </a:lnSpc>
              <a:buClr>
                <a:srgbClr val="C7D3E6"/>
              </a:buClr>
              <a:buSzPts val="2400"/>
              <a:defRPr/>
            </a:pP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Ενημερώνουμε την </a:t>
            </a:r>
            <a:r>
              <a:rPr lang="el-GR" sz="20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προτυποποιημένη Λίστα</a:t>
            </a:r>
            <a:r>
              <a:rPr lang="el-GR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(αρχείο </a:t>
            </a:r>
            <a:r>
              <a:rPr lang="en-US" sz="2000" b="1" kern="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xls)</a:t>
            </a:r>
            <a:endParaRPr lang="el-GR" sz="2000" kern="0" dirty="0">
              <a:solidFill>
                <a:srgbClr val="0070C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F4E007D1-8BA5-2162-F939-9270DB97DA1B}"/>
              </a:ext>
            </a:extLst>
          </p:cNvPr>
          <p:cNvSpPr/>
          <p:nvPr/>
        </p:nvSpPr>
        <p:spPr>
          <a:xfrm>
            <a:off x="15323790" y="5751095"/>
            <a:ext cx="4414440" cy="807636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Συμπλήρωση Παραδοτέου</a:t>
            </a:r>
            <a:endParaRPr lang="el-GR" sz="2400" kern="0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0037B59-C988-4CEB-47AE-E98AC5874C30}"/>
              </a:ext>
            </a:extLst>
          </p:cNvPr>
          <p:cNvSpPr/>
          <p:nvPr/>
        </p:nvSpPr>
        <p:spPr>
          <a:xfrm>
            <a:off x="6221408" y="2412762"/>
            <a:ext cx="6644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Στο επόμενο δελτίο 3.4…</a:t>
            </a:r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614C0595-D691-0BFE-B013-1C04F7BC9E8C}"/>
              </a:ext>
            </a:extLst>
          </p:cNvPr>
          <p:cNvSpPr/>
          <p:nvPr/>
        </p:nvSpPr>
        <p:spPr>
          <a:xfrm>
            <a:off x="4643162" y="5723833"/>
            <a:ext cx="914400" cy="853885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37FA2AFD-8510-FB24-1243-7A9D9782942D}"/>
              </a:ext>
            </a:extLst>
          </p:cNvPr>
          <p:cNvSpPr/>
          <p:nvPr/>
        </p:nvSpPr>
        <p:spPr>
          <a:xfrm>
            <a:off x="11502510" y="5687913"/>
            <a:ext cx="914400" cy="853885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56607379-6E0B-8DA0-60E2-76C2A10E7424}"/>
              </a:ext>
            </a:extLst>
          </p:cNvPr>
          <p:cNvSpPr/>
          <p:nvPr/>
        </p:nvSpPr>
        <p:spPr>
          <a:xfrm>
            <a:off x="2333625" y="6791121"/>
            <a:ext cx="17385927" cy="457035"/>
          </a:xfrm>
          <a:prstGeom prst="roundRect">
            <a:avLst/>
          </a:prstGeom>
          <a:solidFill>
            <a:srgbClr val="FFFF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26E3AE4-A3CC-D05B-FB79-B81D7E60E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2452" y="3496595"/>
            <a:ext cx="13994431" cy="7466198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91689544-8B5C-4824-E85C-68A90F12FA13}"/>
              </a:ext>
            </a:extLst>
          </p:cNvPr>
          <p:cNvSpPr/>
          <p:nvPr/>
        </p:nvSpPr>
        <p:spPr>
          <a:xfrm>
            <a:off x="3638737" y="3406711"/>
            <a:ext cx="11570107" cy="44678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000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l-GR" sz="3200" b="1" dirty="0">
                <a:solidFill>
                  <a:srgbClr val="FF0000"/>
                </a:solidFill>
                <a:latin typeface="Aptos" panose="020B0004020202020204" pitchFamily="34" charset="0"/>
              </a:rPr>
              <a:t>Προσοχή!</a:t>
            </a: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 Εάν στο επόμενο δελτίο 3.4 γίνει </a:t>
            </a:r>
            <a:r>
              <a:rPr lang="el-GR" sz="3200" b="1" dirty="0">
                <a:solidFill>
                  <a:srgbClr val="0070C0"/>
                </a:solidFill>
                <a:latin typeface="Aptos" panose="020B0004020202020204" pitchFamily="34" charset="0"/>
              </a:rPr>
              <a:t>2η εκταμίευση </a:t>
            </a:r>
            <a:r>
              <a:rPr lang="el-GR" sz="3200" b="1" dirty="0">
                <a:solidFill>
                  <a:schemeClr val="tx1"/>
                </a:solidFill>
                <a:latin typeface="Aptos" panose="020B0004020202020204" pitchFamily="34" charset="0"/>
              </a:rPr>
              <a:t>στον ίδιο Ανάδοχο </a:t>
            </a: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στο πλαίσιο </a:t>
            </a:r>
            <a:r>
              <a:rPr lang="el-GR" sz="3200" b="1" dirty="0">
                <a:solidFill>
                  <a:schemeClr val="tx1"/>
                </a:solidFill>
                <a:latin typeface="Aptos" panose="020B0004020202020204" pitchFamily="34" charset="0"/>
              </a:rPr>
              <a:t>της</a:t>
            </a: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l-GR" sz="3200" b="1" dirty="0">
                <a:solidFill>
                  <a:schemeClr val="tx1"/>
                </a:solidFill>
                <a:latin typeface="Aptos" panose="020B0004020202020204" pitchFamily="34" charset="0"/>
              </a:rPr>
              <a:t>ίδιας Σύμβασης </a:t>
            </a:r>
          </a:p>
          <a:p>
            <a:pPr algn="ctr">
              <a:lnSpc>
                <a:spcPct val="130000"/>
              </a:lnSpc>
            </a:pPr>
            <a:endParaRPr lang="el-GR" sz="32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…τότε στην Λίστα του Παραδοτέου η </a:t>
            </a:r>
            <a:r>
              <a:rPr lang="el-GR" sz="3200" b="1" dirty="0">
                <a:solidFill>
                  <a:srgbClr val="0070C0"/>
                </a:solidFill>
                <a:latin typeface="Aptos" panose="020B0004020202020204" pitchFamily="34" charset="0"/>
              </a:rPr>
              <a:t>2η εκταμίευση </a:t>
            </a:r>
          </a:p>
          <a:p>
            <a:pPr algn="ctr">
              <a:lnSpc>
                <a:spcPct val="130000"/>
              </a:lnSpc>
            </a:pPr>
            <a:r>
              <a:rPr lang="el-GR" sz="3200" dirty="0">
                <a:solidFill>
                  <a:schemeClr val="tx1"/>
                </a:solidFill>
                <a:latin typeface="Aptos" panose="020B0004020202020204" pitchFamily="34" charset="0"/>
              </a:rPr>
              <a:t>θα αποτυπωθεί ως </a:t>
            </a:r>
            <a:r>
              <a:rPr lang="el-GR" sz="32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Segoe UI Black" panose="020B0A02040204020203" pitchFamily="34" charset="0"/>
                <a:ea typeface="Segoe UI Black" panose="020B0A02040204020203" pitchFamily="34" charset="0"/>
              </a:rPr>
              <a:t>ξεχωριστή εγγραφή (γραμμή)</a:t>
            </a:r>
          </a:p>
        </p:txBody>
      </p:sp>
    </p:spTree>
    <p:extLst>
      <p:ext uri="{BB962C8B-B14F-4D97-AF65-F5344CB8AC3E}">
        <p14:creationId xmlns:p14="http://schemas.microsoft.com/office/powerpoint/2010/main" val="17852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1" grpId="0" animBg="1"/>
      <p:bldP spid="14" grpId="0" animBg="1"/>
      <p:bldP spid="15" grpId="0" animBg="1"/>
      <p:bldP spid="15" grpId="1" animBg="1"/>
      <p:bldP spid="17" grpId="0" animBg="1"/>
      <p:bldP spid="17" grpId="1" animBg="1"/>
      <p:bldP spid="4" grpId="0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028DD27B-7F20-37B9-9BFB-86A838CC26DE}"/>
              </a:ext>
            </a:extLst>
          </p:cNvPr>
          <p:cNvGrpSpPr/>
          <p:nvPr/>
        </p:nvGrpSpPr>
        <p:grpSpPr>
          <a:xfrm>
            <a:off x="152400" y="152083"/>
            <a:ext cx="19271297" cy="10463092"/>
            <a:chOff x="152400" y="152083"/>
            <a:chExt cx="19271297" cy="10463092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DAD180D3-4023-D836-B427-E79F131C8980}"/>
                </a:ext>
              </a:extLst>
            </p:cNvPr>
            <p:cNvGrpSpPr/>
            <p:nvPr/>
          </p:nvGrpSpPr>
          <p:grpSpPr>
            <a:xfrm>
              <a:off x="152400" y="152083"/>
              <a:ext cx="19271297" cy="10463092"/>
              <a:chOff x="152400" y="152083"/>
              <a:chExt cx="19271297" cy="10463092"/>
            </a:xfrm>
          </p:grpSpPr>
          <p:sp>
            <p:nvSpPr>
              <p:cNvPr id="13" name="Διαγώνια ρίγα 12">
                <a:extLst>
                  <a:ext uri="{FF2B5EF4-FFF2-40B4-BE49-F238E27FC236}">
                    <a16:creationId xmlns:a16="http://schemas.microsoft.com/office/drawing/2014/main" id="{FE17CC41-A834-300B-870C-4F7C5DF80D53}"/>
                  </a:ext>
                </a:extLst>
              </p:cNvPr>
              <p:cNvSpPr/>
              <p:nvPr/>
            </p:nvSpPr>
            <p:spPr>
              <a:xfrm>
                <a:off x="152400" y="152083"/>
                <a:ext cx="4288790" cy="10463092"/>
              </a:xfrm>
              <a:prstGeom prst="diagStrip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object 6">
                <a:extLst>
                  <a:ext uri="{FF2B5EF4-FFF2-40B4-BE49-F238E27FC236}">
                    <a16:creationId xmlns:a16="http://schemas.microsoft.com/office/drawing/2014/main" id="{8BECACD1-8D69-82D9-2BB5-4A79D569B4DD}"/>
                  </a:ext>
                </a:extLst>
              </p:cNvPr>
              <p:cNvGrpSpPr/>
              <p:nvPr/>
            </p:nvGrpSpPr>
            <p:grpSpPr>
              <a:xfrm>
                <a:off x="680402" y="10311010"/>
                <a:ext cx="18743295" cy="304165"/>
                <a:chOff x="680607" y="7633275"/>
                <a:chExt cx="18743295" cy="304165"/>
              </a:xfrm>
            </p:grpSpPr>
            <p:sp>
              <p:nvSpPr>
                <p:cNvPr id="8" name="object 7">
                  <a:extLst>
                    <a:ext uri="{FF2B5EF4-FFF2-40B4-BE49-F238E27FC236}">
                      <a16:creationId xmlns:a16="http://schemas.microsoft.com/office/drawing/2014/main" id="{1FDC37FB-FDBF-5839-2DA4-9619F5F04FBB}"/>
                    </a:ext>
                  </a:extLst>
                </p:cNvPr>
                <p:cNvSpPr/>
                <p:nvPr/>
              </p:nvSpPr>
              <p:spPr>
                <a:xfrm>
                  <a:off x="680607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4BB8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428ACA25-5370-D412-D6F3-F7DB7916D807}"/>
                    </a:ext>
                  </a:extLst>
                </p:cNvPr>
                <p:cNvSpPr/>
                <p:nvPr/>
              </p:nvSpPr>
              <p:spPr>
                <a:xfrm>
                  <a:off x="5366328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13DC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9">
                  <a:extLst>
                    <a:ext uri="{FF2B5EF4-FFF2-40B4-BE49-F238E27FC236}">
                      <a16:creationId xmlns:a16="http://schemas.microsoft.com/office/drawing/2014/main" id="{F6F159EB-9AB6-1ADA-7D7E-3451D1C41867}"/>
                    </a:ext>
                  </a:extLst>
                </p:cNvPr>
                <p:cNvSpPr/>
                <p:nvPr/>
              </p:nvSpPr>
              <p:spPr>
                <a:xfrm>
                  <a:off x="10052050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FFC5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2C1920FE-3392-4D65-5E34-840CAFCBFE88}"/>
                    </a:ext>
                  </a:extLst>
                </p:cNvPr>
                <p:cNvSpPr/>
                <p:nvPr/>
              </p:nvSpPr>
              <p:spPr>
                <a:xfrm>
                  <a:off x="14737771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E04E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" name="Παραλληλόγραμμο 1">
              <a:extLst>
                <a:ext uri="{FF2B5EF4-FFF2-40B4-BE49-F238E27FC236}">
                  <a16:creationId xmlns:a16="http://schemas.microsoft.com/office/drawing/2014/main" id="{E13DE76D-58F8-ED89-B638-87E92D758920}"/>
                </a:ext>
              </a:extLst>
            </p:cNvPr>
            <p:cNvSpPr/>
            <p:nvPr/>
          </p:nvSpPr>
          <p:spPr>
            <a:xfrm>
              <a:off x="152400" y="4434840"/>
              <a:ext cx="14371320" cy="3231515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53C80863-DDEB-9082-082E-B3AC780760A9}"/>
              </a:ext>
            </a:extLst>
          </p:cNvPr>
          <p:cNvSpPr txBox="1"/>
          <p:nvPr/>
        </p:nvSpPr>
        <p:spPr>
          <a:xfrm>
            <a:off x="1696560" y="4581758"/>
            <a:ext cx="14179316" cy="109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l-GR" sz="5400" b="1" dirty="0">
                <a:solidFill>
                  <a:schemeClr val="bg1"/>
                </a:solidFill>
                <a:latin typeface="Aptos Black" panose="020B0004020202020204" pitchFamily="34" charset="0"/>
                <a:ea typeface="Segoe UI Black" panose="020B0A02040204020203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Διαδικασία Ολοκλήρωσης Έργου ΤΑΑ</a:t>
            </a:r>
            <a:endParaRPr lang="el-GR" sz="5400" b="1" dirty="0">
              <a:solidFill>
                <a:schemeClr val="bg1"/>
              </a:solidFill>
              <a:latin typeface="Aptos Black" panose="020B00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60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066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Διαδικασία Δ18: Ολοκλήρωση Έργου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19EE194-10CE-4F27-C2F7-42BD2FB5D436}"/>
              </a:ext>
            </a:extLst>
          </p:cNvPr>
          <p:cNvSpPr/>
          <p:nvPr/>
        </p:nvSpPr>
        <p:spPr>
          <a:xfrm>
            <a:off x="3960985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Τι προβλέπει η Διαδικασία Ολοκλήρωσης Έργου?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6534DF5-EBC1-9217-3CDD-DAABC99E5E9C}"/>
              </a:ext>
            </a:extLst>
          </p:cNvPr>
          <p:cNvSpPr/>
          <p:nvPr/>
        </p:nvSpPr>
        <p:spPr>
          <a:xfrm>
            <a:off x="3597756" y="2995894"/>
            <a:ext cx="14371319" cy="2092942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l-GR" sz="32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Ενημέρωση της ΕΥΣΤΑ για… 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è"/>
            </a:pPr>
            <a:r>
              <a:rPr lang="el-GR" sz="32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την ολοκλήρωση του φυσικού &amp; οικονομικού αντικειμένου του Έργου 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è"/>
            </a:pPr>
            <a:r>
              <a:rPr lang="el-GR" sz="32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την επιβεβαιωμένη επίτευξη των Οροσήμων &amp; Στόχων Πληρωμής του Έργου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4890759-D4F5-97F5-E964-E67229160B09}"/>
              </a:ext>
            </a:extLst>
          </p:cNvPr>
          <p:cNvSpPr/>
          <p:nvPr/>
        </p:nvSpPr>
        <p:spPr>
          <a:xfrm>
            <a:off x="3281838" y="2215608"/>
            <a:ext cx="6770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Σκοπός της διαδικασίας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4FEE0E81-6E14-42CC-7AE5-2F216A605280}"/>
              </a:ext>
            </a:extLst>
          </p:cNvPr>
          <p:cNvSpPr/>
          <p:nvPr/>
        </p:nvSpPr>
        <p:spPr>
          <a:xfrm>
            <a:off x="2446619" y="6165541"/>
            <a:ext cx="14371319" cy="2092941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algn="ctr">
              <a:lnSpc>
                <a:spcPct val="120000"/>
              </a:lnSpc>
            </a:pPr>
            <a:r>
              <a:rPr lang="el-GR" sz="3200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Το έργο έχει </a:t>
            </a:r>
            <a:r>
              <a:rPr lang="el-GR" sz="3200" b="1" u="sng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ολοκληρωθεί φυσικά</a:t>
            </a:r>
            <a:r>
              <a:rPr lang="el-GR" sz="3200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 ή </a:t>
            </a:r>
            <a:r>
              <a:rPr lang="el-GR" sz="3200" b="1" u="sng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εφαρμοστεί πλήρως</a:t>
            </a:r>
          </a:p>
          <a:p>
            <a:pPr marL="72000" algn="ctr"/>
            <a:r>
              <a:rPr lang="el-GR" sz="3200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Όλες οι επιμέρους ενέργειες/δράσεις που οδηγούν σε εκροές και συνδέονται με αποτελέσματα έχουν υλοποιηθεί πλήρως, χωρίς ωστόσο να έχουν κατ’ ανάγκη ολοκληρωθεί όλες οι πληρωμές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8B8C98B-2688-EB61-3B49-103917078654}"/>
              </a:ext>
            </a:extLst>
          </p:cNvPr>
          <p:cNvSpPr/>
          <p:nvPr/>
        </p:nvSpPr>
        <p:spPr>
          <a:xfrm>
            <a:off x="2491346" y="5464163"/>
            <a:ext cx="9669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>
                <a:ln>
                  <a:solidFill>
                    <a:srgbClr val="FFCC00"/>
                  </a:solidFill>
                </a:ln>
                <a:solidFill>
                  <a:srgbClr val="FFC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Ολοκλήρωση φυσικού αντικειμένου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F48D33A8-D4A4-960B-336C-333C8DA0010E}"/>
              </a:ext>
            </a:extLst>
          </p:cNvPr>
          <p:cNvSpPr/>
          <p:nvPr/>
        </p:nvSpPr>
        <p:spPr>
          <a:xfrm>
            <a:off x="2446619" y="9268903"/>
            <a:ext cx="14371319" cy="1238627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2000" algn="ctr">
              <a:lnSpc>
                <a:spcPct val="120000"/>
              </a:lnSpc>
            </a:pPr>
            <a:r>
              <a:rPr lang="el-GR" sz="32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Έχουν καταβληθεί όλες οι σχετικές πληρωμές από τους Φορείς Υλοποίησης και έχει καταβληθεί στους ΦΥ η αντίστοιχη δημόσια συνεισφορά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F0DC849B-323D-FA71-4251-A240AACB1718}"/>
              </a:ext>
            </a:extLst>
          </p:cNvPr>
          <p:cNvSpPr/>
          <p:nvPr/>
        </p:nvSpPr>
        <p:spPr>
          <a:xfrm>
            <a:off x="2491346" y="8567524"/>
            <a:ext cx="11304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>
                <a:ln>
                  <a:solidFill>
                    <a:srgbClr val="FFCC00"/>
                  </a:solidFill>
                </a:ln>
                <a:solidFill>
                  <a:srgbClr val="FFC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Ολοκλήρωση οικονομικού αντικειμένου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93087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6" grpId="0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066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Βήματα ολοκλήρωσης έργου</a:t>
            </a: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4F460B03-0026-92E3-5789-6159A92A8DF3}"/>
              </a:ext>
            </a:extLst>
          </p:cNvPr>
          <p:cNvGrpSpPr/>
          <p:nvPr/>
        </p:nvGrpSpPr>
        <p:grpSpPr>
          <a:xfrm>
            <a:off x="4076969" y="3636301"/>
            <a:ext cx="10454043" cy="1152605"/>
            <a:chOff x="4275749" y="2076462"/>
            <a:chExt cx="10454043" cy="1152605"/>
          </a:xfrm>
        </p:grpSpPr>
        <p:sp>
          <p:nvSpPr>
            <p:cNvPr id="10" name="Ορθογώνιο 9">
              <a:extLst>
                <a:ext uri="{FF2B5EF4-FFF2-40B4-BE49-F238E27FC236}">
                  <a16:creationId xmlns:a16="http://schemas.microsoft.com/office/drawing/2014/main" id="{DD8603FF-DE5D-A2CF-F3A4-969EA5F257B2}"/>
                </a:ext>
              </a:extLst>
            </p:cNvPr>
            <p:cNvSpPr/>
            <p:nvPr/>
          </p:nvSpPr>
          <p:spPr>
            <a:xfrm>
              <a:off x="4275749" y="2076462"/>
              <a:ext cx="27213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chemeClr val="bg1"/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Βήμα2</a:t>
              </a:r>
              <a:r>
                <a:rPr lang="el-GR" sz="2800" b="1" baseline="30000" dirty="0">
                  <a:solidFill>
                    <a:schemeClr val="bg1"/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ο</a:t>
              </a:r>
              <a:endParaRPr lang="el-GR" sz="2800" b="1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Ορθογώνιο: Στρογγύλεμα γωνιών 10">
              <a:extLst>
                <a:ext uri="{FF2B5EF4-FFF2-40B4-BE49-F238E27FC236}">
                  <a16:creationId xmlns:a16="http://schemas.microsoft.com/office/drawing/2014/main" id="{EF3278D3-73D1-EA6D-B3D0-07B401B859E2}"/>
                </a:ext>
              </a:extLst>
            </p:cNvPr>
            <p:cNvSpPr/>
            <p:nvPr/>
          </p:nvSpPr>
          <p:spPr>
            <a:xfrm>
              <a:off x="4411354" y="2653067"/>
              <a:ext cx="10318438" cy="576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">
                <a:lnSpc>
                  <a:spcPct val="120000"/>
                </a:lnSpc>
              </a:pPr>
              <a:r>
                <a:rPr lang="el-GR" sz="28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Υποβάλλει το </a:t>
              </a:r>
              <a:r>
                <a:rPr lang="el-GR" sz="2800" b="1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τελευταίο</a:t>
              </a:r>
              <a:r>
                <a:rPr lang="el-GR" sz="28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 δελτίο </a:t>
              </a:r>
              <a:r>
                <a:rPr lang="el-GR" sz="24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Segoe UI Black" panose="020B0A02040204020203" pitchFamily="34" charset="0"/>
                  <a:ea typeface="Segoe UI Black" panose="020B0A02040204020203" pitchFamily="34" charset="0"/>
                </a:rPr>
                <a:t>3.4 ΔΕΛΤΙΟ ΠΑΡΑΚΟΛΟΥΘΗΣΗΣ</a:t>
              </a:r>
              <a:endParaRPr lang="el-GR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29" name="Ομάδα 28">
            <a:extLst>
              <a:ext uri="{FF2B5EF4-FFF2-40B4-BE49-F238E27FC236}">
                <a16:creationId xmlns:a16="http://schemas.microsoft.com/office/drawing/2014/main" id="{F3D74CD1-8B32-B65D-C72E-C5D90FBC65C8}"/>
              </a:ext>
            </a:extLst>
          </p:cNvPr>
          <p:cNvGrpSpPr/>
          <p:nvPr/>
        </p:nvGrpSpPr>
        <p:grpSpPr>
          <a:xfrm>
            <a:off x="3334849" y="5187746"/>
            <a:ext cx="12972253" cy="1152605"/>
            <a:chOff x="3533629" y="3923447"/>
            <a:chExt cx="12972253" cy="1152605"/>
          </a:xfrm>
        </p:grpSpPr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A2A6B068-60E5-E76D-01C2-817A2E165828}"/>
                </a:ext>
              </a:extLst>
            </p:cNvPr>
            <p:cNvSpPr/>
            <p:nvPr/>
          </p:nvSpPr>
          <p:spPr>
            <a:xfrm>
              <a:off x="3533629" y="3923447"/>
              <a:ext cx="27213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chemeClr val="bg1"/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Βήμα 3</a:t>
              </a:r>
              <a:r>
                <a:rPr lang="el-GR" sz="2800" b="1" baseline="30000" dirty="0">
                  <a:solidFill>
                    <a:schemeClr val="bg1"/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ο</a:t>
              </a:r>
              <a:endParaRPr lang="el-GR" sz="2800" b="1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Ορθογώνιο: Στρογγύλεμα γωνιών 14">
              <a:extLst>
                <a:ext uri="{FF2B5EF4-FFF2-40B4-BE49-F238E27FC236}">
                  <a16:creationId xmlns:a16="http://schemas.microsoft.com/office/drawing/2014/main" id="{15EFF825-6770-69B4-7400-9444188A285C}"/>
                </a:ext>
              </a:extLst>
            </p:cNvPr>
            <p:cNvSpPr/>
            <p:nvPr/>
          </p:nvSpPr>
          <p:spPr>
            <a:xfrm>
              <a:off x="3669233" y="4500052"/>
              <a:ext cx="12836649" cy="576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">
                <a:lnSpc>
                  <a:spcPct val="120000"/>
                </a:lnSpc>
              </a:pPr>
              <a:r>
                <a:rPr lang="el-GR" sz="28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Υποβάλλει το δελτίο </a:t>
              </a:r>
              <a:r>
                <a:rPr lang="el-GR" sz="24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Segoe UI Black" panose="020B0A02040204020203" pitchFamily="34" charset="0"/>
                  <a:ea typeface="Segoe UI Black" panose="020B0A02040204020203" pitchFamily="34" charset="0"/>
                </a:rPr>
                <a:t>3.6 ΔΕΛΤΙΟ ΕΠΙΤΕΥΞΗΣ</a:t>
              </a:r>
              <a:r>
                <a:rPr lang="el-GR" sz="28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 </a:t>
              </a:r>
              <a:r>
                <a:rPr lang="el-GR" sz="2800" b="1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(Οροσήμων &amp; Στόχων Πληρωμής)</a:t>
              </a:r>
            </a:p>
          </p:txBody>
        </p:sp>
      </p:grpSp>
      <p:grpSp>
        <p:nvGrpSpPr>
          <p:cNvPr id="30" name="Ομάδα 29">
            <a:extLst>
              <a:ext uri="{FF2B5EF4-FFF2-40B4-BE49-F238E27FC236}">
                <a16:creationId xmlns:a16="http://schemas.microsoft.com/office/drawing/2014/main" id="{3F624D8F-E524-3DCB-11E4-E5EF5F630DCF}"/>
              </a:ext>
            </a:extLst>
          </p:cNvPr>
          <p:cNvGrpSpPr/>
          <p:nvPr/>
        </p:nvGrpSpPr>
        <p:grpSpPr>
          <a:xfrm>
            <a:off x="2574540" y="6739191"/>
            <a:ext cx="10425844" cy="1152605"/>
            <a:chOff x="2773320" y="5770431"/>
            <a:chExt cx="12011341" cy="1152605"/>
          </a:xfrm>
        </p:grpSpPr>
        <p:sp>
          <p:nvSpPr>
            <p:cNvPr id="17" name="Ορθογώνιο 16">
              <a:extLst>
                <a:ext uri="{FF2B5EF4-FFF2-40B4-BE49-F238E27FC236}">
                  <a16:creationId xmlns:a16="http://schemas.microsoft.com/office/drawing/2014/main" id="{AC79C48A-2D17-CAC5-7B93-85426547E391}"/>
                </a:ext>
              </a:extLst>
            </p:cNvPr>
            <p:cNvSpPr/>
            <p:nvPr/>
          </p:nvSpPr>
          <p:spPr>
            <a:xfrm>
              <a:off x="2773320" y="5770431"/>
              <a:ext cx="27213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chemeClr val="bg1"/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Βήμα 4</a:t>
              </a:r>
              <a:r>
                <a:rPr lang="el-GR" sz="2800" b="1" baseline="30000" dirty="0">
                  <a:solidFill>
                    <a:schemeClr val="bg1"/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ο</a:t>
              </a:r>
              <a:endParaRPr lang="el-GR" sz="2800" b="1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Ορθογώνιο: Στρογγύλεμα γωνιών 17">
              <a:extLst>
                <a:ext uri="{FF2B5EF4-FFF2-40B4-BE49-F238E27FC236}">
                  <a16:creationId xmlns:a16="http://schemas.microsoft.com/office/drawing/2014/main" id="{C5703123-CF15-03E9-2843-A5DF06D187D6}"/>
                </a:ext>
              </a:extLst>
            </p:cNvPr>
            <p:cNvSpPr/>
            <p:nvPr/>
          </p:nvSpPr>
          <p:spPr>
            <a:xfrm>
              <a:off x="2908923" y="6347036"/>
              <a:ext cx="11875738" cy="576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">
                <a:lnSpc>
                  <a:spcPct val="120000"/>
                </a:lnSpc>
              </a:pPr>
              <a:r>
                <a:rPr lang="el-GR" sz="28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Υποβάλλει το δελτίο </a:t>
              </a:r>
              <a:r>
                <a:rPr lang="el-GR" sz="24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Segoe UI Black" panose="020B0A02040204020203" pitchFamily="34" charset="0"/>
                  <a:ea typeface="Segoe UI Black" panose="020B0A02040204020203" pitchFamily="34" charset="0"/>
                </a:rPr>
                <a:t>3.6 ΔΕΛΤΙΟ ΕΠΙΤΕΥΞΗΣ</a:t>
              </a:r>
              <a:r>
                <a:rPr lang="el-GR" sz="28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 </a:t>
              </a:r>
              <a:r>
                <a:rPr lang="el-GR" sz="2800" b="1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(Κοινών Δεικτών)</a:t>
              </a:r>
            </a:p>
          </p:txBody>
        </p:sp>
      </p:grp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479CE65A-9BD4-D384-4382-5000FACAA09D}"/>
              </a:ext>
            </a:extLst>
          </p:cNvPr>
          <p:cNvGrpSpPr/>
          <p:nvPr/>
        </p:nvGrpSpPr>
        <p:grpSpPr>
          <a:xfrm>
            <a:off x="1872175" y="8290636"/>
            <a:ext cx="7787307" cy="1152605"/>
            <a:chOff x="2070955" y="7617415"/>
            <a:chExt cx="7787307" cy="1152605"/>
          </a:xfrm>
        </p:grpSpPr>
        <p:sp>
          <p:nvSpPr>
            <p:cNvPr id="19" name="Ορθογώνιο 18">
              <a:extLst>
                <a:ext uri="{FF2B5EF4-FFF2-40B4-BE49-F238E27FC236}">
                  <a16:creationId xmlns:a16="http://schemas.microsoft.com/office/drawing/2014/main" id="{33F25618-A3DD-9B9B-2AA8-ABCB71EA7D81}"/>
                </a:ext>
              </a:extLst>
            </p:cNvPr>
            <p:cNvSpPr/>
            <p:nvPr/>
          </p:nvSpPr>
          <p:spPr>
            <a:xfrm>
              <a:off x="2070955" y="7617415"/>
              <a:ext cx="27213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chemeClr val="bg1"/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Βήμα 5</a:t>
              </a:r>
              <a:r>
                <a:rPr lang="el-GR" sz="2800" b="1" baseline="30000" dirty="0">
                  <a:solidFill>
                    <a:schemeClr val="bg1"/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ο</a:t>
              </a:r>
              <a:endParaRPr lang="el-GR" sz="2800" b="1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Ορθογώνιο: Στρογγύλεμα γωνιών 19">
              <a:extLst>
                <a:ext uri="{FF2B5EF4-FFF2-40B4-BE49-F238E27FC236}">
                  <a16:creationId xmlns:a16="http://schemas.microsoft.com/office/drawing/2014/main" id="{87D48B99-E61C-D52D-5103-CC3CFF55678A}"/>
                </a:ext>
              </a:extLst>
            </p:cNvPr>
            <p:cNvSpPr/>
            <p:nvPr/>
          </p:nvSpPr>
          <p:spPr>
            <a:xfrm>
              <a:off x="2206559" y="8194020"/>
              <a:ext cx="7651703" cy="576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">
                <a:lnSpc>
                  <a:spcPct val="120000"/>
                </a:lnSpc>
              </a:pPr>
              <a:r>
                <a:rPr lang="el-GR" sz="28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Υποβάλλει το δελτίο </a:t>
              </a:r>
              <a:r>
                <a:rPr lang="el-GR" sz="24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Segoe UI Black" panose="020B0A02040204020203" pitchFamily="34" charset="0"/>
                  <a:ea typeface="Segoe UI Black" panose="020B0A02040204020203" pitchFamily="34" charset="0"/>
                </a:rPr>
                <a:t>3.2 ΤΔΣ </a:t>
              </a:r>
              <a:r>
                <a:rPr lang="el-GR" sz="2800" b="1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ΟΛΟΚΛΗΡΩΣΗΣ</a:t>
              </a:r>
            </a:p>
          </p:txBody>
        </p:sp>
      </p:grpSp>
      <p:grpSp>
        <p:nvGrpSpPr>
          <p:cNvPr id="32" name="Ομάδα 31">
            <a:extLst>
              <a:ext uri="{FF2B5EF4-FFF2-40B4-BE49-F238E27FC236}">
                <a16:creationId xmlns:a16="http://schemas.microsoft.com/office/drawing/2014/main" id="{3D2FFD20-71B4-AF39-33F2-F7F1731F9F65}"/>
              </a:ext>
            </a:extLst>
          </p:cNvPr>
          <p:cNvGrpSpPr/>
          <p:nvPr/>
        </p:nvGrpSpPr>
        <p:grpSpPr>
          <a:xfrm>
            <a:off x="1217548" y="9842082"/>
            <a:ext cx="7787307" cy="1152605"/>
            <a:chOff x="1416328" y="9464400"/>
            <a:chExt cx="7787307" cy="1152605"/>
          </a:xfrm>
        </p:grpSpPr>
        <p:sp>
          <p:nvSpPr>
            <p:cNvPr id="21" name="Ορθογώνιο 20">
              <a:extLst>
                <a:ext uri="{FF2B5EF4-FFF2-40B4-BE49-F238E27FC236}">
                  <a16:creationId xmlns:a16="http://schemas.microsoft.com/office/drawing/2014/main" id="{16ED68F0-88C3-4DA3-164A-0280A0276019}"/>
                </a:ext>
              </a:extLst>
            </p:cNvPr>
            <p:cNvSpPr/>
            <p:nvPr/>
          </p:nvSpPr>
          <p:spPr>
            <a:xfrm>
              <a:off x="1416328" y="9464400"/>
              <a:ext cx="27213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chemeClr val="bg1"/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Βήμα 6</a:t>
              </a:r>
              <a:r>
                <a:rPr lang="el-GR" sz="2800" b="1" baseline="30000" dirty="0">
                  <a:solidFill>
                    <a:schemeClr val="bg1"/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ο</a:t>
              </a:r>
              <a:endParaRPr lang="el-GR" sz="2800" b="1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Ορθογώνιο: Στρογγύλεμα γωνιών 21">
              <a:extLst>
                <a:ext uri="{FF2B5EF4-FFF2-40B4-BE49-F238E27FC236}">
                  <a16:creationId xmlns:a16="http://schemas.microsoft.com/office/drawing/2014/main" id="{E70917D4-3507-6679-3DFF-341279BF5175}"/>
                </a:ext>
              </a:extLst>
            </p:cNvPr>
            <p:cNvSpPr/>
            <p:nvPr/>
          </p:nvSpPr>
          <p:spPr>
            <a:xfrm>
              <a:off x="1551932" y="10041005"/>
              <a:ext cx="7651703" cy="576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">
                <a:lnSpc>
                  <a:spcPct val="120000"/>
                </a:lnSpc>
              </a:pPr>
              <a:r>
                <a:rPr lang="el-GR" sz="28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Υποβάλλει το δελτίο </a:t>
              </a:r>
              <a:r>
                <a:rPr lang="el-GR" sz="24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Segoe UI Black" panose="020B0A02040204020203" pitchFamily="34" charset="0"/>
                  <a:ea typeface="Segoe UI Black" panose="020B0A02040204020203" pitchFamily="34" charset="0"/>
                </a:rPr>
                <a:t>2.2 ΤΔΕ </a:t>
              </a:r>
              <a:r>
                <a:rPr lang="el-GR" sz="2800" b="1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ΟΛΟΚΛΗΡΩΣΗΣ</a:t>
              </a:r>
              <a:r>
                <a:rPr lang="el-GR" sz="28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 </a:t>
              </a:r>
            </a:p>
          </p:txBody>
        </p:sp>
      </p:grpSp>
      <p:sp>
        <p:nvSpPr>
          <p:cNvPr id="28" name="Οβάλ 27">
            <a:extLst>
              <a:ext uri="{FF2B5EF4-FFF2-40B4-BE49-F238E27FC236}">
                <a16:creationId xmlns:a16="http://schemas.microsoft.com/office/drawing/2014/main" id="{EFDB64E2-053B-895C-CF5A-B3CC0DA86CB8}"/>
              </a:ext>
            </a:extLst>
          </p:cNvPr>
          <p:cNvSpPr/>
          <p:nvPr/>
        </p:nvSpPr>
        <p:spPr>
          <a:xfrm>
            <a:off x="15322040" y="6588517"/>
            <a:ext cx="4288791" cy="362222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algn="ctr" defTabSz="755650">
              <a:lnSpc>
                <a:spcPct val="120000"/>
              </a:lnSpc>
              <a:spcBef>
                <a:spcPct val="0"/>
              </a:spcBef>
            </a:pPr>
            <a:r>
              <a:rPr lang="el-GR" sz="2000" b="1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Αναθέτει σε</a:t>
            </a:r>
          </a:p>
          <a:p>
            <a:pPr marL="0" lvl="1" algn="ctr" defTabSz="755650">
              <a:lnSpc>
                <a:spcPct val="120000"/>
              </a:lnSpc>
              <a:spcBef>
                <a:spcPct val="0"/>
              </a:spcBef>
            </a:pPr>
            <a:r>
              <a:rPr lang="el-GR" sz="2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Ανεξάρτητο Ελεγκτή </a:t>
            </a:r>
            <a:r>
              <a:rPr lang="el-GR" sz="2000" b="1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τον πλήρη έλεγχο του φυσικού &amp; οικονομικού αντικειμένου για </a:t>
            </a:r>
            <a:r>
              <a:rPr lang="el-GR" sz="2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επιβεβαίωση της ολοκλήρωσης του έργου</a:t>
            </a:r>
          </a:p>
        </p:txBody>
      </p:sp>
      <p:grpSp>
        <p:nvGrpSpPr>
          <p:cNvPr id="34" name="Ομάδα 33">
            <a:extLst>
              <a:ext uri="{FF2B5EF4-FFF2-40B4-BE49-F238E27FC236}">
                <a16:creationId xmlns:a16="http://schemas.microsoft.com/office/drawing/2014/main" id="{66F082E6-9B3F-DC53-E5A2-1779FC22C185}"/>
              </a:ext>
            </a:extLst>
          </p:cNvPr>
          <p:cNvGrpSpPr/>
          <p:nvPr/>
        </p:nvGrpSpPr>
        <p:grpSpPr>
          <a:xfrm>
            <a:off x="5216422" y="2084856"/>
            <a:ext cx="13966102" cy="1152605"/>
            <a:chOff x="1416328" y="9464400"/>
            <a:chExt cx="13966102" cy="1152605"/>
          </a:xfrm>
        </p:grpSpPr>
        <p:sp>
          <p:nvSpPr>
            <p:cNvPr id="35" name="Ορθογώνιο 34">
              <a:extLst>
                <a:ext uri="{FF2B5EF4-FFF2-40B4-BE49-F238E27FC236}">
                  <a16:creationId xmlns:a16="http://schemas.microsoft.com/office/drawing/2014/main" id="{803DA549-0B1F-1295-B515-2BADB76D576C}"/>
                </a:ext>
              </a:extLst>
            </p:cNvPr>
            <p:cNvSpPr/>
            <p:nvPr/>
          </p:nvSpPr>
          <p:spPr>
            <a:xfrm>
              <a:off x="1416328" y="9464400"/>
              <a:ext cx="27213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chemeClr val="bg1"/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Βήμα 1</a:t>
              </a:r>
              <a:r>
                <a:rPr lang="el-GR" sz="2800" b="1" baseline="30000" dirty="0">
                  <a:solidFill>
                    <a:schemeClr val="bg1"/>
                  </a:solidFill>
                  <a:effectLst>
                    <a:glow rad="139700">
                      <a:srgbClr val="FF0000">
                        <a:alpha val="40000"/>
                      </a:srgbClr>
                    </a:glow>
                  </a:effectLst>
                  <a:latin typeface="Arial Black" panose="020B0A040201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ο</a:t>
              </a:r>
              <a:endParaRPr lang="el-GR" sz="2800" b="1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Ορθογώνιο: Στρογγύλεμα γωνιών 35">
              <a:extLst>
                <a:ext uri="{FF2B5EF4-FFF2-40B4-BE49-F238E27FC236}">
                  <a16:creationId xmlns:a16="http://schemas.microsoft.com/office/drawing/2014/main" id="{6CC0D5F1-80D6-8883-B00E-87AD97815026}"/>
                </a:ext>
              </a:extLst>
            </p:cNvPr>
            <p:cNvSpPr/>
            <p:nvPr/>
          </p:nvSpPr>
          <p:spPr>
            <a:xfrm>
              <a:off x="1551932" y="10041005"/>
              <a:ext cx="13830498" cy="576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">
                <a:lnSpc>
                  <a:spcPct val="120000"/>
                </a:lnSpc>
              </a:pPr>
              <a:r>
                <a:rPr lang="el-GR" sz="28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Συμμορφώνεται με όποιες </a:t>
              </a:r>
              <a:r>
                <a:rPr lang="el-GR" sz="2800" b="1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«ανοικτές»</a:t>
              </a:r>
              <a:r>
                <a:rPr lang="el-GR" sz="28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 </a:t>
              </a:r>
              <a:r>
                <a:rPr lang="el-GR" sz="24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Segoe UI Black" panose="020B0A02040204020203" pitchFamily="34" charset="0"/>
                  <a:ea typeface="Segoe UI Black" panose="020B0A02040204020203" pitchFamily="34" charset="0"/>
                </a:rPr>
                <a:t>ΣΥΣΤΑΣΕΙΣ</a:t>
              </a:r>
              <a:r>
                <a:rPr lang="el-GR" sz="2800" b="1" dirty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Aptos" panose="020B0004020202020204" pitchFamily="34" charset="0"/>
                  <a:ea typeface="Segoe UI Black" panose="020B0A02040204020203" pitchFamily="34" charset="0"/>
                </a:rPr>
                <a:t> έχουν γίνει από ελεγκτικές αρχές </a:t>
              </a:r>
            </a:p>
          </p:txBody>
        </p:sp>
      </p:grp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DF91E07-7F8C-830E-89C8-08CDA8035D2D}"/>
              </a:ext>
            </a:extLst>
          </p:cNvPr>
          <p:cNvSpPr/>
          <p:nvPr/>
        </p:nvSpPr>
        <p:spPr>
          <a:xfrm>
            <a:off x="3960985" y="1302612"/>
            <a:ext cx="105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Ενέργειες του Φορέα Υλοποίησης</a:t>
            </a:r>
          </a:p>
        </p:txBody>
      </p:sp>
    </p:spTree>
    <p:extLst>
      <p:ext uri="{BB962C8B-B14F-4D97-AF65-F5344CB8AC3E}">
        <p14:creationId xmlns:p14="http://schemas.microsoft.com/office/powerpoint/2010/main" val="47735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066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ΤΔΣ Ολοκλήρωσης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B4E42C9-F957-899F-A5EA-31C53C4C0E26}"/>
              </a:ext>
            </a:extLst>
          </p:cNvPr>
          <p:cNvSpPr/>
          <p:nvPr/>
        </p:nvSpPr>
        <p:spPr>
          <a:xfrm>
            <a:off x="3590378" y="2391031"/>
            <a:ext cx="5692383" cy="345318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000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2000" algn="ctr">
              <a:lnSpc>
                <a:spcPct val="120000"/>
              </a:lnSpc>
            </a:pPr>
            <a:r>
              <a:rPr lang="el-GR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Ο Φορέας Υλοποίησης εξετάζει εάν </a:t>
            </a:r>
            <a:r>
              <a:rPr lang="el-GR" sz="28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το τελευταίο σε ισχύ ΤΔΣ</a:t>
            </a:r>
            <a:r>
              <a:rPr lang="el-GR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 αποτυπώνει την πραγματική υλοποίηση του φυσικού και οικονομικού αντικειμένου της Σύμβασης/Υποέργου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D72C4D1-355C-1938-1C91-B676AE662BF5}"/>
              </a:ext>
            </a:extLst>
          </p:cNvPr>
          <p:cNvSpPr/>
          <p:nvPr/>
        </p:nvSpPr>
        <p:spPr>
          <a:xfrm>
            <a:off x="12171160" y="2423013"/>
            <a:ext cx="5692383" cy="6901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2000" algn="ctr">
              <a:lnSpc>
                <a:spcPct val="120000"/>
              </a:lnSpc>
            </a:pPr>
            <a:r>
              <a:rPr lang="el-GR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ΗΜΕΡΟΜΗΝΙΑ ΟΛΟΚΛΗΡΩΣΗΣ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97AC0A0-ECF7-AB1E-F96F-562DF16E33D2}"/>
              </a:ext>
            </a:extLst>
          </p:cNvPr>
          <p:cNvSpPr/>
          <p:nvPr/>
        </p:nvSpPr>
        <p:spPr>
          <a:xfrm>
            <a:off x="11573461" y="3113119"/>
            <a:ext cx="6887783" cy="2434398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algn="ctr">
              <a:lnSpc>
                <a:spcPct val="120000"/>
              </a:lnSpc>
            </a:pP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Αφορά </a:t>
            </a:r>
            <a:r>
              <a:rPr lang="el-GR"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μόνο</a:t>
            </a: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 στο φυσικό αντικείμενο και ορίζεται στο έγγραφο με το οποίο πιστοποιείται η ολοκλήρωση του φυσικού αντικειμένου της Σύμβασης/Υποέργου</a:t>
            </a:r>
          </a:p>
          <a:p>
            <a:pPr marL="72000" algn="ctr">
              <a:lnSpc>
                <a:spcPct val="120000"/>
              </a:lnSpc>
            </a:pPr>
            <a:r>
              <a:rPr lang="el-GR" sz="2400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(επισυνάπτεται ηλεκτρονικά)</a:t>
            </a: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 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6983B899-1174-FC12-EB16-1F5DF7E46D1A}"/>
              </a:ext>
            </a:extLst>
          </p:cNvPr>
          <p:cNvSpPr/>
          <p:nvPr/>
        </p:nvSpPr>
        <p:spPr>
          <a:xfrm>
            <a:off x="12171162" y="6347468"/>
            <a:ext cx="5692383" cy="6901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2000" algn="ctr">
              <a:lnSpc>
                <a:spcPct val="120000"/>
              </a:lnSpc>
            </a:pPr>
            <a:r>
              <a:rPr lang="el-GR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ΠΑΚΕΤΑ ΕΡΓΑΣΙΑΣ / ΠΑΡΑΔΟΤΕΑ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8E2675B-7D1F-2934-7496-48687490B593}"/>
              </a:ext>
            </a:extLst>
          </p:cNvPr>
          <p:cNvSpPr/>
          <p:nvPr/>
        </p:nvSpPr>
        <p:spPr>
          <a:xfrm>
            <a:off x="11573461" y="7037574"/>
            <a:ext cx="6887783" cy="1627721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algn="ctr">
              <a:lnSpc>
                <a:spcPct val="120000"/>
              </a:lnSpc>
            </a:pP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Συμφωνούνται οι κατανομές των δαπανών </a:t>
            </a:r>
          </a:p>
          <a:p>
            <a:pPr marL="72000" algn="ctr">
              <a:lnSpc>
                <a:spcPct val="120000"/>
              </a:lnSpc>
            </a:pP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ανά Πακέτο Εργασίας με τα δεδομένα που έχουν αποτυπωθεί στα ΔΕΛΤΙΑ ΠΑΡΑΚΟΛΟΥΘΗΣΗΣ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FB3274B1-9FB6-1E84-3694-B970466F7E2C}"/>
              </a:ext>
            </a:extLst>
          </p:cNvPr>
          <p:cNvSpPr/>
          <p:nvPr/>
        </p:nvSpPr>
        <p:spPr>
          <a:xfrm>
            <a:off x="3590377" y="6347468"/>
            <a:ext cx="5692383" cy="6901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2000" algn="ctr">
              <a:lnSpc>
                <a:spcPct val="120000"/>
              </a:lnSpc>
            </a:pPr>
            <a:r>
              <a:rPr lang="el-GR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ΣΥΝΟΛΙΚΗ &amp; ΕΠΙΛΕΞΙΜΗ ΔΔ 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142C72B-2B9F-6872-4F67-B88C494C2CB1}"/>
              </a:ext>
            </a:extLst>
          </p:cNvPr>
          <p:cNvSpPr/>
          <p:nvPr/>
        </p:nvSpPr>
        <p:spPr>
          <a:xfrm>
            <a:off x="2992676" y="7037574"/>
            <a:ext cx="6887783" cy="2026920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algn="ctr">
              <a:lnSpc>
                <a:spcPct val="120000"/>
              </a:lnSpc>
            </a:pP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Η </a:t>
            </a:r>
            <a:r>
              <a:rPr lang="el-GR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Συνολική Δημόσια Δαπάνη </a:t>
            </a: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και </a:t>
            </a:r>
          </a:p>
          <a:p>
            <a:pPr marL="72000" algn="ctr">
              <a:lnSpc>
                <a:spcPct val="120000"/>
              </a:lnSpc>
            </a:pP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η </a:t>
            </a:r>
            <a:r>
              <a:rPr lang="el-GR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Επιλέξιμη Δημόσια Δαπάνη </a:t>
            </a: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θα πρέπει να συμφωνούν με τα ΔΕΛΤΙΑ ΠΑΡΑΚΟΛΟΥΘΗΣΗΣ</a:t>
            </a:r>
          </a:p>
          <a:p>
            <a:pPr marL="72000" algn="ctr">
              <a:lnSpc>
                <a:spcPct val="120000"/>
              </a:lnSpc>
            </a:pPr>
            <a:r>
              <a:rPr lang="el-GR" sz="2400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(βοηθητική αναφορά ΟΠΣ)</a:t>
            </a:r>
          </a:p>
        </p:txBody>
      </p:sp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59A63C9A-6FCF-2ABA-3F17-84C8BC7451A6}"/>
              </a:ext>
            </a:extLst>
          </p:cNvPr>
          <p:cNvGrpSpPr/>
          <p:nvPr/>
        </p:nvGrpSpPr>
        <p:grpSpPr>
          <a:xfrm>
            <a:off x="1577768" y="9444321"/>
            <a:ext cx="15171450" cy="1422061"/>
            <a:chOff x="1577768" y="9373218"/>
            <a:chExt cx="15171450" cy="1564267"/>
          </a:xfrm>
        </p:grpSpPr>
        <p:sp>
          <p:nvSpPr>
            <p:cNvPr id="14" name="Ορθογώνιο: Στρογγύλεμα γωνιών 13">
              <a:extLst>
                <a:ext uri="{FF2B5EF4-FFF2-40B4-BE49-F238E27FC236}">
                  <a16:creationId xmlns:a16="http://schemas.microsoft.com/office/drawing/2014/main" id="{A4880713-BA8C-32A6-7F56-8F72C3531647}"/>
                </a:ext>
              </a:extLst>
            </p:cNvPr>
            <p:cNvSpPr/>
            <p:nvPr/>
          </p:nvSpPr>
          <p:spPr>
            <a:xfrm>
              <a:off x="1577768" y="9373218"/>
              <a:ext cx="15171450" cy="156426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>
              <a:noFill/>
            </a:ln>
            <a:effectLst>
              <a:glow rad="228600">
                <a:schemeClr val="bg1">
                  <a:alpha val="40000"/>
                </a:schemeClr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" algn="ctr">
                <a:lnSpc>
                  <a:spcPct val="130000"/>
                </a:lnSpc>
              </a:pPr>
              <a:r>
                <a:rPr lang="el-GR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Σε περίπτωση που απαιτούνται προσαρμογές στο ΤΔΣ που είναι σε ισχύ στο ΟΠΣ ΤΑ </a:t>
              </a:r>
            </a:p>
            <a:p>
              <a:pPr marL="72000" algn="ctr">
                <a:lnSpc>
                  <a:spcPct val="130000"/>
                </a:lnSpc>
              </a:pPr>
              <a:r>
                <a:rPr lang="el-GR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 Φοράς Υλοποίησης υποβάλλει </a:t>
              </a:r>
              <a:r>
                <a:rPr lang="el-GR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Επικαιροποίηση</a:t>
              </a:r>
              <a:r>
                <a:rPr lang="el-GR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ΤΔΣ με την ένδειξη </a:t>
              </a:r>
              <a:r>
                <a:rPr lang="el-GR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«ολοκληρωμένο» </a:t>
              </a:r>
            </a:p>
          </p:txBody>
        </p:sp>
        <p:sp>
          <p:nvSpPr>
            <p:cNvPr id="15" name="Google Shape;769;p37">
              <a:extLst>
                <a:ext uri="{FF2B5EF4-FFF2-40B4-BE49-F238E27FC236}">
                  <a16:creationId xmlns:a16="http://schemas.microsoft.com/office/drawing/2014/main" id="{22F531BA-8634-2A1A-24C6-9610225DF711}"/>
                </a:ext>
              </a:extLst>
            </p:cNvPr>
            <p:cNvSpPr/>
            <p:nvPr/>
          </p:nvSpPr>
          <p:spPr>
            <a:xfrm>
              <a:off x="1812376" y="9725973"/>
              <a:ext cx="968837" cy="858756"/>
            </a:xfrm>
            <a:custGeom>
              <a:avLst/>
              <a:gdLst/>
              <a:ahLst/>
              <a:cxnLst/>
              <a:rect l="l" t="t" r="r" b="b"/>
              <a:pathLst>
                <a:path w="16221" h="14176" fill="none" extrusionOk="0">
                  <a:moveTo>
                    <a:pt x="16075" y="12665"/>
                  </a:moveTo>
                  <a:lnTo>
                    <a:pt x="8987" y="488"/>
                  </a:lnTo>
                  <a:lnTo>
                    <a:pt x="8987" y="488"/>
                  </a:lnTo>
                  <a:lnTo>
                    <a:pt x="8914" y="390"/>
                  </a:lnTo>
                  <a:lnTo>
                    <a:pt x="8817" y="293"/>
                  </a:lnTo>
                  <a:lnTo>
                    <a:pt x="8720" y="196"/>
                  </a:lnTo>
                  <a:lnTo>
                    <a:pt x="8622" y="123"/>
                  </a:lnTo>
                  <a:lnTo>
                    <a:pt x="8500" y="74"/>
                  </a:lnTo>
                  <a:lnTo>
                    <a:pt x="8379" y="25"/>
                  </a:lnTo>
                  <a:lnTo>
                    <a:pt x="8232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7965" y="1"/>
                  </a:lnTo>
                  <a:lnTo>
                    <a:pt x="7843" y="25"/>
                  </a:lnTo>
                  <a:lnTo>
                    <a:pt x="7721" y="74"/>
                  </a:lnTo>
                  <a:lnTo>
                    <a:pt x="7599" y="123"/>
                  </a:lnTo>
                  <a:lnTo>
                    <a:pt x="7502" y="196"/>
                  </a:lnTo>
                  <a:lnTo>
                    <a:pt x="7404" y="293"/>
                  </a:lnTo>
                  <a:lnTo>
                    <a:pt x="7307" y="390"/>
                  </a:lnTo>
                  <a:lnTo>
                    <a:pt x="7234" y="488"/>
                  </a:lnTo>
                  <a:lnTo>
                    <a:pt x="147" y="12665"/>
                  </a:lnTo>
                  <a:lnTo>
                    <a:pt x="147" y="12665"/>
                  </a:lnTo>
                  <a:lnTo>
                    <a:pt x="74" y="12787"/>
                  </a:lnTo>
                  <a:lnTo>
                    <a:pt x="25" y="12909"/>
                  </a:lnTo>
                  <a:lnTo>
                    <a:pt x="0" y="13031"/>
                  </a:lnTo>
                  <a:lnTo>
                    <a:pt x="0" y="13177"/>
                  </a:lnTo>
                  <a:lnTo>
                    <a:pt x="0" y="13177"/>
                  </a:lnTo>
                  <a:lnTo>
                    <a:pt x="0" y="13299"/>
                  </a:lnTo>
                  <a:lnTo>
                    <a:pt x="25" y="13420"/>
                  </a:lnTo>
                  <a:lnTo>
                    <a:pt x="74" y="13567"/>
                  </a:lnTo>
                  <a:lnTo>
                    <a:pt x="147" y="13688"/>
                  </a:lnTo>
                  <a:lnTo>
                    <a:pt x="147" y="13688"/>
                  </a:lnTo>
                  <a:lnTo>
                    <a:pt x="220" y="13786"/>
                  </a:lnTo>
                  <a:lnTo>
                    <a:pt x="293" y="13883"/>
                  </a:lnTo>
                  <a:lnTo>
                    <a:pt x="390" y="13981"/>
                  </a:lnTo>
                  <a:lnTo>
                    <a:pt x="512" y="14054"/>
                  </a:lnTo>
                  <a:lnTo>
                    <a:pt x="634" y="14102"/>
                  </a:lnTo>
                  <a:lnTo>
                    <a:pt x="755" y="14151"/>
                  </a:lnTo>
                  <a:lnTo>
                    <a:pt x="877" y="14175"/>
                  </a:lnTo>
                  <a:lnTo>
                    <a:pt x="1023" y="14175"/>
                  </a:lnTo>
                  <a:lnTo>
                    <a:pt x="15198" y="14175"/>
                  </a:lnTo>
                  <a:lnTo>
                    <a:pt x="15198" y="14175"/>
                  </a:lnTo>
                  <a:lnTo>
                    <a:pt x="15344" y="14175"/>
                  </a:lnTo>
                  <a:lnTo>
                    <a:pt x="15466" y="14151"/>
                  </a:lnTo>
                  <a:lnTo>
                    <a:pt x="15588" y="14102"/>
                  </a:lnTo>
                  <a:lnTo>
                    <a:pt x="15709" y="14054"/>
                  </a:lnTo>
                  <a:lnTo>
                    <a:pt x="15831" y="13981"/>
                  </a:lnTo>
                  <a:lnTo>
                    <a:pt x="15929" y="13883"/>
                  </a:lnTo>
                  <a:lnTo>
                    <a:pt x="16002" y="13786"/>
                  </a:lnTo>
                  <a:lnTo>
                    <a:pt x="16075" y="13688"/>
                  </a:lnTo>
                  <a:lnTo>
                    <a:pt x="16075" y="13688"/>
                  </a:lnTo>
                  <a:lnTo>
                    <a:pt x="16148" y="13567"/>
                  </a:lnTo>
                  <a:lnTo>
                    <a:pt x="16197" y="13420"/>
                  </a:lnTo>
                  <a:lnTo>
                    <a:pt x="16221" y="13299"/>
                  </a:lnTo>
                  <a:lnTo>
                    <a:pt x="16221" y="13177"/>
                  </a:lnTo>
                  <a:lnTo>
                    <a:pt x="16221" y="13177"/>
                  </a:lnTo>
                  <a:lnTo>
                    <a:pt x="16221" y="13031"/>
                  </a:lnTo>
                  <a:lnTo>
                    <a:pt x="16197" y="12909"/>
                  </a:lnTo>
                  <a:lnTo>
                    <a:pt x="16148" y="12787"/>
                  </a:lnTo>
                  <a:lnTo>
                    <a:pt x="16075" y="12665"/>
                  </a:lnTo>
                  <a:lnTo>
                    <a:pt x="16075" y="12665"/>
                  </a:lnTo>
                  <a:close/>
                  <a:moveTo>
                    <a:pt x="8111" y="12349"/>
                  </a:moveTo>
                  <a:lnTo>
                    <a:pt x="8111" y="12349"/>
                  </a:lnTo>
                  <a:lnTo>
                    <a:pt x="7916" y="12324"/>
                  </a:lnTo>
                  <a:lnTo>
                    <a:pt x="7721" y="12276"/>
                  </a:lnTo>
                  <a:lnTo>
                    <a:pt x="7575" y="12178"/>
                  </a:lnTo>
                  <a:lnTo>
                    <a:pt x="7429" y="12057"/>
                  </a:lnTo>
                  <a:lnTo>
                    <a:pt x="7307" y="11910"/>
                  </a:lnTo>
                  <a:lnTo>
                    <a:pt x="7210" y="11764"/>
                  </a:lnTo>
                  <a:lnTo>
                    <a:pt x="7161" y="11569"/>
                  </a:lnTo>
                  <a:lnTo>
                    <a:pt x="7136" y="11375"/>
                  </a:lnTo>
                  <a:lnTo>
                    <a:pt x="7136" y="11375"/>
                  </a:lnTo>
                  <a:lnTo>
                    <a:pt x="7161" y="11180"/>
                  </a:lnTo>
                  <a:lnTo>
                    <a:pt x="7210" y="11009"/>
                  </a:lnTo>
                  <a:lnTo>
                    <a:pt x="7307" y="10839"/>
                  </a:lnTo>
                  <a:lnTo>
                    <a:pt x="7429" y="10693"/>
                  </a:lnTo>
                  <a:lnTo>
                    <a:pt x="7575" y="10571"/>
                  </a:lnTo>
                  <a:lnTo>
                    <a:pt x="7721" y="10473"/>
                  </a:lnTo>
                  <a:lnTo>
                    <a:pt x="7916" y="10425"/>
                  </a:lnTo>
                  <a:lnTo>
                    <a:pt x="8111" y="10400"/>
                  </a:lnTo>
                  <a:lnTo>
                    <a:pt x="8111" y="10400"/>
                  </a:lnTo>
                  <a:lnTo>
                    <a:pt x="8306" y="10425"/>
                  </a:lnTo>
                  <a:lnTo>
                    <a:pt x="8476" y="10473"/>
                  </a:lnTo>
                  <a:lnTo>
                    <a:pt x="8646" y="10571"/>
                  </a:lnTo>
                  <a:lnTo>
                    <a:pt x="8793" y="10693"/>
                  </a:lnTo>
                  <a:lnTo>
                    <a:pt x="8914" y="10839"/>
                  </a:lnTo>
                  <a:lnTo>
                    <a:pt x="9012" y="11009"/>
                  </a:lnTo>
                  <a:lnTo>
                    <a:pt x="9061" y="11180"/>
                  </a:lnTo>
                  <a:lnTo>
                    <a:pt x="9085" y="11375"/>
                  </a:lnTo>
                  <a:lnTo>
                    <a:pt x="9085" y="11375"/>
                  </a:lnTo>
                  <a:lnTo>
                    <a:pt x="9061" y="11569"/>
                  </a:lnTo>
                  <a:lnTo>
                    <a:pt x="9012" y="11764"/>
                  </a:lnTo>
                  <a:lnTo>
                    <a:pt x="8914" y="11910"/>
                  </a:lnTo>
                  <a:lnTo>
                    <a:pt x="8793" y="12057"/>
                  </a:lnTo>
                  <a:lnTo>
                    <a:pt x="8646" y="12178"/>
                  </a:lnTo>
                  <a:lnTo>
                    <a:pt x="8476" y="12276"/>
                  </a:lnTo>
                  <a:lnTo>
                    <a:pt x="8306" y="12324"/>
                  </a:lnTo>
                  <a:lnTo>
                    <a:pt x="8111" y="12349"/>
                  </a:lnTo>
                  <a:lnTo>
                    <a:pt x="8111" y="12349"/>
                  </a:lnTo>
                  <a:close/>
                  <a:moveTo>
                    <a:pt x="9231" y="5091"/>
                  </a:moveTo>
                  <a:lnTo>
                    <a:pt x="8939" y="8915"/>
                  </a:lnTo>
                  <a:lnTo>
                    <a:pt x="8939" y="8915"/>
                  </a:lnTo>
                  <a:lnTo>
                    <a:pt x="8914" y="9061"/>
                  </a:lnTo>
                  <a:lnTo>
                    <a:pt x="8866" y="9207"/>
                  </a:lnTo>
                  <a:lnTo>
                    <a:pt x="8793" y="9304"/>
                  </a:lnTo>
                  <a:lnTo>
                    <a:pt x="8695" y="9426"/>
                  </a:lnTo>
                  <a:lnTo>
                    <a:pt x="8573" y="9499"/>
                  </a:lnTo>
                  <a:lnTo>
                    <a:pt x="8452" y="9572"/>
                  </a:lnTo>
                  <a:lnTo>
                    <a:pt x="8330" y="9621"/>
                  </a:lnTo>
                  <a:lnTo>
                    <a:pt x="8184" y="9621"/>
                  </a:lnTo>
                  <a:lnTo>
                    <a:pt x="8038" y="9621"/>
                  </a:lnTo>
                  <a:lnTo>
                    <a:pt x="8038" y="9621"/>
                  </a:lnTo>
                  <a:lnTo>
                    <a:pt x="7891" y="9621"/>
                  </a:lnTo>
                  <a:lnTo>
                    <a:pt x="7770" y="9572"/>
                  </a:lnTo>
                  <a:lnTo>
                    <a:pt x="7648" y="9499"/>
                  </a:lnTo>
                  <a:lnTo>
                    <a:pt x="7526" y="9426"/>
                  </a:lnTo>
                  <a:lnTo>
                    <a:pt x="7429" y="9304"/>
                  </a:lnTo>
                  <a:lnTo>
                    <a:pt x="7356" y="9207"/>
                  </a:lnTo>
                  <a:lnTo>
                    <a:pt x="7307" y="9061"/>
                  </a:lnTo>
                  <a:lnTo>
                    <a:pt x="7283" y="8915"/>
                  </a:lnTo>
                  <a:lnTo>
                    <a:pt x="6990" y="5091"/>
                  </a:lnTo>
                  <a:lnTo>
                    <a:pt x="6990" y="5091"/>
                  </a:lnTo>
                  <a:lnTo>
                    <a:pt x="7015" y="4945"/>
                  </a:lnTo>
                  <a:lnTo>
                    <a:pt x="7039" y="4823"/>
                  </a:lnTo>
                  <a:lnTo>
                    <a:pt x="7088" y="4701"/>
                  </a:lnTo>
                  <a:lnTo>
                    <a:pt x="7161" y="4604"/>
                  </a:lnTo>
                  <a:lnTo>
                    <a:pt x="7258" y="4506"/>
                  </a:lnTo>
                  <a:lnTo>
                    <a:pt x="7380" y="4433"/>
                  </a:lnTo>
                  <a:lnTo>
                    <a:pt x="7526" y="4409"/>
                  </a:lnTo>
                  <a:lnTo>
                    <a:pt x="7648" y="4385"/>
                  </a:lnTo>
                  <a:lnTo>
                    <a:pt x="8573" y="4385"/>
                  </a:lnTo>
                  <a:lnTo>
                    <a:pt x="8573" y="4385"/>
                  </a:lnTo>
                  <a:lnTo>
                    <a:pt x="8695" y="4409"/>
                  </a:lnTo>
                  <a:lnTo>
                    <a:pt x="8841" y="4433"/>
                  </a:lnTo>
                  <a:lnTo>
                    <a:pt x="8963" y="4506"/>
                  </a:lnTo>
                  <a:lnTo>
                    <a:pt x="9061" y="4604"/>
                  </a:lnTo>
                  <a:lnTo>
                    <a:pt x="9134" y="4701"/>
                  </a:lnTo>
                  <a:lnTo>
                    <a:pt x="9182" y="4823"/>
                  </a:lnTo>
                  <a:lnTo>
                    <a:pt x="9207" y="4945"/>
                  </a:lnTo>
                  <a:lnTo>
                    <a:pt x="9231" y="5091"/>
                  </a:lnTo>
                  <a:lnTo>
                    <a:pt x="9231" y="509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8552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9271466" cy="10767892"/>
            <a:chOff x="152400" y="152083"/>
            <a:chExt cx="19271466" cy="10767892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DAD180D3-4023-D836-B427-E79F131C8980}"/>
                </a:ext>
              </a:extLst>
            </p:cNvPr>
            <p:cNvGrpSpPr/>
            <p:nvPr/>
          </p:nvGrpSpPr>
          <p:grpSpPr>
            <a:xfrm>
              <a:off x="152400" y="152083"/>
              <a:ext cx="19271466" cy="10767892"/>
              <a:chOff x="152400" y="152083"/>
              <a:chExt cx="19271466" cy="10767892"/>
            </a:xfrm>
          </p:grpSpPr>
          <p:sp>
            <p:nvSpPr>
              <p:cNvPr id="13" name="Διαγώνια ρίγα 12">
                <a:extLst>
                  <a:ext uri="{FF2B5EF4-FFF2-40B4-BE49-F238E27FC236}">
                    <a16:creationId xmlns:a16="http://schemas.microsoft.com/office/drawing/2014/main" id="{FE17CC41-A834-300B-870C-4F7C5DF80D53}"/>
                  </a:ext>
                </a:extLst>
              </p:cNvPr>
              <p:cNvSpPr/>
              <p:nvPr/>
            </p:nvSpPr>
            <p:spPr>
              <a:xfrm>
                <a:off x="152400" y="152083"/>
                <a:ext cx="4288790" cy="10463092"/>
              </a:xfrm>
              <a:prstGeom prst="diagStrip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object 6">
                <a:extLst>
                  <a:ext uri="{FF2B5EF4-FFF2-40B4-BE49-F238E27FC236}">
                    <a16:creationId xmlns:a16="http://schemas.microsoft.com/office/drawing/2014/main" id="{8BECACD1-8D69-82D9-2BB5-4A79D569B4DD}"/>
                  </a:ext>
                </a:extLst>
              </p:cNvPr>
              <p:cNvGrpSpPr/>
              <p:nvPr/>
            </p:nvGrpSpPr>
            <p:grpSpPr>
              <a:xfrm>
                <a:off x="680402" y="10615810"/>
                <a:ext cx="18743464" cy="304165"/>
                <a:chOff x="680607" y="7938075"/>
                <a:chExt cx="18743464" cy="304165"/>
              </a:xfrm>
            </p:grpSpPr>
            <p:sp>
              <p:nvSpPr>
                <p:cNvPr id="8" name="object 7">
                  <a:extLst>
                    <a:ext uri="{FF2B5EF4-FFF2-40B4-BE49-F238E27FC236}">
                      <a16:creationId xmlns:a16="http://schemas.microsoft.com/office/drawing/2014/main" id="{1FDC37FB-FDBF-5839-2DA4-9619F5F04FBB}"/>
                    </a:ext>
                  </a:extLst>
                </p:cNvPr>
                <p:cNvSpPr/>
                <p:nvPr/>
              </p:nvSpPr>
              <p:spPr>
                <a:xfrm>
                  <a:off x="680607" y="79380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4BB8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428ACA25-5370-D412-D6F3-F7DB7916D807}"/>
                    </a:ext>
                  </a:extLst>
                </p:cNvPr>
                <p:cNvSpPr/>
                <p:nvPr/>
              </p:nvSpPr>
              <p:spPr>
                <a:xfrm>
                  <a:off x="5366328" y="79380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13DC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9">
                  <a:extLst>
                    <a:ext uri="{FF2B5EF4-FFF2-40B4-BE49-F238E27FC236}">
                      <a16:creationId xmlns:a16="http://schemas.microsoft.com/office/drawing/2014/main" id="{F6F159EB-9AB6-1ADA-7D7E-3451D1C41867}"/>
                    </a:ext>
                  </a:extLst>
                </p:cNvPr>
                <p:cNvSpPr/>
                <p:nvPr/>
              </p:nvSpPr>
              <p:spPr>
                <a:xfrm>
                  <a:off x="10052050" y="79380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FFC5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2C1920FE-3392-4D65-5E34-840CAFCBFE88}"/>
                    </a:ext>
                  </a:extLst>
                </p:cNvPr>
                <p:cNvSpPr/>
                <p:nvPr/>
              </p:nvSpPr>
              <p:spPr>
                <a:xfrm>
                  <a:off x="14737771" y="79380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E04E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B66833-5565-8D31-7B6F-B58801F33BDA}"/>
              </a:ext>
            </a:extLst>
          </p:cNvPr>
          <p:cNvSpPr txBox="1"/>
          <p:nvPr/>
        </p:nvSpPr>
        <p:spPr>
          <a:xfrm>
            <a:off x="2575560" y="694175"/>
            <a:ext cx="905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 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Περιεχόμενα Παρουσίασης</a:t>
            </a:r>
          </a:p>
        </p:txBody>
      </p:sp>
      <p:sp>
        <p:nvSpPr>
          <p:cNvPr id="19" name="Θέση κειμένου 2">
            <a:extLst>
              <a:ext uri="{FF2B5EF4-FFF2-40B4-BE49-F238E27FC236}">
                <a16:creationId xmlns:a16="http://schemas.microsoft.com/office/drawing/2014/main" id="{FAD9A541-E55A-5214-8712-5A2B8D018169}"/>
              </a:ext>
            </a:extLst>
          </p:cNvPr>
          <p:cNvSpPr txBox="1">
            <a:spLocks/>
          </p:cNvSpPr>
          <p:nvPr/>
        </p:nvSpPr>
        <p:spPr>
          <a:xfrm>
            <a:off x="3364434" y="1954512"/>
            <a:ext cx="16041838" cy="863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43200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3200" b="1" kern="0" dirty="0">
                <a:solidFill>
                  <a:schemeClr val="bg1"/>
                </a:solidFill>
                <a:latin typeface="Aria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Το πρότυπο ΠΡΟΣΚΛΗΣΗ ΕΝΙΣΧΥΣΕΩΝ</a:t>
            </a:r>
            <a:r>
              <a:rPr lang="el-GR" sz="3200" b="1" kern="0" dirty="0">
                <a:solidFill>
                  <a:schemeClr val="bg1"/>
                </a:solidFill>
                <a:latin typeface="Arial"/>
              </a:rPr>
              <a:t> </a:t>
            </a:r>
          </a:p>
          <a:p>
            <a:pPr marL="914400" marR="0" lvl="1" indent="-381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C7D3E6"/>
              </a:buClr>
              <a:buSzPts val="2400"/>
              <a:buFont typeface="Roboto Condensed Light"/>
              <a:buChar char="▻"/>
              <a:tabLst/>
              <a:defRPr/>
            </a:pPr>
            <a:r>
              <a:rPr kumimoji="0" lang="el-GR" sz="28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Roboto Condensed Ligh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ΚΑΤΗΓΟΡΙΑ 1 – Πρόσκληση Ενισχύσεων προς </a:t>
            </a:r>
            <a:r>
              <a:rPr lang="el-GR" sz="2800" kern="0" dirty="0">
                <a:solidFill>
                  <a:schemeClr val="bg1"/>
                </a:solidFill>
                <a:latin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</a:t>
            </a:r>
            <a:r>
              <a:rPr kumimoji="0" lang="el-GR" sz="2800" b="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Roboto Condensed Ligh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πιχειρήσεις</a:t>
            </a:r>
            <a:endParaRPr kumimoji="0" lang="el-GR" sz="2800" b="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sym typeface="Roboto Condensed Light"/>
            </a:endParaRPr>
          </a:p>
          <a:p>
            <a:pPr marL="914400" marR="0" lvl="1" indent="-381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C7D3E6"/>
              </a:buClr>
              <a:buSzPts val="2400"/>
              <a:buFont typeface="Roboto Condensed Light"/>
              <a:buChar char="▻"/>
              <a:tabLst/>
              <a:defRPr/>
            </a:pPr>
            <a:r>
              <a:rPr lang="el-GR" sz="2800" kern="0" dirty="0">
                <a:solidFill>
                  <a:schemeClr val="bg1"/>
                </a:solidFill>
                <a:latin typeface="Aria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ΚΑΤΗΓΟΡΙΑ 2 – </a:t>
            </a:r>
            <a:r>
              <a:rPr kumimoji="0" lang="el-GR" sz="28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Roboto Condensed Ligh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Πρόσκληση</a:t>
            </a:r>
            <a:r>
              <a:rPr lang="el-GR" sz="2800" kern="0" dirty="0">
                <a:solidFill>
                  <a:schemeClr val="bg1"/>
                </a:solidFill>
                <a:latin typeface="Aria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Ενισχύσεων </a:t>
            </a:r>
            <a:r>
              <a:rPr kumimoji="0" lang="el-GR" sz="28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Roboto Condensed Ligh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προς </a:t>
            </a:r>
            <a:r>
              <a:rPr lang="el-GR" sz="2800" kern="0" dirty="0">
                <a:solidFill>
                  <a:schemeClr val="bg1"/>
                </a:solidFill>
                <a:latin typeface="Aria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Φυσικά Πρόσωπα</a:t>
            </a:r>
            <a:endParaRPr kumimoji="0" lang="el-GR" sz="2800" b="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81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C7D3E6"/>
              </a:buClr>
              <a:buSzPts val="2400"/>
              <a:buFont typeface="Roboto Condensed Light"/>
              <a:buChar char="▻"/>
              <a:tabLst/>
              <a:defRPr/>
            </a:pPr>
            <a:r>
              <a:rPr lang="el-GR" sz="2800" kern="0" dirty="0">
                <a:solidFill>
                  <a:schemeClr val="bg1"/>
                </a:solidFill>
                <a:latin typeface="Aria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ΚΑΤΗΓΟΡΙΑ 3 – </a:t>
            </a:r>
            <a:r>
              <a:rPr kumimoji="0" lang="el-GR" sz="28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Roboto Condensed Light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Πρόσκληση</a:t>
            </a:r>
            <a:r>
              <a:rPr lang="el-GR" sz="2800" kern="0" dirty="0">
                <a:solidFill>
                  <a:schemeClr val="bg1"/>
                </a:solidFill>
                <a:latin typeface="Aria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Ενισχύσεων Προς ΝΠΔΔ / ΝΠΙΔ / ΑΜΚΕ</a:t>
            </a:r>
            <a:endParaRPr lang="el-GR" sz="2800" kern="0" dirty="0">
              <a:solidFill>
                <a:schemeClr val="bg1"/>
              </a:solidFill>
              <a:latin typeface="Arial"/>
            </a:endParaRPr>
          </a:p>
          <a:p>
            <a:pPr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/>
              <a:defRPr/>
            </a:pPr>
            <a:r>
              <a:rPr lang="el-GR" sz="3200" b="1" kern="0" dirty="0">
                <a:solidFill>
                  <a:schemeClr val="bg1"/>
                </a:solidFill>
                <a:latin typeface="Aria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Διαδικασία Ολοκλήρωσης Έργου ΤΑΑ</a:t>
            </a:r>
            <a:endParaRPr lang="el-GR" sz="3200" b="1" kern="0" dirty="0">
              <a:solidFill>
                <a:schemeClr val="bg1"/>
              </a:solidFill>
              <a:latin typeface="Arial"/>
            </a:endParaRPr>
          </a:p>
          <a:p>
            <a:pPr marL="914400" marR="0" lvl="1" indent="-381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C7D3E6"/>
              </a:buClr>
              <a:buSzPts val="2400"/>
              <a:buFont typeface="Roboto Condensed Light"/>
              <a:buChar char="▻"/>
              <a:tabLst/>
              <a:defRPr/>
            </a:pPr>
            <a:r>
              <a:rPr kumimoji="0" lang="el-GR" sz="28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Roboto Condensed Light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Βήματα ολοκλήρωσης έργου</a:t>
            </a:r>
            <a:endParaRPr kumimoji="0" lang="el-GR" sz="2800" b="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sym typeface="Roboto Condensed Light"/>
            </a:endParaRPr>
          </a:p>
          <a:p>
            <a:pPr marL="914400" marR="0" lvl="1" indent="-381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C7D3E6"/>
              </a:buClr>
              <a:buSzPts val="2400"/>
              <a:buFont typeface="Roboto Condensed Light"/>
              <a:buChar char="▻"/>
              <a:tabLst/>
              <a:defRPr/>
            </a:pPr>
            <a:r>
              <a:rPr kumimoji="0" lang="el-GR" sz="28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Roboto Condensed Light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3.2 ΤΔΣ Ολοκλήρωσης</a:t>
            </a:r>
            <a:endParaRPr kumimoji="0" lang="el-GR" sz="2800" b="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81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C7D3E6"/>
              </a:buClr>
              <a:buSzPts val="2400"/>
              <a:buFont typeface="Roboto Condensed Light"/>
              <a:buChar char="▻"/>
              <a:tabLst/>
              <a:defRPr/>
            </a:pPr>
            <a:r>
              <a:rPr kumimoji="0" lang="el-GR" sz="28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Roboto Condensed Light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2.2 ΤΔΕ Ολοκλήρωσης</a:t>
            </a:r>
            <a:endParaRPr kumimoji="0" lang="el-GR" sz="2800" b="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sym typeface="Roboto Condensed Light"/>
            </a:endParaRPr>
          </a:p>
          <a:p>
            <a:pPr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/>
              <a:defRPr/>
            </a:pPr>
            <a:r>
              <a:rPr lang="el-GR" sz="3200" b="1" kern="0" dirty="0">
                <a:solidFill>
                  <a:schemeClr val="bg1"/>
                </a:solidFill>
                <a:latin typeface="Arial"/>
              </a:rPr>
              <a:t>Αναφορές ΟΠΣ ΤΑ μέσω BI Publisher</a:t>
            </a:r>
          </a:p>
          <a:p>
            <a:pPr marL="914400" marR="0" lvl="1" indent="-381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C7D3E6"/>
              </a:buClr>
              <a:buSzPts val="2400"/>
              <a:buFont typeface="Roboto Condensed Light"/>
              <a:buChar char="▻"/>
              <a:tabLst/>
              <a:defRPr/>
            </a:pPr>
            <a:r>
              <a:rPr kumimoji="0" lang="el-GR" sz="28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Roboto Condensed Light"/>
              </a:rPr>
              <a:t>Αναφορά </a:t>
            </a:r>
            <a:r>
              <a:rPr kumimoji="0" lang="en-US" sz="28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Roboto Condensed Light"/>
              </a:rPr>
              <a:t>RRF_</a:t>
            </a:r>
            <a:r>
              <a:rPr kumimoji="0" lang="el-GR" sz="28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Roboto Condensed Light"/>
              </a:rPr>
              <a:t>Ενεργοποίηση</a:t>
            </a:r>
          </a:p>
          <a:p>
            <a:pPr marL="914400" marR="0" lvl="1" indent="-381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C7D3E6"/>
              </a:buClr>
              <a:buSzPts val="2400"/>
              <a:buFont typeface="Roboto Condensed Light"/>
              <a:buChar char="▻"/>
              <a:tabLst/>
              <a:defRPr/>
            </a:pPr>
            <a:r>
              <a:rPr kumimoji="0" lang="el-GR" sz="28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Roboto Condensed Light"/>
              </a:rPr>
              <a:t>Αναφορά </a:t>
            </a:r>
            <a:r>
              <a:rPr lang="en-US" sz="2800" kern="0" dirty="0">
                <a:solidFill>
                  <a:schemeClr val="bg1"/>
                </a:solidFill>
                <a:latin typeface="Arial"/>
              </a:rPr>
              <a:t>RRF_Review</a:t>
            </a:r>
            <a:endParaRPr kumimoji="0" lang="el-GR" sz="2800" b="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8957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pic>
        <p:nvPicPr>
          <p:cNvPr id="33" name="Εικόνα 32">
            <a:hlinkClick r:id="rId3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84" name="Εικόνα 83">
            <a:extLst>
              <a:ext uri="{FF2B5EF4-FFF2-40B4-BE49-F238E27FC236}">
                <a16:creationId xmlns:a16="http://schemas.microsoft.com/office/drawing/2014/main" id="{2CCD9F2B-C143-D203-4022-A0C3C242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19" y="694175"/>
            <a:ext cx="1281948" cy="93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DC8A5-F9C7-80AE-981B-770AF579A9B2}"/>
              </a:ext>
            </a:extLst>
          </p:cNvPr>
          <p:cNvSpPr txBox="1"/>
          <p:nvPr/>
        </p:nvSpPr>
        <p:spPr>
          <a:xfrm>
            <a:off x="3832109" y="615397"/>
            <a:ext cx="1066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ΤΔΕ Ολοκλήρωσης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9AF2079-117D-BA8F-755E-942A6771CE0D}"/>
              </a:ext>
            </a:extLst>
          </p:cNvPr>
          <p:cNvSpPr/>
          <p:nvPr/>
        </p:nvSpPr>
        <p:spPr>
          <a:xfrm>
            <a:off x="14053929" y="2286317"/>
            <a:ext cx="5795835" cy="336835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000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algn="ctr">
              <a:lnSpc>
                <a:spcPct val="120000"/>
              </a:lnSpc>
            </a:pPr>
            <a:r>
              <a:rPr lang="el-GR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…Ο Φορέας Υλοποίησης </a:t>
            </a:r>
          </a:p>
          <a:p>
            <a:pPr marL="72000" algn="ctr">
              <a:lnSpc>
                <a:spcPct val="120000"/>
              </a:lnSpc>
            </a:pPr>
            <a:r>
              <a:rPr lang="el-GR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δημιουργεί το </a:t>
            </a:r>
          </a:p>
          <a:p>
            <a:pPr marL="72000" algn="ctr">
              <a:lnSpc>
                <a:spcPct val="120000"/>
              </a:lnSpc>
            </a:pPr>
            <a:r>
              <a:rPr lang="el-GR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Segoe UI Black" panose="020B0A02040204020203" pitchFamily="34" charset="0"/>
                <a:ea typeface="Segoe UI Black" panose="020B0A02040204020203" pitchFamily="34" charset="0"/>
              </a:rPr>
              <a:t>2.2 ΤΔΕ Ολοκλήρωσης </a:t>
            </a:r>
          </a:p>
          <a:p>
            <a:pPr marL="72000" algn="ctr">
              <a:lnSpc>
                <a:spcPct val="120000"/>
              </a:lnSpc>
            </a:pPr>
            <a:r>
              <a:rPr lang="el-GR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το οποίο είναι μερικώς προ-συμπληρωμένο από το ΟΠΣ βάσει των στοιχείων του ΤΔΣ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82F4528-2EDA-E7B4-1DD8-93B3B6165D1F}"/>
              </a:ext>
            </a:extLst>
          </p:cNvPr>
          <p:cNvSpPr/>
          <p:nvPr/>
        </p:nvSpPr>
        <p:spPr>
          <a:xfrm>
            <a:off x="3281837" y="2334876"/>
            <a:ext cx="11213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…μετά την Υποβολή του 3.2 ΤΔΣ Ολοκλήρωσης</a:t>
            </a:r>
            <a:endParaRPr lang="el-GR" sz="3600" b="1" dirty="0">
              <a:solidFill>
                <a:schemeClr val="bg1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Arial Black" panose="020B0A040201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F81C9B2-FC8C-C728-2C99-DD25903C50D0}"/>
              </a:ext>
            </a:extLst>
          </p:cNvPr>
          <p:cNvSpPr/>
          <p:nvPr/>
        </p:nvSpPr>
        <p:spPr>
          <a:xfrm>
            <a:off x="3396348" y="3230542"/>
            <a:ext cx="4276772" cy="6901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2000" algn="ctr">
              <a:lnSpc>
                <a:spcPct val="120000"/>
              </a:lnSpc>
            </a:pPr>
            <a:r>
              <a:rPr lang="el-GR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Τμήμα ΣΤ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733CFEFA-60E1-3708-0C08-ACF6FB4D5A11}"/>
              </a:ext>
            </a:extLst>
          </p:cNvPr>
          <p:cNvSpPr/>
          <p:nvPr/>
        </p:nvSpPr>
        <p:spPr>
          <a:xfrm>
            <a:off x="2947288" y="3920647"/>
            <a:ext cx="5174894" cy="1615441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4900" indent="-342900" algn="ctr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Ημερομηνίες και </a:t>
            </a:r>
          </a:p>
          <a:p>
            <a:pPr marL="414900" indent="-342900" algn="ctr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Διάρκεια Υλοποίησης Σύμβασης/Υποέργου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26E75A8-352E-32DA-4FB0-B8C20039616B}"/>
              </a:ext>
            </a:extLst>
          </p:cNvPr>
          <p:cNvSpPr/>
          <p:nvPr/>
        </p:nvSpPr>
        <p:spPr>
          <a:xfrm>
            <a:off x="9020302" y="3230542"/>
            <a:ext cx="4276772" cy="6901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2000" algn="ctr">
              <a:lnSpc>
                <a:spcPct val="120000"/>
              </a:lnSpc>
            </a:pPr>
            <a:r>
              <a:rPr lang="el-GR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Τμήμα Ζ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E1B8CDC-D284-A94C-445A-F1BAC12BFFFC}"/>
              </a:ext>
            </a:extLst>
          </p:cNvPr>
          <p:cNvSpPr/>
          <p:nvPr/>
        </p:nvSpPr>
        <p:spPr>
          <a:xfrm>
            <a:off x="8571242" y="3920647"/>
            <a:ext cx="5174894" cy="3175899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4900" indent="-342900" algn="ctr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Οικονομικά Στοιχεία Συμβάσεων/Υποέργων</a:t>
            </a:r>
          </a:p>
          <a:p>
            <a:pPr marL="414900" indent="-342900" algn="ctr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ΔΔ ανά Κατηγορία δαπάνης</a:t>
            </a:r>
          </a:p>
          <a:p>
            <a:pPr marL="414900" indent="-342900" algn="ctr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Ετήσια Κατανομή</a:t>
            </a:r>
          </a:p>
          <a:p>
            <a:pPr marL="414900" indent="-342900" algn="ctr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Χρηματοδότηση έργου  </a:t>
            </a:r>
          </a:p>
          <a:p>
            <a:pPr marL="414900" indent="-342900" algn="ctr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Ιδιωτική Συμμετοχή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69D29493-4634-C829-39EB-85DE3091C526}"/>
              </a:ext>
            </a:extLst>
          </p:cNvPr>
          <p:cNvSpPr/>
          <p:nvPr/>
        </p:nvSpPr>
        <p:spPr>
          <a:xfrm>
            <a:off x="3182510" y="5963449"/>
            <a:ext cx="4704449" cy="690106"/>
          </a:xfrm>
          <a:prstGeom prst="roundRect">
            <a:avLst/>
          </a:prstGeom>
          <a:solidFill>
            <a:srgbClr val="FF0000"/>
          </a:solidFill>
          <a:ln w="76200"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2000" algn="ctr">
              <a:lnSpc>
                <a:spcPct val="120000"/>
              </a:lnSpc>
            </a:pPr>
            <a:r>
              <a:rPr lang="el-GR" sz="2800" b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Ημερομηνία Λήξης Έργου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884F94BB-847D-DA1A-0087-76C088AA8566}"/>
              </a:ext>
            </a:extLst>
          </p:cNvPr>
          <p:cNvSpPr/>
          <p:nvPr/>
        </p:nvSpPr>
        <p:spPr>
          <a:xfrm>
            <a:off x="2688544" y="6653554"/>
            <a:ext cx="5692383" cy="1913979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algn="ctr">
              <a:lnSpc>
                <a:spcPct val="120000"/>
              </a:lnSpc>
            </a:pPr>
            <a:r>
              <a:rPr lang="el-GR" sz="24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Η ημερομηνία ολοκλήρωσης του φυσικού και οικονομικού αντικειμένου όλων των Υποέργων του Έργου </a:t>
            </a:r>
          </a:p>
          <a:p>
            <a:pPr marL="72000" algn="ctr">
              <a:lnSpc>
                <a:spcPct val="120000"/>
              </a:lnSpc>
            </a:pPr>
            <a:r>
              <a:rPr lang="el-GR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ptos" panose="020B0004020202020204" pitchFamily="34" charset="0"/>
                <a:ea typeface="Segoe UI Black" panose="020B0A02040204020203" pitchFamily="34" charset="0"/>
              </a:rPr>
              <a:t>(όποια είναι μεταγενέστερη)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21C347D-3AB2-DB29-805F-4A87DD8D39FC}"/>
              </a:ext>
            </a:extLst>
          </p:cNvPr>
          <p:cNvSpPr/>
          <p:nvPr/>
        </p:nvSpPr>
        <p:spPr>
          <a:xfrm>
            <a:off x="3460068" y="8693547"/>
            <a:ext cx="6709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ln>
                  <a:solidFill>
                    <a:srgbClr val="FFCC00"/>
                  </a:solidFill>
                </a:ln>
                <a:solidFill>
                  <a:srgbClr val="FFC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Ολοκλήρωση φυσικού αντικειμένου</a:t>
            </a:r>
            <a:endParaRPr lang="el-GR" sz="2800" b="1" dirty="0">
              <a:ln>
                <a:solidFill>
                  <a:srgbClr val="FFCC00"/>
                </a:solidFill>
              </a:ln>
              <a:solidFill>
                <a:schemeClr val="bg1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Arial Black" panose="020B0A040201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DABDB48E-414B-0D38-F5E3-191A926D7D48}"/>
              </a:ext>
            </a:extLst>
          </p:cNvPr>
          <p:cNvSpPr/>
          <p:nvPr/>
        </p:nvSpPr>
        <p:spPr>
          <a:xfrm>
            <a:off x="8888357" y="8631991"/>
            <a:ext cx="8465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ptos" panose="020B0004020202020204" pitchFamily="34" charset="0"/>
                <a:ea typeface="ADLaM Display" panose="020B0604020202020204" pitchFamily="2" charset="0"/>
                <a:cs typeface="ADLaM Display" panose="020B0604020202020204" pitchFamily="2" charset="0"/>
              </a:rPr>
              <a:t>αποτυπώνεται στο ΤΔΣ του </a:t>
            </a:r>
          </a:p>
          <a:p>
            <a:r>
              <a:rPr lang="el-GR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ptos" panose="020B0004020202020204" pitchFamily="34" charset="0"/>
                <a:ea typeface="ADLaM Display" panose="020B0604020202020204" pitchFamily="2" charset="0"/>
                <a:cs typeface="ADLaM Display" panose="020B0604020202020204" pitchFamily="2" charset="0"/>
              </a:rPr>
              <a:t>τελευταίου σε σειρά υλοποίησης Υποέργου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E1BD27F7-D913-AB0D-7375-E0C6EE46179B}"/>
              </a:ext>
            </a:extLst>
          </p:cNvPr>
          <p:cNvSpPr/>
          <p:nvPr/>
        </p:nvSpPr>
        <p:spPr>
          <a:xfrm>
            <a:off x="3493200" y="10039912"/>
            <a:ext cx="715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ln>
                  <a:solidFill>
                    <a:srgbClr val="FFCC00"/>
                  </a:solidFill>
                </a:ln>
                <a:solidFill>
                  <a:srgbClr val="FFC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Ολοκλήρωση οικονομικού αντικειμένου</a:t>
            </a:r>
            <a:endParaRPr lang="el-GR" sz="2800" b="1" dirty="0">
              <a:ln>
                <a:solidFill>
                  <a:srgbClr val="FFCC00"/>
                </a:solidFill>
              </a:ln>
              <a:solidFill>
                <a:schemeClr val="bg1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Arial Black" panose="020B0A040201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1165B7A8-F1D4-6D21-2F53-6B0EDF36F06F}"/>
              </a:ext>
            </a:extLst>
          </p:cNvPr>
          <p:cNvSpPr/>
          <p:nvPr/>
        </p:nvSpPr>
        <p:spPr>
          <a:xfrm>
            <a:off x="8921489" y="9732135"/>
            <a:ext cx="84653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αυτή κατά την οποία έχουν καταβληθεί όλες οι σχετικές πληρωμές δαπανών </a:t>
            </a:r>
          </a:p>
          <a:p>
            <a:r>
              <a:rPr lang="el-GR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από τους Φορείς Υλοποίησης</a:t>
            </a:r>
          </a:p>
        </p:txBody>
      </p:sp>
    </p:spTree>
    <p:extLst>
      <p:ext uri="{BB962C8B-B14F-4D97-AF65-F5344CB8AC3E}">
        <p14:creationId xmlns:p14="http://schemas.microsoft.com/office/powerpoint/2010/main" val="82562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4" grpId="0"/>
      <p:bldP spid="15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24199" y="2910390"/>
            <a:ext cx="640715" cy="234950"/>
            <a:chOff x="7724199" y="2910390"/>
            <a:chExt cx="640715" cy="234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4199" y="2910393"/>
              <a:ext cx="412798" cy="234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2571" y="2910390"/>
              <a:ext cx="192203" cy="23393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8412989" y="2914487"/>
            <a:ext cx="46355" cy="226060"/>
          </a:xfrm>
          <a:custGeom>
            <a:avLst/>
            <a:gdLst/>
            <a:ahLst/>
            <a:cxnLst/>
            <a:rect l="l" t="t" r="r" b="b"/>
            <a:pathLst>
              <a:path w="46354" h="226060">
                <a:moveTo>
                  <a:pt x="46176" y="0"/>
                </a:moveTo>
                <a:lnTo>
                  <a:pt x="0" y="0"/>
                </a:lnTo>
                <a:lnTo>
                  <a:pt x="0" y="225731"/>
                </a:lnTo>
                <a:lnTo>
                  <a:pt x="46176" y="225731"/>
                </a:lnTo>
                <a:lnTo>
                  <a:pt x="461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7388" y="2910397"/>
            <a:ext cx="435716" cy="23461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046740" y="2910393"/>
            <a:ext cx="1149350" cy="234950"/>
            <a:chOff x="9046740" y="2910393"/>
            <a:chExt cx="1149350" cy="2349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46740" y="2914491"/>
              <a:ext cx="384750" cy="2257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58859" y="2910393"/>
              <a:ext cx="387818" cy="2299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874044" y="2914487"/>
              <a:ext cx="46355" cy="226060"/>
            </a:xfrm>
            <a:custGeom>
              <a:avLst/>
              <a:gdLst/>
              <a:ahLst/>
              <a:cxnLst/>
              <a:rect l="l" t="t" r="r" b="b"/>
              <a:pathLst>
                <a:path w="46354" h="226060">
                  <a:moveTo>
                    <a:pt x="46166" y="0"/>
                  </a:moveTo>
                  <a:lnTo>
                    <a:pt x="0" y="0"/>
                  </a:lnTo>
                  <a:lnTo>
                    <a:pt x="0" y="225731"/>
                  </a:lnTo>
                  <a:lnTo>
                    <a:pt x="46166" y="225731"/>
                  </a:lnTo>
                  <a:lnTo>
                    <a:pt x="46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55433" y="2910397"/>
              <a:ext cx="240086" cy="23461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0274540" y="2906633"/>
            <a:ext cx="1756410" cy="238125"/>
            <a:chOff x="10274540" y="2906633"/>
            <a:chExt cx="1756410" cy="23812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74540" y="2910391"/>
              <a:ext cx="216831" cy="2298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8724" y="2910391"/>
              <a:ext cx="192203" cy="2339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37611" y="2910391"/>
              <a:ext cx="216831" cy="2298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81804" y="2910391"/>
              <a:ext cx="421004" cy="2298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30162" y="2910395"/>
              <a:ext cx="220946" cy="2298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92135" y="2906633"/>
              <a:ext cx="252065" cy="2335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984556" y="3042432"/>
              <a:ext cx="46355" cy="97790"/>
            </a:xfrm>
            <a:custGeom>
              <a:avLst/>
              <a:gdLst/>
              <a:ahLst/>
              <a:cxnLst/>
              <a:rect l="l" t="t" r="r" b="b"/>
              <a:pathLst>
                <a:path w="46354" h="97789">
                  <a:moveTo>
                    <a:pt x="0" y="97790"/>
                  </a:moveTo>
                  <a:lnTo>
                    <a:pt x="46166" y="97790"/>
                  </a:lnTo>
                  <a:lnTo>
                    <a:pt x="46166" y="0"/>
                  </a:lnTo>
                  <a:lnTo>
                    <a:pt x="0" y="0"/>
                  </a:lnTo>
                  <a:lnTo>
                    <a:pt x="0" y="977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1984556" y="2914162"/>
            <a:ext cx="395605" cy="226060"/>
            <a:chOff x="11984556" y="2914162"/>
            <a:chExt cx="395605" cy="226060"/>
          </a:xfrm>
        </p:grpSpPr>
        <p:sp>
          <p:nvSpPr>
            <p:cNvPr id="21" name="object 21"/>
            <p:cNvSpPr/>
            <p:nvPr/>
          </p:nvSpPr>
          <p:spPr>
            <a:xfrm>
              <a:off x="11984546" y="2914173"/>
              <a:ext cx="192405" cy="226060"/>
            </a:xfrm>
            <a:custGeom>
              <a:avLst/>
              <a:gdLst/>
              <a:ahLst/>
              <a:cxnLst/>
              <a:rect l="l" t="t" r="r" b="b"/>
              <a:pathLst>
                <a:path w="192404" h="226060">
                  <a:moveTo>
                    <a:pt x="192201" y="0"/>
                  </a:moveTo>
                  <a:lnTo>
                    <a:pt x="146037" y="0"/>
                  </a:lnTo>
                  <a:lnTo>
                    <a:pt x="146037" y="86360"/>
                  </a:lnTo>
                  <a:lnTo>
                    <a:pt x="46177" y="86360"/>
                  </a:lnTo>
                  <a:lnTo>
                    <a:pt x="46177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28270"/>
                  </a:lnTo>
                  <a:lnTo>
                    <a:pt x="146037" y="128270"/>
                  </a:lnTo>
                  <a:lnTo>
                    <a:pt x="146037" y="226060"/>
                  </a:lnTo>
                  <a:lnTo>
                    <a:pt x="192201" y="226060"/>
                  </a:lnTo>
                  <a:lnTo>
                    <a:pt x="192201" y="128270"/>
                  </a:lnTo>
                  <a:lnTo>
                    <a:pt x="192201" y="86360"/>
                  </a:lnTo>
                  <a:lnTo>
                    <a:pt x="192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210962" y="2914497"/>
              <a:ext cx="168947" cy="225720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8300306" y="3252392"/>
            <a:ext cx="494665" cy="229870"/>
            <a:chOff x="8300306" y="3252392"/>
            <a:chExt cx="494665" cy="229870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00306" y="3252392"/>
              <a:ext cx="421010" cy="22983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748665" y="3256497"/>
              <a:ext cx="46355" cy="226060"/>
            </a:xfrm>
            <a:custGeom>
              <a:avLst/>
              <a:gdLst/>
              <a:ahLst/>
              <a:cxnLst/>
              <a:rect l="l" t="t" r="r" b="b"/>
              <a:pathLst>
                <a:path w="46354" h="226060">
                  <a:moveTo>
                    <a:pt x="46176" y="0"/>
                  </a:moveTo>
                  <a:lnTo>
                    <a:pt x="0" y="0"/>
                  </a:lnTo>
                  <a:lnTo>
                    <a:pt x="0" y="225731"/>
                  </a:lnTo>
                  <a:lnTo>
                    <a:pt x="46176" y="225731"/>
                  </a:lnTo>
                  <a:lnTo>
                    <a:pt x="46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8896765" y="3252392"/>
            <a:ext cx="1408430" cy="234950"/>
            <a:chOff x="8896765" y="3252392"/>
            <a:chExt cx="1408430" cy="234950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96765" y="3252392"/>
              <a:ext cx="216831" cy="22983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40949" y="3252392"/>
              <a:ext cx="192203" cy="2339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68384" y="3252393"/>
              <a:ext cx="240086" cy="23463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644037" y="3256324"/>
              <a:ext cx="156210" cy="226060"/>
            </a:xfrm>
            <a:custGeom>
              <a:avLst/>
              <a:gdLst/>
              <a:ahLst/>
              <a:cxnLst/>
              <a:rect l="l" t="t" r="r" b="b"/>
              <a:pathLst>
                <a:path w="156209" h="226060">
                  <a:moveTo>
                    <a:pt x="155956" y="184150"/>
                  </a:moveTo>
                  <a:lnTo>
                    <a:pt x="46164" y="184150"/>
                  </a:lnTo>
                  <a:lnTo>
                    <a:pt x="46164" y="127000"/>
                  </a:lnTo>
                  <a:lnTo>
                    <a:pt x="123799" y="127000"/>
                  </a:lnTo>
                  <a:lnTo>
                    <a:pt x="123799" y="87630"/>
                  </a:lnTo>
                  <a:lnTo>
                    <a:pt x="46164" y="87630"/>
                  </a:lnTo>
                  <a:lnTo>
                    <a:pt x="46164" y="41910"/>
                  </a:lnTo>
                  <a:lnTo>
                    <a:pt x="151853" y="41910"/>
                  </a:lnTo>
                  <a:lnTo>
                    <a:pt x="151853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0" y="87630"/>
                  </a:lnTo>
                  <a:lnTo>
                    <a:pt x="0" y="127000"/>
                  </a:lnTo>
                  <a:lnTo>
                    <a:pt x="0" y="184150"/>
                  </a:lnTo>
                  <a:lnTo>
                    <a:pt x="0" y="226060"/>
                  </a:lnTo>
                  <a:lnTo>
                    <a:pt x="155956" y="226060"/>
                  </a:lnTo>
                  <a:lnTo>
                    <a:pt x="155956" y="184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36592" y="3256316"/>
              <a:ext cx="395363" cy="2260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258964" y="3256497"/>
              <a:ext cx="46355" cy="226060"/>
            </a:xfrm>
            <a:custGeom>
              <a:avLst/>
              <a:gdLst/>
              <a:ahLst/>
              <a:cxnLst/>
              <a:rect l="l" t="t" r="r" b="b"/>
              <a:pathLst>
                <a:path w="46354" h="226060">
                  <a:moveTo>
                    <a:pt x="46176" y="0"/>
                  </a:moveTo>
                  <a:lnTo>
                    <a:pt x="0" y="0"/>
                  </a:lnTo>
                  <a:lnTo>
                    <a:pt x="0" y="225731"/>
                  </a:lnTo>
                  <a:lnTo>
                    <a:pt x="46176" y="225731"/>
                  </a:lnTo>
                  <a:lnTo>
                    <a:pt x="46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0353345" y="3252399"/>
            <a:ext cx="436245" cy="234950"/>
          </a:xfrm>
          <a:custGeom>
            <a:avLst/>
            <a:gdLst/>
            <a:ahLst/>
            <a:cxnLst/>
            <a:rect l="l" t="t" r="r" b="b"/>
            <a:pathLst>
              <a:path w="436245" h="234950">
                <a:moveTo>
                  <a:pt x="198716" y="229831"/>
                </a:moveTo>
                <a:lnTo>
                  <a:pt x="100888" y="110477"/>
                </a:lnTo>
                <a:lnTo>
                  <a:pt x="187426" y="4102"/>
                </a:lnTo>
                <a:lnTo>
                  <a:pt x="132359" y="4102"/>
                </a:lnTo>
                <a:lnTo>
                  <a:pt x="46177" y="109105"/>
                </a:lnTo>
                <a:lnTo>
                  <a:pt x="46177" y="4102"/>
                </a:lnTo>
                <a:lnTo>
                  <a:pt x="0" y="4102"/>
                </a:lnTo>
                <a:lnTo>
                  <a:pt x="0" y="229831"/>
                </a:lnTo>
                <a:lnTo>
                  <a:pt x="46177" y="229831"/>
                </a:lnTo>
                <a:lnTo>
                  <a:pt x="46177" y="112191"/>
                </a:lnTo>
                <a:lnTo>
                  <a:pt x="142963" y="229831"/>
                </a:lnTo>
                <a:lnTo>
                  <a:pt x="198716" y="229831"/>
                </a:lnTo>
                <a:close/>
              </a:path>
              <a:path w="436245" h="234950">
                <a:moveTo>
                  <a:pt x="435724" y="117309"/>
                </a:moveTo>
                <a:lnTo>
                  <a:pt x="433527" y="93497"/>
                </a:lnTo>
                <a:lnTo>
                  <a:pt x="426923" y="71653"/>
                </a:lnTo>
                <a:lnTo>
                  <a:pt x="415912" y="51777"/>
                </a:lnTo>
                <a:lnTo>
                  <a:pt x="408152" y="42760"/>
                </a:lnTo>
                <a:lnTo>
                  <a:pt x="400507" y="33858"/>
                </a:lnTo>
                <a:lnTo>
                  <a:pt x="387845" y="23825"/>
                </a:lnTo>
                <a:lnTo>
                  <a:pt x="387845" y="116979"/>
                </a:lnTo>
                <a:lnTo>
                  <a:pt x="386562" y="132499"/>
                </a:lnTo>
                <a:lnTo>
                  <a:pt x="367334" y="170319"/>
                </a:lnTo>
                <a:lnTo>
                  <a:pt x="330390" y="189890"/>
                </a:lnTo>
                <a:lnTo>
                  <a:pt x="315328" y="191198"/>
                </a:lnTo>
                <a:lnTo>
                  <a:pt x="300139" y="189903"/>
                </a:lnTo>
                <a:lnTo>
                  <a:pt x="263004" y="170675"/>
                </a:lnTo>
                <a:lnTo>
                  <a:pt x="243776" y="132956"/>
                </a:lnTo>
                <a:lnTo>
                  <a:pt x="242493" y="117309"/>
                </a:lnTo>
                <a:lnTo>
                  <a:pt x="243776" y="101930"/>
                </a:lnTo>
                <a:lnTo>
                  <a:pt x="263004" y="63957"/>
                </a:lnTo>
                <a:lnTo>
                  <a:pt x="299948" y="44411"/>
                </a:lnTo>
                <a:lnTo>
                  <a:pt x="314998" y="43103"/>
                </a:lnTo>
                <a:lnTo>
                  <a:pt x="315683" y="42760"/>
                </a:lnTo>
                <a:lnTo>
                  <a:pt x="356400" y="54495"/>
                </a:lnTo>
                <a:lnTo>
                  <a:pt x="382714" y="87566"/>
                </a:lnTo>
                <a:lnTo>
                  <a:pt x="387845" y="116979"/>
                </a:lnTo>
                <a:lnTo>
                  <a:pt x="387845" y="23825"/>
                </a:lnTo>
                <a:lnTo>
                  <a:pt x="381838" y="19050"/>
                </a:lnTo>
                <a:lnTo>
                  <a:pt x="361416" y="8470"/>
                </a:lnTo>
                <a:lnTo>
                  <a:pt x="339255" y="2120"/>
                </a:lnTo>
                <a:lnTo>
                  <a:pt x="315328" y="0"/>
                </a:lnTo>
                <a:lnTo>
                  <a:pt x="291312" y="2120"/>
                </a:lnTo>
                <a:lnTo>
                  <a:pt x="248907" y="19050"/>
                </a:lnTo>
                <a:lnTo>
                  <a:pt x="215265" y="51777"/>
                </a:lnTo>
                <a:lnTo>
                  <a:pt x="197827" y="93497"/>
                </a:lnTo>
                <a:lnTo>
                  <a:pt x="195643" y="117309"/>
                </a:lnTo>
                <a:lnTo>
                  <a:pt x="197827" y="141122"/>
                </a:lnTo>
                <a:lnTo>
                  <a:pt x="215265" y="182854"/>
                </a:lnTo>
                <a:lnTo>
                  <a:pt x="248907" y="215582"/>
                </a:lnTo>
                <a:lnTo>
                  <a:pt x="291312" y="232511"/>
                </a:lnTo>
                <a:lnTo>
                  <a:pt x="315328" y="234619"/>
                </a:lnTo>
                <a:lnTo>
                  <a:pt x="339255" y="232511"/>
                </a:lnTo>
                <a:lnTo>
                  <a:pt x="361416" y="226161"/>
                </a:lnTo>
                <a:lnTo>
                  <a:pt x="381838" y="215582"/>
                </a:lnTo>
                <a:lnTo>
                  <a:pt x="400507" y="200774"/>
                </a:lnTo>
                <a:lnTo>
                  <a:pt x="408736" y="191198"/>
                </a:lnTo>
                <a:lnTo>
                  <a:pt x="415912" y="182854"/>
                </a:lnTo>
                <a:lnTo>
                  <a:pt x="426923" y="162966"/>
                </a:lnTo>
                <a:lnTo>
                  <a:pt x="433527" y="141122"/>
                </a:lnTo>
                <a:lnTo>
                  <a:pt x="435724" y="117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96930" y="3256324"/>
            <a:ext cx="264160" cy="226060"/>
          </a:xfrm>
          <a:custGeom>
            <a:avLst/>
            <a:gdLst/>
            <a:ahLst/>
            <a:cxnLst/>
            <a:rect l="l" t="t" r="r" b="b"/>
            <a:pathLst>
              <a:path w="264159" h="226060">
                <a:moveTo>
                  <a:pt x="190842" y="0"/>
                </a:moveTo>
                <a:lnTo>
                  <a:pt x="0" y="0"/>
                </a:lnTo>
                <a:lnTo>
                  <a:pt x="0" y="41910"/>
                </a:lnTo>
                <a:lnTo>
                  <a:pt x="72174" y="41910"/>
                </a:lnTo>
                <a:lnTo>
                  <a:pt x="72174" y="226060"/>
                </a:lnTo>
                <a:lnTo>
                  <a:pt x="118338" y="226060"/>
                </a:lnTo>
                <a:lnTo>
                  <a:pt x="118338" y="41910"/>
                </a:lnTo>
                <a:lnTo>
                  <a:pt x="190842" y="41910"/>
                </a:lnTo>
                <a:lnTo>
                  <a:pt x="190842" y="0"/>
                </a:lnTo>
                <a:close/>
              </a:path>
              <a:path w="264159" h="226060">
                <a:moveTo>
                  <a:pt x="264033" y="128117"/>
                </a:moveTo>
                <a:lnTo>
                  <a:pt x="217868" y="128117"/>
                </a:lnTo>
                <a:lnTo>
                  <a:pt x="217868" y="225907"/>
                </a:lnTo>
                <a:lnTo>
                  <a:pt x="264033" y="225907"/>
                </a:lnTo>
                <a:lnTo>
                  <a:pt x="264033" y="1281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14799" y="3256171"/>
            <a:ext cx="192405" cy="226060"/>
          </a:xfrm>
          <a:custGeom>
            <a:avLst/>
            <a:gdLst/>
            <a:ahLst/>
            <a:cxnLst/>
            <a:rect l="l" t="t" r="r" b="b"/>
            <a:pathLst>
              <a:path w="192404" h="226060">
                <a:moveTo>
                  <a:pt x="192201" y="0"/>
                </a:moveTo>
                <a:lnTo>
                  <a:pt x="146037" y="0"/>
                </a:lnTo>
                <a:lnTo>
                  <a:pt x="146037" y="86360"/>
                </a:lnTo>
                <a:lnTo>
                  <a:pt x="46164" y="86360"/>
                </a:lnTo>
                <a:lnTo>
                  <a:pt x="46164" y="0"/>
                </a:lnTo>
                <a:lnTo>
                  <a:pt x="0" y="0"/>
                </a:lnTo>
                <a:lnTo>
                  <a:pt x="0" y="86360"/>
                </a:lnTo>
                <a:lnTo>
                  <a:pt x="0" y="128270"/>
                </a:lnTo>
                <a:lnTo>
                  <a:pt x="146037" y="128270"/>
                </a:lnTo>
                <a:lnTo>
                  <a:pt x="146037" y="226060"/>
                </a:lnTo>
                <a:lnTo>
                  <a:pt x="192201" y="226060"/>
                </a:lnTo>
                <a:lnTo>
                  <a:pt x="192201" y="128270"/>
                </a:lnTo>
                <a:lnTo>
                  <a:pt x="192201" y="86360"/>
                </a:lnTo>
                <a:lnTo>
                  <a:pt x="1922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34014" y="3252399"/>
            <a:ext cx="570230" cy="230504"/>
          </a:xfrm>
          <a:custGeom>
            <a:avLst/>
            <a:gdLst/>
            <a:ahLst/>
            <a:cxnLst/>
            <a:rect l="l" t="t" r="r" b="b"/>
            <a:pathLst>
              <a:path w="570229" h="230504">
                <a:moveTo>
                  <a:pt x="190842" y="3924"/>
                </a:moveTo>
                <a:lnTo>
                  <a:pt x="0" y="3924"/>
                </a:lnTo>
                <a:lnTo>
                  <a:pt x="0" y="45834"/>
                </a:lnTo>
                <a:lnTo>
                  <a:pt x="72161" y="45834"/>
                </a:lnTo>
                <a:lnTo>
                  <a:pt x="72161" y="229984"/>
                </a:lnTo>
                <a:lnTo>
                  <a:pt x="118338" y="229984"/>
                </a:lnTo>
                <a:lnTo>
                  <a:pt x="118338" y="45834"/>
                </a:lnTo>
                <a:lnTo>
                  <a:pt x="190842" y="45834"/>
                </a:lnTo>
                <a:lnTo>
                  <a:pt x="190842" y="3924"/>
                </a:lnTo>
                <a:close/>
              </a:path>
              <a:path w="570229" h="230504">
                <a:moveTo>
                  <a:pt x="387489" y="229831"/>
                </a:moveTo>
                <a:lnTo>
                  <a:pt x="374624" y="200418"/>
                </a:lnTo>
                <a:lnTo>
                  <a:pt x="358013" y="162458"/>
                </a:lnTo>
                <a:lnTo>
                  <a:pt x="324802" y="86537"/>
                </a:lnTo>
                <a:lnTo>
                  <a:pt x="308838" y="50038"/>
                </a:lnTo>
                <a:lnTo>
                  <a:pt x="308838" y="162458"/>
                </a:lnTo>
                <a:lnTo>
                  <a:pt x="249326" y="162458"/>
                </a:lnTo>
                <a:lnTo>
                  <a:pt x="279082" y="86537"/>
                </a:lnTo>
                <a:lnTo>
                  <a:pt x="308838" y="162458"/>
                </a:lnTo>
                <a:lnTo>
                  <a:pt x="308838" y="50038"/>
                </a:lnTo>
                <a:lnTo>
                  <a:pt x="286956" y="0"/>
                </a:lnTo>
                <a:lnTo>
                  <a:pt x="271564" y="0"/>
                </a:lnTo>
                <a:lnTo>
                  <a:pt x="170662" y="229831"/>
                </a:lnTo>
                <a:lnTo>
                  <a:pt x="220256" y="229831"/>
                </a:lnTo>
                <a:lnTo>
                  <a:pt x="232905" y="200418"/>
                </a:lnTo>
                <a:lnTo>
                  <a:pt x="325247" y="200418"/>
                </a:lnTo>
                <a:lnTo>
                  <a:pt x="337896" y="229831"/>
                </a:lnTo>
                <a:lnTo>
                  <a:pt x="387489" y="229831"/>
                </a:lnTo>
                <a:close/>
              </a:path>
              <a:path w="570229" h="230504">
                <a:moveTo>
                  <a:pt x="569785" y="188112"/>
                </a:moveTo>
                <a:lnTo>
                  <a:pt x="474713" y="188112"/>
                </a:lnTo>
                <a:lnTo>
                  <a:pt x="520547" y="119011"/>
                </a:lnTo>
                <a:lnTo>
                  <a:pt x="520547" y="109105"/>
                </a:lnTo>
                <a:lnTo>
                  <a:pt x="476072" y="45834"/>
                </a:lnTo>
                <a:lnTo>
                  <a:pt x="565683" y="45834"/>
                </a:lnTo>
                <a:lnTo>
                  <a:pt x="565683" y="4102"/>
                </a:lnTo>
                <a:lnTo>
                  <a:pt x="400837" y="4102"/>
                </a:lnTo>
                <a:lnTo>
                  <a:pt x="400837" y="14033"/>
                </a:lnTo>
                <a:lnTo>
                  <a:pt x="468884" y="114223"/>
                </a:lnTo>
                <a:lnTo>
                  <a:pt x="400837" y="219925"/>
                </a:lnTo>
                <a:lnTo>
                  <a:pt x="400837" y="229831"/>
                </a:lnTo>
                <a:lnTo>
                  <a:pt x="569785" y="229831"/>
                </a:lnTo>
                <a:lnTo>
                  <a:pt x="569785" y="188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32271" y="1587543"/>
            <a:ext cx="699770" cy="1012190"/>
          </a:xfrm>
          <a:custGeom>
            <a:avLst/>
            <a:gdLst/>
            <a:ahLst/>
            <a:cxnLst/>
            <a:rect l="l" t="t" r="r" b="b"/>
            <a:pathLst>
              <a:path w="699770" h="1012189">
                <a:moveTo>
                  <a:pt x="699389" y="824230"/>
                </a:moveTo>
                <a:lnTo>
                  <a:pt x="207048" y="824230"/>
                </a:lnTo>
                <a:lnTo>
                  <a:pt x="207048" y="568960"/>
                </a:lnTo>
                <a:lnTo>
                  <a:pt x="555218" y="568960"/>
                </a:lnTo>
                <a:lnTo>
                  <a:pt x="555218" y="393700"/>
                </a:lnTo>
                <a:lnTo>
                  <a:pt x="207048" y="393700"/>
                </a:lnTo>
                <a:lnTo>
                  <a:pt x="207048" y="186690"/>
                </a:lnTo>
                <a:lnTo>
                  <a:pt x="680986" y="186690"/>
                </a:lnTo>
                <a:lnTo>
                  <a:pt x="680986" y="0"/>
                </a:lnTo>
                <a:lnTo>
                  <a:pt x="0" y="0"/>
                </a:lnTo>
                <a:lnTo>
                  <a:pt x="0" y="186690"/>
                </a:lnTo>
                <a:lnTo>
                  <a:pt x="0" y="393700"/>
                </a:lnTo>
                <a:lnTo>
                  <a:pt x="0" y="568960"/>
                </a:lnTo>
                <a:lnTo>
                  <a:pt x="0" y="824230"/>
                </a:lnTo>
                <a:lnTo>
                  <a:pt x="0" y="1012190"/>
                </a:lnTo>
                <a:lnTo>
                  <a:pt x="699389" y="1012190"/>
                </a:lnTo>
                <a:lnTo>
                  <a:pt x="699389" y="8242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94538" y="1403076"/>
            <a:ext cx="2510790" cy="1219835"/>
          </a:xfrm>
          <a:custGeom>
            <a:avLst/>
            <a:gdLst/>
            <a:ahLst/>
            <a:cxnLst/>
            <a:rect l="l" t="t" r="r" b="b"/>
            <a:pathLst>
              <a:path w="2510790" h="1219835">
                <a:moveTo>
                  <a:pt x="1576692" y="1022756"/>
                </a:moveTo>
                <a:lnTo>
                  <a:pt x="1539887" y="1022756"/>
                </a:lnTo>
                <a:lnTo>
                  <a:pt x="1514957" y="1018832"/>
                </a:lnTo>
                <a:lnTo>
                  <a:pt x="1493875" y="1007033"/>
                </a:lnTo>
                <a:lnTo>
                  <a:pt x="1476629" y="987361"/>
                </a:lnTo>
                <a:lnTo>
                  <a:pt x="1463205" y="959802"/>
                </a:lnTo>
                <a:lnTo>
                  <a:pt x="1213205" y="257962"/>
                </a:lnTo>
                <a:lnTo>
                  <a:pt x="1188567" y="198374"/>
                </a:lnTo>
                <a:lnTo>
                  <a:pt x="1160665" y="148551"/>
                </a:lnTo>
                <a:lnTo>
                  <a:pt x="1129512" y="108521"/>
                </a:lnTo>
                <a:lnTo>
                  <a:pt x="1095095" y="78282"/>
                </a:lnTo>
                <a:lnTo>
                  <a:pt x="1056652" y="56108"/>
                </a:lnTo>
                <a:lnTo>
                  <a:pt x="1013421" y="40271"/>
                </a:lnTo>
                <a:lnTo>
                  <a:pt x="965403" y="30759"/>
                </a:lnTo>
                <a:lnTo>
                  <a:pt x="912583" y="27597"/>
                </a:lnTo>
                <a:lnTo>
                  <a:pt x="882383" y="28663"/>
                </a:lnTo>
                <a:lnTo>
                  <a:pt x="853147" y="31851"/>
                </a:lnTo>
                <a:lnTo>
                  <a:pt x="824865" y="37172"/>
                </a:lnTo>
                <a:lnTo>
                  <a:pt x="797560" y="44615"/>
                </a:lnTo>
                <a:lnTo>
                  <a:pt x="797560" y="219316"/>
                </a:lnTo>
                <a:lnTo>
                  <a:pt x="821524" y="217309"/>
                </a:lnTo>
                <a:lnTo>
                  <a:pt x="842797" y="215874"/>
                </a:lnTo>
                <a:lnTo>
                  <a:pt x="861390" y="215011"/>
                </a:lnTo>
                <a:lnTo>
                  <a:pt x="877303" y="214718"/>
                </a:lnTo>
                <a:lnTo>
                  <a:pt x="903859" y="216344"/>
                </a:lnTo>
                <a:lnTo>
                  <a:pt x="950645" y="229374"/>
                </a:lnTo>
                <a:lnTo>
                  <a:pt x="988415" y="256032"/>
                </a:lnTo>
                <a:lnTo>
                  <a:pt x="1018324" y="299758"/>
                </a:lnTo>
                <a:lnTo>
                  <a:pt x="1058278" y="411022"/>
                </a:lnTo>
                <a:lnTo>
                  <a:pt x="809777" y="1022756"/>
                </a:lnTo>
                <a:lnTo>
                  <a:pt x="800620" y="1022756"/>
                </a:lnTo>
                <a:lnTo>
                  <a:pt x="775703" y="1018832"/>
                </a:lnTo>
                <a:lnTo>
                  <a:pt x="754608" y="1007033"/>
                </a:lnTo>
                <a:lnTo>
                  <a:pt x="737362" y="987361"/>
                </a:lnTo>
                <a:lnTo>
                  <a:pt x="723938" y="959802"/>
                </a:lnTo>
                <a:lnTo>
                  <a:pt x="473938" y="257962"/>
                </a:lnTo>
                <a:lnTo>
                  <a:pt x="449300" y="198374"/>
                </a:lnTo>
                <a:lnTo>
                  <a:pt x="421398" y="148551"/>
                </a:lnTo>
                <a:lnTo>
                  <a:pt x="390245" y="108521"/>
                </a:lnTo>
                <a:lnTo>
                  <a:pt x="355828" y="78282"/>
                </a:lnTo>
                <a:lnTo>
                  <a:pt x="317385" y="56108"/>
                </a:lnTo>
                <a:lnTo>
                  <a:pt x="274154" y="40271"/>
                </a:lnTo>
                <a:lnTo>
                  <a:pt x="226136" y="30759"/>
                </a:lnTo>
                <a:lnTo>
                  <a:pt x="173316" y="27597"/>
                </a:lnTo>
                <a:lnTo>
                  <a:pt x="143116" y="28663"/>
                </a:lnTo>
                <a:lnTo>
                  <a:pt x="113880" y="31851"/>
                </a:lnTo>
                <a:lnTo>
                  <a:pt x="85598" y="37172"/>
                </a:lnTo>
                <a:lnTo>
                  <a:pt x="58280" y="44615"/>
                </a:lnTo>
                <a:lnTo>
                  <a:pt x="58280" y="219316"/>
                </a:lnTo>
                <a:lnTo>
                  <a:pt x="82245" y="217309"/>
                </a:lnTo>
                <a:lnTo>
                  <a:pt x="103530" y="215874"/>
                </a:lnTo>
                <a:lnTo>
                  <a:pt x="122123" y="215011"/>
                </a:lnTo>
                <a:lnTo>
                  <a:pt x="138036" y="214718"/>
                </a:lnTo>
                <a:lnTo>
                  <a:pt x="164592" y="216344"/>
                </a:lnTo>
                <a:lnTo>
                  <a:pt x="211378" y="229374"/>
                </a:lnTo>
                <a:lnTo>
                  <a:pt x="249135" y="256032"/>
                </a:lnTo>
                <a:lnTo>
                  <a:pt x="279044" y="299758"/>
                </a:lnTo>
                <a:lnTo>
                  <a:pt x="319024" y="411022"/>
                </a:lnTo>
                <a:lnTo>
                  <a:pt x="0" y="1196314"/>
                </a:lnTo>
                <a:lnTo>
                  <a:pt x="217792" y="1196314"/>
                </a:lnTo>
                <a:lnTo>
                  <a:pt x="420255" y="653364"/>
                </a:lnTo>
                <a:lnTo>
                  <a:pt x="550621" y="1047534"/>
                </a:lnTo>
                <a:lnTo>
                  <a:pt x="565581" y="1087526"/>
                </a:lnTo>
                <a:lnTo>
                  <a:pt x="582828" y="1121562"/>
                </a:lnTo>
                <a:lnTo>
                  <a:pt x="624243" y="1171765"/>
                </a:lnTo>
                <a:lnTo>
                  <a:pt x="678294" y="1201686"/>
                </a:lnTo>
                <a:lnTo>
                  <a:pt x="745413" y="1211656"/>
                </a:lnTo>
                <a:lnTo>
                  <a:pt x="791425" y="1209255"/>
                </a:lnTo>
                <a:lnTo>
                  <a:pt x="862736" y="1203985"/>
                </a:lnTo>
                <a:lnTo>
                  <a:pt x="957059" y="1196314"/>
                </a:lnTo>
                <a:lnTo>
                  <a:pt x="1159522" y="653364"/>
                </a:lnTo>
                <a:lnTo>
                  <a:pt x="1289900" y="1047534"/>
                </a:lnTo>
                <a:lnTo>
                  <a:pt x="1304848" y="1087526"/>
                </a:lnTo>
                <a:lnTo>
                  <a:pt x="1322108" y="1121562"/>
                </a:lnTo>
                <a:lnTo>
                  <a:pt x="1363510" y="1171765"/>
                </a:lnTo>
                <a:lnTo>
                  <a:pt x="1417574" y="1201686"/>
                </a:lnTo>
                <a:lnTo>
                  <a:pt x="1484680" y="1211656"/>
                </a:lnTo>
                <a:lnTo>
                  <a:pt x="1507693" y="1210691"/>
                </a:lnTo>
                <a:lnTo>
                  <a:pt x="1530692" y="1207820"/>
                </a:lnTo>
                <a:lnTo>
                  <a:pt x="1553692" y="1203020"/>
                </a:lnTo>
                <a:lnTo>
                  <a:pt x="1576692" y="1196314"/>
                </a:lnTo>
                <a:lnTo>
                  <a:pt x="1576692" y="1022756"/>
                </a:lnTo>
                <a:close/>
              </a:path>
              <a:path w="2510790" h="1219835">
                <a:moveTo>
                  <a:pt x="2174862" y="0"/>
                </a:moveTo>
                <a:lnTo>
                  <a:pt x="1929460" y="0"/>
                </a:lnTo>
                <a:lnTo>
                  <a:pt x="1929460" y="320548"/>
                </a:lnTo>
                <a:lnTo>
                  <a:pt x="2081288" y="320548"/>
                </a:lnTo>
                <a:lnTo>
                  <a:pt x="2174862" y="36804"/>
                </a:lnTo>
                <a:lnTo>
                  <a:pt x="2174862" y="0"/>
                </a:lnTo>
                <a:close/>
              </a:path>
              <a:path w="2510790" h="1219835">
                <a:moveTo>
                  <a:pt x="2510752" y="1030668"/>
                </a:moveTo>
                <a:lnTo>
                  <a:pt x="2502535" y="1031709"/>
                </a:lnTo>
                <a:lnTo>
                  <a:pt x="2494877" y="1032205"/>
                </a:lnTo>
                <a:lnTo>
                  <a:pt x="2466263" y="1032205"/>
                </a:lnTo>
                <a:lnTo>
                  <a:pt x="2467800" y="1027607"/>
                </a:lnTo>
                <a:lnTo>
                  <a:pt x="2438273" y="1021740"/>
                </a:lnTo>
                <a:lnTo>
                  <a:pt x="2417178" y="1004150"/>
                </a:lnTo>
                <a:lnTo>
                  <a:pt x="2404541" y="974826"/>
                </a:lnTo>
                <a:lnTo>
                  <a:pt x="2400325" y="933767"/>
                </a:lnTo>
                <a:lnTo>
                  <a:pt x="2400439" y="777151"/>
                </a:lnTo>
                <a:lnTo>
                  <a:pt x="2401278" y="723328"/>
                </a:lnTo>
                <a:lnTo>
                  <a:pt x="2402471" y="683577"/>
                </a:lnTo>
                <a:lnTo>
                  <a:pt x="2404148" y="640854"/>
                </a:lnTo>
                <a:lnTo>
                  <a:pt x="2405430" y="613498"/>
                </a:lnTo>
                <a:lnTo>
                  <a:pt x="2406294" y="594969"/>
                </a:lnTo>
                <a:lnTo>
                  <a:pt x="2408910" y="546011"/>
                </a:lnTo>
                <a:lnTo>
                  <a:pt x="2412047" y="493090"/>
                </a:lnTo>
                <a:lnTo>
                  <a:pt x="2415654" y="437108"/>
                </a:lnTo>
                <a:lnTo>
                  <a:pt x="2225129" y="437108"/>
                </a:lnTo>
                <a:lnTo>
                  <a:pt x="2223693" y="448716"/>
                </a:lnTo>
                <a:lnTo>
                  <a:pt x="2222436" y="462038"/>
                </a:lnTo>
                <a:lnTo>
                  <a:pt x="2221369" y="477088"/>
                </a:lnTo>
                <a:lnTo>
                  <a:pt x="2220506" y="493864"/>
                </a:lnTo>
                <a:lnTo>
                  <a:pt x="2219782" y="502729"/>
                </a:lnTo>
                <a:lnTo>
                  <a:pt x="2219160" y="510933"/>
                </a:lnTo>
                <a:lnTo>
                  <a:pt x="2218626" y="518464"/>
                </a:lnTo>
                <a:lnTo>
                  <a:pt x="2217674" y="533996"/>
                </a:lnTo>
                <a:lnTo>
                  <a:pt x="2217432" y="540893"/>
                </a:lnTo>
                <a:lnTo>
                  <a:pt x="2217432" y="546011"/>
                </a:lnTo>
                <a:lnTo>
                  <a:pt x="2193264" y="514959"/>
                </a:lnTo>
                <a:lnTo>
                  <a:pt x="2193264" y="824382"/>
                </a:lnTo>
                <a:lnTo>
                  <a:pt x="2189797" y="872794"/>
                </a:lnTo>
                <a:lnTo>
                  <a:pt x="2179396" y="914831"/>
                </a:lnTo>
                <a:lnTo>
                  <a:pt x="2162073" y="950531"/>
                </a:lnTo>
                <a:lnTo>
                  <a:pt x="2108073" y="1003439"/>
                </a:lnTo>
                <a:lnTo>
                  <a:pt x="2041080" y="1030363"/>
                </a:lnTo>
                <a:lnTo>
                  <a:pt x="2003844" y="1033729"/>
                </a:lnTo>
                <a:lnTo>
                  <a:pt x="2003844" y="1032205"/>
                </a:lnTo>
                <a:lnTo>
                  <a:pt x="1964855" y="1028649"/>
                </a:lnTo>
                <a:lnTo>
                  <a:pt x="1897862" y="1000163"/>
                </a:lnTo>
                <a:lnTo>
                  <a:pt x="1846275" y="943787"/>
                </a:lnTo>
                <a:lnTo>
                  <a:pt x="1829435" y="907897"/>
                </a:lnTo>
                <a:lnTo>
                  <a:pt x="1819325" y="867587"/>
                </a:lnTo>
                <a:lnTo>
                  <a:pt x="1815960" y="822845"/>
                </a:lnTo>
                <a:lnTo>
                  <a:pt x="1819325" y="778116"/>
                </a:lnTo>
                <a:lnTo>
                  <a:pt x="1829435" y="737806"/>
                </a:lnTo>
                <a:lnTo>
                  <a:pt x="1846275" y="701929"/>
                </a:lnTo>
                <a:lnTo>
                  <a:pt x="1869859" y="670458"/>
                </a:lnTo>
                <a:lnTo>
                  <a:pt x="1929523" y="627748"/>
                </a:lnTo>
                <a:lnTo>
                  <a:pt x="2003844" y="613498"/>
                </a:lnTo>
                <a:lnTo>
                  <a:pt x="2041664" y="616966"/>
                </a:lnTo>
                <a:lnTo>
                  <a:pt x="2108644" y="644664"/>
                </a:lnTo>
                <a:lnTo>
                  <a:pt x="2162073" y="699414"/>
                </a:lnTo>
                <a:lnTo>
                  <a:pt x="2179396" y="735495"/>
                </a:lnTo>
                <a:lnTo>
                  <a:pt x="2189797" y="777151"/>
                </a:lnTo>
                <a:lnTo>
                  <a:pt x="2193264" y="824382"/>
                </a:lnTo>
                <a:lnTo>
                  <a:pt x="2193264" y="514959"/>
                </a:lnTo>
                <a:lnTo>
                  <a:pt x="2153577" y="476986"/>
                </a:lnTo>
                <a:lnTo>
                  <a:pt x="2114473" y="452831"/>
                </a:lnTo>
                <a:lnTo>
                  <a:pt x="2070595" y="435584"/>
                </a:lnTo>
                <a:lnTo>
                  <a:pt x="2021941" y="425234"/>
                </a:lnTo>
                <a:lnTo>
                  <a:pt x="1968487" y="421779"/>
                </a:lnTo>
                <a:lnTo>
                  <a:pt x="1917776" y="424929"/>
                </a:lnTo>
                <a:lnTo>
                  <a:pt x="1870138" y="434390"/>
                </a:lnTo>
                <a:lnTo>
                  <a:pt x="1825561" y="450151"/>
                </a:lnTo>
                <a:lnTo>
                  <a:pt x="1784070" y="472224"/>
                </a:lnTo>
                <a:lnTo>
                  <a:pt x="1745665" y="500595"/>
                </a:lnTo>
                <a:lnTo>
                  <a:pt x="1710321" y="535266"/>
                </a:lnTo>
                <a:lnTo>
                  <a:pt x="1679321" y="574725"/>
                </a:lnTo>
                <a:lnTo>
                  <a:pt x="1653971" y="617423"/>
                </a:lnTo>
                <a:lnTo>
                  <a:pt x="1634248" y="663346"/>
                </a:lnTo>
                <a:lnTo>
                  <a:pt x="1620164" y="712508"/>
                </a:lnTo>
                <a:lnTo>
                  <a:pt x="1611718" y="764921"/>
                </a:lnTo>
                <a:lnTo>
                  <a:pt x="1608899" y="820547"/>
                </a:lnTo>
                <a:lnTo>
                  <a:pt x="1611706" y="876617"/>
                </a:lnTo>
                <a:lnTo>
                  <a:pt x="1620151" y="929284"/>
                </a:lnTo>
                <a:lnTo>
                  <a:pt x="1634210" y="978535"/>
                </a:lnTo>
                <a:lnTo>
                  <a:pt x="1653895" y="1024382"/>
                </a:lnTo>
                <a:lnTo>
                  <a:pt x="1679206" y="1066812"/>
                </a:lnTo>
                <a:lnTo>
                  <a:pt x="1710156" y="1105827"/>
                </a:lnTo>
                <a:lnTo>
                  <a:pt x="1745437" y="1140510"/>
                </a:lnTo>
                <a:lnTo>
                  <a:pt x="1783778" y="1168895"/>
                </a:lnTo>
                <a:lnTo>
                  <a:pt x="1825205" y="1190955"/>
                </a:lnTo>
                <a:lnTo>
                  <a:pt x="1869694" y="1206715"/>
                </a:lnTo>
                <a:lnTo>
                  <a:pt x="1917255" y="1216177"/>
                </a:lnTo>
                <a:lnTo>
                  <a:pt x="1967890" y="1219327"/>
                </a:lnTo>
                <a:lnTo>
                  <a:pt x="2021205" y="1215986"/>
                </a:lnTo>
                <a:lnTo>
                  <a:pt x="2069655" y="1205979"/>
                </a:lnTo>
                <a:lnTo>
                  <a:pt x="2113254" y="1189291"/>
                </a:lnTo>
                <a:lnTo>
                  <a:pt x="2151989" y="1165923"/>
                </a:lnTo>
                <a:lnTo>
                  <a:pt x="2185873" y="1135875"/>
                </a:lnTo>
                <a:lnTo>
                  <a:pt x="2214905" y="1099134"/>
                </a:lnTo>
                <a:lnTo>
                  <a:pt x="2235543" y="1141298"/>
                </a:lnTo>
                <a:lnTo>
                  <a:pt x="2264092" y="1174102"/>
                </a:lnTo>
                <a:lnTo>
                  <a:pt x="2300567" y="1197521"/>
                </a:lnTo>
                <a:lnTo>
                  <a:pt x="2344953" y="1211567"/>
                </a:lnTo>
                <a:lnTo>
                  <a:pt x="2397239" y="1216253"/>
                </a:lnTo>
                <a:lnTo>
                  <a:pt x="2429065" y="1215301"/>
                </a:lnTo>
                <a:lnTo>
                  <a:pt x="2458593" y="1212456"/>
                </a:lnTo>
                <a:lnTo>
                  <a:pt x="2485821" y="1207693"/>
                </a:lnTo>
                <a:lnTo>
                  <a:pt x="2510752" y="1201039"/>
                </a:lnTo>
                <a:lnTo>
                  <a:pt x="2510752" y="1099134"/>
                </a:lnTo>
                <a:lnTo>
                  <a:pt x="2510752" y="1033729"/>
                </a:lnTo>
                <a:lnTo>
                  <a:pt x="2510752" y="1032205"/>
                </a:lnTo>
                <a:lnTo>
                  <a:pt x="2510752" y="1030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55884" y="1449073"/>
            <a:ext cx="813435" cy="1169035"/>
          </a:xfrm>
          <a:custGeom>
            <a:avLst/>
            <a:gdLst/>
            <a:ahLst/>
            <a:cxnLst/>
            <a:rect l="l" t="t" r="r" b="b"/>
            <a:pathLst>
              <a:path w="813434" h="1169035">
                <a:moveTo>
                  <a:pt x="760751" y="0"/>
                </a:moveTo>
                <a:lnTo>
                  <a:pt x="41422" y="0"/>
                </a:lnTo>
                <a:lnTo>
                  <a:pt x="41422" y="55202"/>
                </a:lnTo>
                <a:lnTo>
                  <a:pt x="343570" y="388030"/>
                </a:lnTo>
                <a:lnTo>
                  <a:pt x="294955" y="396553"/>
                </a:lnTo>
                <a:lnTo>
                  <a:pt x="249324" y="409849"/>
                </a:lnTo>
                <a:lnTo>
                  <a:pt x="206678" y="427917"/>
                </a:lnTo>
                <a:lnTo>
                  <a:pt x="167015" y="450756"/>
                </a:lnTo>
                <a:lnTo>
                  <a:pt x="130334" y="478363"/>
                </a:lnTo>
                <a:lnTo>
                  <a:pt x="96635" y="510738"/>
                </a:lnTo>
                <a:lnTo>
                  <a:pt x="67110" y="546874"/>
                </a:lnTo>
                <a:lnTo>
                  <a:pt x="42952" y="585733"/>
                </a:lnTo>
                <a:lnTo>
                  <a:pt x="24161" y="627317"/>
                </a:lnTo>
                <a:lnTo>
                  <a:pt x="10738" y="671623"/>
                </a:lnTo>
                <a:lnTo>
                  <a:pt x="2684" y="718653"/>
                </a:lnTo>
                <a:lnTo>
                  <a:pt x="0" y="768405"/>
                </a:lnTo>
                <a:lnTo>
                  <a:pt x="3238" y="823624"/>
                </a:lnTo>
                <a:lnTo>
                  <a:pt x="12952" y="875773"/>
                </a:lnTo>
                <a:lnTo>
                  <a:pt x="29143" y="924855"/>
                </a:lnTo>
                <a:lnTo>
                  <a:pt x="51809" y="970867"/>
                </a:lnTo>
                <a:lnTo>
                  <a:pt x="80991" y="1013853"/>
                </a:lnTo>
                <a:lnTo>
                  <a:pt x="116572" y="1053685"/>
                </a:lnTo>
                <a:lnTo>
                  <a:pt x="156912" y="1088837"/>
                </a:lnTo>
                <a:lnTo>
                  <a:pt x="200239" y="1117597"/>
                </a:lnTo>
                <a:lnTo>
                  <a:pt x="246551" y="1139963"/>
                </a:lnTo>
                <a:lnTo>
                  <a:pt x="295846" y="1155939"/>
                </a:lnTo>
                <a:lnTo>
                  <a:pt x="348123" y="1165523"/>
                </a:lnTo>
                <a:lnTo>
                  <a:pt x="403380" y="1168718"/>
                </a:lnTo>
                <a:lnTo>
                  <a:pt x="458725" y="1165523"/>
                </a:lnTo>
                <a:lnTo>
                  <a:pt x="511256" y="1155939"/>
                </a:lnTo>
                <a:lnTo>
                  <a:pt x="560975" y="1139963"/>
                </a:lnTo>
                <a:lnTo>
                  <a:pt x="607882" y="1117597"/>
                </a:lnTo>
                <a:lnTo>
                  <a:pt x="651979" y="1088837"/>
                </a:lnTo>
                <a:lnTo>
                  <a:pt x="693266" y="1053685"/>
                </a:lnTo>
                <a:lnTo>
                  <a:pt x="729851" y="1013811"/>
                </a:lnTo>
                <a:lnTo>
                  <a:pt x="752349" y="981603"/>
                </a:lnTo>
                <a:lnTo>
                  <a:pt x="403380" y="981603"/>
                </a:lnTo>
                <a:lnTo>
                  <a:pt x="404919" y="978535"/>
                </a:lnTo>
                <a:lnTo>
                  <a:pt x="363572" y="974896"/>
                </a:lnTo>
                <a:lnTo>
                  <a:pt x="326088" y="963973"/>
                </a:lnTo>
                <a:lnTo>
                  <a:pt x="292465" y="945758"/>
                </a:lnTo>
                <a:lnTo>
                  <a:pt x="262704" y="920244"/>
                </a:lnTo>
                <a:lnTo>
                  <a:pt x="238363" y="889769"/>
                </a:lnTo>
                <a:lnTo>
                  <a:pt x="220974" y="855073"/>
                </a:lnTo>
                <a:lnTo>
                  <a:pt x="210540" y="816152"/>
                </a:lnTo>
                <a:lnTo>
                  <a:pt x="207061" y="773002"/>
                </a:lnTo>
                <a:lnTo>
                  <a:pt x="210526" y="730452"/>
                </a:lnTo>
                <a:lnTo>
                  <a:pt x="220921" y="691730"/>
                </a:lnTo>
                <a:lnTo>
                  <a:pt x="238244" y="656836"/>
                </a:lnTo>
                <a:lnTo>
                  <a:pt x="262494" y="625771"/>
                </a:lnTo>
                <a:lnTo>
                  <a:pt x="292132" y="600276"/>
                </a:lnTo>
                <a:lnTo>
                  <a:pt x="325620" y="582063"/>
                </a:lnTo>
                <a:lnTo>
                  <a:pt x="362961" y="571134"/>
                </a:lnTo>
                <a:lnTo>
                  <a:pt x="404155" y="567490"/>
                </a:lnTo>
                <a:lnTo>
                  <a:pt x="752876" y="567490"/>
                </a:lnTo>
                <a:lnTo>
                  <a:pt x="745599" y="554752"/>
                </a:lnTo>
                <a:lnTo>
                  <a:pt x="715989" y="512652"/>
                </a:lnTo>
                <a:lnTo>
                  <a:pt x="680994" y="470865"/>
                </a:lnTo>
                <a:lnTo>
                  <a:pt x="681138" y="470865"/>
                </a:lnTo>
                <a:lnTo>
                  <a:pt x="411045" y="174842"/>
                </a:lnTo>
                <a:lnTo>
                  <a:pt x="760751" y="174842"/>
                </a:lnTo>
                <a:lnTo>
                  <a:pt x="760751" y="0"/>
                </a:lnTo>
                <a:close/>
              </a:path>
              <a:path w="813434" h="1169035">
                <a:moveTo>
                  <a:pt x="752876" y="567490"/>
                </a:moveTo>
                <a:lnTo>
                  <a:pt x="404155" y="567490"/>
                </a:lnTo>
                <a:lnTo>
                  <a:pt x="444667" y="571134"/>
                </a:lnTo>
                <a:lnTo>
                  <a:pt x="481527" y="582063"/>
                </a:lnTo>
                <a:lnTo>
                  <a:pt x="544276" y="625771"/>
                </a:lnTo>
                <a:lnTo>
                  <a:pt x="568520" y="656836"/>
                </a:lnTo>
                <a:lnTo>
                  <a:pt x="585840" y="691730"/>
                </a:lnTo>
                <a:lnTo>
                  <a:pt x="596234" y="730452"/>
                </a:lnTo>
                <a:lnTo>
                  <a:pt x="599699" y="773002"/>
                </a:lnTo>
                <a:lnTo>
                  <a:pt x="596247" y="815667"/>
                </a:lnTo>
                <a:lnTo>
                  <a:pt x="585895" y="854684"/>
                </a:lnTo>
                <a:lnTo>
                  <a:pt x="568644" y="890056"/>
                </a:lnTo>
                <a:lnTo>
                  <a:pt x="544496" y="921783"/>
                </a:lnTo>
                <a:lnTo>
                  <a:pt x="514966" y="947951"/>
                </a:lnTo>
                <a:lnTo>
                  <a:pt x="481603" y="966645"/>
                </a:lnTo>
                <a:lnTo>
                  <a:pt x="444406" y="977863"/>
                </a:lnTo>
                <a:lnTo>
                  <a:pt x="403380" y="981603"/>
                </a:lnTo>
                <a:lnTo>
                  <a:pt x="752349" y="981603"/>
                </a:lnTo>
                <a:lnTo>
                  <a:pt x="782990" y="925240"/>
                </a:lnTo>
                <a:lnTo>
                  <a:pt x="799605" y="876458"/>
                </a:lnTo>
                <a:lnTo>
                  <a:pt x="809573" y="824692"/>
                </a:lnTo>
                <a:lnTo>
                  <a:pt x="812896" y="769945"/>
                </a:lnTo>
                <a:lnTo>
                  <a:pt x="810204" y="726280"/>
                </a:lnTo>
                <a:lnTo>
                  <a:pt x="802129" y="682929"/>
                </a:lnTo>
                <a:lnTo>
                  <a:pt x="788669" y="639890"/>
                </a:lnTo>
                <a:lnTo>
                  <a:pt x="769826" y="597165"/>
                </a:lnTo>
                <a:lnTo>
                  <a:pt x="752876" y="567490"/>
                </a:lnTo>
                <a:close/>
              </a:path>
              <a:path w="813434" h="1169035">
                <a:moveTo>
                  <a:pt x="681138" y="470865"/>
                </a:moveTo>
                <a:lnTo>
                  <a:pt x="680994" y="470865"/>
                </a:lnTo>
                <a:lnTo>
                  <a:pt x="682523" y="472383"/>
                </a:lnTo>
                <a:lnTo>
                  <a:pt x="681138" y="470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457712" y="1824852"/>
            <a:ext cx="902335" cy="797560"/>
          </a:xfrm>
          <a:custGeom>
            <a:avLst/>
            <a:gdLst/>
            <a:ahLst/>
            <a:cxnLst/>
            <a:rect l="l" t="t" r="r" b="b"/>
            <a:pathLst>
              <a:path w="902334" h="797560">
                <a:moveTo>
                  <a:pt x="359601" y="0"/>
                </a:moveTo>
                <a:lnTo>
                  <a:pt x="308884" y="3152"/>
                </a:lnTo>
                <a:lnTo>
                  <a:pt x="261241" y="12610"/>
                </a:lnTo>
                <a:lnTo>
                  <a:pt x="216675" y="28373"/>
                </a:lnTo>
                <a:lnTo>
                  <a:pt x="175184" y="50441"/>
                </a:lnTo>
                <a:lnTo>
                  <a:pt x="136769" y="78815"/>
                </a:lnTo>
                <a:lnTo>
                  <a:pt x="101431" y="113493"/>
                </a:lnTo>
                <a:lnTo>
                  <a:pt x="70434" y="152949"/>
                </a:lnTo>
                <a:lnTo>
                  <a:pt x="45075" y="195641"/>
                </a:lnTo>
                <a:lnTo>
                  <a:pt x="25353" y="241569"/>
                </a:lnTo>
                <a:lnTo>
                  <a:pt x="11267" y="290734"/>
                </a:lnTo>
                <a:lnTo>
                  <a:pt x="2816" y="343136"/>
                </a:lnTo>
                <a:lnTo>
                  <a:pt x="0" y="398773"/>
                </a:lnTo>
                <a:lnTo>
                  <a:pt x="2812" y="454842"/>
                </a:lnTo>
                <a:lnTo>
                  <a:pt x="11249" y="507504"/>
                </a:lnTo>
                <a:lnTo>
                  <a:pt x="25312" y="556757"/>
                </a:lnTo>
                <a:lnTo>
                  <a:pt x="44999" y="602601"/>
                </a:lnTo>
                <a:lnTo>
                  <a:pt x="70313" y="645032"/>
                </a:lnTo>
                <a:lnTo>
                  <a:pt x="101253" y="684052"/>
                </a:lnTo>
                <a:lnTo>
                  <a:pt x="136532" y="718734"/>
                </a:lnTo>
                <a:lnTo>
                  <a:pt x="174883" y="747109"/>
                </a:lnTo>
                <a:lnTo>
                  <a:pt x="216306" y="769176"/>
                </a:lnTo>
                <a:lnTo>
                  <a:pt x="260799" y="784938"/>
                </a:lnTo>
                <a:lnTo>
                  <a:pt x="308362" y="794394"/>
                </a:lnTo>
                <a:lnTo>
                  <a:pt x="358994" y="797546"/>
                </a:lnTo>
                <a:lnTo>
                  <a:pt x="412309" y="794208"/>
                </a:lnTo>
                <a:lnTo>
                  <a:pt x="460763" y="784194"/>
                </a:lnTo>
                <a:lnTo>
                  <a:pt x="504356" y="767504"/>
                </a:lnTo>
                <a:lnTo>
                  <a:pt x="543091" y="744135"/>
                </a:lnTo>
                <a:lnTo>
                  <a:pt x="576969" y="714088"/>
                </a:lnTo>
                <a:lnTo>
                  <a:pt x="605992" y="677361"/>
                </a:lnTo>
                <a:lnTo>
                  <a:pt x="901846" y="677361"/>
                </a:lnTo>
                <a:lnTo>
                  <a:pt x="901846" y="611949"/>
                </a:lnTo>
                <a:lnTo>
                  <a:pt x="394940" y="611949"/>
                </a:lnTo>
                <a:lnTo>
                  <a:pt x="394940" y="610421"/>
                </a:lnTo>
                <a:lnTo>
                  <a:pt x="355954" y="606861"/>
                </a:lnTo>
                <a:lnTo>
                  <a:pt x="288957" y="578386"/>
                </a:lnTo>
                <a:lnTo>
                  <a:pt x="237369" y="522005"/>
                </a:lnTo>
                <a:lnTo>
                  <a:pt x="220528" y="486117"/>
                </a:lnTo>
                <a:lnTo>
                  <a:pt x="210427" y="445801"/>
                </a:lnTo>
                <a:lnTo>
                  <a:pt x="207061" y="401055"/>
                </a:lnTo>
                <a:lnTo>
                  <a:pt x="210427" y="356328"/>
                </a:lnTo>
                <a:lnTo>
                  <a:pt x="220528" y="316023"/>
                </a:lnTo>
                <a:lnTo>
                  <a:pt x="237369" y="280141"/>
                </a:lnTo>
                <a:lnTo>
                  <a:pt x="260955" y="248683"/>
                </a:lnTo>
                <a:lnTo>
                  <a:pt x="320625" y="205963"/>
                </a:lnTo>
                <a:lnTo>
                  <a:pt x="394940" y="191711"/>
                </a:lnTo>
                <a:lnTo>
                  <a:pt x="796531" y="191711"/>
                </a:lnTo>
                <a:lnTo>
                  <a:pt x="797404" y="173180"/>
                </a:lnTo>
                <a:lnTo>
                  <a:pt x="800027" y="124226"/>
                </a:lnTo>
                <a:lnTo>
                  <a:pt x="608546" y="124226"/>
                </a:lnTo>
                <a:lnTo>
                  <a:pt x="579006" y="86266"/>
                </a:lnTo>
                <a:lnTo>
                  <a:pt x="544687" y="55208"/>
                </a:lnTo>
                <a:lnTo>
                  <a:pt x="505588" y="31054"/>
                </a:lnTo>
                <a:lnTo>
                  <a:pt x="461707" y="13801"/>
                </a:lnTo>
                <a:lnTo>
                  <a:pt x="413046" y="3450"/>
                </a:lnTo>
                <a:lnTo>
                  <a:pt x="359601" y="0"/>
                </a:lnTo>
                <a:close/>
              </a:path>
              <a:path w="902334" h="797560">
                <a:moveTo>
                  <a:pt x="901846" y="677361"/>
                </a:moveTo>
                <a:lnTo>
                  <a:pt x="605992" y="677361"/>
                </a:lnTo>
                <a:lnTo>
                  <a:pt x="626636" y="719524"/>
                </a:lnTo>
                <a:lnTo>
                  <a:pt x="655195" y="752317"/>
                </a:lnTo>
                <a:lnTo>
                  <a:pt x="691668" y="775740"/>
                </a:lnTo>
                <a:lnTo>
                  <a:pt x="736054" y="789794"/>
                </a:lnTo>
                <a:lnTo>
                  <a:pt x="788352" y="794478"/>
                </a:lnTo>
                <a:lnTo>
                  <a:pt x="820173" y="793525"/>
                </a:lnTo>
                <a:lnTo>
                  <a:pt x="849697" y="790668"/>
                </a:lnTo>
                <a:lnTo>
                  <a:pt x="876923" y="785913"/>
                </a:lnTo>
                <a:lnTo>
                  <a:pt x="901846" y="779264"/>
                </a:lnTo>
                <a:lnTo>
                  <a:pt x="901846" y="677361"/>
                </a:lnTo>
                <a:close/>
              </a:path>
              <a:path w="902334" h="797560">
                <a:moveTo>
                  <a:pt x="796531" y="191711"/>
                </a:moveTo>
                <a:lnTo>
                  <a:pt x="394940" y="191711"/>
                </a:lnTo>
                <a:lnTo>
                  <a:pt x="432761" y="195176"/>
                </a:lnTo>
                <a:lnTo>
                  <a:pt x="467703" y="205568"/>
                </a:lnTo>
                <a:lnTo>
                  <a:pt x="528936" y="247123"/>
                </a:lnTo>
                <a:lnTo>
                  <a:pt x="553185" y="277628"/>
                </a:lnTo>
                <a:lnTo>
                  <a:pt x="570504" y="313712"/>
                </a:lnTo>
                <a:lnTo>
                  <a:pt x="580895" y="355373"/>
                </a:lnTo>
                <a:lnTo>
                  <a:pt x="584359" y="402605"/>
                </a:lnTo>
                <a:lnTo>
                  <a:pt x="580895" y="451005"/>
                </a:lnTo>
                <a:lnTo>
                  <a:pt x="570504" y="493047"/>
                </a:lnTo>
                <a:lnTo>
                  <a:pt x="553185" y="528737"/>
                </a:lnTo>
                <a:lnTo>
                  <a:pt x="499182" y="581655"/>
                </a:lnTo>
                <a:lnTo>
                  <a:pt x="432186" y="608585"/>
                </a:lnTo>
                <a:lnTo>
                  <a:pt x="394940" y="611949"/>
                </a:lnTo>
                <a:lnTo>
                  <a:pt x="901846" y="611949"/>
                </a:lnTo>
                <a:lnTo>
                  <a:pt x="901846" y="610421"/>
                </a:lnTo>
                <a:lnTo>
                  <a:pt x="857377" y="610421"/>
                </a:lnTo>
                <a:lnTo>
                  <a:pt x="858905" y="605824"/>
                </a:lnTo>
                <a:lnTo>
                  <a:pt x="829373" y="599960"/>
                </a:lnTo>
                <a:lnTo>
                  <a:pt x="808281" y="582367"/>
                </a:lnTo>
                <a:lnTo>
                  <a:pt x="795627" y="553045"/>
                </a:lnTo>
                <a:lnTo>
                  <a:pt x="791410" y="511994"/>
                </a:lnTo>
                <a:lnTo>
                  <a:pt x="791528" y="355373"/>
                </a:lnTo>
                <a:lnTo>
                  <a:pt x="791649" y="338291"/>
                </a:lnTo>
                <a:lnTo>
                  <a:pt x="792368" y="301535"/>
                </a:lnTo>
                <a:lnTo>
                  <a:pt x="793566" y="261794"/>
                </a:lnTo>
                <a:lnTo>
                  <a:pt x="795242" y="219071"/>
                </a:lnTo>
                <a:lnTo>
                  <a:pt x="796531" y="191711"/>
                </a:lnTo>
                <a:close/>
              </a:path>
              <a:path w="902334" h="797560">
                <a:moveTo>
                  <a:pt x="901846" y="608892"/>
                </a:moveTo>
                <a:lnTo>
                  <a:pt x="893658" y="609929"/>
                </a:lnTo>
                <a:lnTo>
                  <a:pt x="885983" y="610421"/>
                </a:lnTo>
                <a:lnTo>
                  <a:pt x="901846" y="610421"/>
                </a:lnTo>
                <a:lnTo>
                  <a:pt x="901846" y="608892"/>
                </a:lnTo>
                <a:close/>
              </a:path>
              <a:path w="902334" h="797560">
                <a:moveTo>
                  <a:pt x="806760" y="15329"/>
                </a:moveTo>
                <a:lnTo>
                  <a:pt x="616243" y="15329"/>
                </a:lnTo>
                <a:lnTo>
                  <a:pt x="614790" y="26931"/>
                </a:lnTo>
                <a:lnTo>
                  <a:pt x="613538" y="40252"/>
                </a:lnTo>
                <a:lnTo>
                  <a:pt x="612479" y="55298"/>
                </a:lnTo>
                <a:lnTo>
                  <a:pt x="611604" y="72071"/>
                </a:lnTo>
                <a:lnTo>
                  <a:pt x="610888" y="80942"/>
                </a:lnTo>
                <a:lnTo>
                  <a:pt x="610266" y="89143"/>
                </a:lnTo>
                <a:lnTo>
                  <a:pt x="609743" y="96670"/>
                </a:lnTo>
                <a:lnTo>
                  <a:pt x="608787" y="112206"/>
                </a:lnTo>
                <a:lnTo>
                  <a:pt x="608546" y="119116"/>
                </a:lnTo>
                <a:lnTo>
                  <a:pt x="608546" y="124226"/>
                </a:lnTo>
                <a:lnTo>
                  <a:pt x="800027" y="124226"/>
                </a:lnTo>
                <a:lnTo>
                  <a:pt x="803161" y="71303"/>
                </a:lnTo>
                <a:lnTo>
                  <a:pt x="806760" y="153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99746" y="1568709"/>
            <a:ext cx="747395" cy="1032510"/>
          </a:xfrm>
          <a:custGeom>
            <a:avLst/>
            <a:gdLst/>
            <a:ahLst/>
            <a:cxnLst/>
            <a:rect l="l" t="t" r="r" b="b"/>
            <a:pathLst>
              <a:path w="747395" h="1032510">
                <a:moveTo>
                  <a:pt x="369632" y="0"/>
                </a:moveTo>
                <a:lnTo>
                  <a:pt x="318160" y="2812"/>
                </a:lnTo>
                <a:lnTo>
                  <a:pt x="270098" y="11248"/>
                </a:lnTo>
                <a:lnTo>
                  <a:pt x="225446" y="25306"/>
                </a:lnTo>
                <a:lnTo>
                  <a:pt x="184205" y="44987"/>
                </a:lnTo>
                <a:lnTo>
                  <a:pt x="146378" y="70289"/>
                </a:lnTo>
                <a:lnTo>
                  <a:pt x="111965" y="101211"/>
                </a:lnTo>
                <a:lnTo>
                  <a:pt x="76067" y="143494"/>
                </a:lnTo>
                <a:lnTo>
                  <a:pt x="48150" y="188103"/>
                </a:lnTo>
                <a:lnTo>
                  <a:pt x="28210" y="235038"/>
                </a:lnTo>
                <a:lnTo>
                  <a:pt x="16248" y="284299"/>
                </a:lnTo>
                <a:lnTo>
                  <a:pt x="12261" y="335885"/>
                </a:lnTo>
                <a:lnTo>
                  <a:pt x="12932" y="359090"/>
                </a:lnTo>
                <a:lnTo>
                  <a:pt x="14947" y="381144"/>
                </a:lnTo>
                <a:lnTo>
                  <a:pt x="18304" y="402041"/>
                </a:lnTo>
                <a:lnTo>
                  <a:pt x="23004" y="421777"/>
                </a:lnTo>
                <a:lnTo>
                  <a:pt x="231584" y="421777"/>
                </a:lnTo>
                <a:lnTo>
                  <a:pt x="225215" y="371445"/>
                </a:lnTo>
                <a:lnTo>
                  <a:pt x="224499" y="363106"/>
                </a:lnTo>
                <a:lnTo>
                  <a:pt x="226324" y="315279"/>
                </a:lnTo>
                <a:lnTo>
                  <a:pt x="245487" y="259297"/>
                </a:lnTo>
                <a:lnTo>
                  <a:pt x="283056" y="217405"/>
                </a:lnTo>
                <a:lnTo>
                  <a:pt x="334444" y="195934"/>
                </a:lnTo>
                <a:lnTo>
                  <a:pt x="365025" y="193250"/>
                </a:lnTo>
                <a:lnTo>
                  <a:pt x="395024" y="195839"/>
                </a:lnTo>
                <a:lnTo>
                  <a:pt x="446408" y="216543"/>
                </a:lnTo>
                <a:lnTo>
                  <a:pt x="484560" y="256326"/>
                </a:lnTo>
                <a:lnTo>
                  <a:pt x="503732" y="310000"/>
                </a:lnTo>
                <a:lnTo>
                  <a:pt x="506131" y="342010"/>
                </a:lnTo>
                <a:lnTo>
                  <a:pt x="504019" y="371073"/>
                </a:lnTo>
                <a:lnTo>
                  <a:pt x="487140" y="428591"/>
                </a:lnTo>
                <a:lnTo>
                  <a:pt x="452249" y="487544"/>
                </a:lnTo>
                <a:lnTo>
                  <a:pt x="427136" y="520713"/>
                </a:lnTo>
                <a:lnTo>
                  <a:pt x="397040" y="556562"/>
                </a:lnTo>
                <a:lnTo>
                  <a:pt x="361957" y="595091"/>
                </a:lnTo>
                <a:lnTo>
                  <a:pt x="0" y="987729"/>
                </a:lnTo>
                <a:lnTo>
                  <a:pt x="0" y="1032209"/>
                </a:lnTo>
                <a:lnTo>
                  <a:pt x="746930" y="1030680"/>
                </a:lnTo>
                <a:lnTo>
                  <a:pt x="746930" y="854298"/>
                </a:lnTo>
                <a:lnTo>
                  <a:pt x="372700" y="854298"/>
                </a:lnTo>
                <a:lnTo>
                  <a:pt x="503073" y="716250"/>
                </a:lnTo>
                <a:lnTo>
                  <a:pt x="543436" y="672818"/>
                </a:lnTo>
                <a:lnTo>
                  <a:pt x="579874" y="630855"/>
                </a:lnTo>
                <a:lnTo>
                  <a:pt x="612388" y="590362"/>
                </a:lnTo>
                <a:lnTo>
                  <a:pt x="640978" y="551342"/>
                </a:lnTo>
                <a:lnTo>
                  <a:pt x="665644" y="513795"/>
                </a:lnTo>
                <a:lnTo>
                  <a:pt x="689803" y="468560"/>
                </a:lnTo>
                <a:lnTo>
                  <a:pt x="707057" y="421782"/>
                </a:lnTo>
                <a:lnTo>
                  <a:pt x="717407" y="373466"/>
                </a:lnTo>
                <a:lnTo>
                  <a:pt x="720857" y="323613"/>
                </a:lnTo>
                <a:lnTo>
                  <a:pt x="716869" y="269695"/>
                </a:lnTo>
                <a:lnTo>
                  <a:pt x="704905" y="219574"/>
                </a:lnTo>
                <a:lnTo>
                  <a:pt x="684966" y="173251"/>
                </a:lnTo>
                <a:lnTo>
                  <a:pt x="657052" y="130731"/>
                </a:lnTo>
                <a:lnTo>
                  <a:pt x="621164" y="92018"/>
                </a:lnTo>
                <a:lnTo>
                  <a:pt x="586479" y="63900"/>
                </a:lnTo>
                <a:lnTo>
                  <a:pt x="548902" y="40895"/>
                </a:lnTo>
                <a:lnTo>
                  <a:pt x="508430" y="23003"/>
                </a:lnTo>
                <a:lnTo>
                  <a:pt x="465063" y="10223"/>
                </a:lnTo>
                <a:lnTo>
                  <a:pt x="418798" y="2555"/>
                </a:lnTo>
                <a:lnTo>
                  <a:pt x="369632" y="0"/>
                </a:lnTo>
                <a:close/>
              </a:path>
            </a:pathLst>
          </a:custGeom>
          <a:solidFill>
            <a:srgbClr val="00C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63247" y="2332512"/>
            <a:ext cx="285750" cy="287020"/>
          </a:xfrm>
          <a:custGeom>
            <a:avLst/>
            <a:gdLst/>
            <a:ahLst/>
            <a:cxnLst/>
            <a:rect l="l" t="t" r="r" b="b"/>
            <a:pathLst>
              <a:path w="285750" h="287019">
                <a:moveTo>
                  <a:pt x="143390" y="68"/>
                </a:moveTo>
                <a:lnTo>
                  <a:pt x="87804" y="10355"/>
                </a:lnTo>
                <a:lnTo>
                  <a:pt x="41412" y="41412"/>
                </a:lnTo>
                <a:lnTo>
                  <a:pt x="10351" y="87426"/>
                </a:lnTo>
                <a:lnTo>
                  <a:pt x="0" y="142644"/>
                </a:lnTo>
                <a:lnTo>
                  <a:pt x="2587" y="172078"/>
                </a:lnTo>
                <a:lnTo>
                  <a:pt x="23292" y="223458"/>
                </a:lnTo>
                <a:lnTo>
                  <a:pt x="63364" y="263525"/>
                </a:lnTo>
                <a:lnTo>
                  <a:pt x="114736" y="284230"/>
                </a:lnTo>
                <a:lnTo>
                  <a:pt x="144163" y="286818"/>
                </a:lnTo>
                <a:lnTo>
                  <a:pt x="173493" y="284230"/>
                </a:lnTo>
                <a:lnTo>
                  <a:pt x="224104" y="263525"/>
                </a:lnTo>
                <a:lnTo>
                  <a:pt x="262843" y="222884"/>
                </a:lnTo>
                <a:lnTo>
                  <a:pt x="282786" y="171498"/>
                </a:lnTo>
                <a:lnTo>
                  <a:pt x="285279" y="142644"/>
                </a:lnTo>
                <a:lnTo>
                  <a:pt x="282691" y="113884"/>
                </a:lnTo>
                <a:lnTo>
                  <a:pt x="261986" y="63269"/>
                </a:lnTo>
                <a:lnTo>
                  <a:pt x="222010" y="23297"/>
                </a:lnTo>
                <a:lnTo>
                  <a:pt x="171399" y="2589"/>
                </a:lnTo>
                <a:lnTo>
                  <a:pt x="143390" y="68"/>
                </a:lnTo>
                <a:close/>
              </a:path>
              <a:path w="285750" h="287019">
                <a:moveTo>
                  <a:pt x="144163" y="0"/>
                </a:moveTo>
                <a:lnTo>
                  <a:pt x="142634" y="0"/>
                </a:lnTo>
                <a:lnTo>
                  <a:pt x="143390" y="68"/>
                </a:lnTo>
                <a:lnTo>
                  <a:pt x="144163" y="0"/>
                </a:lnTo>
                <a:close/>
              </a:path>
            </a:pathLst>
          </a:custGeom>
          <a:solidFill>
            <a:srgbClr val="FEC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068144" y="1568706"/>
            <a:ext cx="803910" cy="1049655"/>
          </a:xfrm>
          <a:custGeom>
            <a:avLst/>
            <a:gdLst/>
            <a:ahLst/>
            <a:cxnLst/>
            <a:rect l="l" t="t" r="r" b="b"/>
            <a:pathLst>
              <a:path w="803909" h="1049655">
                <a:moveTo>
                  <a:pt x="404909" y="0"/>
                </a:moveTo>
                <a:lnTo>
                  <a:pt x="401830" y="0"/>
                </a:lnTo>
                <a:lnTo>
                  <a:pt x="347646" y="2910"/>
                </a:lnTo>
                <a:lnTo>
                  <a:pt x="297281" y="11642"/>
                </a:lnTo>
                <a:lnTo>
                  <a:pt x="250737" y="26196"/>
                </a:lnTo>
                <a:lnTo>
                  <a:pt x="208012" y="46573"/>
                </a:lnTo>
                <a:lnTo>
                  <a:pt x="169108" y="72773"/>
                </a:lnTo>
                <a:lnTo>
                  <a:pt x="134024" y="104797"/>
                </a:lnTo>
                <a:lnTo>
                  <a:pt x="102761" y="142644"/>
                </a:lnTo>
                <a:lnTo>
                  <a:pt x="78672" y="179365"/>
                </a:lnTo>
                <a:lnTo>
                  <a:pt x="57797" y="218958"/>
                </a:lnTo>
                <a:lnTo>
                  <a:pt x="40134" y="261425"/>
                </a:lnTo>
                <a:lnTo>
                  <a:pt x="25685" y="306765"/>
                </a:lnTo>
                <a:lnTo>
                  <a:pt x="14447" y="354980"/>
                </a:lnTo>
                <a:lnTo>
                  <a:pt x="6420" y="406069"/>
                </a:lnTo>
                <a:lnTo>
                  <a:pt x="1605" y="460034"/>
                </a:lnTo>
                <a:lnTo>
                  <a:pt x="0" y="516874"/>
                </a:lnTo>
                <a:lnTo>
                  <a:pt x="1605" y="573842"/>
                </a:lnTo>
                <a:lnTo>
                  <a:pt x="6420" y="628174"/>
                </a:lnTo>
                <a:lnTo>
                  <a:pt x="14447" y="679869"/>
                </a:lnTo>
                <a:lnTo>
                  <a:pt x="25685" y="728928"/>
                </a:lnTo>
                <a:lnTo>
                  <a:pt x="40134" y="775348"/>
                </a:lnTo>
                <a:lnTo>
                  <a:pt x="57797" y="819130"/>
                </a:lnTo>
                <a:lnTo>
                  <a:pt x="78672" y="860274"/>
                </a:lnTo>
                <a:lnTo>
                  <a:pt x="102761" y="898778"/>
                </a:lnTo>
                <a:lnTo>
                  <a:pt x="134402" y="938663"/>
                </a:lnTo>
                <a:lnTo>
                  <a:pt x="169738" y="972409"/>
                </a:lnTo>
                <a:lnTo>
                  <a:pt x="208769" y="1000016"/>
                </a:lnTo>
                <a:lnTo>
                  <a:pt x="251495" y="1021487"/>
                </a:lnTo>
                <a:lnTo>
                  <a:pt x="297914" y="1036821"/>
                </a:lnTo>
                <a:lnTo>
                  <a:pt x="348026" y="1046022"/>
                </a:lnTo>
                <a:lnTo>
                  <a:pt x="401830" y="1049088"/>
                </a:lnTo>
                <a:lnTo>
                  <a:pt x="455634" y="1046022"/>
                </a:lnTo>
                <a:lnTo>
                  <a:pt x="505745" y="1036821"/>
                </a:lnTo>
                <a:lnTo>
                  <a:pt x="552164" y="1021487"/>
                </a:lnTo>
                <a:lnTo>
                  <a:pt x="594892" y="1000016"/>
                </a:lnTo>
                <a:lnTo>
                  <a:pt x="633929" y="972409"/>
                </a:lnTo>
                <a:lnTo>
                  <a:pt x="669275" y="938663"/>
                </a:lnTo>
                <a:lnTo>
                  <a:pt x="700931" y="898778"/>
                </a:lnTo>
                <a:lnTo>
                  <a:pt x="725007" y="860274"/>
                </a:lnTo>
                <a:lnTo>
                  <a:pt x="726482" y="857366"/>
                </a:lnTo>
                <a:lnTo>
                  <a:pt x="404909" y="857366"/>
                </a:lnTo>
                <a:lnTo>
                  <a:pt x="365313" y="853182"/>
                </a:lnTo>
                <a:lnTo>
                  <a:pt x="300098" y="819705"/>
                </a:lnTo>
                <a:lnTo>
                  <a:pt x="274478" y="790414"/>
                </a:lnTo>
                <a:lnTo>
                  <a:pt x="253517" y="752752"/>
                </a:lnTo>
                <a:lnTo>
                  <a:pt x="237215" y="706722"/>
                </a:lnTo>
                <a:lnTo>
                  <a:pt x="225570" y="652322"/>
                </a:lnTo>
                <a:lnTo>
                  <a:pt x="218584" y="589552"/>
                </a:lnTo>
                <a:lnTo>
                  <a:pt x="216255" y="518413"/>
                </a:lnTo>
                <a:lnTo>
                  <a:pt x="218584" y="449848"/>
                </a:lnTo>
                <a:lnTo>
                  <a:pt x="225570" y="389350"/>
                </a:lnTo>
                <a:lnTo>
                  <a:pt x="237215" y="336918"/>
                </a:lnTo>
                <a:lnTo>
                  <a:pt x="253517" y="292552"/>
                </a:lnTo>
                <a:lnTo>
                  <a:pt x="274478" y="256253"/>
                </a:lnTo>
                <a:lnTo>
                  <a:pt x="300098" y="228020"/>
                </a:lnTo>
                <a:lnTo>
                  <a:pt x="365313" y="195755"/>
                </a:lnTo>
                <a:lnTo>
                  <a:pt x="404909" y="191721"/>
                </a:lnTo>
                <a:lnTo>
                  <a:pt x="732383" y="191721"/>
                </a:lnTo>
                <a:lnTo>
                  <a:pt x="726175" y="179696"/>
                </a:lnTo>
                <a:lnTo>
                  <a:pt x="702449" y="142644"/>
                </a:lnTo>
                <a:lnTo>
                  <a:pt x="671586" y="104797"/>
                </a:lnTo>
                <a:lnTo>
                  <a:pt x="636841" y="72773"/>
                </a:lnTo>
                <a:lnTo>
                  <a:pt x="598215" y="46573"/>
                </a:lnTo>
                <a:lnTo>
                  <a:pt x="555708" y="26196"/>
                </a:lnTo>
                <a:lnTo>
                  <a:pt x="509321" y="11642"/>
                </a:lnTo>
                <a:lnTo>
                  <a:pt x="459054" y="2910"/>
                </a:lnTo>
                <a:lnTo>
                  <a:pt x="404909" y="0"/>
                </a:lnTo>
                <a:close/>
              </a:path>
              <a:path w="803909" h="1049655">
                <a:moveTo>
                  <a:pt x="732383" y="191721"/>
                </a:moveTo>
                <a:lnTo>
                  <a:pt x="404909" y="191721"/>
                </a:lnTo>
                <a:lnTo>
                  <a:pt x="444176" y="195755"/>
                </a:lnTo>
                <a:lnTo>
                  <a:pt x="478825" y="207854"/>
                </a:lnTo>
                <a:lnTo>
                  <a:pt x="534266" y="256253"/>
                </a:lnTo>
                <a:lnTo>
                  <a:pt x="555058" y="292552"/>
                </a:lnTo>
                <a:lnTo>
                  <a:pt x="571230" y="336918"/>
                </a:lnTo>
                <a:lnTo>
                  <a:pt x="582782" y="389350"/>
                </a:lnTo>
                <a:lnTo>
                  <a:pt x="589713" y="449848"/>
                </a:lnTo>
                <a:lnTo>
                  <a:pt x="592023" y="518413"/>
                </a:lnTo>
                <a:lnTo>
                  <a:pt x="589713" y="589552"/>
                </a:lnTo>
                <a:lnTo>
                  <a:pt x="582782" y="652322"/>
                </a:lnTo>
                <a:lnTo>
                  <a:pt x="571230" y="706722"/>
                </a:lnTo>
                <a:lnTo>
                  <a:pt x="555058" y="752752"/>
                </a:lnTo>
                <a:lnTo>
                  <a:pt x="534266" y="790414"/>
                </a:lnTo>
                <a:lnTo>
                  <a:pt x="508855" y="819705"/>
                </a:lnTo>
                <a:lnTo>
                  <a:pt x="444176" y="853182"/>
                </a:lnTo>
                <a:lnTo>
                  <a:pt x="404909" y="857366"/>
                </a:lnTo>
                <a:lnTo>
                  <a:pt x="726482" y="857366"/>
                </a:lnTo>
                <a:lnTo>
                  <a:pt x="745876" y="819130"/>
                </a:lnTo>
                <a:lnTo>
                  <a:pt x="763536" y="775348"/>
                </a:lnTo>
                <a:lnTo>
                  <a:pt x="777986" y="728928"/>
                </a:lnTo>
                <a:lnTo>
                  <a:pt x="789227" y="679869"/>
                </a:lnTo>
                <a:lnTo>
                  <a:pt x="797257" y="628174"/>
                </a:lnTo>
                <a:lnTo>
                  <a:pt x="802075" y="573842"/>
                </a:lnTo>
                <a:lnTo>
                  <a:pt x="803682" y="516874"/>
                </a:lnTo>
                <a:lnTo>
                  <a:pt x="802100" y="460372"/>
                </a:lnTo>
                <a:lnTo>
                  <a:pt x="797354" y="406648"/>
                </a:lnTo>
                <a:lnTo>
                  <a:pt x="789445" y="355700"/>
                </a:lnTo>
                <a:lnTo>
                  <a:pt x="778372" y="307531"/>
                </a:lnTo>
                <a:lnTo>
                  <a:pt x="764136" y="262140"/>
                </a:lnTo>
                <a:lnTo>
                  <a:pt x="746737" y="219528"/>
                </a:lnTo>
                <a:lnTo>
                  <a:pt x="732383" y="191721"/>
                </a:lnTo>
                <a:close/>
              </a:path>
            </a:pathLst>
          </a:custGeom>
          <a:solidFill>
            <a:srgbClr val="7DD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930062" y="9758771"/>
            <a:ext cx="4128834" cy="866208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3080616" y="5851938"/>
            <a:ext cx="1826895" cy="89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7670">
              <a:lnSpc>
                <a:spcPct val="111300"/>
              </a:lnSpc>
              <a:spcBef>
                <a:spcPts val="100"/>
              </a:spcBef>
            </a:pP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GREEN </a:t>
            </a:r>
            <a:r>
              <a:rPr sz="2550" b="1" spc="5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TRANSITION</a:t>
            </a:r>
            <a:endParaRPr sz="2550">
              <a:latin typeface="PF Highway Gothic"/>
              <a:cs typeface="PF Highwa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30845" y="5851938"/>
            <a:ext cx="2795905" cy="89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2005">
              <a:lnSpc>
                <a:spcPct val="111300"/>
              </a:lnSpc>
              <a:spcBef>
                <a:spcPts val="100"/>
              </a:spcBef>
            </a:pP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DIGITAL </a:t>
            </a:r>
            <a:r>
              <a:rPr sz="2550" b="1" spc="5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TRANSFORMATION</a:t>
            </a:r>
            <a:endParaRPr sz="2550">
              <a:latin typeface="PF Highway Gothic"/>
              <a:cs typeface="PF Highwa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358942" y="5851938"/>
            <a:ext cx="3409315" cy="89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>
              <a:lnSpc>
                <a:spcPct val="111300"/>
              </a:lnSpc>
              <a:spcBef>
                <a:spcPts val="100"/>
              </a:spcBef>
            </a:pP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EMPLOYMENT, SKILLS </a:t>
            </a:r>
            <a:r>
              <a:rPr sz="2550" b="1" spc="5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AND</a:t>
            </a:r>
            <a:r>
              <a:rPr sz="2550" b="1" spc="-25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SOCIAL</a:t>
            </a:r>
            <a:r>
              <a:rPr sz="2550" b="1" spc="-20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COHESION</a:t>
            </a:r>
            <a:endParaRPr sz="2550">
              <a:latin typeface="PF Highway Gothic"/>
              <a:cs typeface="PF Highwa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296394" y="5851938"/>
            <a:ext cx="3525520" cy="132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78105" algn="ctr">
              <a:lnSpc>
                <a:spcPct val="111300"/>
              </a:lnSpc>
              <a:spcBef>
                <a:spcPts val="100"/>
              </a:spcBef>
            </a:pP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PRIVATE</a:t>
            </a:r>
            <a:r>
              <a:rPr sz="2550" b="1" spc="-40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INVESTMENTS </a:t>
            </a:r>
            <a:r>
              <a:rPr sz="2550" b="1" spc="-630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AND</a:t>
            </a:r>
            <a:r>
              <a:rPr sz="2550" b="1" spc="-40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TRANSFORMATION </a:t>
            </a:r>
            <a:r>
              <a:rPr sz="2550" b="1" spc="-630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OF</a:t>
            </a:r>
            <a:r>
              <a:rPr sz="2550" b="1" spc="-5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THE</a:t>
            </a:r>
            <a:r>
              <a:rPr sz="2550" b="1" spc="-5">
                <a:solidFill>
                  <a:srgbClr val="FFFFFF"/>
                </a:solidFill>
                <a:latin typeface="PF Highway Gothic"/>
                <a:cs typeface="PF Highway Gothic"/>
              </a:rPr>
              <a:t> </a:t>
            </a:r>
            <a:r>
              <a:rPr sz="2550" b="1">
                <a:solidFill>
                  <a:srgbClr val="FFFFFF"/>
                </a:solidFill>
                <a:latin typeface="PF Highway Gothic"/>
                <a:cs typeface="PF Highway Gothic"/>
              </a:rPr>
              <a:t>ECONOMY</a:t>
            </a:r>
            <a:endParaRPr sz="2550">
              <a:latin typeface="PF Highway Gothic"/>
              <a:cs typeface="PF Highway Gothic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976505" y="7695619"/>
            <a:ext cx="16062325" cy="261620"/>
            <a:chOff x="1976505" y="7695619"/>
            <a:chExt cx="16062325" cy="261620"/>
          </a:xfrm>
        </p:grpSpPr>
        <p:sp>
          <p:nvSpPr>
            <p:cNvPr id="50" name="object 50"/>
            <p:cNvSpPr/>
            <p:nvPr/>
          </p:nvSpPr>
          <p:spPr>
            <a:xfrm>
              <a:off x="1976505" y="7695619"/>
              <a:ext cx="3958590" cy="261620"/>
            </a:xfrm>
            <a:custGeom>
              <a:avLst/>
              <a:gdLst/>
              <a:ahLst/>
              <a:cxnLst/>
              <a:rect l="l" t="t" r="r" b="b"/>
              <a:pathLst>
                <a:path w="3958590" h="261620">
                  <a:moveTo>
                    <a:pt x="0" y="261468"/>
                  </a:moveTo>
                  <a:lnTo>
                    <a:pt x="3958183" y="261468"/>
                  </a:lnTo>
                  <a:lnTo>
                    <a:pt x="3958183" y="0"/>
                  </a:lnTo>
                  <a:lnTo>
                    <a:pt x="0" y="0"/>
                  </a:lnTo>
                  <a:lnTo>
                    <a:pt x="0" y="261468"/>
                  </a:lnTo>
                  <a:close/>
                </a:path>
              </a:pathLst>
            </a:custGeom>
            <a:solidFill>
              <a:srgbClr val="4B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34688" y="7695619"/>
              <a:ext cx="4034790" cy="261620"/>
            </a:xfrm>
            <a:custGeom>
              <a:avLst/>
              <a:gdLst/>
              <a:ahLst/>
              <a:cxnLst/>
              <a:rect l="l" t="t" r="r" b="b"/>
              <a:pathLst>
                <a:path w="4034790" h="261620">
                  <a:moveTo>
                    <a:pt x="4034683" y="0"/>
                  </a:moveTo>
                  <a:lnTo>
                    <a:pt x="0" y="0"/>
                  </a:lnTo>
                  <a:lnTo>
                    <a:pt x="0" y="261468"/>
                  </a:lnTo>
                  <a:lnTo>
                    <a:pt x="4034683" y="261468"/>
                  </a:lnTo>
                  <a:lnTo>
                    <a:pt x="4034683" y="0"/>
                  </a:lnTo>
                  <a:close/>
                </a:path>
              </a:pathLst>
            </a:custGeom>
            <a:solidFill>
              <a:srgbClr val="13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969382" y="7695619"/>
              <a:ext cx="4034790" cy="261620"/>
            </a:xfrm>
            <a:custGeom>
              <a:avLst/>
              <a:gdLst/>
              <a:ahLst/>
              <a:cxnLst/>
              <a:rect l="l" t="t" r="r" b="b"/>
              <a:pathLst>
                <a:path w="4034790" h="261620">
                  <a:moveTo>
                    <a:pt x="4034683" y="0"/>
                  </a:moveTo>
                  <a:lnTo>
                    <a:pt x="0" y="0"/>
                  </a:lnTo>
                  <a:lnTo>
                    <a:pt x="0" y="261468"/>
                  </a:lnTo>
                  <a:lnTo>
                    <a:pt x="4034683" y="261468"/>
                  </a:lnTo>
                  <a:lnTo>
                    <a:pt x="4034683" y="0"/>
                  </a:lnTo>
                  <a:close/>
                </a:path>
              </a:pathLst>
            </a:custGeom>
            <a:solidFill>
              <a:srgbClr val="FF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004065" y="7695619"/>
              <a:ext cx="4034790" cy="261620"/>
            </a:xfrm>
            <a:custGeom>
              <a:avLst/>
              <a:gdLst/>
              <a:ahLst/>
              <a:cxnLst/>
              <a:rect l="l" t="t" r="r" b="b"/>
              <a:pathLst>
                <a:path w="4034790" h="261620">
                  <a:moveTo>
                    <a:pt x="4034683" y="0"/>
                  </a:moveTo>
                  <a:lnTo>
                    <a:pt x="0" y="0"/>
                  </a:lnTo>
                  <a:lnTo>
                    <a:pt x="0" y="261468"/>
                  </a:lnTo>
                  <a:lnTo>
                    <a:pt x="4034683" y="261468"/>
                  </a:lnTo>
                  <a:lnTo>
                    <a:pt x="4034683" y="0"/>
                  </a:lnTo>
                  <a:close/>
                </a:path>
              </a:pathLst>
            </a:custGeom>
            <a:solidFill>
              <a:srgbClr val="E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634012" y="4573738"/>
            <a:ext cx="718185" cy="922655"/>
            <a:chOff x="3634012" y="4573738"/>
            <a:chExt cx="718185" cy="922655"/>
          </a:xfrm>
        </p:grpSpPr>
        <p:sp>
          <p:nvSpPr>
            <p:cNvPr id="55" name="object 55"/>
            <p:cNvSpPr/>
            <p:nvPr/>
          </p:nvSpPr>
          <p:spPr>
            <a:xfrm>
              <a:off x="3644483" y="4584211"/>
              <a:ext cx="697230" cy="819150"/>
            </a:xfrm>
            <a:custGeom>
              <a:avLst/>
              <a:gdLst/>
              <a:ahLst/>
              <a:cxnLst/>
              <a:rect l="l" t="t" r="r" b="b"/>
              <a:pathLst>
                <a:path w="697229" h="819150">
                  <a:moveTo>
                    <a:pt x="64648" y="783662"/>
                  </a:moveTo>
                  <a:lnTo>
                    <a:pt x="16270" y="676683"/>
                  </a:lnTo>
                  <a:lnTo>
                    <a:pt x="0" y="605838"/>
                  </a:lnTo>
                  <a:lnTo>
                    <a:pt x="15705" y="539460"/>
                  </a:lnTo>
                  <a:lnTo>
                    <a:pt x="63255" y="445881"/>
                  </a:lnTo>
                  <a:lnTo>
                    <a:pt x="90484" y="403796"/>
                  </a:lnTo>
                  <a:lnTo>
                    <a:pt x="122231" y="368379"/>
                  </a:lnTo>
                  <a:lnTo>
                    <a:pt x="157641" y="338431"/>
                  </a:lnTo>
                  <a:lnTo>
                    <a:pt x="195854" y="312754"/>
                  </a:lnTo>
                  <a:lnTo>
                    <a:pt x="236014" y="290149"/>
                  </a:lnTo>
                  <a:lnTo>
                    <a:pt x="277262" y="269418"/>
                  </a:lnTo>
                  <a:lnTo>
                    <a:pt x="318741" y="249363"/>
                  </a:lnTo>
                  <a:lnTo>
                    <a:pt x="359593" y="228786"/>
                  </a:lnTo>
                  <a:lnTo>
                    <a:pt x="398961" y="206487"/>
                  </a:lnTo>
                  <a:lnTo>
                    <a:pt x="435985" y="181270"/>
                  </a:lnTo>
                  <a:lnTo>
                    <a:pt x="469810" y="151935"/>
                  </a:lnTo>
                  <a:lnTo>
                    <a:pt x="499577" y="117284"/>
                  </a:lnTo>
                  <a:lnTo>
                    <a:pt x="518567" y="80414"/>
                  </a:lnTo>
                  <a:lnTo>
                    <a:pt x="529147" y="42158"/>
                  </a:lnTo>
                  <a:lnTo>
                    <a:pt x="534718" y="0"/>
                  </a:lnTo>
                  <a:lnTo>
                    <a:pt x="646852" y="124365"/>
                  </a:lnTo>
                  <a:lnTo>
                    <a:pt x="696817" y="219931"/>
                  </a:lnTo>
                  <a:lnTo>
                    <a:pt x="695941" y="335400"/>
                  </a:lnTo>
                  <a:lnTo>
                    <a:pt x="655552" y="519471"/>
                  </a:lnTo>
                  <a:lnTo>
                    <a:pt x="643715" y="560792"/>
                  </a:lnTo>
                  <a:lnTo>
                    <a:pt x="628538" y="599980"/>
                  </a:lnTo>
                  <a:lnTo>
                    <a:pt x="610018" y="636782"/>
                  </a:lnTo>
                  <a:lnTo>
                    <a:pt x="588155" y="670947"/>
                  </a:lnTo>
                  <a:lnTo>
                    <a:pt x="562947" y="702223"/>
                  </a:lnTo>
                  <a:lnTo>
                    <a:pt x="534394" y="730359"/>
                  </a:lnTo>
                  <a:lnTo>
                    <a:pt x="502495" y="755103"/>
                  </a:lnTo>
                  <a:lnTo>
                    <a:pt x="467248" y="776204"/>
                  </a:lnTo>
                  <a:lnTo>
                    <a:pt x="428653" y="793409"/>
                  </a:lnTo>
                  <a:lnTo>
                    <a:pt x="386709" y="806469"/>
                  </a:lnTo>
                  <a:lnTo>
                    <a:pt x="341414" y="815130"/>
                  </a:lnTo>
                  <a:lnTo>
                    <a:pt x="292768" y="819141"/>
                  </a:lnTo>
                  <a:lnTo>
                    <a:pt x="240769" y="818252"/>
                  </a:lnTo>
                  <a:lnTo>
                    <a:pt x="185417" y="812210"/>
                  </a:lnTo>
                  <a:lnTo>
                    <a:pt x="126710" y="800764"/>
                  </a:lnTo>
                  <a:lnTo>
                    <a:pt x="64648" y="783662"/>
                  </a:lnTo>
                  <a:close/>
                </a:path>
              </a:pathLst>
            </a:custGeom>
            <a:ln w="20941">
              <a:solidFill>
                <a:srgbClr val="4B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80174" y="5057731"/>
              <a:ext cx="338455" cy="428625"/>
            </a:xfrm>
            <a:custGeom>
              <a:avLst/>
              <a:gdLst/>
              <a:ahLst/>
              <a:cxnLst/>
              <a:rect l="l" t="t" r="r" b="b"/>
              <a:pathLst>
                <a:path w="338454" h="428625">
                  <a:moveTo>
                    <a:pt x="3884" y="428091"/>
                  </a:moveTo>
                  <a:lnTo>
                    <a:pt x="10268" y="368437"/>
                  </a:lnTo>
                  <a:lnTo>
                    <a:pt x="26199" y="314489"/>
                  </a:lnTo>
                  <a:lnTo>
                    <a:pt x="46745" y="265675"/>
                  </a:lnTo>
                  <a:lnTo>
                    <a:pt x="70856" y="221864"/>
                  </a:lnTo>
                  <a:lnTo>
                    <a:pt x="97484" y="182926"/>
                  </a:lnTo>
                  <a:lnTo>
                    <a:pt x="125580" y="148728"/>
                  </a:lnTo>
                  <a:lnTo>
                    <a:pt x="154096" y="119139"/>
                  </a:lnTo>
                  <a:lnTo>
                    <a:pt x="239200" y="51450"/>
                  </a:lnTo>
                  <a:lnTo>
                    <a:pt x="288471" y="22300"/>
                  </a:lnTo>
                  <a:lnTo>
                    <a:pt x="323142" y="5506"/>
                  </a:lnTo>
                  <a:lnTo>
                    <a:pt x="336555" y="0"/>
                  </a:lnTo>
                  <a:lnTo>
                    <a:pt x="337874" y="3706"/>
                  </a:lnTo>
                  <a:lnTo>
                    <a:pt x="324565" y="9162"/>
                  </a:lnTo>
                  <a:lnTo>
                    <a:pt x="290142" y="25843"/>
                  </a:lnTo>
                  <a:lnTo>
                    <a:pt x="241215" y="54808"/>
                  </a:lnTo>
                  <a:lnTo>
                    <a:pt x="184392" y="97117"/>
                  </a:lnTo>
                  <a:lnTo>
                    <a:pt x="128451" y="151394"/>
                  </a:lnTo>
                  <a:lnTo>
                    <a:pt x="100583" y="185326"/>
                  </a:lnTo>
                  <a:lnTo>
                    <a:pt x="74171" y="223959"/>
                  </a:lnTo>
                  <a:lnTo>
                    <a:pt x="50255" y="267422"/>
                  </a:lnTo>
                  <a:lnTo>
                    <a:pt x="29875" y="315846"/>
                  </a:lnTo>
                  <a:lnTo>
                    <a:pt x="14072" y="369359"/>
                  </a:lnTo>
                  <a:lnTo>
                    <a:pt x="3884" y="428091"/>
                  </a:lnTo>
                  <a:close/>
                </a:path>
              </a:pathLst>
            </a:custGeom>
            <a:ln w="20941">
              <a:solidFill>
                <a:srgbClr val="4B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18555" y="474850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9601" y="9800"/>
                  </a:moveTo>
                  <a:lnTo>
                    <a:pt x="19601" y="15214"/>
                  </a:lnTo>
                  <a:lnTo>
                    <a:pt x="15214" y="19601"/>
                  </a:lnTo>
                  <a:lnTo>
                    <a:pt x="9800" y="19601"/>
                  </a:lnTo>
                  <a:lnTo>
                    <a:pt x="4387" y="19601"/>
                  </a:lnTo>
                  <a:lnTo>
                    <a:pt x="0" y="15214"/>
                  </a:lnTo>
                  <a:lnTo>
                    <a:pt x="0" y="9800"/>
                  </a:lnTo>
                  <a:lnTo>
                    <a:pt x="0" y="4387"/>
                  </a:lnTo>
                  <a:lnTo>
                    <a:pt x="4387" y="0"/>
                  </a:lnTo>
                  <a:lnTo>
                    <a:pt x="9800" y="0"/>
                  </a:lnTo>
                  <a:lnTo>
                    <a:pt x="15214" y="0"/>
                  </a:lnTo>
                  <a:lnTo>
                    <a:pt x="19601" y="4387"/>
                  </a:lnTo>
                  <a:lnTo>
                    <a:pt x="19601" y="9800"/>
                  </a:lnTo>
                  <a:close/>
                </a:path>
              </a:pathLst>
            </a:custGeom>
            <a:ln w="20941">
              <a:solidFill>
                <a:srgbClr val="4B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75748" y="4652979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39192" y="19591"/>
                  </a:moveTo>
                  <a:lnTo>
                    <a:pt x="37652" y="27221"/>
                  </a:lnTo>
                  <a:lnTo>
                    <a:pt x="33453" y="33451"/>
                  </a:lnTo>
                  <a:lnTo>
                    <a:pt x="27225" y="37652"/>
                  </a:lnTo>
                  <a:lnTo>
                    <a:pt x="19601" y="39192"/>
                  </a:lnTo>
                  <a:lnTo>
                    <a:pt x="11971" y="37652"/>
                  </a:lnTo>
                  <a:lnTo>
                    <a:pt x="5740" y="33451"/>
                  </a:lnTo>
                  <a:lnTo>
                    <a:pt x="1540" y="27221"/>
                  </a:lnTo>
                  <a:lnTo>
                    <a:pt x="0" y="19591"/>
                  </a:lnTo>
                  <a:lnTo>
                    <a:pt x="1540" y="11966"/>
                  </a:lnTo>
                  <a:lnTo>
                    <a:pt x="5740" y="5739"/>
                  </a:lnTo>
                  <a:lnTo>
                    <a:pt x="11971" y="1540"/>
                  </a:lnTo>
                  <a:lnTo>
                    <a:pt x="19601" y="0"/>
                  </a:lnTo>
                  <a:lnTo>
                    <a:pt x="27225" y="1540"/>
                  </a:lnTo>
                  <a:lnTo>
                    <a:pt x="33453" y="5739"/>
                  </a:lnTo>
                  <a:lnTo>
                    <a:pt x="37652" y="11966"/>
                  </a:lnTo>
                  <a:lnTo>
                    <a:pt x="39192" y="19591"/>
                  </a:lnTo>
                  <a:close/>
                </a:path>
              </a:pathLst>
            </a:custGeom>
            <a:ln w="20941">
              <a:solidFill>
                <a:srgbClr val="4B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01169" y="4573738"/>
              <a:ext cx="79725" cy="79735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11606062" y="4573745"/>
            <a:ext cx="922655" cy="922655"/>
            <a:chOff x="11606062" y="4573745"/>
            <a:chExt cx="922655" cy="922655"/>
          </a:xfrm>
        </p:grpSpPr>
        <p:sp>
          <p:nvSpPr>
            <p:cNvPr id="61" name="object 61"/>
            <p:cNvSpPr/>
            <p:nvPr/>
          </p:nvSpPr>
          <p:spPr>
            <a:xfrm>
              <a:off x="11986722" y="4584216"/>
              <a:ext cx="531495" cy="531495"/>
            </a:xfrm>
            <a:custGeom>
              <a:avLst/>
              <a:gdLst/>
              <a:ahLst/>
              <a:cxnLst/>
              <a:rect l="l" t="t" r="r" b="b"/>
              <a:pathLst>
                <a:path w="531495" h="531495">
                  <a:moveTo>
                    <a:pt x="472373" y="383799"/>
                  </a:moveTo>
                  <a:lnTo>
                    <a:pt x="463285" y="376280"/>
                  </a:lnTo>
                  <a:lnTo>
                    <a:pt x="453254" y="370753"/>
                  </a:lnTo>
                  <a:lnTo>
                    <a:pt x="442565" y="367205"/>
                  </a:lnTo>
                  <a:lnTo>
                    <a:pt x="431505" y="365622"/>
                  </a:lnTo>
                  <a:lnTo>
                    <a:pt x="531418" y="265709"/>
                  </a:lnTo>
                  <a:lnTo>
                    <a:pt x="431505" y="165795"/>
                  </a:lnTo>
                  <a:lnTo>
                    <a:pt x="442565" y="164211"/>
                  </a:lnTo>
                  <a:lnTo>
                    <a:pt x="453254" y="160660"/>
                  </a:lnTo>
                  <a:lnTo>
                    <a:pt x="463285" y="155129"/>
                  </a:lnTo>
                  <a:lnTo>
                    <a:pt x="472373" y="147608"/>
                  </a:lnTo>
                  <a:lnTo>
                    <a:pt x="486125" y="126890"/>
                  </a:lnTo>
                  <a:lnTo>
                    <a:pt x="490710" y="103326"/>
                  </a:lnTo>
                  <a:lnTo>
                    <a:pt x="486125" y="79762"/>
                  </a:lnTo>
                  <a:lnTo>
                    <a:pt x="472373" y="59045"/>
                  </a:lnTo>
                  <a:lnTo>
                    <a:pt x="451654" y="45286"/>
                  </a:lnTo>
                  <a:lnTo>
                    <a:pt x="428086" y="40700"/>
                  </a:lnTo>
                  <a:lnTo>
                    <a:pt x="404518" y="45286"/>
                  </a:lnTo>
                  <a:lnTo>
                    <a:pt x="370753" y="78163"/>
                  </a:lnTo>
                  <a:lnTo>
                    <a:pt x="365622" y="99913"/>
                  </a:lnTo>
                  <a:lnTo>
                    <a:pt x="265709" y="0"/>
                  </a:lnTo>
                  <a:lnTo>
                    <a:pt x="165795" y="99913"/>
                  </a:lnTo>
                  <a:lnTo>
                    <a:pt x="164211" y="88852"/>
                  </a:lnTo>
                  <a:lnTo>
                    <a:pt x="160660" y="78163"/>
                  </a:lnTo>
                  <a:lnTo>
                    <a:pt x="155129" y="68132"/>
                  </a:lnTo>
                  <a:lnTo>
                    <a:pt x="147608" y="59045"/>
                  </a:lnTo>
                  <a:lnTo>
                    <a:pt x="126889" y="45286"/>
                  </a:lnTo>
                  <a:lnTo>
                    <a:pt x="103322" y="40700"/>
                  </a:lnTo>
                  <a:lnTo>
                    <a:pt x="79758" y="45286"/>
                  </a:lnTo>
                  <a:lnTo>
                    <a:pt x="59045" y="59045"/>
                  </a:lnTo>
                  <a:lnTo>
                    <a:pt x="45286" y="79762"/>
                  </a:lnTo>
                  <a:lnTo>
                    <a:pt x="40700" y="103326"/>
                  </a:lnTo>
                  <a:lnTo>
                    <a:pt x="45286" y="126890"/>
                  </a:lnTo>
                  <a:lnTo>
                    <a:pt x="78159" y="160660"/>
                  </a:lnTo>
                  <a:lnTo>
                    <a:pt x="99913" y="165795"/>
                  </a:lnTo>
                  <a:lnTo>
                    <a:pt x="0" y="265709"/>
                  </a:lnTo>
                  <a:lnTo>
                    <a:pt x="99913" y="365622"/>
                  </a:lnTo>
                  <a:lnTo>
                    <a:pt x="101495" y="354560"/>
                  </a:lnTo>
                  <a:lnTo>
                    <a:pt x="105043" y="343869"/>
                  </a:lnTo>
                  <a:lnTo>
                    <a:pt x="110570" y="333837"/>
                  </a:lnTo>
                  <a:lnTo>
                    <a:pt x="118090" y="324754"/>
                  </a:lnTo>
                  <a:lnTo>
                    <a:pt x="138809" y="310995"/>
                  </a:lnTo>
                  <a:lnTo>
                    <a:pt x="162377" y="306409"/>
                  </a:lnTo>
                  <a:lnTo>
                    <a:pt x="185944" y="310995"/>
                  </a:lnTo>
                  <a:lnTo>
                    <a:pt x="206663" y="324754"/>
                  </a:lnTo>
                  <a:lnTo>
                    <a:pt x="220416" y="345471"/>
                  </a:lnTo>
                  <a:lnTo>
                    <a:pt x="225001" y="369035"/>
                  </a:lnTo>
                  <a:lnTo>
                    <a:pt x="220416" y="392599"/>
                  </a:lnTo>
                  <a:lnTo>
                    <a:pt x="187545" y="426369"/>
                  </a:lnTo>
                  <a:lnTo>
                    <a:pt x="165795" y="431505"/>
                  </a:lnTo>
                  <a:lnTo>
                    <a:pt x="265709" y="531418"/>
                  </a:lnTo>
                  <a:lnTo>
                    <a:pt x="365622" y="431505"/>
                  </a:lnTo>
                  <a:lnTo>
                    <a:pt x="367205" y="442565"/>
                  </a:lnTo>
                  <a:lnTo>
                    <a:pt x="370753" y="453254"/>
                  </a:lnTo>
                  <a:lnTo>
                    <a:pt x="376280" y="463285"/>
                  </a:lnTo>
                  <a:lnTo>
                    <a:pt x="383799" y="472373"/>
                  </a:lnTo>
                  <a:lnTo>
                    <a:pt x="404518" y="486131"/>
                  </a:lnTo>
                  <a:lnTo>
                    <a:pt x="428086" y="490718"/>
                  </a:lnTo>
                  <a:lnTo>
                    <a:pt x="451654" y="486131"/>
                  </a:lnTo>
                  <a:lnTo>
                    <a:pt x="472373" y="472373"/>
                  </a:lnTo>
                  <a:lnTo>
                    <a:pt x="486125" y="451654"/>
                  </a:lnTo>
                  <a:lnTo>
                    <a:pt x="490710" y="428086"/>
                  </a:lnTo>
                  <a:lnTo>
                    <a:pt x="486125" y="404518"/>
                  </a:lnTo>
                  <a:lnTo>
                    <a:pt x="472373" y="383799"/>
                  </a:lnTo>
                  <a:close/>
                </a:path>
              </a:pathLst>
            </a:custGeom>
            <a:ln w="20941">
              <a:solidFill>
                <a:srgbClr val="FFC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616533" y="4954409"/>
              <a:ext cx="531495" cy="531495"/>
            </a:xfrm>
            <a:custGeom>
              <a:avLst/>
              <a:gdLst/>
              <a:ahLst/>
              <a:cxnLst/>
              <a:rect l="l" t="t" r="r" b="b"/>
              <a:pathLst>
                <a:path w="531495" h="531495">
                  <a:moveTo>
                    <a:pt x="147618" y="472362"/>
                  </a:moveTo>
                  <a:lnTo>
                    <a:pt x="155133" y="463276"/>
                  </a:lnTo>
                  <a:lnTo>
                    <a:pt x="160661" y="453249"/>
                  </a:lnTo>
                  <a:lnTo>
                    <a:pt x="164211" y="442564"/>
                  </a:lnTo>
                  <a:lnTo>
                    <a:pt x="165795" y="431505"/>
                  </a:lnTo>
                  <a:lnTo>
                    <a:pt x="265698" y="531418"/>
                  </a:lnTo>
                  <a:lnTo>
                    <a:pt x="365611" y="431505"/>
                  </a:lnTo>
                  <a:lnTo>
                    <a:pt x="367197" y="442564"/>
                  </a:lnTo>
                  <a:lnTo>
                    <a:pt x="370751" y="453249"/>
                  </a:lnTo>
                  <a:lnTo>
                    <a:pt x="376282" y="463276"/>
                  </a:lnTo>
                  <a:lnTo>
                    <a:pt x="383799" y="472362"/>
                  </a:lnTo>
                  <a:lnTo>
                    <a:pt x="404518" y="486121"/>
                  </a:lnTo>
                  <a:lnTo>
                    <a:pt x="428086" y="490707"/>
                  </a:lnTo>
                  <a:lnTo>
                    <a:pt x="451654" y="486121"/>
                  </a:lnTo>
                  <a:lnTo>
                    <a:pt x="472373" y="472362"/>
                  </a:lnTo>
                  <a:lnTo>
                    <a:pt x="486131" y="451645"/>
                  </a:lnTo>
                  <a:lnTo>
                    <a:pt x="490718" y="428081"/>
                  </a:lnTo>
                  <a:lnTo>
                    <a:pt x="486131" y="404517"/>
                  </a:lnTo>
                  <a:lnTo>
                    <a:pt x="453253" y="370753"/>
                  </a:lnTo>
                  <a:lnTo>
                    <a:pt x="431494" y="365622"/>
                  </a:lnTo>
                  <a:lnTo>
                    <a:pt x="531407" y="265709"/>
                  </a:lnTo>
                  <a:lnTo>
                    <a:pt x="431505" y="165795"/>
                  </a:lnTo>
                  <a:lnTo>
                    <a:pt x="442565" y="164211"/>
                  </a:lnTo>
                  <a:lnTo>
                    <a:pt x="453254" y="160660"/>
                  </a:lnTo>
                  <a:lnTo>
                    <a:pt x="463285" y="155129"/>
                  </a:lnTo>
                  <a:lnTo>
                    <a:pt x="472373" y="147608"/>
                  </a:lnTo>
                  <a:lnTo>
                    <a:pt x="486131" y="126889"/>
                  </a:lnTo>
                  <a:lnTo>
                    <a:pt x="490718" y="103321"/>
                  </a:lnTo>
                  <a:lnTo>
                    <a:pt x="486131" y="79753"/>
                  </a:lnTo>
                  <a:lnTo>
                    <a:pt x="472373" y="59034"/>
                  </a:lnTo>
                  <a:lnTo>
                    <a:pt x="451654" y="45276"/>
                  </a:lnTo>
                  <a:lnTo>
                    <a:pt x="428086" y="40689"/>
                  </a:lnTo>
                  <a:lnTo>
                    <a:pt x="404518" y="45276"/>
                  </a:lnTo>
                  <a:lnTo>
                    <a:pt x="370751" y="78158"/>
                  </a:lnTo>
                  <a:lnTo>
                    <a:pt x="365611" y="99913"/>
                  </a:lnTo>
                  <a:lnTo>
                    <a:pt x="265698" y="0"/>
                  </a:lnTo>
                  <a:lnTo>
                    <a:pt x="165785" y="99913"/>
                  </a:lnTo>
                  <a:lnTo>
                    <a:pt x="176852" y="101495"/>
                  </a:lnTo>
                  <a:lnTo>
                    <a:pt x="187544" y="105043"/>
                  </a:lnTo>
                  <a:lnTo>
                    <a:pt x="197576" y="110570"/>
                  </a:lnTo>
                  <a:lnTo>
                    <a:pt x="206663" y="118090"/>
                  </a:lnTo>
                  <a:lnTo>
                    <a:pt x="220422" y="138809"/>
                  </a:lnTo>
                  <a:lnTo>
                    <a:pt x="225008" y="162375"/>
                  </a:lnTo>
                  <a:lnTo>
                    <a:pt x="220422" y="185940"/>
                  </a:lnTo>
                  <a:lnTo>
                    <a:pt x="206663" y="206653"/>
                  </a:lnTo>
                  <a:lnTo>
                    <a:pt x="185944" y="220412"/>
                  </a:lnTo>
                  <a:lnTo>
                    <a:pt x="162377" y="224998"/>
                  </a:lnTo>
                  <a:lnTo>
                    <a:pt x="138809" y="220412"/>
                  </a:lnTo>
                  <a:lnTo>
                    <a:pt x="105046" y="187544"/>
                  </a:lnTo>
                  <a:lnTo>
                    <a:pt x="99902" y="165795"/>
                  </a:lnTo>
                  <a:lnTo>
                    <a:pt x="0" y="265709"/>
                  </a:lnTo>
                  <a:lnTo>
                    <a:pt x="99913" y="365622"/>
                  </a:lnTo>
                  <a:lnTo>
                    <a:pt x="88848" y="367205"/>
                  </a:lnTo>
                  <a:lnTo>
                    <a:pt x="78159" y="370753"/>
                  </a:lnTo>
                  <a:lnTo>
                    <a:pt x="68131" y="376280"/>
                  </a:lnTo>
                  <a:lnTo>
                    <a:pt x="59045" y="383799"/>
                  </a:lnTo>
                  <a:lnTo>
                    <a:pt x="45286" y="404517"/>
                  </a:lnTo>
                  <a:lnTo>
                    <a:pt x="40700" y="428081"/>
                  </a:lnTo>
                  <a:lnTo>
                    <a:pt x="45286" y="451645"/>
                  </a:lnTo>
                  <a:lnTo>
                    <a:pt x="59045" y="472362"/>
                  </a:lnTo>
                  <a:lnTo>
                    <a:pt x="79764" y="486121"/>
                  </a:lnTo>
                  <a:lnTo>
                    <a:pt x="103331" y="490707"/>
                  </a:lnTo>
                  <a:lnTo>
                    <a:pt x="126899" y="486121"/>
                  </a:lnTo>
                  <a:lnTo>
                    <a:pt x="147618" y="472362"/>
                  </a:lnTo>
                  <a:close/>
                </a:path>
              </a:pathLst>
            </a:custGeom>
            <a:ln w="20941">
              <a:solidFill>
                <a:srgbClr val="FFC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15782094" y="4573739"/>
            <a:ext cx="958850" cy="922655"/>
            <a:chOff x="15782094" y="4573739"/>
            <a:chExt cx="958850" cy="922655"/>
          </a:xfrm>
        </p:grpSpPr>
        <p:sp>
          <p:nvSpPr>
            <p:cNvPr id="64" name="object 64"/>
            <p:cNvSpPr/>
            <p:nvPr/>
          </p:nvSpPr>
          <p:spPr>
            <a:xfrm>
              <a:off x="16261388" y="4914548"/>
              <a:ext cx="469265" cy="273050"/>
            </a:xfrm>
            <a:custGeom>
              <a:avLst/>
              <a:gdLst/>
              <a:ahLst/>
              <a:cxnLst/>
              <a:rect l="l" t="t" r="r" b="b"/>
              <a:pathLst>
                <a:path w="469265" h="273050">
                  <a:moveTo>
                    <a:pt x="0" y="150005"/>
                  </a:moveTo>
                  <a:lnTo>
                    <a:pt x="371842" y="0"/>
                  </a:lnTo>
                  <a:lnTo>
                    <a:pt x="468833" y="122519"/>
                  </a:lnTo>
                  <a:lnTo>
                    <a:pt x="97002" y="272525"/>
                  </a:lnTo>
                  <a:lnTo>
                    <a:pt x="0" y="150005"/>
                  </a:lnTo>
                  <a:close/>
                </a:path>
              </a:pathLst>
            </a:custGeom>
            <a:ln w="20941">
              <a:solidFill>
                <a:srgbClr val="E04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261384" y="5064556"/>
              <a:ext cx="339725" cy="421640"/>
            </a:xfrm>
            <a:custGeom>
              <a:avLst/>
              <a:gdLst/>
              <a:ahLst/>
              <a:cxnLst/>
              <a:rect l="l" t="t" r="r" b="b"/>
              <a:pathLst>
                <a:path w="339725" h="421639">
                  <a:moveTo>
                    <a:pt x="97002" y="122519"/>
                  </a:moveTo>
                  <a:lnTo>
                    <a:pt x="0" y="0"/>
                  </a:lnTo>
                  <a:lnTo>
                    <a:pt x="0" y="421264"/>
                  </a:lnTo>
                  <a:lnTo>
                    <a:pt x="339507" y="289917"/>
                  </a:lnTo>
                  <a:lnTo>
                    <a:pt x="339507" y="24690"/>
                  </a:lnTo>
                  <a:lnTo>
                    <a:pt x="97002" y="122519"/>
                  </a:lnTo>
                  <a:close/>
                </a:path>
              </a:pathLst>
            </a:custGeom>
            <a:ln w="20941">
              <a:solidFill>
                <a:srgbClr val="E04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5792564" y="4914548"/>
              <a:ext cx="469265" cy="273050"/>
            </a:xfrm>
            <a:custGeom>
              <a:avLst/>
              <a:gdLst/>
              <a:ahLst/>
              <a:cxnLst/>
              <a:rect l="l" t="t" r="r" b="b"/>
              <a:pathLst>
                <a:path w="469265" h="273050">
                  <a:moveTo>
                    <a:pt x="468823" y="150005"/>
                  </a:moveTo>
                  <a:lnTo>
                    <a:pt x="96991" y="0"/>
                  </a:lnTo>
                  <a:lnTo>
                    <a:pt x="0" y="122519"/>
                  </a:lnTo>
                  <a:lnTo>
                    <a:pt x="371821" y="272525"/>
                  </a:lnTo>
                  <a:lnTo>
                    <a:pt x="468823" y="150005"/>
                  </a:lnTo>
                  <a:close/>
                </a:path>
              </a:pathLst>
            </a:custGeom>
            <a:ln w="20941">
              <a:solidFill>
                <a:srgbClr val="E04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921893" y="5064556"/>
              <a:ext cx="339725" cy="421640"/>
            </a:xfrm>
            <a:custGeom>
              <a:avLst/>
              <a:gdLst/>
              <a:ahLst/>
              <a:cxnLst/>
              <a:rect l="l" t="t" r="r" b="b"/>
              <a:pathLst>
                <a:path w="339725" h="421639">
                  <a:moveTo>
                    <a:pt x="242495" y="122519"/>
                  </a:moveTo>
                  <a:lnTo>
                    <a:pt x="0" y="24690"/>
                  </a:lnTo>
                  <a:lnTo>
                    <a:pt x="0" y="289917"/>
                  </a:lnTo>
                  <a:lnTo>
                    <a:pt x="339497" y="421264"/>
                  </a:lnTo>
                  <a:lnTo>
                    <a:pt x="339497" y="0"/>
                  </a:lnTo>
                  <a:lnTo>
                    <a:pt x="242495" y="122519"/>
                  </a:lnTo>
                  <a:close/>
                </a:path>
              </a:pathLst>
            </a:custGeom>
            <a:ln w="20941">
              <a:solidFill>
                <a:srgbClr val="E04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889555" y="4826454"/>
              <a:ext cx="372110" cy="238125"/>
            </a:xfrm>
            <a:custGeom>
              <a:avLst/>
              <a:gdLst/>
              <a:ahLst/>
              <a:cxnLst/>
              <a:rect l="l" t="t" r="r" b="b"/>
              <a:pathLst>
                <a:path w="372109" h="238125">
                  <a:moveTo>
                    <a:pt x="301603" y="192433"/>
                  </a:moveTo>
                  <a:lnTo>
                    <a:pt x="301603" y="137022"/>
                  </a:lnTo>
                  <a:lnTo>
                    <a:pt x="292470" y="100791"/>
                  </a:lnTo>
                  <a:lnTo>
                    <a:pt x="270312" y="70305"/>
                  </a:lnTo>
                  <a:lnTo>
                    <a:pt x="242988" y="38921"/>
                  </a:lnTo>
                  <a:lnTo>
                    <a:pt x="218359" y="0"/>
                  </a:lnTo>
                  <a:lnTo>
                    <a:pt x="0" y="88091"/>
                  </a:lnTo>
                  <a:lnTo>
                    <a:pt x="371831" y="238097"/>
                  </a:lnTo>
                  <a:lnTo>
                    <a:pt x="304367" y="210883"/>
                  </a:lnTo>
                  <a:lnTo>
                    <a:pt x="302744" y="204967"/>
                  </a:lnTo>
                  <a:lnTo>
                    <a:pt x="301603" y="198852"/>
                  </a:lnTo>
                  <a:lnTo>
                    <a:pt x="301603" y="192433"/>
                  </a:lnTo>
                  <a:close/>
                </a:path>
              </a:pathLst>
            </a:custGeom>
            <a:ln w="20941">
              <a:solidFill>
                <a:srgbClr val="E04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6261390" y="4826454"/>
              <a:ext cx="372110" cy="238125"/>
            </a:xfrm>
            <a:custGeom>
              <a:avLst/>
              <a:gdLst/>
              <a:ahLst/>
              <a:cxnLst/>
              <a:rect l="l" t="t" r="r" b="b"/>
              <a:pathLst>
                <a:path w="372109" h="238125">
                  <a:moveTo>
                    <a:pt x="153482" y="0"/>
                  </a:moveTo>
                  <a:lnTo>
                    <a:pt x="128853" y="38921"/>
                  </a:lnTo>
                  <a:lnTo>
                    <a:pt x="101529" y="70305"/>
                  </a:lnTo>
                  <a:lnTo>
                    <a:pt x="79371" y="100791"/>
                  </a:lnTo>
                  <a:lnTo>
                    <a:pt x="70238" y="137022"/>
                  </a:lnTo>
                  <a:lnTo>
                    <a:pt x="70228" y="192433"/>
                  </a:lnTo>
                  <a:lnTo>
                    <a:pt x="70228" y="198863"/>
                  </a:lnTo>
                  <a:lnTo>
                    <a:pt x="69076" y="204967"/>
                  </a:lnTo>
                  <a:lnTo>
                    <a:pt x="67463" y="210883"/>
                  </a:lnTo>
                  <a:lnTo>
                    <a:pt x="0" y="238097"/>
                  </a:lnTo>
                  <a:lnTo>
                    <a:pt x="371842" y="88091"/>
                  </a:lnTo>
                  <a:lnTo>
                    <a:pt x="153482" y="0"/>
                  </a:lnTo>
                  <a:close/>
                </a:path>
              </a:pathLst>
            </a:custGeom>
            <a:ln w="20941">
              <a:solidFill>
                <a:srgbClr val="E04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534887" y="4644444"/>
              <a:ext cx="132006" cy="13198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892492" y="4681037"/>
              <a:ext cx="94863" cy="94855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6092828" y="4584210"/>
              <a:ext cx="337185" cy="379730"/>
            </a:xfrm>
            <a:custGeom>
              <a:avLst/>
              <a:gdLst/>
              <a:ahLst/>
              <a:cxnLst/>
              <a:rect l="l" t="t" r="r" b="b"/>
              <a:pathLst>
                <a:path w="337184" h="379729">
                  <a:moveTo>
                    <a:pt x="238799" y="379265"/>
                  </a:moveTo>
                  <a:lnTo>
                    <a:pt x="246082" y="346771"/>
                  </a:lnTo>
                  <a:lnTo>
                    <a:pt x="264292" y="319382"/>
                  </a:lnTo>
                  <a:lnTo>
                    <a:pt x="287965" y="292483"/>
                  </a:lnTo>
                  <a:lnTo>
                    <a:pt x="311637" y="261458"/>
                  </a:lnTo>
                  <a:lnTo>
                    <a:pt x="329847" y="221692"/>
                  </a:lnTo>
                  <a:lnTo>
                    <a:pt x="337131" y="168570"/>
                  </a:lnTo>
                  <a:lnTo>
                    <a:pt x="331109" y="123758"/>
                  </a:lnTo>
                  <a:lnTo>
                    <a:pt x="314115" y="83490"/>
                  </a:lnTo>
                  <a:lnTo>
                    <a:pt x="287756" y="49374"/>
                  </a:lnTo>
                  <a:lnTo>
                    <a:pt x="253640" y="23015"/>
                  </a:lnTo>
                  <a:lnTo>
                    <a:pt x="213372" y="6021"/>
                  </a:lnTo>
                  <a:lnTo>
                    <a:pt x="168560" y="0"/>
                  </a:lnTo>
                  <a:lnTo>
                    <a:pt x="123749" y="6021"/>
                  </a:lnTo>
                  <a:lnTo>
                    <a:pt x="83483" y="23015"/>
                  </a:lnTo>
                  <a:lnTo>
                    <a:pt x="49368" y="49374"/>
                  </a:lnTo>
                  <a:lnTo>
                    <a:pt x="23012" y="83490"/>
                  </a:lnTo>
                  <a:lnTo>
                    <a:pt x="6020" y="123758"/>
                  </a:lnTo>
                  <a:lnTo>
                    <a:pt x="0" y="168570"/>
                  </a:lnTo>
                  <a:lnTo>
                    <a:pt x="7283" y="221692"/>
                  </a:lnTo>
                  <a:lnTo>
                    <a:pt x="25493" y="261458"/>
                  </a:lnTo>
                  <a:lnTo>
                    <a:pt x="49166" y="292483"/>
                  </a:lnTo>
                  <a:lnTo>
                    <a:pt x="72838" y="319382"/>
                  </a:lnTo>
                  <a:lnTo>
                    <a:pt x="91048" y="346771"/>
                  </a:lnTo>
                  <a:lnTo>
                    <a:pt x="98332" y="379265"/>
                  </a:lnTo>
                  <a:lnTo>
                    <a:pt x="238799" y="379265"/>
                  </a:lnTo>
                  <a:close/>
                </a:path>
              </a:pathLst>
            </a:custGeom>
            <a:ln w="20941">
              <a:solidFill>
                <a:srgbClr val="E04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180692" y="4796316"/>
              <a:ext cx="161408" cy="278712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7479636" y="4584509"/>
            <a:ext cx="1114425" cy="914400"/>
            <a:chOff x="7479636" y="4584509"/>
            <a:chExt cx="1114425" cy="914400"/>
          </a:xfrm>
        </p:grpSpPr>
        <p:sp>
          <p:nvSpPr>
            <p:cNvPr id="75" name="object 75"/>
            <p:cNvSpPr/>
            <p:nvPr/>
          </p:nvSpPr>
          <p:spPr>
            <a:xfrm>
              <a:off x="8100286" y="5166502"/>
              <a:ext cx="482600" cy="321945"/>
            </a:xfrm>
            <a:custGeom>
              <a:avLst/>
              <a:gdLst/>
              <a:ahLst/>
              <a:cxnLst/>
              <a:rect l="l" t="t" r="r" b="b"/>
              <a:pathLst>
                <a:path w="482600" h="321945">
                  <a:moveTo>
                    <a:pt x="391862" y="321529"/>
                  </a:moveTo>
                  <a:lnTo>
                    <a:pt x="426975" y="314394"/>
                  </a:lnTo>
                  <a:lnTo>
                    <a:pt x="455732" y="294967"/>
                  </a:lnTo>
                  <a:lnTo>
                    <a:pt x="475162" y="266214"/>
                  </a:lnTo>
                  <a:lnTo>
                    <a:pt x="482299" y="231102"/>
                  </a:lnTo>
                  <a:lnTo>
                    <a:pt x="476773" y="200055"/>
                  </a:lnTo>
                  <a:lnTo>
                    <a:pt x="461529" y="173609"/>
                  </a:lnTo>
                  <a:lnTo>
                    <a:pt x="438562" y="153757"/>
                  </a:lnTo>
                  <a:lnTo>
                    <a:pt x="409872" y="142487"/>
                  </a:lnTo>
                  <a:lnTo>
                    <a:pt x="411181" y="135378"/>
                  </a:lnTo>
                  <a:lnTo>
                    <a:pt x="411956" y="128069"/>
                  </a:lnTo>
                  <a:lnTo>
                    <a:pt x="411956" y="120582"/>
                  </a:lnTo>
                  <a:lnTo>
                    <a:pt x="402481" y="73642"/>
                  </a:lnTo>
                  <a:lnTo>
                    <a:pt x="376642" y="35314"/>
                  </a:lnTo>
                  <a:lnTo>
                    <a:pt x="338317" y="9474"/>
                  </a:lnTo>
                  <a:lnTo>
                    <a:pt x="291383" y="0"/>
                  </a:lnTo>
                  <a:lnTo>
                    <a:pt x="259168" y="4365"/>
                  </a:lnTo>
                  <a:lnTo>
                    <a:pt x="230262" y="16676"/>
                  </a:lnTo>
                  <a:lnTo>
                    <a:pt x="205821" y="35750"/>
                  </a:lnTo>
                  <a:lnTo>
                    <a:pt x="186999" y="60406"/>
                  </a:lnTo>
                  <a:lnTo>
                    <a:pt x="178724" y="56114"/>
                  </a:lnTo>
                  <a:lnTo>
                    <a:pt x="169863" y="52919"/>
                  </a:lnTo>
                  <a:lnTo>
                    <a:pt x="160501" y="50926"/>
                  </a:lnTo>
                  <a:lnTo>
                    <a:pt x="150717" y="50239"/>
                  </a:lnTo>
                  <a:lnTo>
                    <a:pt x="123338" y="55767"/>
                  </a:lnTo>
                  <a:lnTo>
                    <a:pt x="100978" y="70843"/>
                  </a:lnTo>
                  <a:lnTo>
                    <a:pt x="85902" y="93202"/>
                  </a:lnTo>
                  <a:lnTo>
                    <a:pt x="80374" y="120582"/>
                  </a:lnTo>
                  <a:lnTo>
                    <a:pt x="80374" y="121252"/>
                  </a:lnTo>
                  <a:lnTo>
                    <a:pt x="80458" y="121912"/>
                  </a:lnTo>
                  <a:lnTo>
                    <a:pt x="80479" y="122572"/>
                  </a:lnTo>
                  <a:lnTo>
                    <a:pt x="48534" y="135033"/>
                  </a:lnTo>
                  <a:lnTo>
                    <a:pt x="23021" y="157051"/>
                  </a:lnTo>
                  <a:lnTo>
                    <a:pt x="6118" y="186449"/>
                  </a:lnTo>
                  <a:lnTo>
                    <a:pt x="0" y="221050"/>
                  </a:lnTo>
                  <a:lnTo>
                    <a:pt x="7895" y="260162"/>
                  </a:lnTo>
                  <a:lnTo>
                    <a:pt x="29428" y="292101"/>
                  </a:lnTo>
                  <a:lnTo>
                    <a:pt x="61366" y="313633"/>
                  </a:lnTo>
                  <a:lnTo>
                    <a:pt x="100478" y="321529"/>
                  </a:lnTo>
                  <a:lnTo>
                    <a:pt x="391862" y="321529"/>
                  </a:lnTo>
                  <a:close/>
                </a:path>
              </a:pathLst>
            </a:custGeom>
            <a:ln w="20941">
              <a:solidFill>
                <a:srgbClr val="13D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81172" y="5296207"/>
              <a:ext cx="112373" cy="11237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69698" y="5205773"/>
              <a:ext cx="162612" cy="9227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490107" y="5119717"/>
              <a:ext cx="886460" cy="240029"/>
            </a:xfrm>
            <a:custGeom>
              <a:avLst/>
              <a:gdLst/>
              <a:ahLst/>
              <a:cxnLst/>
              <a:rect l="l" t="t" r="r" b="b"/>
              <a:pathLst>
                <a:path w="886459" h="240029">
                  <a:moveTo>
                    <a:pt x="645691" y="147639"/>
                  </a:moveTo>
                  <a:lnTo>
                    <a:pt x="0" y="147639"/>
                  </a:lnTo>
                  <a:lnTo>
                    <a:pt x="73819" y="0"/>
                  </a:lnTo>
                  <a:lnTo>
                    <a:pt x="885857" y="0"/>
                  </a:lnTo>
                </a:path>
                <a:path w="886459" h="240029">
                  <a:moveTo>
                    <a:pt x="575106" y="239919"/>
                  </a:moveTo>
                  <a:lnTo>
                    <a:pt x="55359" y="239919"/>
                  </a:lnTo>
                  <a:lnTo>
                    <a:pt x="33863" y="235551"/>
                  </a:lnTo>
                  <a:lnTo>
                    <a:pt x="16261" y="223656"/>
                  </a:lnTo>
                  <a:lnTo>
                    <a:pt x="4367" y="206051"/>
                  </a:lnTo>
                  <a:lnTo>
                    <a:pt x="0" y="184549"/>
                  </a:lnTo>
                  <a:lnTo>
                    <a:pt x="0" y="147639"/>
                  </a:lnTo>
                  <a:lnTo>
                    <a:pt x="645691" y="147639"/>
                  </a:lnTo>
                </a:path>
              </a:pathLst>
            </a:custGeom>
            <a:ln w="20941">
              <a:solidFill>
                <a:srgbClr val="13D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932111" y="5192615"/>
              <a:ext cx="76200" cy="1905"/>
            </a:xfrm>
            <a:custGeom>
              <a:avLst/>
              <a:gdLst/>
              <a:ahLst/>
              <a:cxnLst/>
              <a:rect l="l" t="t" r="r" b="b"/>
              <a:pathLst>
                <a:path w="76200" h="1904">
                  <a:moveTo>
                    <a:pt x="74741" y="1842"/>
                  </a:moveTo>
                  <a:lnTo>
                    <a:pt x="921" y="1842"/>
                  </a:lnTo>
                  <a:lnTo>
                    <a:pt x="418" y="1842"/>
                  </a:lnTo>
                  <a:lnTo>
                    <a:pt x="0" y="1434"/>
                  </a:lnTo>
                  <a:lnTo>
                    <a:pt x="0" y="921"/>
                  </a:lnTo>
                  <a:lnTo>
                    <a:pt x="0" y="408"/>
                  </a:lnTo>
                  <a:lnTo>
                    <a:pt x="418" y="0"/>
                  </a:lnTo>
                  <a:lnTo>
                    <a:pt x="921" y="0"/>
                  </a:lnTo>
                  <a:lnTo>
                    <a:pt x="74741" y="0"/>
                  </a:lnTo>
                  <a:lnTo>
                    <a:pt x="75243" y="0"/>
                  </a:lnTo>
                  <a:lnTo>
                    <a:pt x="75662" y="408"/>
                  </a:lnTo>
                  <a:lnTo>
                    <a:pt x="75662" y="921"/>
                  </a:lnTo>
                  <a:lnTo>
                    <a:pt x="75662" y="1434"/>
                  </a:lnTo>
                  <a:lnTo>
                    <a:pt x="75243" y="1842"/>
                  </a:lnTo>
                  <a:lnTo>
                    <a:pt x="74741" y="1842"/>
                  </a:lnTo>
                </a:path>
              </a:pathLst>
            </a:custGeom>
            <a:ln w="20941">
              <a:solidFill>
                <a:srgbClr val="13D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563931" y="4584509"/>
              <a:ext cx="812165" cy="535305"/>
            </a:xfrm>
            <a:custGeom>
              <a:avLst/>
              <a:gdLst/>
              <a:ahLst/>
              <a:cxnLst/>
              <a:rect l="l" t="t" r="r" b="b"/>
              <a:pathLst>
                <a:path w="812165" h="535304">
                  <a:moveTo>
                    <a:pt x="738207" y="0"/>
                  </a:moveTo>
                  <a:lnTo>
                    <a:pt x="73809" y="0"/>
                  </a:lnTo>
                  <a:lnTo>
                    <a:pt x="45150" y="5825"/>
                  </a:lnTo>
                  <a:lnTo>
                    <a:pt x="21681" y="21687"/>
                  </a:lnTo>
                  <a:lnTo>
                    <a:pt x="5823" y="45163"/>
                  </a:lnTo>
                  <a:lnTo>
                    <a:pt x="0" y="73830"/>
                  </a:lnTo>
                  <a:lnTo>
                    <a:pt x="0" y="535198"/>
                  </a:lnTo>
                  <a:lnTo>
                    <a:pt x="812027" y="535198"/>
                  </a:lnTo>
                  <a:lnTo>
                    <a:pt x="812027" y="514256"/>
                  </a:lnTo>
                  <a:lnTo>
                    <a:pt x="20941" y="514256"/>
                  </a:lnTo>
                  <a:lnTo>
                    <a:pt x="20941" y="73830"/>
                  </a:lnTo>
                  <a:lnTo>
                    <a:pt x="25102" y="53263"/>
                  </a:lnTo>
                  <a:lnTo>
                    <a:pt x="36443" y="36450"/>
                  </a:lnTo>
                  <a:lnTo>
                    <a:pt x="53250" y="25104"/>
                  </a:lnTo>
                  <a:lnTo>
                    <a:pt x="73809" y="20941"/>
                  </a:lnTo>
                  <a:lnTo>
                    <a:pt x="789237" y="20941"/>
                  </a:lnTo>
                  <a:lnTo>
                    <a:pt x="766868" y="5825"/>
                  </a:lnTo>
                  <a:lnTo>
                    <a:pt x="738207" y="0"/>
                  </a:lnTo>
                  <a:close/>
                </a:path>
                <a:path w="812165" h="535304">
                  <a:moveTo>
                    <a:pt x="789237" y="20941"/>
                  </a:moveTo>
                  <a:lnTo>
                    <a:pt x="738207" y="20941"/>
                  </a:lnTo>
                  <a:lnTo>
                    <a:pt x="758772" y="25104"/>
                  </a:lnTo>
                  <a:lnTo>
                    <a:pt x="775582" y="36450"/>
                  </a:lnTo>
                  <a:lnTo>
                    <a:pt x="786924" y="53263"/>
                  </a:lnTo>
                  <a:lnTo>
                    <a:pt x="791085" y="73830"/>
                  </a:lnTo>
                  <a:lnTo>
                    <a:pt x="791085" y="514256"/>
                  </a:lnTo>
                  <a:lnTo>
                    <a:pt x="812027" y="514256"/>
                  </a:lnTo>
                  <a:lnTo>
                    <a:pt x="812027" y="73830"/>
                  </a:lnTo>
                  <a:lnTo>
                    <a:pt x="806202" y="45163"/>
                  </a:lnTo>
                  <a:lnTo>
                    <a:pt x="790341" y="21687"/>
                  </a:lnTo>
                  <a:lnTo>
                    <a:pt x="789237" y="20941"/>
                  </a:lnTo>
                  <a:close/>
                </a:path>
              </a:pathLst>
            </a:custGeom>
            <a:solidFill>
              <a:srgbClr val="13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891578" y="4669267"/>
              <a:ext cx="156845" cy="365760"/>
            </a:xfrm>
            <a:custGeom>
              <a:avLst/>
              <a:gdLst/>
              <a:ahLst/>
              <a:cxnLst/>
              <a:rect l="l" t="t" r="r" b="b"/>
              <a:pathLst>
                <a:path w="156845" h="365760">
                  <a:moveTo>
                    <a:pt x="156728" y="182853"/>
                  </a:moveTo>
                  <a:lnTo>
                    <a:pt x="152732" y="240646"/>
                  </a:lnTo>
                  <a:lnTo>
                    <a:pt x="141607" y="290841"/>
                  </a:lnTo>
                  <a:lnTo>
                    <a:pt x="124643" y="330424"/>
                  </a:lnTo>
                  <a:lnTo>
                    <a:pt x="78364" y="365706"/>
                  </a:lnTo>
                  <a:lnTo>
                    <a:pt x="53596" y="356383"/>
                  </a:lnTo>
                  <a:lnTo>
                    <a:pt x="32084" y="330424"/>
                  </a:lnTo>
                  <a:lnTo>
                    <a:pt x="15120" y="290841"/>
                  </a:lnTo>
                  <a:lnTo>
                    <a:pt x="3995" y="240646"/>
                  </a:lnTo>
                  <a:lnTo>
                    <a:pt x="0" y="182853"/>
                  </a:lnTo>
                  <a:lnTo>
                    <a:pt x="3995" y="125055"/>
                  </a:lnTo>
                  <a:lnTo>
                    <a:pt x="15120" y="74860"/>
                  </a:lnTo>
                  <a:lnTo>
                    <a:pt x="32084" y="35278"/>
                  </a:lnTo>
                  <a:lnTo>
                    <a:pt x="53596" y="9321"/>
                  </a:lnTo>
                  <a:lnTo>
                    <a:pt x="78364" y="0"/>
                  </a:lnTo>
                  <a:lnTo>
                    <a:pt x="103132" y="9321"/>
                  </a:lnTo>
                  <a:lnTo>
                    <a:pt x="124643" y="35278"/>
                  </a:lnTo>
                  <a:lnTo>
                    <a:pt x="141607" y="74860"/>
                  </a:lnTo>
                  <a:lnTo>
                    <a:pt x="152732" y="125055"/>
                  </a:lnTo>
                  <a:lnTo>
                    <a:pt x="156728" y="182853"/>
                  </a:lnTo>
                </a:path>
              </a:pathLst>
            </a:custGeom>
            <a:ln w="20941">
              <a:solidFill>
                <a:srgbClr val="13D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787093" y="466927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14366" y="248149"/>
                  </a:moveTo>
                  <a:lnTo>
                    <a:pt x="351340" y="248149"/>
                  </a:lnTo>
                  <a:lnTo>
                    <a:pt x="14366" y="248149"/>
                  </a:lnTo>
                </a:path>
                <a:path w="365759" h="365760">
                  <a:moveTo>
                    <a:pt x="351340" y="117535"/>
                  </a:moveTo>
                  <a:lnTo>
                    <a:pt x="14366" y="117535"/>
                  </a:lnTo>
                  <a:lnTo>
                    <a:pt x="351340" y="117535"/>
                  </a:lnTo>
                </a:path>
                <a:path w="365759" h="365760">
                  <a:moveTo>
                    <a:pt x="182853" y="0"/>
                  </a:moveTo>
                  <a:lnTo>
                    <a:pt x="134241" y="6531"/>
                  </a:lnTo>
                  <a:lnTo>
                    <a:pt x="90561" y="24963"/>
                  </a:lnTo>
                  <a:lnTo>
                    <a:pt x="53554" y="53554"/>
                  </a:lnTo>
                  <a:lnTo>
                    <a:pt x="24963" y="90561"/>
                  </a:lnTo>
                  <a:lnTo>
                    <a:pt x="6531" y="134241"/>
                  </a:lnTo>
                  <a:lnTo>
                    <a:pt x="0" y="182853"/>
                  </a:lnTo>
                  <a:lnTo>
                    <a:pt x="6531" y="231457"/>
                  </a:lnTo>
                  <a:lnTo>
                    <a:pt x="24963" y="275135"/>
                  </a:lnTo>
                  <a:lnTo>
                    <a:pt x="53554" y="312143"/>
                  </a:lnTo>
                  <a:lnTo>
                    <a:pt x="90561" y="340737"/>
                  </a:lnTo>
                  <a:lnTo>
                    <a:pt x="134241" y="359173"/>
                  </a:lnTo>
                  <a:lnTo>
                    <a:pt x="182853" y="365706"/>
                  </a:lnTo>
                  <a:lnTo>
                    <a:pt x="231460" y="359173"/>
                  </a:lnTo>
                  <a:lnTo>
                    <a:pt x="275139" y="340737"/>
                  </a:lnTo>
                  <a:lnTo>
                    <a:pt x="312147" y="312143"/>
                  </a:lnTo>
                  <a:lnTo>
                    <a:pt x="340740" y="275135"/>
                  </a:lnTo>
                  <a:lnTo>
                    <a:pt x="359174" y="231457"/>
                  </a:lnTo>
                  <a:lnTo>
                    <a:pt x="365706" y="182853"/>
                  </a:lnTo>
                  <a:lnTo>
                    <a:pt x="359174" y="134241"/>
                  </a:lnTo>
                  <a:lnTo>
                    <a:pt x="340740" y="90561"/>
                  </a:lnTo>
                  <a:lnTo>
                    <a:pt x="312147" y="53554"/>
                  </a:lnTo>
                  <a:lnTo>
                    <a:pt x="275139" y="24963"/>
                  </a:lnTo>
                  <a:lnTo>
                    <a:pt x="231460" y="6531"/>
                  </a:lnTo>
                  <a:lnTo>
                    <a:pt x="182853" y="0"/>
                  </a:lnTo>
                </a:path>
              </a:pathLst>
            </a:custGeom>
            <a:ln w="20941">
              <a:solidFill>
                <a:srgbClr val="13D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Title 27">
            <a:extLst>
              <a:ext uri="{FF2B5EF4-FFF2-40B4-BE49-F238E27FC236}">
                <a16:creationId xmlns:a16="http://schemas.microsoft.com/office/drawing/2014/main" id="{AD348A19-1BE2-4F6A-B10C-986452E0E357}"/>
              </a:ext>
            </a:extLst>
          </p:cNvPr>
          <p:cNvSpPr txBox="1">
            <a:spLocks/>
          </p:cNvSpPr>
          <p:nvPr/>
        </p:nvSpPr>
        <p:spPr>
          <a:xfrm>
            <a:off x="371306" y="7714786"/>
            <a:ext cx="18369155" cy="1534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l-GR" sz="4900">
                <a:solidFill>
                  <a:srgbClr val="FFFFFF"/>
                </a:solidFill>
                <a:latin typeface="Arial Black" panose="020B0A04020102020204" pitchFamily="34" charset="0"/>
              </a:rPr>
              <a:t>ΟΠΣ ΤΑ</a:t>
            </a:r>
            <a:r>
              <a:rPr lang="en-GB" sz="4900">
                <a:solidFill>
                  <a:srgbClr val="FFFFFF"/>
                </a:solidFill>
                <a:latin typeface="Arial Black" panose="020B0A04020102020204" pitchFamily="34" charset="0"/>
              </a:rPr>
              <a:t>:</a:t>
            </a:r>
            <a:r>
              <a:rPr lang="el-GR" sz="490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GB" sz="4900">
                <a:solidFill>
                  <a:srgbClr val="FFFFFF"/>
                </a:solidFill>
                <a:latin typeface="Arial Black" panose="020B0A04020102020204" pitchFamily="34" charset="0"/>
              </a:rPr>
              <a:t>https://logon.ops.gr/ </a:t>
            </a:r>
            <a:endParaRPr lang="en-US" sz="4900" kern="12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028DD27B-7F20-37B9-9BFB-86A838CC26DE}"/>
              </a:ext>
            </a:extLst>
          </p:cNvPr>
          <p:cNvGrpSpPr/>
          <p:nvPr/>
        </p:nvGrpSpPr>
        <p:grpSpPr>
          <a:xfrm>
            <a:off x="152400" y="152083"/>
            <a:ext cx="19271297" cy="10463092"/>
            <a:chOff x="152400" y="152083"/>
            <a:chExt cx="19271297" cy="10463092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DAD180D3-4023-D836-B427-E79F131C8980}"/>
                </a:ext>
              </a:extLst>
            </p:cNvPr>
            <p:cNvGrpSpPr/>
            <p:nvPr/>
          </p:nvGrpSpPr>
          <p:grpSpPr>
            <a:xfrm>
              <a:off x="152400" y="152083"/>
              <a:ext cx="19271297" cy="10463092"/>
              <a:chOff x="152400" y="152083"/>
              <a:chExt cx="19271297" cy="10463092"/>
            </a:xfrm>
          </p:grpSpPr>
          <p:sp>
            <p:nvSpPr>
              <p:cNvPr id="13" name="Διαγώνια ρίγα 12">
                <a:extLst>
                  <a:ext uri="{FF2B5EF4-FFF2-40B4-BE49-F238E27FC236}">
                    <a16:creationId xmlns:a16="http://schemas.microsoft.com/office/drawing/2014/main" id="{FE17CC41-A834-300B-870C-4F7C5DF80D53}"/>
                  </a:ext>
                </a:extLst>
              </p:cNvPr>
              <p:cNvSpPr/>
              <p:nvPr/>
            </p:nvSpPr>
            <p:spPr>
              <a:xfrm>
                <a:off x="152400" y="152083"/>
                <a:ext cx="4288790" cy="10463092"/>
              </a:xfrm>
              <a:prstGeom prst="diagStrip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object 6">
                <a:extLst>
                  <a:ext uri="{FF2B5EF4-FFF2-40B4-BE49-F238E27FC236}">
                    <a16:creationId xmlns:a16="http://schemas.microsoft.com/office/drawing/2014/main" id="{8BECACD1-8D69-82D9-2BB5-4A79D569B4DD}"/>
                  </a:ext>
                </a:extLst>
              </p:cNvPr>
              <p:cNvGrpSpPr/>
              <p:nvPr/>
            </p:nvGrpSpPr>
            <p:grpSpPr>
              <a:xfrm>
                <a:off x="680402" y="10311010"/>
                <a:ext cx="18743295" cy="304165"/>
                <a:chOff x="680607" y="7633275"/>
                <a:chExt cx="18743295" cy="304165"/>
              </a:xfrm>
            </p:grpSpPr>
            <p:sp>
              <p:nvSpPr>
                <p:cNvPr id="8" name="object 7">
                  <a:extLst>
                    <a:ext uri="{FF2B5EF4-FFF2-40B4-BE49-F238E27FC236}">
                      <a16:creationId xmlns:a16="http://schemas.microsoft.com/office/drawing/2014/main" id="{1FDC37FB-FDBF-5839-2DA4-9619F5F04FBB}"/>
                    </a:ext>
                  </a:extLst>
                </p:cNvPr>
                <p:cNvSpPr/>
                <p:nvPr/>
              </p:nvSpPr>
              <p:spPr>
                <a:xfrm>
                  <a:off x="680607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4BB8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428ACA25-5370-D412-D6F3-F7DB7916D807}"/>
                    </a:ext>
                  </a:extLst>
                </p:cNvPr>
                <p:cNvSpPr/>
                <p:nvPr/>
              </p:nvSpPr>
              <p:spPr>
                <a:xfrm>
                  <a:off x="5366328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13DC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9">
                  <a:extLst>
                    <a:ext uri="{FF2B5EF4-FFF2-40B4-BE49-F238E27FC236}">
                      <a16:creationId xmlns:a16="http://schemas.microsoft.com/office/drawing/2014/main" id="{F6F159EB-9AB6-1ADA-7D7E-3451D1C41867}"/>
                    </a:ext>
                  </a:extLst>
                </p:cNvPr>
                <p:cNvSpPr/>
                <p:nvPr/>
              </p:nvSpPr>
              <p:spPr>
                <a:xfrm>
                  <a:off x="10052050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FFC5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2C1920FE-3392-4D65-5E34-840CAFCBFE88}"/>
                    </a:ext>
                  </a:extLst>
                </p:cNvPr>
                <p:cNvSpPr/>
                <p:nvPr/>
              </p:nvSpPr>
              <p:spPr>
                <a:xfrm>
                  <a:off x="14737771" y="7633275"/>
                  <a:ext cx="4686300" cy="30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0" h="304165">
                      <a:moveTo>
                        <a:pt x="4685721" y="0"/>
                      </a:moveTo>
                      <a:lnTo>
                        <a:pt x="0" y="0"/>
                      </a:lnTo>
                      <a:lnTo>
                        <a:pt x="0" y="303655"/>
                      </a:lnTo>
                      <a:lnTo>
                        <a:pt x="4685721" y="303655"/>
                      </a:lnTo>
                      <a:lnTo>
                        <a:pt x="4685721" y="0"/>
                      </a:lnTo>
                      <a:close/>
                    </a:path>
                  </a:pathLst>
                </a:custGeom>
                <a:solidFill>
                  <a:srgbClr val="E04E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" name="Παραλληλόγραμμο 1">
              <a:extLst>
                <a:ext uri="{FF2B5EF4-FFF2-40B4-BE49-F238E27FC236}">
                  <a16:creationId xmlns:a16="http://schemas.microsoft.com/office/drawing/2014/main" id="{E13DE76D-58F8-ED89-B638-87E92D758920}"/>
                </a:ext>
              </a:extLst>
            </p:cNvPr>
            <p:cNvSpPr/>
            <p:nvPr/>
          </p:nvSpPr>
          <p:spPr>
            <a:xfrm>
              <a:off x="152400" y="4434840"/>
              <a:ext cx="14371320" cy="3231515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2400" dirty="0"/>
            </a:p>
          </p:txBody>
        </p:sp>
      </p:grp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53C80863-DDEB-9082-082E-B3AC780760A9}"/>
              </a:ext>
            </a:extLst>
          </p:cNvPr>
          <p:cNvSpPr txBox="1"/>
          <p:nvPr/>
        </p:nvSpPr>
        <p:spPr>
          <a:xfrm>
            <a:off x="1696560" y="4581758"/>
            <a:ext cx="14179316" cy="217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l-GR" sz="5400" b="1" dirty="0">
                <a:solidFill>
                  <a:schemeClr val="bg1"/>
                </a:solidFill>
                <a:latin typeface="Aptos Black" panose="020B0004020202020204" pitchFamily="34" charset="0"/>
                <a:ea typeface="Segoe UI Black" panose="020B0A02040204020203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Το πρότυπο ΠΡΟΣΚΛΗΣΗ ΕΝΙΣΧΥΣΕΩΝ</a:t>
            </a:r>
            <a:endParaRPr lang="el-GR" sz="5400" b="1" dirty="0">
              <a:solidFill>
                <a:schemeClr val="bg1"/>
              </a:solidFill>
              <a:latin typeface="Aptos Black" panose="020B00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endParaRPr lang="el-GR" sz="5400" b="1" dirty="0">
              <a:solidFill>
                <a:schemeClr val="bg1"/>
              </a:solidFill>
              <a:latin typeface="Aptos Black" panose="020B00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8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BF094AFB-D673-C8BB-A628-4238AAD593B0}"/>
              </a:ext>
            </a:extLst>
          </p:cNvPr>
          <p:cNvGrpSpPr/>
          <p:nvPr/>
        </p:nvGrpSpPr>
        <p:grpSpPr>
          <a:xfrm>
            <a:off x="2539500" y="503103"/>
            <a:ext cx="12636589" cy="707886"/>
            <a:chOff x="2539501" y="421215"/>
            <a:chExt cx="11217444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B66833-5565-8D31-7B6F-B58801F33BDA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Πρότυπο ΠΡΟΣΚΛΗΣΗ ΕΝΙΣΧΥΣΕΩΝ - </a:t>
              </a:r>
              <a:r>
                <a:rPr lang="el-GR" sz="4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Τι είναι?</a:t>
              </a:r>
              <a:r>
                <a:rPr lang="el-GR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" name="Google Shape;613;p37">
              <a:extLst>
                <a:ext uri="{FF2B5EF4-FFF2-40B4-BE49-F238E27FC236}">
                  <a16:creationId xmlns:a16="http://schemas.microsoft.com/office/drawing/2014/main" id="{AEFA7160-6209-2F15-B306-8774140496BE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3" name="Google Shape;614;p37">
                <a:extLst>
                  <a:ext uri="{FF2B5EF4-FFF2-40B4-BE49-F238E27FC236}">
                    <a16:creationId xmlns:a16="http://schemas.microsoft.com/office/drawing/2014/main" id="{8CCAF718-2D27-BD96-7CB1-4916647AFB6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Google Shape;615;p37">
                <a:extLst>
                  <a:ext uri="{FF2B5EF4-FFF2-40B4-BE49-F238E27FC236}">
                    <a16:creationId xmlns:a16="http://schemas.microsoft.com/office/drawing/2014/main" id="{2FF1F15F-B687-376D-D291-8E0203EF4FCC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Google Shape;616;p37">
                <a:extLst>
                  <a:ext uri="{FF2B5EF4-FFF2-40B4-BE49-F238E27FC236}">
                    <a16:creationId xmlns:a16="http://schemas.microsoft.com/office/drawing/2014/main" id="{E0AD9602-B120-9DFE-33AA-00045D37D73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Google Shape;617;p37">
                <a:extLst>
                  <a:ext uri="{FF2B5EF4-FFF2-40B4-BE49-F238E27FC236}">
                    <a16:creationId xmlns:a16="http://schemas.microsoft.com/office/drawing/2014/main" id="{1A6FAD94-AB50-B1FB-FD47-59E019DAD0F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6" name="Εικόνα 125">
            <a:hlinkClick r:id="rId3" action="ppaction://hlinksldjump"/>
            <a:extLst>
              <a:ext uri="{FF2B5EF4-FFF2-40B4-BE49-F238E27FC236}">
                <a16:creationId xmlns:a16="http://schemas.microsoft.com/office/drawing/2014/main" id="{9C2AE0E8-DE1F-F48E-CFFD-72E4AB1FB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sp>
        <p:nvSpPr>
          <p:cNvPr id="58" name="Ορθογώνιο: Στρογγύλεμα γωνιών 57">
            <a:extLst>
              <a:ext uri="{FF2B5EF4-FFF2-40B4-BE49-F238E27FC236}">
                <a16:creationId xmlns:a16="http://schemas.microsoft.com/office/drawing/2014/main" id="{3E00B384-6911-039C-92CB-1F3926CBA1DE}"/>
              </a:ext>
            </a:extLst>
          </p:cNvPr>
          <p:cNvSpPr/>
          <p:nvPr/>
        </p:nvSpPr>
        <p:spPr>
          <a:xfrm>
            <a:off x="3948532" y="5152524"/>
            <a:ext cx="5247489" cy="246073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glow rad="228600">
              <a:schemeClr val="bg1">
                <a:alpha val="40000"/>
              </a:schemeClr>
            </a:glow>
            <a:softEdge rad="12700"/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755650">
              <a:lnSpc>
                <a:spcPct val="130000"/>
              </a:lnSpc>
              <a:spcBef>
                <a:spcPct val="0"/>
              </a:spcBef>
            </a:pP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Δράσεις του ΤΑΑ που αφορούν στην ενίσχυση πολλαπλών δικαιούχων/ τελικών αποδεκτών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1B8E91-96B3-A97B-9818-F3A6FC6360E7}"/>
              </a:ext>
            </a:extLst>
          </p:cNvPr>
          <p:cNvSpPr txBox="1"/>
          <p:nvPr/>
        </p:nvSpPr>
        <p:spPr>
          <a:xfrm>
            <a:off x="1234064" y="8072296"/>
            <a:ext cx="100506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000" b="1" dirty="0">
                <a:solidFill>
                  <a:schemeClr val="bg1"/>
                </a:solidFill>
                <a:effectLst>
                  <a:glow rad="139700">
                    <a:srgbClr val="00B0F0">
                      <a:alpha val="40000"/>
                    </a:srgbClr>
                  </a:glow>
                </a:effectLst>
              </a:rPr>
              <a:t>16626 - Μετασχηματισμός στον γεωργικό τομέα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A16575B-3DC1-6897-856D-5829457B72B7}"/>
              </a:ext>
            </a:extLst>
          </p:cNvPr>
          <p:cNvSpPr txBox="1"/>
          <p:nvPr/>
        </p:nvSpPr>
        <p:spPr>
          <a:xfrm>
            <a:off x="1234064" y="8683937"/>
            <a:ext cx="100506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000" b="1" dirty="0">
                <a:solidFill>
                  <a:schemeClr val="bg1"/>
                </a:solidFill>
                <a:effectLst>
                  <a:glow rad="139700">
                    <a:srgbClr val="00B0F0">
                      <a:alpha val="40000"/>
                    </a:srgbClr>
                  </a:glow>
                </a:effectLst>
              </a:rPr>
              <a:t>16872 - Εξοικονομώ κατ’ οίκον</a:t>
            </a:r>
          </a:p>
        </p:txBody>
      </p:sp>
      <p:pic>
        <p:nvPicPr>
          <p:cNvPr id="50" name="Εικόνα 49">
            <a:extLst>
              <a:ext uri="{FF2B5EF4-FFF2-40B4-BE49-F238E27FC236}">
                <a16:creationId xmlns:a16="http://schemas.microsoft.com/office/drawing/2014/main" id="{E405583E-F9A7-43CD-6FFE-75F8585D3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4214" y="3745200"/>
            <a:ext cx="5853766" cy="581254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B7843CCB-5EF8-E953-6A43-18810064FB68}"/>
              </a:ext>
            </a:extLst>
          </p:cNvPr>
          <p:cNvSpPr txBox="1"/>
          <p:nvPr/>
        </p:nvSpPr>
        <p:spPr>
          <a:xfrm>
            <a:off x="1234064" y="9295579"/>
            <a:ext cx="100506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000" b="1" dirty="0">
                <a:solidFill>
                  <a:schemeClr val="bg1"/>
                </a:solidFill>
                <a:effectLst>
                  <a:glow rad="139700">
                    <a:srgbClr val="00B0F0">
                      <a:alpha val="40000"/>
                    </a:srgbClr>
                  </a:glow>
                </a:effectLst>
              </a:rPr>
              <a:t>16631 - Πρόγραμμα βελτίωσης οδικής ασφάλειας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2B061BE-2B65-7BF6-1D7E-B80DE59D96DC}"/>
              </a:ext>
            </a:extLst>
          </p:cNvPr>
          <p:cNvSpPr txBox="1"/>
          <p:nvPr/>
        </p:nvSpPr>
        <p:spPr>
          <a:xfrm>
            <a:off x="1234064" y="9911063"/>
            <a:ext cx="100506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000" b="1" dirty="0">
                <a:solidFill>
                  <a:schemeClr val="bg1"/>
                </a:solidFill>
                <a:effectLst>
                  <a:glow rad="139700">
                    <a:srgbClr val="00B0F0">
                      <a:alpha val="40000"/>
                    </a:srgbClr>
                  </a:glow>
                </a:effectLst>
              </a:rPr>
              <a:t>16850 - Έργα  παροχής και εξοικονόμησης πόσιμου νερού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5F446AA-0832-7E73-5406-3584A6FC0CA9}"/>
              </a:ext>
            </a:extLst>
          </p:cNvPr>
          <p:cNvSpPr txBox="1"/>
          <p:nvPr/>
        </p:nvSpPr>
        <p:spPr>
          <a:xfrm>
            <a:off x="1234064" y="10495838"/>
            <a:ext cx="168834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000" b="1" dirty="0">
                <a:solidFill>
                  <a:schemeClr val="bg1"/>
                </a:solidFill>
                <a:effectLst>
                  <a:glow rad="139700">
                    <a:srgbClr val="00B0F0">
                      <a:alpha val="40000"/>
                    </a:srgbClr>
                  </a:glow>
                </a:effectLst>
              </a:rPr>
              <a:t>16913 - Νέα στρατηγική για τη δια βίου μάθηση &amp; το εθνικό σύστημα αναβάθμισης δεξιοτήτων</a:t>
            </a:r>
          </a:p>
        </p:txBody>
      </p:sp>
      <p:pic>
        <p:nvPicPr>
          <p:cNvPr id="101" name="Εικόνα 100">
            <a:extLst>
              <a:ext uri="{FF2B5EF4-FFF2-40B4-BE49-F238E27FC236}">
                <a16:creationId xmlns:a16="http://schemas.microsoft.com/office/drawing/2014/main" id="{46147963-C566-6018-E9EB-518C2DA75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332" y="1921966"/>
            <a:ext cx="16621354" cy="67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4" grpId="0"/>
      <p:bldP spid="65" grpId="0"/>
      <p:bldP spid="97" grpId="0"/>
      <p:bldP spid="98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996FFCE4-7C4C-9A95-C616-49B3D82D9BDE}"/>
              </a:ext>
            </a:extLst>
          </p:cNvPr>
          <p:cNvGrpSpPr/>
          <p:nvPr/>
        </p:nvGrpSpPr>
        <p:grpSpPr>
          <a:xfrm>
            <a:off x="152400" y="152083"/>
            <a:ext cx="16047720" cy="10463092"/>
            <a:chOff x="152400" y="152083"/>
            <a:chExt cx="16047720" cy="10463092"/>
          </a:xfrm>
        </p:grpSpPr>
        <p:sp>
          <p:nvSpPr>
            <p:cNvPr id="13" name="Διαγώνια ρίγα 12">
              <a:extLst>
                <a:ext uri="{FF2B5EF4-FFF2-40B4-BE49-F238E27FC236}">
                  <a16:creationId xmlns:a16="http://schemas.microsoft.com/office/drawing/2014/main" id="{FE17CC41-A834-300B-870C-4F7C5DF80D53}"/>
                </a:ext>
              </a:extLst>
            </p:cNvPr>
            <p:cNvSpPr/>
            <p:nvPr/>
          </p:nvSpPr>
          <p:spPr>
            <a:xfrm>
              <a:off x="152400" y="152083"/>
              <a:ext cx="4288790" cy="10463092"/>
            </a:xfrm>
            <a:prstGeom prst="diagStri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Παραλληλόγραμμο 11">
              <a:extLst>
                <a:ext uri="{FF2B5EF4-FFF2-40B4-BE49-F238E27FC236}">
                  <a16:creationId xmlns:a16="http://schemas.microsoft.com/office/drawing/2014/main" id="{6FDAEBEC-2AF5-47AF-1E3C-E98C0375A6F7}"/>
                </a:ext>
              </a:extLst>
            </p:cNvPr>
            <p:cNvSpPr/>
            <p:nvPr/>
          </p:nvSpPr>
          <p:spPr>
            <a:xfrm>
              <a:off x="1828800" y="411480"/>
              <a:ext cx="14371320" cy="1615440"/>
            </a:xfrm>
            <a:prstGeom prst="parallelogram">
              <a:avLst>
                <a:gd name="adj" fmla="val 409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oogle Shape;613;p37">
            <a:extLst>
              <a:ext uri="{FF2B5EF4-FFF2-40B4-BE49-F238E27FC236}">
                <a16:creationId xmlns:a16="http://schemas.microsoft.com/office/drawing/2014/main" id="{AEFA7160-6209-2F15-B306-8774140496BE}"/>
              </a:ext>
            </a:extLst>
          </p:cNvPr>
          <p:cNvGrpSpPr/>
          <p:nvPr/>
        </p:nvGrpSpPr>
        <p:grpSpPr>
          <a:xfrm>
            <a:off x="2539501" y="590036"/>
            <a:ext cx="501969" cy="479429"/>
            <a:chOff x="2594050" y="1631825"/>
            <a:chExt cx="439625" cy="439625"/>
          </a:xfrm>
        </p:grpSpPr>
        <p:sp>
          <p:nvSpPr>
            <p:cNvPr id="3" name="Google Shape;614;p37">
              <a:extLst>
                <a:ext uri="{FF2B5EF4-FFF2-40B4-BE49-F238E27FC236}">
                  <a16:creationId xmlns:a16="http://schemas.microsoft.com/office/drawing/2014/main" id="{8CCAF718-2D27-BD96-7CB1-4916647AFB6A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Google Shape;615;p37">
              <a:extLst>
                <a:ext uri="{FF2B5EF4-FFF2-40B4-BE49-F238E27FC236}">
                  <a16:creationId xmlns:a16="http://schemas.microsoft.com/office/drawing/2014/main" id="{2FF1F15F-B687-376D-D291-8E0203EF4FCC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Google Shape;616;p37">
              <a:extLst>
                <a:ext uri="{FF2B5EF4-FFF2-40B4-BE49-F238E27FC236}">
                  <a16:creationId xmlns:a16="http://schemas.microsoft.com/office/drawing/2014/main" id="{E0AD9602-B120-9DFE-33AA-00045D37D73E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Google Shape;617;p37">
              <a:extLst>
                <a:ext uri="{FF2B5EF4-FFF2-40B4-BE49-F238E27FC236}">
                  <a16:creationId xmlns:a16="http://schemas.microsoft.com/office/drawing/2014/main" id="{1A6FAD94-AB50-B1FB-FD47-59E019DAD0F9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6" name="Εικόνα 125">
            <a:hlinkClick r:id="rId3" action="ppaction://hlinksldjump"/>
            <a:extLst>
              <a:ext uri="{FF2B5EF4-FFF2-40B4-BE49-F238E27FC236}">
                <a16:creationId xmlns:a16="http://schemas.microsoft.com/office/drawing/2014/main" id="{9C2AE0E8-DE1F-F48E-CFFD-72E4AB1FB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53" name="Εικόνα 52">
            <a:extLst>
              <a:ext uri="{FF2B5EF4-FFF2-40B4-BE49-F238E27FC236}">
                <a16:creationId xmlns:a16="http://schemas.microsoft.com/office/drawing/2014/main" id="{4DE3EFE1-E7D9-940A-AFD8-D9E59BC4C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332" y="1921966"/>
            <a:ext cx="16621354" cy="6794858"/>
          </a:xfrm>
          <a:prstGeom prst="rect">
            <a:avLst/>
          </a:prstGeom>
        </p:spPr>
      </p:pic>
      <p:pic>
        <p:nvPicPr>
          <p:cNvPr id="55" name="Εικόνα 54">
            <a:extLst>
              <a:ext uri="{FF2B5EF4-FFF2-40B4-BE49-F238E27FC236}">
                <a16:creationId xmlns:a16="http://schemas.microsoft.com/office/drawing/2014/main" id="{749B6088-8D7E-A32A-76B5-D66E3838D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4214" y="3745200"/>
            <a:ext cx="5853766" cy="581254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3D7E47E-8057-D062-033E-187336C4C65D}"/>
              </a:ext>
            </a:extLst>
          </p:cNvPr>
          <p:cNvSpPr txBox="1"/>
          <p:nvPr/>
        </p:nvSpPr>
        <p:spPr>
          <a:xfrm>
            <a:off x="3164349" y="503103"/>
            <a:ext cx="1201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Πρότυπο ΠΡΟΣΚΛΗΣΗ ΕΝΙΣΧΥΣΕΩΝ - </a:t>
            </a:r>
            <a:r>
              <a:rPr lang="el-GR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είναι?</a:t>
            </a:r>
            <a:r>
              <a:rPr lang="el-GR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2F7D49E-198C-6C7E-920A-9AA323CCB9D5}"/>
              </a:ext>
            </a:extLst>
          </p:cNvPr>
          <p:cNvSpPr txBox="1"/>
          <p:nvPr/>
        </p:nvSpPr>
        <p:spPr>
          <a:xfrm>
            <a:off x="2638755" y="2301350"/>
            <a:ext cx="7789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Περιπτώσεις </a:t>
            </a:r>
          </a:p>
          <a:p>
            <a:pPr algn="ctr"/>
            <a:r>
              <a:rPr lang="el-GR" sz="4400" b="1" dirty="0"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ΤΕΛΙΚΩΝ ΑΠΟΔΕΚΤΩΝ</a:t>
            </a:r>
          </a:p>
        </p:txBody>
      </p:sp>
      <p:grpSp>
        <p:nvGrpSpPr>
          <p:cNvPr id="62" name="Ομάδα 61">
            <a:extLst>
              <a:ext uri="{FF2B5EF4-FFF2-40B4-BE49-F238E27FC236}">
                <a16:creationId xmlns:a16="http://schemas.microsoft.com/office/drawing/2014/main" id="{D331A28B-3B76-5607-E513-467DAA2F356D}"/>
              </a:ext>
            </a:extLst>
          </p:cNvPr>
          <p:cNvGrpSpPr/>
          <p:nvPr/>
        </p:nvGrpSpPr>
        <p:grpSpPr>
          <a:xfrm>
            <a:off x="3548100" y="4191210"/>
            <a:ext cx="5985788" cy="1973236"/>
            <a:chOff x="3548100" y="5780500"/>
            <a:chExt cx="5985788" cy="1973236"/>
          </a:xfrm>
        </p:grpSpPr>
        <p:sp>
          <p:nvSpPr>
            <p:cNvPr id="59" name="Ορθογώνιο: Στρογγύλεμα γωνιών 58">
              <a:extLst>
                <a:ext uri="{FF2B5EF4-FFF2-40B4-BE49-F238E27FC236}">
                  <a16:creationId xmlns:a16="http://schemas.microsoft.com/office/drawing/2014/main" id="{EADC3530-5CF0-327D-EFB6-BC06F1454644}"/>
                </a:ext>
              </a:extLst>
            </p:cNvPr>
            <p:cNvSpPr/>
            <p:nvPr/>
          </p:nvSpPr>
          <p:spPr>
            <a:xfrm>
              <a:off x="3548100" y="7011630"/>
              <a:ext cx="5985788" cy="74210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l-GR" sz="2000" b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ΚΑΤΗΓΟΡΙΑ 1 - Προσκλήσεις κρατικών ενισχύσεων επιχειρηματικότητας</a:t>
              </a:r>
              <a:endParaRPr lang="el-GR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Ορθογώνιο: Στρογγύλεμα γωνιών 59">
              <a:extLst>
                <a:ext uri="{FF2B5EF4-FFF2-40B4-BE49-F238E27FC236}">
                  <a16:creationId xmlns:a16="http://schemas.microsoft.com/office/drawing/2014/main" id="{7C8D2A5C-8C62-8D89-63D1-070791E9008E}"/>
                </a:ext>
              </a:extLst>
            </p:cNvPr>
            <p:cNvSpPr/>
            <p:nvPr/>
          </p:nvSpPr>
          <p:spPr>
            <a:xfrm>
              <a:off x="4067528" y="5780500"/>
              <a:ext cx="4946932" cy="1208129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Ε</a:t>
              </a:r>
              <a:r>
                <a:rPr lang="el-GR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πιχειρήσεις ή/και συνεργατικά σχήματα (clusters) επιχειρήσεων και </a:t>
              </a:r>
            </a:p>
            <a:p>
              <a:pPr algn="ctr">
                <a:lnSpc>
                  <a:spcPct val="120000"/>
                </a:lnSpc>
              </a:pPr>
              <a:r>
                <a:rPr lang="el-GR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ερευνητικών φορέων</a:t>
              </a:r>
              <a:endParaRPr lang="el-GR" sz="20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Ομάδα 62">
            <a:extLst>
              <a:ext uri="{FF2B5EF4-FFF2-40B4-BE49-F238E27FC236}">
                <a16:creationId xmlns:a16="http://schemas.microsoft.com/office/drawing/2014/main" id="{A61B80EA-030E-5648-84AA-382FEFB92F5D}"/>
              </a:ext>
            </a:extLst>
          </p:cNvPr>
          <p:cNvGrpSpPr/>
          <p:nvPr/>
        </p:nvGrpSpPr>
        <p:grpSpPr>
          <a:xfrm>
            <a:off x="3540743" y="6454017"/>
            <a:ext cx="5985788" cy="1973236"/>
            <a:chOff x="3548100" y="5780500"/>
            <a:chExt cx="5985788" cy="1973236"/>
          </a:xfrm>
        </p:grpSpPr>
        <p:sp>
          <p:nvSpPr>
            <p:cNvPr id="64" name="Ορθογώνιο: Στρογγύλεμα γωνιών 63">
              <a:extLst>
                <a:ext uri="{FF2B5EF4-FFF2-40B4-BE49-F238E27FC236}">
                  <a16:creationId xmlns:a16="http://schemas.microsoft.com/office/drawing/2014/main" id="{8A861472-8C40-CD1E-6021-75BC432D124A}"/>
                </a:ext>
              </a:extLst>
            </p:cNvPr>
            <p:cNvSpPr/>
            <p:nvPr/>
          </p:nvSpPr>
          <p:spPr>
            <a:xfrm>
              <a:off x="3548100" y="7011630"/>
              <a:ext cx="5985788" cy="74210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l-GR" sz="2000" b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ΚΑΤΗΓΟΡΙΑ 2 - Προσκλήσεις ενισχύσεων φυσικών προσώπων</a:t>
              </a:r>
              <a:endParaRPr lang="el-GR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Ορθογώνιο: Στρογγύλεμα γωνιών 64">
              <a:extLst>
                <a:ext uri="{FF2B5EF4-FFF2-40B4-BE49-F238E27FC236}">
                  <a16:creationId xmlns:a16="http://schemas.microsoft.com/office/drawing/2014/main" id="{5565E8AE-DD6A-6714-F605-F88D215F1532}"/>
                </a:ext>
              </a:extLst>
            </p:cNvPr>
            <p:cNvSpPr/>
            <p:nvPr/>
          </p:nvSpPr>
          <p:spPr>
            <a:xfrm>
              <a:off x="4067528" y="5780500"/>
              <a:ext cx="4946932" cy="1208129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Φυσικά πρόσωπα </a:t>
              </a:r>
            </a:p>
            <a:p>
              <a:pPr algn="ctr">
                <a:lnSpc>
                  <a:spcPct val="120000"/>
                </a:lnSpc>
              </a:pP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είτε μέσω απ’ ευθείας ενίσχυσής </a:t>
              </a:r>
            </a:p>
            <a:p>
              <a:pPr algn="ctr">
                <a:lnSpc>
                  <a:spcPct val="120000"/>
                </a:lnSpc>
              </a:pP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είτε μέσω κουπονιών (vouchers)</a:t>
              </a:r>
              <a:endParaRPr lang="el-GR" sz="20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Ομάδα 65">
            <a:extLst>
              <a:ext uri="{FF2B5EF4-FFF2-40B4-BE49-F238E27FC236}">
                <a16:creationId xmlns:a16="http://schemas.microsoft.com/office/drawing/2014/main" id="{D66C03A2-2AA2-6DD1-C186-CD76CF4EBD22}"/>
              </a:ext>
            </a:extLst>
          </p:cNvPr>
          <p:cNvGrpSpPr/>
          <p:nvPr/>
        </p:nvGrpSpPr>
        <p:grpSpPr>
          <a:xfrm>
            <a:off x="3548100" y="8739825"/>
            <a:ext cx="5985788" cy="1973236"/>
            <a:chOff x="3548100" y="5780500"/>
            <a:chExt cx="5985788" cy="1973236"/>
          </a:xfrm>
        </p:grpSpPr>
        <p:sp>
          <p:nvSpPr>
            <p:cNvPr id="67" name="Ορθογώνιο: Στρογγύλεμα γωνιών 66">
              <a:extLst>
                <a:ext uri="{FF2B5EF4-FFF2-40B4-BE49-F238E27FC236}">
                  <a16:creationId xmlns:a16="http://schemas.microsoft.com/office/drawing/2014/main" id="{315951E2-8F8C-9AB6-AE1F-D7EEE9C701DB}"/>
                </a:ext>
              </a:extLst>
            </p:cNvPr>
            <p:cNvSpPr/>
            <p:nvPr/>
          </p:nvSpPr>
          <p:spPr>
            <a:xfrm>
              <a:off x="3548100" y="7011630"/>
              <a:ext cx="5985788" cy="74210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l-GR" sz="2000" b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ΚΑΤΗΓΟΡΙΑ 3 - Προσκλήσεις ενισχύσεων ΝΠΔΔ / ΝΠΙΔ / ΑΜΚΕ</a:t>
              </a:r>
              <a:endParaRPr lang="el-GR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Ορθογώνιο: Στρογγύλεμα γωνιών 67">
              <a:extLst>
                <a:ext uri="{FF2B5EF4-FFF2-40B4-BE49-F238E27FC236}">
                  <a16:creationId xmlns:a16="http://schemas.microsoft.com/office/drawing/2014/main" id="{08301AE3-DD54-9D99-2556-5B3003960AA9}"/>
                </a:ext>
              </a:extLst>
            </p:cNvPr>
            <p:cNvSpPr/>
            <p:nvPr/>
          </p:nvSpPr>
          <p:spPr>
            <a:xfrm>
              <a:off x="4067528" y="5780500"/>
              <a:ext cx="4946932" cy="1208129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Φορείς αυτοδιοίκησης (ΝΠΔΔ) </a:t>
              </a:r>
            </a:p>
            <a:p>
              <a:pPr algn="ctr">
                <a:lnSpc>
                  <a:spcPct val="120000"/>
                </a:lnSpc>
              </a:pP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ή/ και </a:t>
              </a:r>
            </a:p>
            <a:p>
              <a:pPr algn="ctr">
                <a:lnSpc>
                  <a:spcPct val="120000"/>
                </a:lnSpc>
              </a:pP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Δημοτικές επιχειρήσεις (ΝΠΙΔ)</a:t>
              </a:r>
              <a:endParaRPr lang="el-GR" sz="20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5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509BB54C-3552-E636-5B90-3C20B5E41FE3}"/>
              </a:ext>
            </a:extLst>
          </p:cNvPr>
          <p:cNvGrpSpPr>
            <a:grpSpLocks noChangeAspect="1"/>
          </p:cNvGrpSpPr>
          <p:nvPr/>
        </p:nvGrpSpPr>
        <p:grpSpPr>
          <a:xfrm>
            <a:off x="2618058" y="6002934"/>
            <a:ext cx="9967543" cy="5065928"/>
            <a:chOff x="2805818" y="5621719"/>
            <a:chExt cx="10577731" cy="5376052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20" name="Εικόνα 19">
              <a:extLst>
                <a:ext uri="{FF2B5EF4-FFF2-40B4-BE49-F238E27FC236}">
                  <a16:creationId xmlns:a16="http://schemas.microsoft.com/office/drawing/2014/main" id="{84DD04A9-2ACE-0002-144B-C335FB00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9323" y="6063132"/>
              <a:ext cx="10574226" cy="4934639"/>
            </a:xfrm>
            <a:prstGeom prst="rect">
              <a:avLst/>
            </a:prstGeom>
            <a:effectLst/>
          </p:spPr>
        </p:pic>
        <p:pic>
          <p:nvPicPr>
            <p:cNvPr id="3" name="Εικόνα 2">
              <a:extLst>
                <a:ext uri="{FF2B5EF4-FFF2-40B4-BE49-F238E27FC236}">
                  <a16:creationId xmlns:a16="http://schemas.microsoft.com/office/drawing/2014/main" id="{447B704C-6F46-D6EE-65C5-7880F2310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102" b="-8260"/>
            <a:stretch/>
          </p:blipFill>
          <p:spPr>
            <a:xfrm>
              <a:off x="2805818" y="5621719"/>
              <a:ext cx="10574227" cy="474203"/>
            </a:xfrm>
            <a:prstGeom prst="rect">
              <a:avLst/>
            </a:prstGeom>
          </p:spPr>
        </p:pic>
      </p:grpSp>
      <p:sp>
        <p:nvSpPr>
          <p:cNvPr id="13" name="Διαγώνια ρίγα 12">
            <a:extLst>
              <a:ext uri="{FF2B5EF4-FFF2-40B4-BE49-F238E27FC236}">
                <a16:creationId xmlns:a16="http://schemas.microsoft.com/office/drawing/2014/main" id="{FE17CC41-A834-300B-870C-4F7C5DF80D53}"/>
              </a:ext>
            </a:extLst>
          </p:cNvPr>
          <p:cNvSpPr/>
          <p:nvPr/>
        </p:nvSpPr>
        <p:spPr>
          <a:xfrm>
            <a:off x="152400" y="152083"/>
            <a:ext cx="4288790" cy="10463092"/>
          </a:xfrm>
          <a:prstGeom prst="diagStrip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33" name="Εικόνα 32">
            <a:hlinkClick r:id="rId5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AEEE19F-9C3E-A3FD-F18A-C2B5C37C6A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50" t="29384"/>
          <a:stretch/>
        </p:blipFill>
        <p:spPr>
          <a:xfrm>
            <a:off x="3801976" y="2334128"/>
            <a:ext cx="9581573" cy="329630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grpSp>
        <p:nvGrpSpPr>
          <p:cNvPr id="26" name="Ομάδα 25">
            <a:extLst>
              <a:ext uri="{FF2B5EF4-FFF2-40B4-BE49-F238E27FC236}">
                <a16:creationId xmlns:a16="http://schemas.microsoft.com/office/drawing/2014/main" id="{E5892200-8E0F-B81D-955A-0776AAE9C55C}"/>
              </a:ext>
            </a:extLst>
          </p:cNvPr>
          <p:cNvGrpSpPr/>
          <p:nvPr/>
        </p:nvGrpSpPr>
        <p:grpSpPr>
          <a:xfrm>
            <a:off x="3108437" y="5080818"/>
            <a:ext cx="4334869" cy="540000"/>
            <a:chOff x="3108437" y="5080818"/>
            <a:chExt cx="4334869" cy="540000"/>
          </a:xfrm>
        </p:grpSpPr>
        <p:sp>
          <p:nvSpPr>
            <p:cNvPr id="18" name="Ορθογώνιο: Στρογγύλεμα γωνιών 17">
              <a:extLst>
                <a:ext uri="{FF2B5EF4-FFF2-40B4-BE49-F238E27FC236}">
                  <a16:creationId xmlns:a16="http://schemas.microsoft.com/office/drawing/2014/main" id="{BD7CB1B3-CE24-B65A-0E09-EF0DA4F2F3DD}"/>
                </a:ext>
              </a:extLst>
            </p:cNvPr>
            <p:cNvSpPr/>
            <p:nvPr/>
          </p:nvSpPr>
          <p:spPr>
            <a:xfrm>
              <a:off x="3809421" y="5170038"/>
              <a:ext cx="3633885" cy="41464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Οβάλ 22">
              <a:extLst>
                <a:ext uri="{FF2B5EF4-FFF2-40B4-BE49-F238E27FC236}">
                  <a16:creationId xmlns:a16="http://schemas.microsoft.com/office/drawing/2014/main" id="{AAFEEFF0-B8AD-2FA9-042B-DA045D6EE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8437" y="5080818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7" name="Ομάδα 26">
            <a:extLst>
              <a:ext uri="{FF2B5EF4-FFF2-40B4-BE49-F238E27FC236}">
                <a16:creationId xmlns:a16="http://schemas.microsoft.com/office/drawing/2014/main" id="{0CF8D07D-6B04-8710-D975-1F32FB846C3B}"/>
              </a:ext>
            </a:extLst>
          </p:cNvPr>
          <p:cNvGrpSpPr/>
          <p:nvPr/>
        </p:nvGrpSpPr>
        <p:grpSpPr>
          <a:xfrm>
            <a:off x="2040283" y="8576225"/>
            <a:ext cx="5698676" cy="551894"/>
            <a:chOff x="2458736" y="8374750"/>
            <a:chExt cx="5698676" cy="551894"/>
          </a:xfrm>
        </p:grpSpPr>
        <p:sp>
          <p:nvSpPr>
            <p:cNvPr id="21" name="Ορθογώνιο: Στρογγύλεμα γωνιών 20">
              <a:extLst>
                <a:ext uri="{FF2B5EF4-FFF2-40B4-BE49-F238E27FC236}">
                  <a16:creationId xmlns:a16="http://schemas.microsoft.com/office/drawing/2014/main" id="{55262CBB-F045-B35A-142F-5D1B3390820C}"/>
                </a:ext>
              </a:extLst>
            </p:cNvPr>
            <p:cNvSpPr/>
            <p:nvPr/>
          </p:nvSpPr>
          <p:spPr>
            <a:xfrm>
              <a:off x="3153212" y="8374750"/>
              <a:ext cx="5004200" cy="55189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Οβάλ 23">
              <a:extLst>
                <a:ext uri="{FF2B5EF4-FFF2-40B4-BE49-F238E27FC236}">
                  <a16:creationId xmlns:a16="http://schemas.microsoft.com/office/drawing/2014/main" id="{A3F65D49-D829-35A6-4E3C-03A627FED3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8736" y="8377466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  <a:endParaRPr lang="el-GR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583998A0-9839-84B1-DA9B-85AB5213A2E3}"/>
              </a:ext>
            </a:extLst>
          </p:cNvPr>
          <p:cNvGrpSpPr/>
          <p:nvPr/>
        </p:nvGrpSpPr>
        <p:grpSpPr>
          <a:xfrm>
            <a:off x="2064347" y="9857547"/>
            <a:ext cx="2802120" cy="556696"/>
            <a:chOff x="2482799" y="9749061"/>
            <a:chExt cx="2802120" cy="556696"/>
          </a:xfrm>
        </p:grpSpPr>
        <p:sp>
          <p:nvSpPr>
            <p:cNvPr id="22" name="Ορθογώνιο: Στρογγύλεμα γωνιών 21">
              <a:extLst>
                <a:ext uri="{FF2B5EF4-FFF2-40B4-BE49-F238E27FC236}">
                  <a16:creationId xmlns:a16="http://schemas.microsoft.com/office/drawing/2014/main" id="{3E4EE4B4-605B-74BE-A521-0F40F202CF70}"/>
                </a:ext>
              </a:extLst>
            </p:cNvPr>
            <p:cNvSpPr/>
            <p:nvPr/>
          </p:nvSpPr>
          <p:spPr>
            <a:xfrm>
              <a:off x="3210098" y="9849646"/>
              <a:ext cx="2074821" cy="45611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5" name="Οβάλ 24">
              <a:extLst>
                <a:ext uri="{FF2B5EF4-FFF2-40B4-BE49-F238E27FC236}">
                  <a16:creationId xmlns:a16="http://schemas.microsoft.com/office/drawing/2014/main" id="{06B3A9D6-DB87-3136-6B16-C3929259D0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2799" y="9749061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  <a:endParaRPr lang="el-GR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FFB20BB3-5620-84B9-A50C-F446C2595D69}"/>
              </a:ext>
            </a:extLst>
          </p:cNvPr>
          <p:cNvSpPr/>
          <p:nvPr/>
        </p:nvSpPr>
        <p:spPr>
          <a:xfrm>
            <a:off x="13822149" y="4122549"/>
            <a:ext cx="5939031" cy="14400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Τμήμα Α 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Τύπος Έργου</a:t>
            </a:r>
            <a:r>
              <a:rPr lang="el-GR" sz="2400" kern="0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800" kern="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  <a:sym typeface="Roboto Condensed Light"/>
              </a:rPr>
              <a:t>Ενισχύσεις ΤΑ</a:t>
            </a:r>
            <a:endParaRPr lang="el-GR" sz="3200" kern="0" dirty="0">
              <a:solidFill>
                <a:srgbClr val="C00000"/>
              </a:solidFill>
              <a:uFill>
                <a:solidFill>
                  <a:srgbClr val="FF0000"/>
                </a:solidFill>
              </a:uFill>
              <a:latin typeface="Segoe UI Black" panose="020B0A02040204020203" pitchFamily="34" charset="0"/>
              <a:ea typeface="Segoe UI Black" panose="020B0A02040204020203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BC1038D9-41FF-A8D6-38D1-621A34158D3A}"/>
              </a:ext>
            </a:extLst>
          </p:cNvPr>
          <p:cNvSpPr/>
          <p:nvPr/>
        </p:nvSpPr>
        <p:spPr>
          <a:xfrm>
            <a:off x="12990847" y="7732355"/>
            <a:ext cx="6134061" cy="14400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Τμήμα ΣΤ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Είδος Υποέργου</a:t>
            </a:r>
            <a:r>
              <a:rPr lang="el-GR" sz="2400" kern="0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kern="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  <a:sym typeface="Roboto Condensed Light"/>
              </a:rPr>
              <a:t>ΕΝΙΣΧΥΣΕΙΣ ΕΠΙΧΕΙΡΗΜΑΤΙΚΟΤΗΤΑΣ</a:t>
            </a:r>
            <a:endParaRPr lang="el-GR" sz="3200" kern="0" dirty="0">
              <a:solidFill>
                <a:srgbClr val="C00000"/>
              </a:solidFill>
              <a:uFill>
                <a:solidFill>
                  <a:srgbClr val="FF0000"/>
                </a:solidFill>
              </a:uFill>
              <a:latin typeface="Segoe UI Black" panose="020B0A02040204020203" pitchFamily="34" charset="0"/>
              <a:ea typeface="Segoe UI Black" panose="020B0A02040204020203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D177AC48-9571-21C9-F92C-3016BAA30394}"/>
              </a:ext>
            </a:extLst>
          </p:cNvPr>
          <p:cNvSpPr/>
          <p:nvPr/>
        </p:nvSpPr>
        <p:spPr>
          <a:xfrm>
            <a:off x="13000744" y="9652850"/>
            <a:ext cx="3427459" cy="14400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Τμήμα ΣΤ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Κρατική Ενίσχυση</a:t>
            </a:r>
            <a:r>
              <a:rPr lang="el-GR" sz="2400" kern="0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800" kern="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  <a:sym typeface="Roboto Condensed Light"/>
              </a:rPr>
              <a:t>ΝΑΙ</a:t>
            </a:r>
            <a:endParaRPr lang="el-GR" sz="3200" kern="0" dirty="0">
              <a:solidFill>
                <a:srgbClr val="C00000"/>
              </a:solidFill>
              <a:uFill>
                <a:solidFill>
                  <a:srgbClr val="FF0000"/>
                </a:solidFill>
              </a:uFill>
              <a:latin typeface="Segoe UI Black" panose="020B0A02040204020203" pitchFamily="34" charset="0"/>
              <a:ea typeface="Segoe UI Black" panose="020B0A02040204020203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7588538F-D356-D512-BB5D-85F2262BBAF9}"/>
              </a:ext>
            </a:extLst>
          </p:cNvPr>
          <p:cNvSpPr/>
          <p:nvPr/>
        </p:nvSpPr>
        <p:spPr>
          <a:xfrm>
            <a:off x="4996091" y="9854650"/>
            <a:ext cx="7590985" cy="1227366"/>
          </a:xfrm>
          <a:prstGeom prst="roundRect">
            <a:avLst/>
          </a:prstGeom>
          <a:solidFill>
            <a:srgbClr val="FFFF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4" name="Ορθογώνιο 33">
            <a:extLst>
              <a:ext uri="{FF2B5EF4-FFF2-40B4-BE49-F238E27FC236}">
                <a16:creationId xmlns:a16="http://schemas.microsoft.com/office/drawing/2014/main" id="{6A87BFF1-5759-1FBA-7824-85666375570C}"/>
              </a:ext>
            </a:extLst>
          </p:cNvPr>
          <p:cNvSpPr/>
          <p:nvPr/>
        </p:nvSpPr>
        <p:spPr>
          <a:xfrm>
            <a:off x="13822149" y="2136995"/>
            <a:ext cx="5650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Προσκλήσεις κρατικών ενισχύσεων επιχειρηματικότητας</a:t>
            </a:r>
          </a:p>
        </p:txBody>
      </p:sp>
      <p:sp>
        <p:nvSpPr>
          <p:cNvPr id="5" name="Παραλληλόγραμμο 4">
            <a:extLst>
              <a:ext uri="{FF2B5EF4-FFF2-40B4-BE49-F238E27FC236}">
                <a16:creationId xmlns:a16="http://schemas.microsoft.com/office/drawing/2014/main" id="{65357A17-CB58-C7D1-885F-4DE10D60729D}"/>
              </a:ext>
            </a:extLst>
          </p:cNvPr>
          <p:cNvSpPr/>
          <p:nvPr/>
        </p:nvSpPr>
        <p:spPr>
          <a:xfrm>
            <a:off x="1828800" y="411480"/>
            <a:ext cx="14371320" cy="1615440"/>
          </a:xfrm>
          <a:prstGeom prst="parallelogram">
            <a:avLst>
              <a:gd name="adj" fmla="val 40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A3418177-D070-618F-8832-AA1EFB120011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2E77C7-D5D0-FBB9-D073-CF2FCEA0B745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Πρότυπο ΠΡΟΣΚΛΗΣΗ ΕΝΙΣΧΥΣΕΩΝ </a:t>
              </a:r>
              <a:endPara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" name="Google Shape;613;p37">
              <a:extLst>
                <a:ext uri="{FF2B5EF4-FFF2-40B4-BE49-F238E27FC236}">
                  <a16:creationId xmlns:a16="http://schemas.microsoft.com/office/drawing/2014/main" id="{17006FB4-9D8F-59F4-3ABA-28DF57D62655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9" name="Google Shape;614;p37">
                <a:extLst>
                  <a:ext uri="{FF2B5EF4-FFF2-40B4-BE49-F238E27FC236}">
                    <a16:creationId xmlns:a16="http://schemas.microsoft.com/office/drawing/2014/main" id="{F9CCB0E0-2E35-154D-2072-4ED284B6F18C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Google Shape;615;p37">
                <a:extLst>
                  <a:ext uri="{FF2B5EF4-FFF2-40B4-BE49-F238E27FC236}">
                    <a16:creationId xmlns:a16="http://schemas.microsoft.com/office/drawing/2014/main" id="{8871ABBD-4ED4-3B16-E95D-294333D67DA6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Google Shape;616;p37">
                <a:extLst>
                  <a:ext uri="{FF2B5EF4-FFF2-40B4-BE49-F238E27FC236}">
                    <a16:creationId xmlns:a16="http://schemas.microsoft.com/office/drawing/2014/main" id="{5C9F8BA0-3A6E-2762-EBE9-85E78E0FFA76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Google Shape;617;p37">
                <a:extLst>
                  <a:ext uri="{FF2B5EF4-FFF2-40B4-BE49-F238E27FC236}">
                    <a16:creationId xmlns:a16="http://schemas.microsoft.com/office/drawing/2014/main" id="{BE73E47C-2DA0-14D9-43F6-6EA4021B342C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C1951691-6627-F482-A5E7-6B39DDA199D2}"/>
              </a:ext>
            </a:extLst>
          </p:cNvPr>
          <p:cNvSpPr/>
          <p:nvPr/>
        </p:nvSpPr>
        <p:spPr>
          <a:xfrm>
            <a:off x="3167900" y="1302612"/>
            <a:ext cx="12376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Προϋποθέσεις – Δελτίο 2.2 ΤΔΕ</a:t>
            </a:r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45EE8CCF-7D72-BF68-51DF-325B21F3099C}"/>
              </a:ext>
            </a:extLst>
          </p:cNvPr>
          <p:cNvCxnSpPr>
            <a:endCxn id="32" idx="0"/>
          </p:cNvCxnSpPr>
          <p:nvPr/>
        </p:nvCxnSpPr>
        <p:spPr>
          <a:xfrm flipH="1">
            <a:off x="8791584" y="3982282"/>
            <a:ext cx="5030565" cy="58723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4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679F4B9F-81A8-7BF7-266E-BBC854071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95"/>
          <a:stretch/>
        </p:blipFill>
        <p:spPr>
          <a:xfrm>
            <a:off x="3962391" y="2279238"/>
            <a:ext cx="9276427" cy="3366406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B64D3D95-988E-9CA8-982F-B41E7A55F796}"/>
              </a:ext>
            </a:extLst>
          </p:cNvPr>
          <p:cNvGrpSpPr>
            <a:grpSpLocks noChangeAspect="1"/>
          </p:cNvGrpSpPr>
          <p:nvPr/>
        </p:nvGrpSpPr>
        <p:grpSpPr>
          <a:xfrm>
            <a:off x="2433129" y="6031907"/>
            <a:ext cx="10277669" cy="4582435"/>
            <a:chOff x="2275699" y="5430825"/>
            <a:chExt cx="11305436" cy="5040678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12" name="Εικόνα 11">
              <a:extLst>
                <a:ext uri="{FF2B5EF4-FFF2-40B4-BE49-F238E27FC236}">
                  <a16:creationId xmlns:a16="http://schemas.microsoft.com/office/drawing/2014/main" id="{E5AD505C-2A37-03D7-1E95-F3697C7C9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8512" y="5928390"/>
              <a:ext cx="11302623" cy="4543113"/>
            </a:xfrm>
            <a:prstGeom prst="rect">
              <a:avLst/>
            </a:prstGeom>
            <a:effectLst/>
          </p:spPr>
        </p:pic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76F7BBF6-9C58-88F8-3477-965AAD30D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1259" b="374"/>
            <a:stretch/>
          </p:blipFill>
          <p:spPr>
            <a:xfrm>
              <a:off x="2275699" y="5430825"/>
              <a:ext cx="11302622" cy="497565"/>
            </a:xfrm>
            <a:prstGeom prst="rect">
              <a:avLst/>
            </a:prstGeom>
          </p:spPr>
        </p:pic>
      </p:grpSp>
      <p:sp>
        <p:nvSpPr>
          <p:cNvPr id="13" name="Διαγώνια ρίγα 12">
            <a:extLst>
              <a:ext uri="{FF2B5EF4-FFF2-40B4-BE49-F238E27FC236}">
                <a16:creationId xmlns:a16="http://schemas.microsoft.com/office/drawing/2014/main" id="{FE17CC41-A834-300B-870C-4F7C5DF80D53}"/>
              </a:ext>
            </a:extLst>
          </p:cNvPr>
          <p:cNvSpPr/>
          <p:nvPr/>
        </p:nvSpPr>
        <p:spPr>
          <a:xfrm>
            <a:off x="152400" y="152083"/>
            <a:ext cx="4288790" cy="10463092"/>
          </a:xfrm>
          <a:prstGeom prst="diagStrip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33" name="Εικόνα 32">
            <a:hlinkClick r:id="rId6" action="ppaction://hlinksldjump"/>
            <a:extLst>
              <a:ext uri="{FF2B5EF4-FFF2-40B4-BE49-F238E27FC236}">
                <a16:creationId xmlns:a16="http://schemas.microsoft.com/office/drawing/2014/main" id="{877BDD90-5013-590D-D1E7-581138A77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87284" y="10434160"/>
            <a:ext cx="2664000" cy="730595"/>
          </a:xfrm>
          <a:prstGeom prst="rect">
            <a:avLst/>
          </a:prstGeom>
        </p:spPr>
      </p:pic>
      <p:grpSp>
        <p:nvGrpSpPr>
          <p:cNvPr id="26" name="Ομάδα 25">
            <a:extLst>
              <a:ext uri="{FF2B5EF4-FFF2-40B4-BE49-F238E27FC236}">
                <a16:creationId xmlns:a16="http://schemas.microsoft.com/office/drawing/2014/main" id="{E5892200-8E0F-B81D-955A-0776AAE9C55C}"/>
              </a:ext>
            </a:extLst>
          </p:cNvPr>
          <p:cNvGrpSpPr/>
          <p:nvPr/>
        </p:nvGrpSpPr>
        <p:grpSpPr>
          <a:xfrm>
            <a:off x="3108437" y="5141778"/>
            <a:ext cx="4334869" cy="540000"/>
            <a:chOff x="3108437" y="5080818"/>
            <a:chExt cx="4334869" cy="540000"/>
          </a:xfrm>
        </p:grpSpPr>
        <p:sp>
          <p:nvSpPr>
            <p:cNvPr id="18" name="Ορθογώνιο: Στρογγύλεμα γωνιών 17">
              <a:extLst>
                <a:ext uri="{FF2B5EF4-FFF2-40B4-BE49-F238E27FC236}">
                  <a16:creationId xmlns:a16="http://schemas.microsoft.com/office/drawing/2014/main" id="{BD7CB1B3-CE24-B65A-0E09-EF0DA4F2F3DD}"/>
                </a:ext>
              </a:extLst>
            </p:cNvPr>
            <p:cNvSpPr/>
            <p:nvPr/>
          </p:nvSpPr>
          <p:spPr>
            <a:xfrm>
              <a:off x="3809421" y="5170038"/>
              <a:ext cx="3633885" cy="41464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Οβάλ 22">
              <a:extLst>
                <a:ext uri="{FF2B5EF4-FFF2-40B4-BE49-F238E27FC236}">
                  <a16:creationId xmlns:a16="http://schemas.microsoft.com/office/drawing/2014/main" id="{AAFEEFF0-B8AD-2FA9-042B-DA045D6EE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8437" y="5080818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7" name="Ομάδα 26">
            <a:extLst>
              <a:ext uri="{FF2B5EF4-FFF2-40B4-BE49-F238E27FC236}">
                <a16:creationId xmlns:a16="http://schemas.microsoft.com/office/drawing/2014/main" id="{0CF8D07D-6B04-8710-D975-1F32FB846C3B}"/>
              </a:ext>
            </a:extLst>
          </p:cNvPr>
          <p:cNvGrpSpPr/>
          <p:nvPr/>
        </p:nvGrpSpPr>
        <p:grpSpPr>
          <a:xfrm>
            <a:off x="1931797" y="8684711"/>
            <a:ext cx="5698676" cy="551894"/>
            <a:chOff x="2458736" y="8374750"/>
            <a:chExt cx="5698676" cy="551894"/>
          </a:xfrm>
        </p:grpSpPr>
        <p:sp>
          <p:nvSpPr>
            <p:cNvPr id="21" name="Ορθογώνιο: Στρογγύλεμα γωνιών 20">
              <a:extLst>
                <a:ext uri="{FF2B5EF4-FFF2-40B4-BE49-F238E27FC236}">
                  <a16:creationId xmlns:a16="http://schemas.microsoft.com/office/drawing/2014/main" id="{55262CBB-F045-B35A-142F-5D1B3390820C}"/>
                </a:ext>
              </a:extLst>
            </p:cNvPr>
            <p:cNvSpPr/>
            <p:nvPr/>
          </p:nvSpPr>
          <p:spPr>
            <a:xfrm>
              <a:off x="3153212" y="8374750"/>
              <a:ext cx="5004200" cy="55189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Οβάλ 23">
              <a:extLst>
                <a:ext uri="{FF2B5EF4-FFF2-40B4-BE49-F238E27FC236}">
                  <a16:creationId xmlns:a16="http://schemas.microsoft.com/office/drawing/2014/main" id="{A3F65D49-D829-35A6-4E3C-03A627FED3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8736" y="8377466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  <a:endParaRPr lang="el-GR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583998A0-9839-84B1-DA9B-85AB5213A2E3}"/>
              </a:ext>
            </a:extLst>
          </p:cNvPr>
          <p:cNvGrpSpPr/>
          <p:nvPr/>
        </p:nvGrpSpPr>
        <p:grpSpPr>
          <a:xfrm>
            <a:off x="1955861" y="9966033"/>
            <a:ext cx="2802120" cy="556696"/>
            <a:chOff x="2482799" y="9749061"/>
            <a:chExt cx="2802120" cy="556696"/>
          </a:xfrm>
        </p:grpSpPr>
        <p:sp>
          <p:nvSpPr>
            <p:cNvPr id="22" name="Ορθογώνιο: Στρογγύλεμα γωνιών 21">
              <a:extLst>
                <a:ext uri="{FF2B5EF4-FFF2-40B4-BE49-F238E27FC236}">
                  <a16:creationId xmlns:a16="http://schemas.microsoft.com/office/drawing/2014/main" id="{3E4EE4B4-605B-74BE-A521-0F40F202CF70}"/>
                </a:ext>
              </a:extLst>
            </p:cNvPr>
            <p:cNvSpPr/>
            <p:nvPr/>
          </p:nvSpPr>
          <p:spPr>
            <a:xfrm>
              <a:off x="3210098" y="9849646"/>
              <a:ext cx="2074821" cy="45611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5" name="Οβάλ 24">
              <a:extLst>
                <a:ext uri="{FF2B5EF4-FFF2-40B4-BE49-F238E27FC236}">
                  <a16:creationId xmlns:a16="http://schemas.microsoft.com/office/drawing/2014/main" id="{06B3A9D6-DB87-3136-6B16-C3929259D0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2799" y="9749061"/>
              <a:ext cx="540882" cy="5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  <a:endParaRPr lang="el-GR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FFB20BB3-5620-84B9-A50C-F446C2595D69}"/>
              </a:ext>
            </a:extLst>
          </p:cNvPr>
          <p:cNvSpPr/>
          <p:nvPr/>
        </p:nvSpPr>
        <p:spPr>
          <a:xfrm>
            <a:off x="13822149" y="4245243"/>
            <a:ext cx="5939031" cy="14400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Τμήμα Α </a:t>
            </a:r>
            <a:endParaRPr lang="el-GR" sz="2400" kern="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Roboto Condensed Light"/>
            </a:endParaRP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Τύπος Έργου</a:t>
            </a:r>
            <a:r>
              <a:rPr lang="el-GR" sz="2400" kern="0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800" kern="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  <a:sym typeface="Roboto Condensed Light"/>
              </a:rPr>
              <a:t>Ενισχύσεις ΤΑ</a:t>
            </a:r>
            <a:endParaRPr lang="el-GR" sz="3200" kern="0" dirty="0">
              <a:solidFill>
                <a:srgbClr val="C00000"/>
              </a:solidFill>
              <a:uFill>
                <a:solidFill>
                  <a:srgbClr val="FF0000"/>
                </a:solidFill>
              </a:uFill>
              <a:latin typeface="Segoe UI Black" panose="020B0A02040204020203" pitchFamily="34" charset="0"/>
              <a:ea typeface="Segoe UI Black" panose="020B0A02040204020203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BC1038D9-41FF-A8D6-38D1-621A34158D3A}"/>
              </a:ext>
            </a:extLst>
          </p:cNvPr>
          <p:cNvSpPr/>
          <p:nvPr/>
        </p:nvSpPr>
        <p:spPr>
          <a:xfrm>
            <a:off x="13238819" y="7282905"/>
            <a:ext cx="3427460" cy="14400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Τμήμα ΣΤ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Είδος Υποέργου</a:t>
            </a:r>
            <a:r>
              <a:rPr lang="el-GR" sz="2400" kern="0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kern="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  <a:sym typeface="Roboto Condensed Light"/>
              </a:rPr>
              <a:t>ΑΛΛΑ ΕΙΔΗ ΥΕ</a:t>
            </a:r>
            <a:endParaRPr lang="el-GR" sz="3200" kern="0" dirty="0">
              <a:solidFill>
                <a:srgbClr val="C00000"/>
              </a:solidFill>
              <a:uFill>
                <a:solidFill>
                  <a:srgbClr val="FF0000"/>
                </a:solidFill>
              </a:uFill>
              <a:latin typeface="Segoe UI Black" panose="020B0A02040204020203" pitchFamily="34" charset="0"/>
              <a:ea typeface="Segoe UI Black" panose="020B0A02040204020203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D177AC48-9571-21C9-F92C-3016BAA30394}"/>
              </a:ext>
            </a:extLst>
          </p:cNvPr>
          <p:cNvSpPr/>
          <p:nvPr/>
        </p:nvSpPr>
        <p:spPr>
          <a:xfrm>
            <a:off x="13248715" y="9203400"/>
            <a:ext cx="3427459" cy="14400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Τμήμα ΣΤ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400" b="1" kern="0" dirty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Κρατική Ενίσχυση</a:t>
            </a:r>
            <a:r>
              <a:rPr lang="el-GR" sz="2400" kern="0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Roboto Condensed Light"/>
              </a:rPr>
              <a:t> </a:t>
            </a:r>
          </a:p>
          <a:p>
            <a:pPr marL="76200" lvl="0" algn="ctr">
              <a:lnSpc>
                <a:spcPct val="120000"/>
              </a:lnSpc>
              <a:buClr>
                <a:srgbClr val="C7D3E6"/>
              </a:buClr>
              <a:buSzPts val="2400"/>
              <a:defRPr/>
            </a:pPr>
            <a:r>
              <a:rPr lang="el-GR" sz="2800" kern="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  <a:sym typeface="Roboto Condensed Light"/>
              </a:rPr>
              <a:t>ΝΑΙ</a:t>
            </a:r>
            <a:endParaRPr lang="el-GR" sz="3200" kern="0" dirty="0">
              <a:solidFill>
                <a:srgbClr val="C00000"/>
              </a:solidFill>
              <a:uFill>
                <a:solidFill>
                  <a:srgbClr val="FF0000"/>
                </a:solidFill>
              </a:uFill>
              <a:latin typeface="Segoe UI Black" panose="020B0A02040204020203" pitchFamily="34" charset="0"/>
              <a:ea typeface="Segoe UI Black" panose="020B0A02040204020203" pitchFamily="34" charset="0"/>
              <a:cs typeface="Arial" panose="020B0604020202020204" pitchFamily="34" charset="0"/>
              <a:sym typeface="Roboto Condensed Light"/>
            </a:endParaRPr>
          </a:p>
        </p:txBody>
      </p:sp>
      <p:sp>
        <p:nvSpPr>
          <p:cNvPr id="34" name="Ορθογώνιο 33">
            <a:extLst>
              <a:ext uri="{FF2B5EF4-FFF2-40B4-BE49-F238E27FC236}">
                <a16:creationId xmlns:a16="http://schemas.microsoft.com/office/drawing/2014/main" id="{6A87BFF1-5759-1FBA-7824-85666375570C}"/>
              </a:ext>
            </a:extLst>
          </p:cNvPr>
          <p:cNvSpPr/>
          <p:nvPr/>
        </p:nvSpPr>
        <p:spPr>
          <a:xfrm>
            <a:off x="13868642" y="1997513"/>
            <a:ext cx="593903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Προσκλήσεις προς φυσικά πρόσωπα </a:t>
            </a:r>
          </a:p>
          <a:p>
            <a:pPr algn="ctr"/>
            <a:endParaRPr lang="el-GR" sz="500" b="1" dirty="0">
              <a:solidFill>
                <a:schemeClr val="bg1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Arial Black" panose="020B0A040201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3200" b="1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&amp; Προσκλήσεις Προς ΝΠΔΔ/ΝΠΙΔ/ΑΜΚΕ</a:t>
            </a:r>
          </a:p>
        </p:txBody>
      </p:sp>
      <p:sp>
        <p:nvSpPr>
          <p:cNvPr id="5" name="Παραλληλόγραμμο 4">
            <a:extLst>
              <a:ext uri="{FF2B5EF4-FFF2-40B4-BE49-F238E27FC236}">
                <a16:creationId xmlns:a16="http://schemas.microsoft.com/office/drawing/2014/main" id="{65357A17-CB58-C7D1-885F-4DE10D60729D}"/>
              </a:ext>
            </a:extLst>
          </p:cNvPr>
          <p:cNvSpPr/>
          <p:nvPr/>
        </p:nvSpPr>
        <p:spPr>
          <a:xfrm>
            <a:off x="1828800" y="411480"/>
            <a:ext cx="14371320" cy="1615440"/>
          </a:xfrm>
          <a:prstGeom prst="parallelogram">
            <a:avLst>
              <a:gd name="adj" fmla="val 40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A3418177-D070-618F-8832-AA1EFB120011}"/>
              </a:ext>
            </a:extLst>
          </p:cNvPr>
          <p:cNvGrpSpPr/>
          <p:nvPr/>
        </p:nvGrpSpPr>
        <p:grpSpPr>
          <a:xfrm>
            <a:off x="2539501" y="503103"/>
            <a:ext cx="11217444" cy="707886"/>
            <a:chOff x="2539501" y="421215"/>
            <a:chExt cx="11217444" cy="70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2E77C7-D5D0-FBB9-D073-CF2FCEA0B745}"/>
                </a:ext>
              </a:extLst>
            </p:cNvPr>
            <p:cNvSpPr txBox="1"/>
            <p:nvPr/>
          </p:nvSpPr>
          <p:spPr>
            <a:xfrm>
              <a:off x="3094177" y="421215"/>
              <a:ext cx="10662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Πρότυπο ΠΡΟΣΚΛΗΣΗ ΕΝΙΣΧΥΣΕΩΝ </a:t>
              </a:r>
              <a:endPara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" name="Google Shape;613;p37">
              <a:extLst>
                <a:ext uri="{FF2B5EF4-FFF2-40B4-BE49-F238E27FC236}">
                  <a16:creationId xmlns:a16="http://schemas.microsoft.com/office/drawing/2014/main" id="{17006FB4-9D8F-59F4-3ABA-28DF57D62655}"/>
                </a:ext>
              </a:extLst>
            </p:cNvPr>
            <p:cNvGrpSpPr/>
            <p:nvPr/>
          </p:nvGrpSpPr>
          <p:grpSpPr>
            <a:xfrm>
              <a:off x="2539501" y="508148"/>
              <a:ext cx="501969" cy="479429"/>
              <a:chOff x="2594050" y="1631825"/>
              <a:chExt cx="439625" cy="439625"/>
            </a:xfrm>
          </p:grpSpPr>
          <p:sp>
            <p:nvSpPr>
              <p:cNvPr id="9" name="Google Shape;614;p37">
                <a:extLst>
                  <a:ext uri="{FF2B5EF4-FFF2-40B4-BE49-F238E27FC236}">
                    <a16:creationId xmlns:a16="http://schemas.microsoft.com/office/drawing/2014/main" id="{F9CCB0E0-2E35-154D-2072-4ED284B6F18C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Google Shape;615;p37">
                <a:extLst>
                  <a:ext uri="{FF2B5EF4-FFF2-40B4-BE49-F238E27FC236}">
                    <a16:creationId xmlns:a16="http://schemas.microsoft.com/office/drawing/2014/main" id="{8871ABBD-4ED4-3B16-E95D-294333D67DA6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Google Shape;616;p37">
                <a:extLst>
                  <a:ext uri="{FF2B5EF4-FFF2-40B4-BE49-F238E27FC236}">
                    <a16:creationId xmlns:a16="http://schemas.microsoft.com/office/drawing/2014/main" id="{5C9F8BA0-3A6E-2762-EBE9-85E78E0FFA76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Google Shape;617;p37">
                <a:extLst>
                  <a:ext uri="{FF2B5EF4-FFF2-40B4-BE49-F238E27FC236}">
                    <a16:creationId xmlns:a16="http://schemas.microsoft.com/office/drawing/2014/main" id="{BE73E47C-2DA0-14D9-43F6-6EA4021B342C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C1951691-6627-F482-A5E7-6B39DDA199D2}"/>
              </a:ext>
            </a:extLst>
          </p:cNvPr>
          <p:cNvSpPr/>
          <p:nvPr/>
        </p:nvSpPr>
        <p:spPr>
          <a:xfrm>
            <a:off x="3167900" y="1302612"/>
            <a:ext cx="12376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Προϋποθέσεις – Δελτίο 2.2 ΤΔΕ</a:t>
            </a:r>
          </a:p>
        </p:txBody>
      </p:sp>
    </p:spTree>
    <p:extLst>
      <p:ext uri="{BB962C8B-B14F-4D97-AF65-F5344CB8AC3E}">
        <p14:creationId xmlns:p14="http://schemas.microsoft.com/office/powerpoint/2010/main" val="11493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FC49BE89C6E4A826D83F157C169C4" ma:contentTypeVersion="17" ma:contentTypeDescription="Create a new document." ma:contentTypeScope="" ma:versionID="a0833715a0fcc0593de46d2658eec5d6">
  <xsd:schema xmlns:xsd="http://www.w3.org/2001/XMLSchema" xmlns:xs="http://www.w3.org/2001/XMLSchema" xmlns:p="http://schemas.microsoft.com/office/2006/metadata/properties" xmlns:ns2="8c3bcdc1-c190-419f-b8bb-e9c01c02fd16" xmlns:ns3="d0c2ee5f-5b3d-417f-8b50-85f3a7bc0220" targetNamespace="http://schemas.microsoft.com/office/2006/metadata/properties" ma:root="true" ma:fieldsID="477b3dbb143ef9aa776638f4c4b74906" ns2:_="" ns3:_="">
    <xsd:import namespace="8c3bcdc1-c190-419f-b8bb-e9c01c02fd16"/>
    <xsd:import namespace="d0c2ee5f-5b3d-417f-8b50-85f3a7bc02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bcdc1-c190-419f-b8bb-e9c01c02fd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aa95e8f-b355-46d0-87bd-c21dd9f7e3d2}" ma:internalName="TaxCatchAll" ma:showField="CatchAllData" ma:web="8c3bcdc1-c190-419f-b8bb-e9c01c02fd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2ee5f-5b3d-417f-8b50-85f3a7bc0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2322d0e-1daf-4d02-a8d2-52a75c6557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c2ee5f-5b3d-417f-8b50-85f3a7bc0220">
      <Terms xmlns="http://schemas.microsoft.com/office/infopath/2007/PartnerControls"/>
    </lcf76f155ced4ddcb4097134ff3c332f>
    <TaxCatchAll xmlns="8c3bcdc1-c190-419f-b8bb-e9c01c02fd16" xsi:nil="true"/>
  </documentManagement>
</p:properties>
</file>

<file path=customXml/itemProps1.xml><?xml version="1.0" encoding="utf-8"?>
<ds:datastoreItem xmlns:ds="http://schemas.openxmlformats.org/officeDocument/2006/customXml" ds:itemID="{9B849273-86AB-44C7-9313-44CB02E71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3bcdc1-c190-419f-b8bb-e9c01c02fd16"/>
    <ds:schemaRef ds:uri="d0c2ee5f-5b3d-417f-8b50-85f3a7bc02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A480AC-8DAC-4484-B899-E0DBE50C75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0565EF-D906-4CC5-95E9-8355C4D0C169}">
  <ds:schemaRefs>
    <ds:schemaRef ds:uri="http://www.w3.org/XML/1998/namespace"/>
    <ds:schemaRef ds:uri="http://schemas.microsoft.com/office/2006/documentManagement/types"/>
    <ds:schemaRef ds:uri="8c3bcdc1-c190-419f-b8bb-e9c01c02fd16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0c2ee5f-5b3d-417f-8b50-85f3a7bc0220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13119</TotalTime>
  <Words>4207</Words>
  <Application>Microsoft Office PowerPoint</Application>
  <PresentationFormat>Προσαρμογή</PresentationFormat>
  <Paragraphs>561</Paragraphs>
  <Slides>41</Slides>
  <Notes>40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2</dc:title>
  <dc:creator>ΣΤΑΜΑΤΙΝΑ ΧΑΡΑΛΑΜΠΟΠΟΥΛΟΥ</dc:creator>
  <cp:lastModifiedBy>Ορέστης Αντωνίου</cp:lastModifiedBy>
  <cp:revision>50</cp:revision>
  <dcterms:created xsi:type="dcterms:W3CDTF">2021-06-16T15:22:06Z</dcterms:created>
  <dcterms:modified xsi:type="dcterms:W3CDTF">2023-12-12T08:41:52Z</dcterms:modified>
  <cp:contentStatus>Τελική έκδοση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2021-06-16T00:00:00Z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2021-06-16T00:00:00Z</vt:filetime>
  </property>
  <property fmtid="{D5CDD505-2E9C-101B-9397-08002B2CF9AE}" pid="5" name="ContentTypeId">
    <vt:lpwstr>0x010100855FC49BE89C6E4A826D83F157C169C4</vt:lpwstr>
  </property>
  <property fmtid="{D5CDD505-2E9C-101B-9397-08002B2CF9AE}" pid="6" name="MediaServiceImageTags">
    <vt:lpwstr/>
  </property>
  <property fmtid="{D5CDD505-2E9C-101B-9397-08002B2CF9AE}" pid="7" name="_MarkAsFinal">
    <vt:bool>true</vt:bool>
  </property>
</Properties>
</file>