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8"/>
  </p:notesMasterIdLst>
  <p:sldIdLst>
    <p:sldId id="256" r:id="rId5"/>
    <p:sldId id="450" r:id="rId6"/>
    <p:sldId id="274" r:id="rId7"/>
    <p:sldId id="361" r:id="rId8"/>
    <p:sldId id="376" r:id="rId9"/>
    <p:sldId id="381" r:id="rId10"/>
    <p:sldId id="451" r:id="rId11"/>
    <p:sldId id="351" r:id="rId12"/>
    <p:sldId id="352" r:id="rId13"/>
    <p:sldId id="353" r:id="rId14"/>
    <p:sldId id="354" r:id="rId15"/>
    <p:sldId id="356" r:id="rId16"/>
    <p:sldId id="357" r:id="rId17"/>
    <p:sldId id="379" r:id="rId18"/>
    <p:sldId id="380" r:id="rId19"/>
    <p:sldId id="455" r:id="rId20"/>
    <p:sldId id="457" r:id="rId21"/>
    <p:sldId id="458" r:id="rId22"/>
    <p:sldId id="459" r:id="rId23"/>
    <p:sldId id="460" r:id="rId24"/>
    <p:sldId id="375" r:id="rId25"/>
    <p:sldId id="359" r:id="rId26"/>
    <p:sldId id="358" r:id="rId27"/>
    <p:sldId id="362" r:id="rId28"/>
    <p:sldId id="364" r:id="rId29"/>
    <p:sldId id="365" r:id="rId30"/>
    <p:sldId id="366" r:id="rId31"/>
    <p:sldId id="367" r:id="rId32"/>
    <p:sldId id="368" r:id="rId33"/>
    <p:sldId id="454" r:id="rId34"/>
    <p:sldId id="371" r:id="rId35"/>
    <p:sldId id="370" r:id="rId36"/>
    <p:sldId id="372" r:id="rId37"/>
    <p:sldId id="373" r:id="rId38"/>
    <p:sldId id="374" r:id="rId39"/>
    <p:sldId id="360" r:id="rId40"/>
    <p:sldId id="399" r:id="rId41"/>
    <p:sldId id="400" r:id="rId42"/>
    <p:sldId id="401" r:id="rId43"/>
    <p:sldId id="402" r:id="rId44"/>
    <p:sldId id="403" r:id="rId45"/>
    <p:sldId id="404" r:id="rId46"/>
    <p:sldId id="405" r:id="rId47"/>
    <p:sldId id="406" r:id="rId48"/>
    <p:sldId id="407" r:id="rId49"/>
    <p:sldId id="408" r:id="rId50"/>
    <p:sldId id="409" r:id="rId51"/>
    <p:sldId id="411" r:id="rId52"/>
    <p:sldId id="410" r:id="rId53"/>
    <p:sldId id="412" r:id="rId54"/>
    <p:sldId id="413" r:id="rId55"/>
    <p:sldId id="414" r:id="rId56"/>
    <p:sldId id="415" r:id="rId57"/>
    <p:sldId id="416" r:id="rId58"/>
    <p:sldId id="417" r:id="rId59"/>
    <p:sldId id="423" r:id="rId60"/>
    <p:sldId id="422" r:id="rId61"/>
    <p:sldId id="424" r:id="rId62"/>
    <p:sldId id="418" r:id="rId63"/>
    <p:sldId id="425" r:id="rId64"/>
    <p:sldId id="419" r:id="rId65"/>
    <p:sldId id="426" r:id="rId66"/>
    <p:sldId id="263" r:id="rId67"/>
  </p:sldIdLst>
  <p:sldSz cx="20104100" cy="11309350"/>
  <p:notesSz cx="20104100" cy="1130935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70C0"/>
    <a:srgbClr val="FFFF66"/>
    <a:srgbClr val="FFFF99"/>
    <a:srgbClr val="FFFF00"/>
    <a:srgbClr val="00FF00"/>
    <a:srgbClr val="DAD9D0"/>
    <a:srgbClr val="7F7F7F"/>
    <a:srgbClr val="F7E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1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6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Χαρίκλεια Κλουκινιώτη" userId="S::c.kloukinioti@hq.minfin.gr::cc09e1bc-3d5a-4633-a9de-a40bd520d57e" providerId="AD" clId="Web-{5A6673C6-1F7E-55EA-95DD-CC1CF445289A}"/>
    <pc:docChg chg="modSld">
      <pc:chgData name="Χαρίκλεια Κλουκινιώτη" userId="S::c.kloukinioti@hq.minfin.gr::cc09e1bc-3d5a-4633-a9de-a40bd520d57e" providerId="AD" clId="Web-{5A6673C6-1F7E-55EA-95DD-CC1CF445289A}" dt="2022-10-27T07:12:09.395" v="1"/>
      <pc:docMkLst>
        <pc:docMk/>
      </pc:docMkLst>
      <pc:sldChg chg="addSp delSp">
        <pc:chgData name="Χαρίκλεια Κλουκινιώτη" userId="S::c.kloukinioti@hq.minfin.gr::cc09e1bc-3d5a-4633-a9de-a40bd520d57e" providerId="AD" clId="Web-{5A6673C6-1F7E-55EA-95DD-CC1CF445289A}" dt="2022-10-27T07:12:09.395" v="1"/>
        <pc:sldMkLst>
          <pc:docMk/>
          <pc:sldMk cId="2543439280" sldId="305"/>
        </pc:sldMkLst>
        <pc:picChg chg="add del">
          <ac:chgData name="Χαρίκλεια Κλουκινιώτη" userId="S::c.kloukinioti@hq.minfin.gr::cc09e1bc-3d5a-4633-a9de-a40bd520d57e" providerId="AD" clId="Web-{5A6673C6-1F7E-55EA-95DD-CC1CF445289A}" dt="2022-10-27T07:12:09.395" v="1"/>
          <ac:picMkLst>
            <pc:docMk/>
            <pc:sldMk cId="2543439280" sldId="305"/>
            <ac:picMk id="4" creationId="{C49C8E58-4DE6-0AEB-CBE3-FF8CA1CB23F4}"/>
          </ac:picMkLst>
        </pc:picChg>
      </pc:sldChg>
    </pc:docChg>
  </pc:docChgLst>
  <pc:docChgLst>
    <pc:chgData name="Ορέστης Αντωνίου" userId="aa65568b-29c0-48f4-92ec-07a3c5292fa9" providerId="ADAL" clId="{0514245F-3C54-4115-88A0-F1996749E8E5}"/>
    <pc:docChg chg="undo redo custSel addSld delSld modSld sldOrd">
      <pc:chgData name="Ορέστης Αντωνίου" userId="aa65568b-29c0-48f4-92ec-07a3c5292fa9" providerId="ADAL" clId="{0514245F-3C54-4115-88A0-F1996749E8E5}" dt="2023-05-28T21:26:02.662" v="2919"/>
      <pc:docMkLst>
        <pc:docMk/>
      </pc:docMkLst>
      <pc:sldChg chg="modSp mod">
        <pc:chgData name="Ορέστης Αντωνίου" userId="aa65568b-29c0-48f4-92ec-07a3c5292fa9" providerId="ADAL" clId="{0514245F-3C54-4115-88A0-F1996749E8E5}" dt="2023-05-25T16:27:15.714" v="773" actId="20577"/>
        <pc:sldMkLst>
          <pc:docMk/>
          <pc:sldMk cId="0" sldId="256"/>
        </pc:sldMkLst>
        <pc:spChg chg="mod">
          <ac:chgData name="Ορέστης Αντωνίου" userId="aa65568b-29c0-48f4-92ec-07a3c5292fa9" providerId="ADAL" clId="{0514245F-3C54-4115-88A0-F1996749E8E5}" dt="2023-05-25T16:27:15.714" v="773" actId="20577"/>
          <ac:spMkLst>
            <pc:docMk/>
            <pc:sldMk cId="0" sldId="256"/>
            <ac:spMk id="36" creationId="{B6935557-E464-341A-4924-C0A86C640DD3}"/>
          </ac:spMkLst>
        </pc:spChg>
      </pc:sldChg>
      <pc:sldChg chg="modSp mod">
        <pc:chgData name="Ορέστης Αντωνίου" userId="aa65568b-29c0-48f4-92ec-07a3c5292fa9" providerId="ADAL" clId="{0514245F-3C54-4115-88A0-F1996749E8E5}" dt="2023-05-24T12:52:36.002" v="26" actId="108"/>
        <pc:sldMkLst>
          <pc:docMk/>
          <pc:sldMk cId="2308957700" sldId="274"/>
        </pc:sldMkLst>
        <pc:spChg chg="mod">
          <ac:chgData name="Ορέστης Αντωνίου" userId="aa65568b-29c0-48f4-92ec-07a3c5292fa9" providerId="ADAL" clId="{0514245F-3C54-4115-88A0-F1996749E8E5}" dt="2023-05-24T12:52:36.002" v="26" actId="108"/>
          <ac:spMkLst>
            <pc:docMk/>
            <pc:sldMk cId="2308957700" sldId="274"/>
            <ac:spMk id="19" creationId="{FAD9A541-E55A-5214-8712-5A2B8D018169}"/>
          </ac:spMkLst>
        </pc:spChg>
      </pc:sldChg>
      <pc:sldChg chg="modSp mod">
        <pc:chgData name="Ορέστης Αντωνίου" userId="aa65568b-29c0-48f4-92ec-07a3c5292fa9" providerId="ADAL" clId="{0514245F-3C54-4115-88A0-F1996749E8E5}" dt="2023-05-25T13:58:02.706" v="145" actId="20577"/>
        <pc:sldMkLst>
          <pc:docMk/>
          <pc:sldMk cId="1789855053" sldId="352"/>
        </pc:sldMkLst>
        <pc:spChg chg="mod">
          <ac:chgData name="Ορέστης Αντωνίου" userId="aa65568b-29c0-48f4-92ec-07a3c5292fa9" providerId="ADAL" clId="{0514245F-3C54-4115-88A0-F1996749E8E5}" dt="2023-05-25T13:58:02.706" v="145" actId="20577"/>
          <ac:spMkLst>
            <pc:docMk/>
            <pc:sldMk cId="1789855053" sldId="352"/>
            <ac:spMk id="17" creationId="{59B66833-5565-8D31-7B6F-B58801F33BDA}"/>
          </ac:spMkLst>
        </pc:spChg>
      </pc:sldChg>
      <pc:sldChg chg="modSp mod">
        <pc:chgData name="Ορέστης Αντωνίου" userId="aa65568b-29c0-48f4-92ec-07a3c5292fa9" providerId="ADAL" clId="{0514245F-3C54-4115-88A0-F1996749E8E5}" dt="2023-05-25T13:59:43.900" v="169" actId="20577"/>
        <pc:sldMkLst>
          <pc:docMk/>
          <pc:sldMk cId="316015897" sldId="354"/>
        </pc:sldMkLst>
        <pc:spChg chg="mod">
          <ac:chgData name="Ορέστης Αντωνίου" userId="aa65568b-29c0-48f4-92ec-07a3c5292fa9" providerId="ADAL" clId="{0514245F-3C54-4115-88A0-F1996749E8E5}" dt="2023-05-25T13:59:43.900" v="169" actId="20577"/>
          <ac:spMkLst>
            <pc:docMk/>
            <pc:sldMk cId="316015897" sldId="354"/>
            <ac:spMk id="17" creationId="{59B66833-5565-8D31-7B6F-B58801F33BDA}"/>
          </ac:spMkLst>
        </pc:spChg>
      </pc:sldChg>
      <pc:sldChg chg="del">
        <pc:chgData name="Ορέστης Αντωνίου" userId="aa65568b-29c0-48f4-92ec-07a3c5292fa9" providerId="ADAL" clId="{0514245F-3C54-4115-88A0-F1996749E8E5}" dt="2023-05-25T13:58:54.291" v="146" actId="2696"/>
        <pc:sldMkLst>
          <pc:docMk/>
          <pc:sldMk cId="2103674529" sldId="355"/>
        </pc:sldMkLst>
      </pc:sldChg>
      <pc:sldChg chg="modSp mod">
        <pc:chgData name="Ορέστης Αντωνίου" userId="aa65568b-29c0-48f4-92ec-07a3c5292fa9" providerId="ADAL" clId="{0514245F-3C54-4115-88A0-F1996749E8E5}" dt="2023-05-25T13:59:27.860" v="154" actId="20577"/>
        <pc:sldMkLst>
          <pc:docMk/>
          <pc:sldMk cId="3479649630" sldId="356"/>
        </pc:sldMkLst>
        <pc:spChg chg="mod">
          <ac:chgData name="Ορέστης Αντωνίου" userId="aa65568b-29c0-48f4-92ec-07a3c5292fa9" providerId="ADAL" clId="{0514245F-3C54-4115-88A0-F1996749E8E5}" dt="2023-05-25T13:59:27.860" v="154" actId="20577"/>
          <ac:spMkLst>
            <pc:docMk/>
            <pc:sldMk cId="3479649630" sldId="356"/>
            <ac:spMk id="17" creationId="{59B66833-5565-8D31-7B6F-B58801F33BDA}"/>
          </ac:spMkLst>
        </pc:spChg>
      </pc:sldChg>
      <pc:sldChg chg="addSp delSp modSp mod modAnim">
        <pc:chgData name="Ορέστης Αντωνίου" userId="aa65568b-29c0-48f4-92ec-07a3c5292fa9" providerId="ADAL" clId="{0514245F-3C54-4115-88A0-F1996749E8E5}" dt="2023-05-25T14:02:52.977" v="245"/>
        <pc:sldMkLst>
          <pc:docMk/>
          <pc:sldMk cId="3429701209" sldId="357"/>
        </pc:sldMkLst>
        <pc:spChg chg="mod">
          <ac:chgData name="Ορέστης Αντωνίου" userId="aa65568b-29c0-48f4-92ec-07a3c5292fa9" providerId="ADAL" clId="{0514245F-3C54-4115-88A0-F1996749E8E5}" dt="2023-05-25T13:59:58.573" v="187" actId="20577"/>
          <ac:spMkLst>
            <pc:docMk/>
            <pc:sldMk cId="3429701209" sldId="357"/>
            <ac:spMk id="17" creationId="{59B66833-5565-8D31-7B6F-B58801F33BDA}"/>
          </ac:spMkLst>
        </pc:spChg>
        <pc:grpChg chg="add mod">
          <ac:chgData name="Ορέστης Αντωνίου" userId="aa65568b-29c0-48f4-92ec-07a3c5292fa9" providerId="ADAL" clId="{0514245F-3C54-4115-88A0-F1996749E8E5}" dt="2023-05-25T14:02:37.815" v="244" actId="164"/>
          <ac:grpSpMkLst>
            <pc:docMk/>
            <pc:sldMk cId="3429701209" sldId="357"/>
            <ac:grpSpMk id="20" creationId="{4F2404FB-913B-6E7C-BDA9-87CE09685027}"/>
          </ac:grpSpMkLst>
        </pc:grpChg>
        <pc:picChg chg="add del mod">
          <ac:chgData name="Ορέστης Αντωνίου" userId="aa65568b-29c0-48f4-92ec-07a3c5292fa9" providerId="ADAL" clId="{0514245F-3C54-4115-88A0-F1996749E8E5}" dt="2023-05-25T14:02:10.231" v="230" actId="21"/>
          <ac:picMkLst>
            <pc:docMk/>
            <pc:sldMk cId="3429701209" sldId="357"/>
            <ac:picMk id="11" creationId="{083A2785-532F-AD4B-56E9-3CAF7BF939C4}"/>
          </ac:picMkLst>
        </pc:picChg>
        <pc:picChg chg="add mod">
          <ac:chgData name="Ορέστης Αντωνίου" userId="aa65568b-29c0-48f4-92ec-07a3c5292fa9" providerId="ADAL" clId="{0514245F-3C54-4115-88A0-F1996749E8E5}" dt="2023-05-25T14:02:37.815" v="244" actId="164"/>
          <ac:picMkLst>
            <pc:docMk/>
            <pc:sldMk cId="3429701209" sldId="357"/>
            <ac:picMk id="19" creationId="{94A17D9A-58E3-2C6A-3256-A0C3ACF2BDEE}"/>
          </ac:picMkLst>
        </pc:picChg>
        <pc:picChg chg="add mod">
          <ac:chgData name="Ορέστης Αντωνίου" userId="aa65568b-29c0-48f4-92ec-07a3c5292fa9" providerId="ADAL" clId="{0514245F-3C54-4115-88A0-F1996749E8E5}" dt="2023-05-25T14:02:37.815" v="244" actId="164"/>
          <ac:picMkLst>
            <pc:docMk/>
            <pc:sldMk cId="3429701209" sldId="357"/>
            <ac:picMk id="1026" creationId="{4986BDDE-0EC9-6214-E6BB-A9BE7441B6A3}"/>
          </ac:picMkLst>
        </pc:picChg>
      </pc:sldChg>
      <pc:sldChg chg="modSp mod">
        <pc:chgData name="Ορέστης Αντωνίου" userId="aa65568b-29c0-48f4-92ec-07a3c5292fa9" providerId="ADAL" clId="{0514245F-3C54-4115-88A0-F1996749E8E5}" dt="2023-05-25T14:04:08.156" v="265" actId="20577"/>
        <pc:sldMkLst>
          <pc:docMk/>
          <pc:sldMk cId="1559568892" sldId="359"/>
        </pc:sldMkLst>
        <pc:spChg chg="mod">
          <ac:chgData name="Ορέστης Αντωνίου" userId="aa65568b-29c0-48f4-92ec-07a3c5292fa9" providerId="ADAL" clId="{0514245F-3C54-4115-88A0-F1996749E8E5}" dt="2023-05-25T14:04:08.156" v="265" actId="20577"/>
          <ac:spMkLst>
            <pc:docMk/>
            <pc:sldMk cId="1559568892" sldId="359"/>
            <ac:spMk id="17" creationId="{59B66833-5565-8D31-7B6F-B58801F33BDA}"/>
          </ac:spMkLst>
        </pc:spChg>
      </pc:sldChg>
      <pc:sldChg chg="modSp mod">
        <pc:chgData name="Ορέστης Αντωνίου" userId="aa65568b-29c0-48f4-92ec-07a3c5292fa9" providerId="ADAL" clId="{0514245F-3C54-4115-88A0-F1996749E8E5}" dt="2023-05-25T16:14:31.006" v="670" actId="2711"/>
        <pc:sldMkLst>
          <pc:docMk/>
          <pc:sldMk cId="3276168679" sldId="360"/>
        </pc:sldMkLst>
        <pc:spChg chg="mod">
          <ac:chgData name="Ορέστης Αντωνίου" userId="aa65568b-29c0-48f4-92ec-07a3c5292fa9" providerId="ADAL" clId="{0514245F-3C54-4115-88A0-F1996749E8E5}" dt="2023-05-25T16:14:31.006" v="670" actId="2711"/>
          <ac:spMkLst>
            <pc:docMk/>
            <pc:sldMk cId="3276168679" sldId="360"/>
            <ac:spMk id="20" creationId="{9AC50F8D-566C-2348-8F46-591E15B8378E}"/>
          </ac:spMkLst>
        </pc:spChg>
      </pc:sldChg>
      <pc:sldChg chg="addSp delSp modSp mod modAnim">
        <pc:chgData name="Ορέστης Αντωνίου" userId="aa65568b-29c0-48f4-92ec-07a3c5292fa9" providerId="ADAL" clId="{0514245F-3C54-4115-88A0-F1996749E8E5}" dt="2023-05-25T15:33:50.440" v="371"/>
        <pc:sldMkLst>
          <pc:docMk/>
          <pc:sldMk cId="101871621" sldId="368"/>
        </pc:sldMkLst>
        <pc:spChg chg="mod">
          <ac:chgData name="Ορέστης Αντωνίου" userId="aa65568b-29c0-48f4-92ec-07a3c5292fa9" providerId="ADAL" clId="{0514245F-3C54-4115-88A0-F1996749E8E5}" dt="2023-05-25T15:32:28.879" v="364" actId="113"/>
          <ac:spMkLst>
            <pc:docMk/>
            <pc:sldMk cId="101871621" sldId="368"/>
            <ac:spMk id="31" creationId="{B08C01BA-1805-0364-CFCA-B6F1CAA16E46}"/>
          </ac:spMkLst>
        </pc:spChg>
        <pc:spChg chg="mod">
          <ac:chgData name="Ορέστης Αντωνίου" userId="aa65568b-29c0-48f4-92ec-07a3c5292fa9" providerId="ADAL" clId="{0514245F-3C54-4115-88A0-F1996749E8E5}" dt="2023-05-25T15:32:18.594" v="362" actId="113"/>
          <ac:spMkLst>
            <pc:docMk/>
            <pc:sldMk cId="101871621" sldId="368"/>
            <ac:spMk id="37" creationId="{0FD8868C-9426-8416-CC24-B04B5F1930A2}"/>
          </ac:spMkLst>
        </pc:spChg>
        <pc:spChg chg="mod">
          <ac:chgData name="Ορέστης Αντωνίου" userId="aa65568b-29c0-48f4-92ec-07a3c5292fa9" providerId="ADAL" clId="{0514245F-3C54-4115-88A0-F1996749E8E5}" dt="2023-05-25T15:32:08.139" v="360" actId="113"/>
          <ac:spMkLst>
            <pc:docMk/>
            <pc:sldMk cId="101871621" sldId="368"/>
            <ac:spMk id="42" creationId="{3EB2CF1A-ECB5-AAA6-D0DB-ECFE41D43001}"/>
          </ac:spMkLst>
        </pc:spChg>
        <pc:spChg chg="mod ord topLvl">
          <ac:chgData name="Ορέστης Αντωνίου" userId="aa65568b-29c0-48f4-92ec-07a3c5292fa9" providerId="ADAL" clId="{0514245F-3C54-4115-88A0-F1996749E8E5}" dt="2023-05-25T15:33:38.722" v="369" actId="164"/>
          <ac:spMkLst>
            <pc:docMk/>
            <pc:sldMk cId="101871621" sldId="368"/>
            <ac:spMk id="46" creationId="{5E31E81B-FE36-8205-4D0E-15799E6E5535}"/>
          </ac:spMkLst>
        </pc:spChg>
        <pc:grpChg chg="add mod">
          <ac:chgData name="Ορέστης Αντωνίου" userId="aa65568b-29c0-48f4-92ec-07a3c5292fa9" providerId="ADAL" clId="{0514245F-3C54-4115-88A0-F1996749E8E5}" dt="2023-05-25T15:33:38.722" v="369" actId="164"/>
          <ac:grpSpMkLst>
            <pc:docMk/>
            <pc:sldMk cId="101871621" sldId="368"/>
            <ac:grpSpMk id="10" creationId="{6473E2D8-2AFB-C323-D1C7-54184017291B}"/>
          </ac:grpSpMkLst>
        </pc:grpChg>
        <pc:grpChg chg="ord">
          <ac:chgData name="Ορέστης Αντωνίου" userId="aa65568b-29c0-48f4-92ec-07a3c5292fa9" providerId="ADAL" clId="{0514245F-3C54-4115-88A0-F1996749E8E5}" dt="2023-05-25T15:32:33.199" v="365" actId="167"/>
          <ac:grpSpMkLst>
            <pc:docMk/>
            <pc:sldMk cId="101871621" sldId="368"/>
            <ac:grpSpMk id="34" creationId="{FD650468-7583-BE2A-3104-D2D3ABCD019C}"/>
          </ac:grpSpMkLst>
        </pc:grpChg>
        <pc:grpChg chg="ord">
          <ac:chgData name="Ορέστης Αντωνίου" userId="aa65568b-29c0-48f4-92ec-07a3c5292fa9" providerId="ADAL" clId="{0514245F-3C54-4115-88A0-F1996749E8E5}" dt="2023-05-25T15:32:25.186" v="363" actId="167"/>
          <ac:grpSpMkLst>
            <pc:docMk/>
            <pc:sldMk cId="101871621" sldId="368"/>
            <ac:grpSpMk id="39" creationId="{82CDC161-FF00-67C4-ECA6-2CAB2B6433AD}"/>
          </ac:grpSpMkLst>
        </pc:grpChg>
        <pc:grpChg chg="ord">
          <ac:chgData name="Ορέστης Αντωνίου" userId="aa65568b-29c0-48f4-92ec-07a3c5292fa9" providerId="ADAL" clId="{0514245F-3C54-4115-88A0-F1996749E8E5}" dt="2023-05-25T15:32:14.216" v="361" actId="167"/>
          <ac:grpSpMkLst>
            <pc:docMk/>
            <pc:sldMk cId="101871621" sldId="368"/>
            <ac:grpSpMk id="43" creationId="{AF8C10FA-FB3C-0939-5C60-239816CF398D}"/>
          </ac:grpSpMkLst>
        </pc:grpChg>
        <pc:grpChg chg="del">
          <ac:chgData name="Ορέστης Αντωνίου" userId="aa65568b-29c0-48f4-92ec-07a3c5292fa9" providerId="ADAL" clId="{0514245F-3C54-4115-88A0-F1996749E8E5}" dt="2023-05-25T15:31:59.891" v="358" actId="165"/>
          <ac:grpSpMkLst>
            <pc:docMk/>
            <pc:sldMk cId="101871621" sldId="368"/>
            <ac:grpSpMk id="47" creationId="{7F15E4AE-0859-EBB1-EAD1-5C71A18A3B84}"/>
          </ac:grpSpMkLst>
        </pc:grpChg>
        <pc:picChg chg="mod topLvl">
          <ac:chgData name="Ορέστης Αντωνίου" userId="aa65568b-29c0-48f4-92ec-07a3c5292fa9" providerId="ADAL" clId="{0514245F-3C54-4115-88A0-F1996749E8E5}" dt="2023-05-25T15:33:38.722" v="369" actId="164"/>
          <ac:picMkLst>
            <pc:docMk/>
            <pc:sldMk cId="101871621" sldId="368"/>
            <ac:picMk id="45" creationId="{A0157A32-D74B-96C5-5E73-47C52D0CFD8B}"/>
          </ac:picMkLst>
        </pc:picChg>
      </pc:sldChg>
      <pc:sldChg chg="modSp mod">
        <pc:chgData name="Ορέστης Αντωνίου" userId="aa65568b-29c0-48f4-92ec-07a3c5292fa9" providerId="ADAL" clId="{0514245F-3C54-4115-88A0-F1996749E8E5}" dt="2023-05-25T10:11:24.016" v="108" actId="20577"/>
        <pc:sldMkLst>
          <pc:docMk/>
          <pc:sldMk cId="4174570918" sldId="370"/>
        </pc:sldMkLst>
        <pc:spChg chg="mod">
          <ac:chgData name="Ορέστης Αντωνίου" userId="aa65568b-29c0-48f4-92ec-07a3c5292fa9" providerId="ADAL" clId="{0514245F-3C54-4115-88A0-F1996749E8E5}" dt="2023-05-25T10:11:24.016" v="108" actId="20577"/>
          <ac:spMkLst>
            <pc:docMk/>
            <pc:sldMk cId="4174570918" sldId="370"/>
            <ac:spMk id="58" creationId="{17BA71EA-2CAB-2E7A-7C26-D0C55D807DDE}"/>
          </ac:spMkLst>
        </pc:spChg>
      </pc:sldChg>
      <pc:sldChg chg="modSp mod">
        <pc:chgData name="Ορέστης Αντωνίου" userId="aa65568b-29c0-48f4-92ec-07a3c5292fa9" providerId="ADAL" clId="{0514245F-3C54-4115-88A0-F1996749E8E5}" dt="2023-05-25T16:10:28.254" v="604" actId="947"/>
        <pc:sldMkLst>
          <pc:docMk/>
          <pc:sldMk cId="146450203" sldId="371"/>
        </pc:sldMkLst>
        <pc:spChg chg="mod">
          <ac:chgData name="Ορέστης Αντωνίου" userId="aa65568b-29c0-48f4-92ec-07a3c5292fa9" providerId="ADAL" clId="{0514245F-3C54-4115-88A0-F1996749E8E5}" dt="2023-05-25T16:07:47.380" v="588" actId="403"/>
          <ac:spMkLst>
            <pc:docMk/>
            <pc:sldMk cId="146450203" sldId="371"/>
            <ac:spMk id="18" creationId="{2A0F0260-F4DF-DF93-C6D6-D0B0F11185A2}"/>
          </ac:spMkLst>
        </pc:spChg>
        <pc:spChg chg="mod">
          <ac:chgData name="Ορέστης Αντωνίου" userId="aa65568b-29c0-48f4-92ec-07a3c5292fa9" providerId="ADAL" clId="{0514245F-3C54-4115-88A0-F1996749E8E5}" dt="2023-05-25T16:09:49.827" v="603" actId="20577"/>
          <ac:spMkLst>
            <pc:docMk/>
            <pc:sldMk cId="146450203" sldId="371"/>
            <ac:spMk id="24" creationId="{D49FFF65-01FA-3D2F-0E63-4E8CE479C799}"/>
          </ac:spMkLst>
        </pc:spChg>
        <pc:spChg chg="mod">
          <ac:chgData name="Ορέστης Αντωνίου" userId="aa65568b-29c0-48f4-92ec-07a3c5292fa9" providerId="ADAL" clId="{0514245F-3C54-4115-88A0-F1996749E8E5}" dt="2023-05-25T16:10:28.254" v="604" actId="947"/>
          <ac:spMkLst>
            <pc:docMk/>
            <pc:sldMk cId="146450203" sldId="371"/>
            <ac:spMk id="26" creationId="{E65618B8-606A-94D4-4CF9-93226DDF0397}"/>
          </ac:spMkLst>
        </pc:spChg>
      </pc:sldChg>
      <pc:sldChg chg="addSp modSp mod modAnim">
        <pc:chgData name="Ορέστης Αντωνίου" userId="aa65568b-29c0-48f4-92ec-07a3c5292fa9" providerId="ADAL" clId="{0514245F-3C54-4115-88A0-F1996749E8E5}" dt="2023-05-25T16:13:10.084" v="662"/>
        <pc:sldMkLst>
          <pc:docMk/>
          <pc:sldMk cId="653121796" sldId="372"/>
        </pc:sldMkLst>
        <pc:spChg chg="mod">
          <ac:chgData name="Ορέστης Αντωνίου" userId="aa65568b-29c0-48f4-92ec-07a3c5292fa9" providerId="ADAL" clId="{0514245F-3C54-4115-88A0-F1996749E8E5}" dt="2023-05-25T16:11:03.184" v="642" actId="1036"/>
          <ac:spMkLst>
            <pc:docMk/>
            <pc:sldMk cId="653121796" sldId="372"/>
            <ac:spMk id="7" creationId="{467B8A10-2802-065A-3BD1-2DA83D295E44}"/>
          </ac:spMkLst>
        </pc:spChg>
        <pc:spChg chg="mod">
          <ac:chgData name="Ορέστης Αντωνίου" userId="aa65568b-29c0-48f4-92ec-07a3c5292fa9" providerId="ADAL" clId="{0514245F-3C54-4115-88A0-F1996749E8E5}" dt="2023-05-25T16:11:03.184" v="642" actId="1036"/>
          <ac:spMkLst>
            <pc:docMk/>
            <pc:sldMk cId="653121796" sldId="372"/>
            <ac:spMk id="10" creationId="{A93AC298-1407-747C-0E46-0B70C5F86860}"/>
          </ac:spMkLst>
        </pc:spChg>
        <pc:spChg chg="mod">
          <ac:chgData name="Ορέστης Αντωνίου" userId="aa65568b-29c0-48f4-92ec-07a3c5292fa9" providerId="ADAL" clId="{0514245F-3C54-4115-88A0-F1996749E8E5}" dt="2023-05-25T16:11:03.184" v="642" actId="1036"/>
          <ac:spMkLst>
            <pc:docMk/>
            <pc:sldMk cId="653121796" sldId="372"/>
            <ac:spMk id="11" creationId="{010EF84C-334E-067A-8919-6BA01E5DFC3D}"/>
          </ac:spMkLst>
        </pc:spChg>
        <pc:spChg chg="add mod">
          <ac:chgData name="Ορέστης Αντωνίου" userId="aa65568b-29c0-48f4-92ec-07a3c5292fa9" providerId="ADAL" clId="{0514245F-3C54-4115-88A0-F1996749E8E5}" dt="2023-05-25T16:12:27.241" v="659" actId="1076"/>
          <ac:spMkLst>
            <pc:docMk/>
            <pc:sldMk cId="653121796" sldId="372"/>
            <ac:spMk id="18" creationId="{654CF614-4D82-4D01-7586-E7FBE127C3A3}"/>
          </ac:spMkLst>
        </pc:spChg>
        <pc:spChg chg="mod">
          <ac:chgData name="Ορέστης Αντωνίου" userId="aa65568b-29c0-48f4-92ec-07a3c5292fa9" providerId="ADAL" clId="{0514245F-3C54-4115-88A0-F1996749E8E5}" dt="2023-05-25T16:11:03.184" v="642" actId="1036"/>
          <ac:spMkLst>
            <pc:docMk/>
            <pc:sldMk cId="653121796" sldId="372"/>
            <ac:spMk id="19" creationId="{8700D6CC-2663-17CF-B2F4-2E31D30613DC}"/>
          </ac:spMkLst>
        </pc:spChg>
        <pc:spChg chg="mod">
          <ac:chgData name="Ορέστης Αντωνίου" userId="aa65568b-29c0-48f4-92ec-07a3c5292fa9" providerId="ADAL" clId="{0514245F-3C54-4115-88A0-F1996749E8E5}" dt="2023-05-25T16:11:03.184" v="642" actId="1036"/>
          <ac:spMkLst>
            <pc:docMk/>
            <pc:sldMk cId="653121796" sldId="372"/>
            <ac:spMk id="20" creationId="{030D6952-53CC-05AE-5B98-13743AFB913E}"/>
          </ac:spMkLst>
        </pc:spChg>
        <pc:spChg chg="add mod">
          <ac:chgData name="Ορέστης Αντωνίου" userId="aa65568b-29c0-48f4-92ec-07a3c5292fa9" providerId="ADAL" clId="{0514245F-3C54-4115-88A0-F1996749E8E5}" dt="2023-05-25T16:12:27.241" v="659" actId="1076"/>
          <ac:spMkLst>
            <pc:docMk/>
            <pc:sldMk cId="653121796" sldId="372"/>
            <ac:spMk id="22" creationId="{501A37E5-CBFA-5AB9-64FD-18123953B16E}"/>
          </ac:spMkLst>
        </pc:spChg>
        <pc:spChg chg="add mod">
          <ac:chgData name="Ορέστης Αντωνίου" userId="aa65568b-29c0-48f4-92ec-07a3c5292fa9" providerId="ADAL" clId="{0514245F-3C54-4115-88A0-F1996749E8E5}" dt="2023-05-25T16:12:27.241" v="659" actId="1076"/>
          <ac:spMkLst>
            <pc:docMk/>
            <pc:sldMk cId="653121796" sldId="372"/>
            <ac:spMk id="24" creationId="{D2C74E70-B2AB-449D-BCEE-67AC6121C770}"/>
          </ac:spMkLst>
        </pc:spChg>
        <pc:spChg chg="mod">
          <ac:chgData name="Ορέστης Αντωνίου" userId="aa65568b-29c0-48f4-92ec-07a3c5292fa9" providerId="ADAL" clId="{0514245F-3C54-4115-88A0-F1996749E8E5}" dt="2023-05-25T10:12:34.523" v="111" actId="571"/>
          <ac:spMkLst>
            <pc:docMk/>
            <pc:sldMk cId="653121796" sldId="372"/>
            <ac:spMk id="24" creationId="{E51D1F88-668F-5932-4AAC-8558B72A2392}"/>
          </ac:spMkLst>
        </pc:spChg>
        <pc:spChg chg="mod">
          <ac:chgData name="Ορέστης Αντωνίου" userId="aa65568b-29c0-48f4-92ec-07a3c5292fa9" providerId="ADAL" clId="{0514245F-3C54-4115-88A0-F1996749E8E5}" dt="2023-05-25T10:12:34.523" v="111" actId="571"/>
          <ac:spMkLst>
            <pc:docMk/>
            <pc:sldMk cId="653121796" sldId="372"/>
            <ac:spMk id="26" creationId="{AC00908F-716A-0004-951F-ACBBC5C3FD1B}"/>
          </ac:spMkLst>
        </pc:spChg>
        <pc:spChg chg="mod">
          <ac:chgData name="Ορέστης Αντωνίου" userId="aa65568b-29c0-48f4-92ec-07a3c5292fa9" providerId="ADAL" clId="{0514245F-3C54-4115-88A0-F1996749E8E5}" dt="2023-05-25T16:11:03.184" v="642" actId="1036"/>
          <ac:spMkLst>
            <pc:docMk/>
            <pc:sldMk cId="653121796" sldId="372"/>
            <ac:spMk id="29" creationId="{03B16C91-3041-A0C7-21EC-E0D2E1B04597}"/>
          </ac:spMkLst>
        </pc:spChg>
        <pc:spChg chg="mod">
          <ac:chgData name="Ορέστης Αντωνίου" userId="aa65568b-29c0-48f4-92ec-07a3c5292fa9" providerId="ADAL" clId="{0514245F-3C54-4115-88A0-F1996749E8E5}" dt="2023-05-25T16:11:03.184" v="642" actId="1036"/>
          <ac:spMkLst>
            <pc:docMk/>
            <pc:sldMk cId="653121796" sldId="372"/>
            <ac:spMk id="30" creationId="{CCACDC5B-01B0-B0E4-54AA-72BB8C59141D}"/>
          </ac:spMkLst>
        </pc:spChg>
        <pc:spChg chg="mod">
          <ac:chgData name="Ορέστης Αντωνίου" userId="aa65568b-29c0-48f4-92ec-07a3c5292fa9" providerId="ADAL" clId="{0514245F-3C54-4115-88A0-F1996749E8E5}" dt="2023-05-25T16:11:03.184" v="642" actId="1036"/>
          <ac:spMkLst>
            <pc:docMk/>
            <pc:sldMk cId="653121796" sldId="372"/>
            <ac:spMk id="31" creationId="{1EFFE362-2D36-6030-CF1A-335626D66273}"/>
          </ac:spMkLst>
        </pc:spChg>
        <pc:spChg chg="mod">
          <ac:chgData name="Ορέστης Αντωνίου" userId="aa65568b-29c0-48f4-92ec-07a3c5292fa9" providerId="ADAL" clId="{0514245F-3C54-4115-88A0-F1996749E8E5}" dt="2023-05-25T10:12:34.523" v="111" actId="571"/>
          <ac:spMkLst>
            <pc:docMk/>
            <pc:sldMk cId="653121796" sldId="372"/>
            <ac:spMk id="33" creationId="{E17CAD30-B9C8-1B87-4DDB-0F0E1F32ADE2}"/>
          </ac:spMkLst>
        </pc:spChg>
        <pc:spChg chg="mod">
          <ac:chgData name="Ορέστης Αντωνίου" userId="aa65568b-29c0-48f4-92ec-07a3c5292fa9" providerId="ADAL" clId="{0514245F-3C54-4115-88A0-F1996749E8E5}" dt="2023-05-25T10:12:34.523" v="111" actId="571"/>
          <ac:spMkLst>
            <pc:docMk/>
            <pc:sldMk cId="653121796" sldId="372"/>
            <ac:spMk id="39" creationId="{D14CD585-D3D7-CCC7-8509-19B64F4994EE}"/>
          </ac:spMkLst>
        </pc:spChg>
        <pc:spChg chg="mod">
          <ac:chgData name="Ορέστης Αντωνίου" userId="aa65568b-29c0-48f4-92ec-07a3c5292fa9" providerId="ADAL" clId="{0514245F-3C54-4115-88A0-F1996749E8E5}" dt="2023-05-25T10:12:34.523" v="111" actId="571"/>
          <ac:spMkLst>
            <pc:docMk/>
            <pc:sldMk cId="653121796" sldId="372"/>
            <ac:spMk id="42" creationId="{EA5D6972-B797-C6C2-967F-A908DE4F0E34}"/>
          </ac:spMkLst>
        </pc:spChg>
        <pc:spChg chg="mod">
          <ac:chgData name="Ορέστης Αντωνίου" userId="aa65568b-29c0-48f4-92ec-07a3c5292fa9" providerId="ADAL" clId="{0514245F-3C54-4115-88A0-F1996749E8E5}" dt="2023-05-25T10:12:34.523" v="111" actId="571"/>
          <ac:spMkLst>
            <pc:docMk/>
            <pc:sldMk cId="653121796" sldId="372"/>
            <ac:spMk id="52" creationId="{E9DAE379-D903-A4A4-88C3-550BA49F29D5}"/>
          </ac:spMkLst>
        </pc:spChg>
        <pc:grpChg chg="add mod">
          <ac:chgData name="Ορέστης Αντωνίου" userId="aa65568b-29c0-48f4-92ec-07a3c5292fa9" providerId="ADAL" clId="{0514245F-3C54-4115-88A0-F1996749E8E5}" dt="2023-05-25T10:12:34.523" v="111" actId="571"/>
          <ac:grpSpMkLst>
            <pc:docMk/>
            <pc:sldMk cId="653121796" sldId="372"/>
            <ac:grpSpMk id="18" creationId="{8322429B-1764-3C47-E824-B580E0A75B68}"/>
          </ac:grpSpMkLst>
        </pc:grpChg>
        <pc:grpChg chg="add mod">
          <ac:chgData name="Ορέστης Αντωνίου" userId="aa65568b-29c0-48f4-92ec-07a3c5292fa9" providerId="ADAL" clId="{0514245F-3C54-4115-88A0-F1996749E8E5}" dt="2023-05-25T10:12:34.523" v="111" actId="571"/>
          <ac:grpSpMkLst>
            <pc:docMk/>
            <pc:sldMk cId="653121796" sldId="372"/>
            <ac:grpSpMk id="27" creationId="{B0F940E4-6211-BB50-669D-4032CF307BD7}"/>
          </ac:grpSpMkLst>
        </pc:grpChg>
        <pc:grpChg chg="add mod">
          <ac:chgData name="Ορέστης Αντωνίου" userId="aa65568b-29c0-48f4-92ec-07a3c5292fa9" providerId="ADAL" clId="{0514245F-3C54-4115-88A0-F1996749E8E5}" dt="2023-05-25T10:12:34.523" v="111" actId="571"/>
          <ac:grpSpMkLst>
            <pc:docMk/>
            <pc:sldMk cId="653121796" sldId="372"/>
            <ac:grpSpMk id="37" creationId="{19EFED50-A54D-444E-6114-8CEB6BE9627C}"/>
          </ac:grpSpMkLst>
        </pc:grpChg>
        <pc:grpChg chg="add mod">
          <ac:chgData name="Ορέστης Αντωνίου" userId="aa65568b-29c0-48f4-92ec-07a3c5292fa9" providerId="ADAL" clId="{0514245F-3C54-4115-88A0-F1996749E8E5}" dt="2023-05-25T10:12:34.523" v="111" actId="571"/>
          <ac:grpSpMkLst>
            <pc:docMk/>
            <pc:sldMk cId="653121796" sldId="372"/>
            <ac:grpSpMk id="41" creationId="{E5CF0A96-7240-EBB1-EB21-8B37B1DCDD25}"/>
          </ac:grpSpMkLst>
        </pc:grpChg>
        <pc:grpChg chg="mod">
          <ac:chgData name="Ορέστης Αντωνίου" userId="aa65568b-29c0-48f4-92ec-07a3c5292fa9" providerId="ADAL" clId="{0514245F-3C54-4115-88A0-F1996749E8E5}" dt="2023-05-25T16:11:03.184" v="642" actId="1036"/>
          <ac:grpSpMkLst>
            <pc:docMk/>
            <pc:sldMk cId="653121796" sldId="372"/>
            <ac:grpSpMk id="43" creationId="{101D1A99-4F9B-301F-EB27-C3DD389AADB1}"/>
          </ac:grpSpMkLst>
        </pc:grpChg>
        <pc:grpChg chg="mod">
          <ac:chgData name="Ορέστης Αντωνίου" userId="aa65568b-29c0-48f4-92ec-07a3c5292fa9" providerId="ADAL" clId="{0514245F-3C54-4115-88A0-F1996749E8E5}" dt="2023-05-25T16:11:03.184" v="642" actId="1036"/>
          <ac:grpSpMkLst>
            <pc:docMk/>
            <pc:sldMk cId="653121796" sldId="372"/>
            <ac:grpSpMk id="45" creationId="{1A4C4266-8A77-0622-28B4-D0F590F430D5}"/>
          </ac:grpSpMkLst>
        </pc:grpChg>
        <pc:grpChg chg="mod">
          <ac:chgData name="Ορέστης Αντωνίου" userId="aa65568b-29c0-48f4-92ec-07a3c5292fa9" providerId="ADAL" clId="{0514245F-3C54-4115-88A0-F1996749E8E5}" dt="2023-05-25T16:11:03.184" v="642" actId="1036"/>
          <ac:grpSpMkLst>
            <pc:docMk/>
            <pc:sldMk cId="653121796" sldId="372"/>
            <ac:grpSpMk id="46" creationId="{E890E98B-EDB9-8AD5-C231-71588764B7C5}"/>
          </ac:grpSpMkLst>
        </pc:grpChg>
        <pc:grpChg chg="mod">
          <ac:chgData name="Ορέστης Αντωνίου" userId="aa65568b-29c0-48f4-92ec-07a3c5292fa9" providerId="ADAL" clId="{0514245F-3C54-4115-88A0-F1996749E8E5}" dt="2023-05-25T16:11:03.184" v="642" actId="1036"/>
          <ac:grpSpMkLst>
            <pc:docMk/>
            <pc:sldMk cId="653121796" sldId="372"/>
            <ac:grpSpMk id="47" creationId="{50552D8F-C712-8DE0-F3CA-2836D46299E6}"/>
          </ac:grpSpMkLst>
        </pc:grpChg>
        <pc:grpChg chg="mod">
          <ac:chgData name="Ορέστης Αντωνίου" userId="aa65568b-29c0-48f4-92ec-07a3c5292fa9" providerId="ADAL" clId="{0514245F-3C54-4115-88A0-F1996749E8E5}" dt="2023-05-25T16:11:03.184" v="642" actId="1036"/>
          <ac:grpSpMkLst>
            <pc:docMk/>
            <pc:sldMk cId="653121796" sldId="372"/>
            <ac:grpSpMk id="48" creationId="{9BF955FC-FCB0-5DB2-9059-B87D4555DFD1}"/>
          </ac:grpSpMkLst>
        </pc:grpChg>
        <pc:grpChg chg="mod">
          <ac:chgData name="Ορέστης Αντωνίου" userId="aa65568b-29c0-48f4-92ec-07a3c5292fa9" providerId="ADAL" clId="{0514245F-3C54-4115-88A0-F1996749E8E5}" dt="2023-05-25T16:11:03.184" v="642" actId="1036"/>
          <ac:grpSpMkLst>
            <pc:docMk/>
            <pc:sldMk cId="653121796" sldId="372"/>
            <ac:grpSpMk id="49" creationId="{6045E495-AE81-CE3F-39EA-9CAE2723FD0C}"/>
          </ac:grpSpMkLst>
        </pc:grpChg>
        <pc:grpChg chg="mod">
          <ac:chgData name="Ορέστης Αντωνίου" userId="aa65568b-29c0-48f4-92ec-07a3c5292fa9" providerId="ADAL" clId="{0514245F-3C54-4115-88A0-F1996749E8E5}" dt="2023-05-25T16:11:03.184" v="642" actId="1036"/>
          <ac:grpSpMkLst>
            <pc:docMk/>
            <pc:sldMk cId="653121796" sldId="372"/>
            <ac:grpSpMk id="50" creationId="{570D5994-0C30-1D2D-2471-D86C1E10D03A}"/>
          </ac:grpSpMkLst>
        </pc:grpChg>
        <pc:grpChg chg="add mod">
          <ac:chgData name="Ορέστης Αντωνίου" userId="aa65568b-29c0-48f4-92ec-07a3c5292fa9" providerId="ADAL" clId="{0514245F-3C54-4115-88A0-F1996749E8E5}" dt="2023-05-25T10:12:34.523" v="111" actId="571"/>
          <ac:grpSpMkLst>
            <pc:docMk/>
            <pc:sldMk cId="653121796" sldId="372"/>
            <ac:grpSpMk id="51" creationId="{5D2F133E-9DD4-2053-BB1F-1B7B3B5DBB07}"/>
          </ac:grpSpMkLst>
        </pc:grpChg>
        <pc:grpChg chg="add mod">
          <ac:chgData name="Ορέστης Αντωνίου" userId="aa65568b-29c0-48f4-92ec-07a3c5292fa9" providerId="ADAL" clId="{0514245F-3C54-4115-88A0-F1996749E8E5}" dt="2023-05-25T16:11:03.184" v="642" actId="1036"/>
          <ac:grpSpMkLst>
            <pc:docMk/>
            <pc:sldMk cId="653121796" sldId="372"/>
            <ac:grpSpMk id="54" creationId="{1F7526C9-18FA-E7BF-A421-5F611E642B26}"/>
          </ac:grpSpMkLst>
        </pc:grpChg>
        <pc:picChg chg="mod">
          <ac:chgData name="Ορέστης Αντωνίου" userId="aa65568b-29c0-48f4-92ec-07a3c5292fa9" providerId="ADAL" clId="{0514245F-3C54-4115-88A0-F1996749E8E5}" dt="2023-05-25T16:11:03.184" v="642" actId="1036"/>
          <ac:picMkLst>
            <pc:docMk/>
            <pc:sldMk cId="653121796" sldId="372"/>
            <ac:picMk id="8" creationId="{4EA715D2-3BC4-2FDD-416A-739A583CBB97}"/>
          </ac:picMkLst>
        </pc:picChg>
        <pc:picChg chg="mod">
          <ac:chgData name="Ορέστης Αντωνίου" userId="aa65568b-29c0-48f4-92ec-07a3c5292fa9" providerId="ADAL" clId="{0514245F-3C54-4115-88A0-F1996749E8E5}" dt="2023-05-25T10:12:34.523" v="111" actId="571"/>
          <ac:picMkLst>
            <pc:docMk/>
            <pc:sldMk cId="653121796" sldId="372"/>
            <ac:picMk id="22" creationId="{FDBA9649-E533-7A79-0028-E3BA68AF1C4A}"/>
          </ac:picMkLst>
        </pc:picChg>
        <pc:cxnChg chg="mod">
          <ac:chgData name="Ορέστης Αντωνίου" userId="aa65568b-29c0-48f4-92ec-07a3c5292fa9" providerId="ADAL" clId="{0514245F-3C54-4115-88A0-F1996749E8E5}" dt="2023-05-25T16:11:03.184" v="642" actId="1036"/>
          <ac:cxnSpMkLst>
            <pc:docMk/>
            <pc:sldMk cId="653121796" sldId="372"/>
            <ac:cxnSpMk id="9" creationId="{C4B73253-8E7E-D63F-2DA3-2B0798936D5F}"/>
          </ac:cxnSpMkLst>
        </pc:cxnChg>
        <pc:cxnChg chg="mod">
          <ac:chgData name="Ορέστης Αντωνίου" userId="aa65568b-29c0-48f4-92ec-07a3c5292fa9" providerId="ADAL" clId="{0514245F-3C54-4115-88A0-F1996749E8E5}" dt="2023-05-25T16:11:03.184" v="642" actId="1036"/>
          <ac:cxnSpMkLst>
            <pc:docMk/>
            <pc:sldMk cId="653121796" sldId="372"/>
            <ac:cxnSpMk id="21" creationId="{9C5F098C-CB87-5F72-1614-E397E6089E5D}"/>
          </ac:cxnSpMkLst>
        </pc:cxnChg>
        <pc:cxnChg chg="mod">
          <ac:chgData name="Ορέστης Αντωνίου" userId="aa65568b-29c0-48f4-92ec-07a3c5292fa9" providerId="ADAL" clId="{0514245F-3C54-4115-88A0-F1996749E8E5}" dt="2023-05-25T16:11:03.184" v="642" actId="1036"/>
          <ac:cxnSpMkLst>
            <pc:docMk/>
            <pc:sldMk cId="653121796" sldId="372"/>
            <ac:cxnSpMk id="23" creationId="{DEEE80B7-C2D4-CF87-5DBA-451BC3484DED}"/>
          </ac:cxnSpMkLst>
        </pc:cxnChg>
        <pc:cxnChg chg="mod">
          <ac:chgData name="Ορέστης Αντωνίου" userId="aa65568b-29c0-48f4-92ec-07a3c5292fa9" providerId="ADAL" clId="{0514245F-3C54-4115-88A0-F1996749E8E5}" dt="2023-05-25T10:12:34.523" v="111" actId="571"/>
          <ac:cxnSpMkLst>
            <pc:docMk/>
            <pc:sldMk cId="653121796" sldId="372"/>
            <ac:cxnSpMk id="25" creationId="{EDEF1DC1-9CB1-F4FD-5EBB-D315A90ECED0}"/>
          </ac:cxnSpMkLst>
        </pc:cxnChg>
        <pc:cxnChg chg="mod">
          <ac:chgData name="Ορέστης Αντωνίου" userId="aa65568b-29c0-48f4-92ec-07a3c5292fa9" providerId="ADAL" clId="{0514245F-3C54-4115-88A0-F1996749E8E5}" dt="2023-05-25T16:11:03.184" v="642" actId="1036"/>
          <ac:cxnSpMkLst>
            <pc:docMk/>
            <pc:sldMk cId="653121796" sldId="372"/>
            <ac:cxnSpMk id="28" creationId="{5418F0DD-90EB-FC18-77CC-AE3F05F6CB02}"/>
          </ac:cxnSpMkLst>
        </pc:cxnChg>
        <pc:cxnChg chg="mod">
          <ac:chgData name="Ορέστης Αντωνίου" userId="aa65568b-29c0-48f4-92ec-07a3c5292fa9" providerId="ADAL" clId="{0514245F-3C54-4115-88A0-F1996749E8E5}" dt="2023-05-25T16:11:03.184" v="642" actId="1036"/>
          <ac:cxnSpMkLst>
            <pc:docMk/>
            <pc:sldMk cId="653121796" sldId="372"/>
            <ac:cxnSpMk id="32" creationId="{EA632017-0C50-76B4-8DC8-E9D0DD9A7F21}"/>
          </ac:cxnSpMkLst>
        </pc:cxnChg>
        <pc:cxnChg chg="mod">
          <ac:chgData name="Ορέστης Αντωνίου" userId="aa65568b-29c0-48f4-92ec-07a3c5292fa9" providerId="ADAL" clId="{0514245F-3C54-4115-88A0-F1996749E8E5}" dt="2023-05-25T16:11:03.184" v="642" actId="1036"/>
          <ac:cxnSpMkLst>
            <pc:docMk/>
            <pc:sldMk cId="653121796" sldId="372"/>
            <ac:cxnSpMk id="34" creationId="{66A00942-C8CE-15FE-81A3-9966EDBD1EC7}"/>
          </ac:cxnSpMkLst>
        </pc:cxnChg>
        <pc:cxnChg chg="mod">
          <ac:chgData name="Ορέστης Αντωνίου" userId="aa65568b-29c0-48f4-92ec-07a3c5292fa9" providerId="ADAL" clId="{0514245F-3C54-4115-88A0-F1996749E8E5}" dt="2023-05-25T16:11:03.184" v="642" actId="1036"/>
          <ac:cxnSpMkLst>
            <pc:docMk/>
            <pc:sldMk cId="653121796" sldId="372"/>
            <ac:cxnSpMk id="35" creationId="{5475E36B-4FD4-F406-5605-382AD22E9C94}"/>
          </ac:cxnSpMkLst>
        </pc:cxnChg>
        <pc:cxnChg chg="mod">
          <ac:chgData name="Ορέστης Αντωνίου" userId="aa65568b-29c0-48f4-92ec-07a3c5292fa9" providerId="ADAL" clId="{0514245F-3C54-4115-88A0-F1996749E8E5}" dt="2023-05-25T10:12:34.523" v="111" actId="571"/>
          <ac:cxnSpMkLst>
            <pc:docMk/>
            <pc:sldMk cId="653121796" sldId="372"/>
            <ac:cxnSpMk id="36" creationId="{EFE4A52A-F28E-977B-B304-6F61B27BF362}"/>
          </ac:cxnSpMkLst>
        </pc:cxnChg>
        <pc:cxnChg chg="mod">
          <ac:chgData name="Ορέστης Αντωνίου" userId="aa65568b-29c0-48f4-92ec-07a3c5292fa9" providerId="ADAL" clId="{0514245F-3C54-4115-88A0-F1996749E8E5}" dt="2023-05-25T10:12:34.523" v="111" actId="571"/>
          <ac:cxnSpMkLst>
            <pc:docMk/>
            <pc:sldMk cId="653121796" sldId="372"/>
            <ac:cxnSpMk id="40" creationId="{C39BEE70-65C6-DFB2-4A41-6E9BEF8F4558}"/>
          </ac:cxnSpMkLst>
        </pc:cxnChg>
        <pc:cxnChg chg="mod">
          <ac:chgData name="Ορέστης Αντωνίου" userId="aa65568b-29c0-48f4-92ec-07a3c5292fa9" providerId="ADAL" clId="{0514245F-3C54-4115-88A0-F1996749E8E5}" dt="2023-05-25T10:12:34.523" v="111" actId="571"/>
          <ac:cxnSpMkLst>
            <pc:docMk/>
            <pc:sldMk cId="653121796" sldId="372"/>
            <ac:cxnSpMk id="44" creationId="{7A965FD3-1E2D-A90A-D6B0-860970695830}"/>
          </ac:cxnSpMkLst>
        </pc:cxnChg>
        <pc:cxnChg chg="mod">
          <ac:chgData name="Ορέστης Αντωνίου" userId="aa65568b-29c0-48f4-92ec-07a3c5292fa9" providerId="ADAL" clId="{0514245F-3C54-4115-88A0-F1996749E8E5}" dt="2023-05-25T10:12:34.523" v="111" actId="571"/>
          <ac:cxnSpMkLst>
            <pc:docMk/>
            <pc:sldMk cId="653121796" sldId="372"/>
            <ac:cxnSpMk id="53" creationId="{D8E549A6-543A-8295-6E28-A587A83CD691}"/>
          </ac:cxnSpMkLst>
        </pc:cxnChg>
      </pc:sldChg>
      <pc:sldChg chg="modSp mod">
        <pc:chgData name="Ορέστης Αντωνίου" userId="aa65568b-29c0-48f4-92ec-07a3c5292fa9" providerId="ADAL" clId="{0514245F-3C54-4115-88A0-F1996749E8E5}" dt="2023-05-25T09:36:25.799" v="50" actId="115"/>
        <pc:sldMkLst>
          <pc:docMk/>
          <pc:sldMk cId="3544838558" sldId="375"/>
        </pc:sldMkLst>
        <pc:spChg chg="mod">
          <ac:chgData name="Ορέστης Αντωνίου" userId="aa65568b-29c0-48f4-92ec-07a3c5292fa9" providerId="ADAL" clId="{0514245F-3C54-4115-88A0-F1996749E8E5}" dt="2023-05-25T09:36:25.799" v="50" actId="115"/>
          <ac:spMkLst>
            <pc:docMk/>
            <pc:sldMk cId="3544838558" sldId="375"/>
            <ac:spMk id="6" creationId="{53C80863-DDEB-9082-082E-B3AC780760A9}"/>
          </ac:spMkLst>
        </pc:spChg>
      </pc:sldChg>
      <pc:sldChg chg="modSp mod">
        <pc:chgData name="Ορέστης Αντωνίου" userId="aa65568b-29c0-48f4-92ec-07a3c5292fa9" providerId="ADAL" clId="{0514245F-3C54-4115-88A0-F1996749E8E5}" dt="2023-05-24T12:51:10.373" v="21" actId="1076"/>
        <pc:sldMkLst>
          <pc:docMk/>
          <pc:sldMk cId="4281149587" sldId="379"/>
        </pc:sldMkLst>
        <pc:spChg chg="mod">
          <ac:chgData name="Ορέστης Αντωνίου" userId="aa65568b-29c0-48f4-92ec-07a3c5292fa9" providerId="ADAL" clId="{0514245F-3C54-4115-88A0-F1996749E8E5}" dt="2023-05-24T12:51:10.373" v="21" actId="1076"/>
          <ac:spMkLst>
            <pc:docMk/>
            <pc:sldMk cId="4281149587" sldId="379"/>
            <ac:spMk id="6" creationId="{53C80863-DDEB-9082-082E-B3AC780760A9}"/>
          </ac:spMkLst>
        </pc:spChg>
      </pc:sldChg>
      <pc:sldChg chg="addSp delSp modSp mod addAnim delAnim modAnim">
        <pc:chgData name="Ορέστης Αντωνίου" userId="aa65568b-29c0-48f4-92ec-07a3c5292fa9" providerId="ADAL" clId="{0514245F-3C54-4115-88A0-F1996749E8E5}" dt="2023-05-28T21:15:54.935" v="2821" actId="20577"/>
        <pc:sldMkLst>
          <pc:docMk/>
          <pc:sldMk cId="2777872408" sldId="380"/>
        </pc:sldMkLst>
        <pc:spChg chg="add del">
          <ac:chgData name="Ορέστης Αντωνίου" userId="aa65568b-29c0-48f4-92ec-07a3c5292fa9" providerId="ADAL" clId="{0514245F-3C54-4115-88A0-F1996749E8E5}" dt="2023-05-26T12:23:20.354" v="951" actId="21"/>
          <ac:spMkLst>
            <pc:docMk/>
            <pc:sldMk cId="2777872408" sldId="380"/>
            <ac:spMk id="9" creationId="{1AE23986-6699-557B-5ABE-1203A95A4C58}"/>
          </ac:spMkLst>
        </pc:spChg>
        <pc:spChg chg="mod">
          <ac:chgData name="Ορέστης Αντωνίου" userId="aa65568b-29c0-48f4-92ec-07a3c5292fa9" providerId="ADAL" clId="{0514245F-3C54-4115-88A0-F1996749E8E5}" dt="2023-05-28T21:15:54.935" v="2821" actId="20577"/>
          <ac:spMkLst>
            <pc:docMk/>
            <pc:sldMk cId="2777872408" sldId="380"/>
            <ac:spMk id="17" creationId="{59B66833-5565-8D31-7B6F-B58801F33BDA}"/>
          </ac:spMkLst>
        </pc:spChg>
        <pc:spChg chg="add mod">
          <ac:chgData name="Ορέστης Αντωνίου" userId="aa65568b-29c0-48f4-92ec-07a3c5292fa9" providerId="ADAL" clId="{0514245F-3C54-4115-88A0-F1996749E8E5}" dt="2023-05-26T12:28:52.680" v="992" actId="692"/>
          <ac:spMkLst>
            <pc:docMk/>
            <pc:sldMk cId="2777872408" sldId="380"/>
            <ac:spMk id="20" creationId="{BA152215-A35B-6945-FC6C-8AFA4C9D5567}"/>
          </ac:spMkLst>
        </pc:spChg>
        <pc:spChg chg="mod topLvl">
          <ac:chgData name="Ορέστης Αντωνίου" userId="aa65568b-29c0-48f4-92ec-07a3c5292fa9" providerId="ADAL" clId="{0514245F-3C54-4115-88A0-F1996749E8E5}" dt="2023-05-26T13:09:51.209" v="1004" actId="1038"/>
          <ac:spMkLst>
            <pc:docMk/>
            <pc:sldMk cId="2777872408" sldId="380"/>
            <ac:spMk id="22" creationId="{5267EFC3-EE9F-266D-676E-E401AF0F5739}"/>
          </ac:spMkLst>
        </pc:spChg>
        <pc:spChg chg="del mod topLvl">
          <ac:chgData name="Ορέστης Αντωνίου" userId="aa65568b-29c0-48f4-92ec-07a3c5292fa9" providerId="ADAL" clId="{0514245F-3C54-4115-88A0-F1996749E8E5}" dt="2023-05-26T12:27:51.383" v="970" actId="21"/>
          <ac:spMkLst>
            <pc:docMk/>
            <pc:sldMk cId="2777872408" sldId="380"/>
            <ac:spMk id="23" creationId="{2AD22E91-3B0F-CB5F-D342-C3D80E84BA0F}"/>
          </ac:spMkLst>
        </pc:spChg>
        <pc:spChg chg="add mod">
          <ac:chgData name="Ορέστης Αντωνίου" userId="aa65568b-29c0-48f4-92ec-07a3c5292fa9" providerId="ADAL" clId="{0514245F-3C54-4115-88A0-F1996749E8E5}" dt="2023-05-26T13:10:22.518" v="1010" actId="14100"/>
          <ac:spMkLst>
            <pc:docMk/>
            <pc:sldMk cId="2777872408" sldId="380"/>
            <ac:spMk id="26" creationId="{78BF6177-A9CB-0FCA-4785-90A62F7424B0}"/>
          </ac:spMkLst>
        </pc:spChg>
        <pc:spChg chg="add mod">
          <ac:chgData name="Ορέστης Αντωνίου" userId="aa65568b-29c0-48f4-92ec-07a3c5292fa9" providerId="ADAL" clId="{0514245F-3C54-4115-88A0-F1996749E8E5}" dt="2023-05-26T13:10:31.702" v="1013" actId="14100"/>
          <ac:spMkLst>
            <pc:docMk/>
            <pc:sldMk cId="2777872408" sldId="380"/>
            <ac:spMk id="27" creationId="{8177991A-B837-6645-89ED-09B7C047CDA1}"/>
          </ac:spMkLst>
        </pc:spChg>
        <pc:grpChg chg="add del">
          <ac:chgData name="Ορέστης Αντωνίου" userId="aa65568b-29c0-48f4-92ec-07a3c5292fa9" providerId="ADAL" clId="{0514245F-3C54-4115-88A0-F1996749E8E5}" dt="2023-05-26T12:23:19.804" v="950" actId="21"/>
          <ac:grpSpMkLst>
            <pc:docMk/>
            <pc:sldMk cId="2777872408" sldId="380"/>
            <ac:grpSpMk id="8" creationId="{F6B4D52D-D66D-A354-EF92-E4A8E3CDA691}"/>
          </ac:grpSpMkLst>
        </pc:grpChg>
        <pc:grpChg chg="add del mod">
          <ac:chgData name="Ορέστης Αντωνίου" userId="aa65568b-29c0-48f4-92ec-07a3c5292fa9" providerId="ADAL" clId="{0514245F-3C54-4115-88A0-F1996749E8E5}" dt="2023-05-26T12:27:51.383" v="970" actId="21"/>
          <ac:grpSpMkLst>
            <pc:docMk/>
            <pc:sldMk cId="2777872408" sldId="380"/>
            <ac:grpSpMk id="21" creationId="{B87893E8-4EFB-F59A-0EFF-B0F81260951D}"/>
          </ac:grpSpMkLst>
        </pc:grpChg>
        <pc:picChg chg="add del">
          <ac:chgData name="Ορέστης Αντωνίου" userId="aa65568b-29c0-48f4-92ec-07a3c5292fa9" providerId="ADAL" clId="{0514245F-3C54-4115-88A0-F1996749E8E5}" dt="2023-05-26T12:23:19.289" v="949" actId="21"/>
          <ac:picMkLst>
            <pc:docMk/>
            <pc:sldMk cId="2777872408" sldId="380"/>
            <ac:picMk id="4" creationId="{C8E504B4-F701-28C1-503F-1B4797ED91C0}"/>
          </ac:picMkLst>
        </pc:picChg>
        <pc:picChg chg="add mod">
          <ac:chgData name="Ορέστης Αντωνίου" userId="aa65568b-29c0-48f4-92ec-07a3c5292fa9" providerId="ADAL" clId="{0514245F-3C54-4115-88A0-F1996749E8E5}" dt="2023-05-26T13:09:46.730" v="1003" actId="1037"/>
          <ac:picMkLst>
            <pc:docMk/>
            <pc:sldMk cId="2777872408" sldId="380"/>
            <ac:picMk id="19" creationId="{AFC24131-C719-8BB8-D7A7-45830630E119}"/>
          </ac:picMkLst>
        </pc:picChg>
        <pc:picChg chg="add mod modCrop">
          <ac:chgData name="Ορέστης Αντωνίου" userId="aa65568b-29c0-48f4-92ec-07a3c5292fa9" providerId="ADAL" clId="{0514245F-3C54-4115-88A0-F1996749E8E5}" dt="2023-05-26T13:09:30.969" v="1001" actId="14861"/>
          <ac:picMkLst>
            <pc:docMk/>
            <pc:sldMk cId="2777872408" sldId="380"/>
            <ac:picMk id="25" creationId="{142709B5-9D4A-E4F9-3326-43D13E054920}"/>
          </ac:picMkLst>
        </pc:picChg>
      </pc:sldChg>
      <pc:sldChg chg="modAnim">
        <pc:chgData name="Ορέστης Αντωνίου" userId="aa65568b-29c0-48f4-92ec-07a3c5292fa9" providerId="ADAL" clId="{0514245F-3C54-4115-88A0-F1996749E8E5}" dt="2023-05-24T12:57:58.432" v="28"/>
        <pc:sldMkLst>
          <pc:docMk/>
          <pc:sldMk cId="3507188199" sldId="381"/>
        </pc:sldMkLst>
      </pc:sldChg>
      <pc:sldChg chg="del">
        <pc:chgData name="Ορέστης Αντωνίου" userId="aa65568b-29c0-48f4-92ec-07a3c5292fa9" providerId="ADAL" clId="{0514245F-3C54-4115-88A0-F1996749E8E5}" dt="2023-05-24T12:50:17.679" v="0" actId="2696"/>
        <pc:sldMkLst>
          <pc:docMk/>
          <pc:sldMk cId="500250786" sldId="383"/>
        </pc:sldMkLst>
      </pc:sldChg>
      <pc:sldChg chg="del">
        <pc:chgData name="Ορέστης Αντωνίου" userId="aa65568b-29c0-48f4-92ec-07a3c5292fa9" providerId="ADAL" clId="{0514245F-3C54-4115-88A0-F1996749E8E5}" dt="2023-05-24T12:50:17.679" v="0" actId="2696"/>
        <pc:sldMkLst>
          <pc:docMk/>
          <pc:sldMk cId="4156631387" sldId="384"/>
        </pc:sldMkLst>
      </pc:sldChg>
      <pc:sldChg chg="del">
        <pc:chgData name="Ορέστης Αντωνίου" userId="aa65568b-29c0-48f4-92ec-07a3c5292fa9" providerId="ADAL" clId="{0514245F-3C54-4115-88A0-F1996749E8E5}" dt="2023-05-24T12:50:17.679" v="0" actId="2696"/>
        <pc:sldMkLst>
          <pc:docMk/>
          <pc:sldMk cId="1908465301" sldId="385"/>
        </pc:sldMkLst>
      </pc:sldChg>
      <pc:sldChg chg="del">
        <pc:chgData name="Ορέστης Αντωνίου" userId="aa65568b-29c0-48f4-92ec-07a3c5292fa9" providerId="ADAL" clId="{0514245F-3C54-4115-88A0-F1996749E8E5}" dt="2023-05-24T12:50:17.679" v="0" actId="2696"/>
        <pc:sldMkLst>
          <pc:docMk/>
          <pc:sldMk cId="2871406217" sldId="386"/>
        </pc:sldMkLst>
      </pc:sldChg>
      <pc:sldChg chg="del">
        <pc:chgData name="Ορέστης Αντωνίου" userId="aa65568b-29c0-48f4-92ec-07a3c5292fa9" providerId="ADAL" clId="{0514245F-3C54-4115-88A0-F1996749E8E5}" dt="2023-05-24T12:50:17.679" v="0" actId="2696"/>
        <pc:sldMkLst>
          <pc:docMk/>
          <pc:sldMk cId="1042689456" sldId="387"/>
        </pc:sldMkLst>
      </pc:sldChg>
      <pc:sldChg chg="del">
        <pc:chgData name="Ορέστης Αντωνίου" userId="aa65568b-29c0-48f4-92ec-07a3c5292fa9" providerId="ADAL" clId="{0514245F-3C54-4115-88A0-F1996749E8E5}" dt="2023-05-24T12:50:17.679" v="0" actId="2696"/>
        <pc:sldMkLst>
          <pc:docMk/>
          <pc:sldMk cId="2683393334" sldId="388"/>
        </pc:sldMkLst>
      </pc:sldChg>
      <pc:sldChg chg="del">
        <pc:chgData name="Ορέστης Αντωνίου" userId="aa65568b-29c0-48f4-92ec-07a3c5292fa9" providerId="ADAL" clId="{0514245F-3C54-4115-88A0-F1996749E8E5}" dt="2023-05-24T12:50:17.679" v="0" actId="2696"/>
        <pc:sldMkLst>
          <pc:docMk/>
          <pc:sldMk cId="2353140951" sldId="389"/>
        </pc:sldMkLst>
      </pc:sldChg>
      <pc:sldChg chg="del">
        <pc:chgData name="Ορέστης Αντωνίου" userId="aa65568b-29c0-48f4-92ec-07a3c5292fa9" providerId="ADAL" clId="{0514245F-3C54-4115-88A0-F1996749E8E5}" dt="2023-05-24T12:50:17.679" v="0" actId="2696"/>
        <pc:sldMkLst>
          <pc:docMk/>
          <pc:sldMk cId="2259877508" sldId="390"/>
        </pc:sldMkLst>
      </pc:sldChg>
      <pc:sldChg chg="del">
        <pc:chgData name="Ορέστης Αντωνίου" userId="aa65568b-29c0-48f4-92ec-07a3c5292fa9" providerId="ADAL" clId="{0514245F-3C54-4115-88A0-F1996749E8E5}" dt="2023-05-24T12:50:17.679" v="0" actId="2696"/>
        <pc:sldMkLst>
          <pc:docMk/>
          <pc:sldMk cId="3932761799" sldId="391"/>
        </pc:sldMkLst>
      </pc:sldChg>
      <pc:sldChg chg="del">
        <pc:chgData name="Ορέστης Αντωνίου" userId="aa65568b-29c0-48f4-92ec-07a3c5292fa9" providerId="ADAL" clId="{0514245F-3C54-4115-88A0-F1996749E8E5}" dt="2023-05-24T12:50:17.679" v="0" actId="2696"/>
        <pc:sldMkLst>
          <pc:docMk/>
          <pc:sldMk cId="1512350907" sldId="392"/>
        </pc:sldMkLst>
      </pc:sldChg>
      <pc:sldChg chg="del">
        <pc:chgData name="Ορέστης Αντωνίου" userId="aa65568b-29c0-48f4-92ec-07a3c5292fa9" providerId="ADAL" clId="{0514245F-3C54-4115-88A0-F1996749E8E5}" dt="2023-05-24T12:50:17.679" v="0" actId="2696"/>
        <pc:sldMkLst>
          <pc:docMk/>
          <pc:sldMk cId="1985983033" sldId="393"/>
        </pc:sldMkLst>
      </pc:sldChg>
      <pc:sldChg chg="del">
        <pc:chgData name="Ορέστης Αντωνίου" userId="aa65568b-29c0-48f4-92ec-07a3c5292fa9" providerId="ADAL" clId="{0514245F-3C54-4115-88A0-F1996749E8E5}" dt="2023-05-24T12:50:17.679" v="0" actId="2696"/>
        <pc:sldMkLst>
          <pc:docMk/>
          <pc:sldMk cId="3266766787" sldId="394"/>
        </pc:sldMkLst>
      </pc:sldChg>
      <pc:sldChg chg="del">
        <pc:chgData name="Ορέστης Αντωνίου" userId="aa65568b-29c0-48f4-92ec-07a3c5292fa9" providerId="ADAL" clId="{0514245F-3C54-4115-88A0-F1996749E8E5}" dt="2023-05-24T12:50:17.679" v="0" actId="2696"/>
        <pc:sldMkLst>
          <pc:docMk/>
          <pc:sldMk cId="3436432687" sldId="396"/>
        </pc:sldMkLst>
      </pc:sldChg>
      <pc:sldChg chg="del">
        <pc:chgData name="Ορέστης Αντωνίου" userId="aa65568b-29c0-48f4-92ec-07a3c5292fa9" providerId="ADAL" clId="{0514245F-3C54-4115-88A0-F1996749E8E5}" dt="2023-05-24T12:50:17.679" v="0" actId="2696"/>
        <pc:sldMkLst>
          <pc:docMk/>
          <pc:sldMk cId="185445051" sldId="397"/>
        </pc:sldMkLst>
      </pc:sldChg>
      <pc:sldChg chg="del">
        <pc:chgData name="Ορέστης Αντωνίου" userId="aa65568b-29c0-48f4-92ec-07a3c5292fa9" providerId="ADAL" clId="{0514245F-3C54-4115-88A0-F1996749E8E5}" dt="2023-05-24T12:50:17.679" v="0" actId="2696"/>
        <pc:sldMkLst>
          <pc:docMk/>
          <pc:sldMk cId="3187544298" sldId="398"/>
        </pc:sldMkLst>
      </pc:sldChg>
      <pc:sldChg chg="modSp mod">
        <pc:chgData name="Ορέστης Αντωνίου" userId="aa65568b-29c0-48f4-92ec-07a3c5292fa9" providerId="ADAL" clId="{0514245F-3C54-4115-88A0-F1996749E8E5}" dt="2023-05-25T14:12:54.175" v="313" actId="207"/>
        <pc:sldMkLst>
          <pc:docMk/>
          <pc:sldMk cId="1225756332" sldId="411"/>
        </pc:sldMkLst>
        <pc:spChg chg="mod">
          <ac:chgData name="Ορέστης Αντωνίου" userId="aa65568b-29c0-48f4-92ec-07a3c5292fa9" providerId="ADAL" clId="{0514245F-3C54-4115-88A0-F1996749E8E5}" dt="2023-05-25T14:12:54.175" v="313" actId="207"/>
          <ac:spMkLst>
            <pc:docMk/>
            <pc:sldMk cId="1225756332" sldId="411"/>
            <ac:spMk id="17" creationId="{59B66833-5565-8D31-7B6F-B58801F33BDA}"/>
          </ac:spMkLst>
        </pc:spChg>
      </pc:sldChg>
      <pc:sldChg chg="modSp mod">
        <pc:chgData name="Ορέστης Αντωνίου" userId="aa65568b-29c0-48f4-92ec-07a3c5292fa9" providerId="ADAL" clId="{0514245F-3C54-4115-88A0-F1996749E8E5}" dt="2023-05-25T14:14:33.192" v="341" actId="1038"/>
        <pc:sldMkLst>
          <pc:docMk/>
          <pc:sldMk cId="871314202" sldId="414"/>
        </pc:sldMkLst>
        <pc:graphicFrameChg chg="mod">
          <ac:chgData name="Ορέστης Αντωνίου" userId="aa65568b-29c0-48f4-92ec-07a3c5292fa9" providerId="ADAL" clId="{0514245F-3C54-4115-88A0-F1996749E8E5}" dt="2023-05-25T14:14:33.192" v="341" actId="1038"/>
          <ac:graphicFrameMkLst>
            <pc:docMk/>
            <pc:sldMk cId="871314202" sldId="414"/>
            <ac:graphicFrameMk id="21" creationId="{7887D044-BF88-8BA4-2F0C-D95B2F9EC325}"/>
          </ac:graphicFrameMkLst>
        </pc:graphicFrameChg>
      </pc:sldChg>
      <pc:sldChg chg="addSp delSp modSp mod modAnim">
        <pc:chgData name="Ορέστης Αντωνίου" userId="aa65568b-29c0-48f4-92ec-07a3c5292fa9" providerId="ADAL" clId="{0514245F-3C54-4115-88A0-F1996749E8E5}" dt="2023-05-25T16:30:40.989" v="793"/>
        <pc:sldMkLst>
          <pc:docMk/>
          <pc:sldMk cId="3259398118" sldId="417"/>
        </pc:sldMkLst>
        <pc:spChg chg="mod">
          <ac:chgData name="Ορέστης Αντωνίου" userId="aa65568b-29c0-48f4-92ec-07a3c5292fa9" providerId="ADAL" clId="{0514245F-3C54-4115-88A0-F1996749E8E5}" dt="2023-05-25T16:22:17.906" v="700" actId="20577"/>
          <ac:spMkLst>
            <pc:docMk/>
            <pc:sldMk cId="3259398118" sldId="417"/>
            <ac:spMk id="4" creationId="{D6075B5C-3DCB-DC17-0A8E-3AFCEA8812AE}"/>
          </ac:spMkLst>
        </pc:spChg>
        <pc:spChg chg="mod topLvl">
          <ac:chgData name="Ορέστης Αντωνίου" userId="aa65568b-29c0-48f4-92ec-07a3c5292fa9" providerId="ADAL" clId="{0514245F-3C54-4115-88A0-F1996749E8E5}" dt="2023-05-25T16:29:07.290" v="790" actId="1036"/>
          <ac:spMkLst>
            <pc:docMk/>
            <pc:sldMk cId="3259398118" sldId="417"/>
            <ac:spMk id="19" creationId="{0317B775-AF0F-B52C-E94E-18939996A6C9}"/>
          </ac:spMkLst>
        </pc:spChg>
        <pc:spChg chg="mod topLvl">
          <ac:chgData name="Ορέστης Αντωνίου" userId="aa65568b-29c0-48f4-92ec-07a3c5292fa9" providerId="ADAL" clId="{0514245F-3C54-4115-88A0-F1996749E8E5}" dt="2023-05-25T16:29:07.290" v="790" actId="1036"/>
          <ac:spMkLst>
            <pc:docMk/>
            <pc:sldMk cId="3259398118" sldId="417"/>
            <ac:spMk id="61" creationId="{624BF90B-B825-A9A6-A4C9-0F7A898F4F91}"/>
          </ac:spMkLst>
        </pc:spChg>
        <pc:spChg chg="mod topLvl">
          <ac:chgData name="Ορέστης Αντωνίου" userId="aa65568b-29c0-48f4-92ec-07a3c5292fa9" providerId="ADAL" clId="{0514245F-3C54-4115-88A0-F1996749E8E5}" dt="2023-05-25T16:29:07.290" v="790" actId="1036"/>
          <ac:spMkLst>
            <pc:docMk/>
            <pc:sldMk cId="3259398118" sldId="417"/>
            <ac:spMk id="62" creationId="{524A764C-E119-C806-E3AE-4A077D9D59F7}"/>
          </ac:spMkLst>
        </pc:spChg>
        <pc:grpChg chg="add del mod">
          <ac:chgData name="Ορέστης Αντωνίου" userId="aa65568b-29c0-48f4-92ec-07a3c5292fa9" providerId="ADAL" clId="{0514245F-3C54-4115-88A0-F1996749E8E5}" dt="2023-05-25T16:28:32.751" v="779" actId="165"/>
          <ac:grpSpMkLst>
            <pc:docMk/>
            <pc:sldMk cId="3259398118" sldId="417"/>
            <ac:grpSpMk id="7" creationId="{2614E7BF-3EE1-DEFC-3772-B24260422B08}"/>
          </ac:grpSpMkLst>
        </pc:grpChg>
        <pc:grpChg chg="add mod">
          <ac:chgData name="Ορέστης Αντωνίου" userId="aa65568b-29c0-48f4-92ec-07a3c5292fa9" providerId="ADAL" clId="{0514245F-3C54-4115-88A0-F1996749E8E5}" dt="2023-05-25T16:29:07.290" v="790" actId="1036"/>
          <ac:grpSpMkLst>
            <pc:docMk/>
            <pc:sldMk cId="3259398118" sldId="417"/>
            <ac:grpSpMk id="63" creationId="{881E636A-23C7-A6AC-EC1B-7BD5464E80DC}"/>
          </ac:grpSpMkLst>
        </pc:grpChg>
        <pc:grpChg chg="add mod">
          <ac:chgData name="Ορέστης Αντωνίου" userId="aa65568b-29c0-48f4-92ec-07a3c5292fa9" providerId="ADAL" clId="{0514245F-3C54-4115-88A0-F1996749E8E5}" dt="2023-05-25T16:29:07.290" v="790" actId="1036"/>
          <ac:grpSpMkLst>
            <pc:docMk/>
            <pc:sldMk cId="3259398118" sldId="417"/>
            <ac:grpSpMk id="64" creationId="{12DA3C15-D2AB-235C-BE68-096791F737A9}"/>
          </ac:grpSpMkLst>
        </pc:grpChg>
        <pc:picChg chg="mod topLvl">
          <ac:chgData name="Ορέστης Αντωνίου" userId="aa65568b-29c0-48f4-92ec-07a3c5292fa9" providerId="ADAL" clId="{0514245F-3C54-4115-88A0-F1996749E8E5}" dt="2023-05-25T16:29:07.290" v="790" actId="1036"/>
          <ac:picMkLst>
            <pc:docMk/>
            <pc:sldMk cId="3259398118" sldId="417"/>
            <ac:picMk id="56" creationId="{C17B067C-ABA6-583F-0EC5-8B1AB35B25D8}"/>
          </ac:picMkLst>
        </pc:picChg>
        <pc:picChg chg="del mod topLvl">
          <ac:chgData name="Ορέστης Αντωνίου" userId="aa65568b-29c0-48f4-92ec-07a3c5292fa9" providerId="ADAL" clId="{0514245F-3C54-4115-88A0-F1996749E8E5}" dt="2023-05-25T16:28:38.480" v="780" actId="21"/>
          <ac:picMkLst>
            <pc:docMk/>
            <pc:sldMk cId="3259398118" sldId="417"/>
            <ac:picMk id="57" creationId="{714B6ABB-B707-2EA9-9402-EA8650A732D7}"/>
          </ac:picMkLst>
        </pc:picChg>
      </pc:sldChg>
      <pc:sldChg chg="modSp mod modAnim">
        <pc:chgData name="Ορέστης Αντωνίου" userId="aa65568b-29c0-48f4-92ec-07a3c5292fa9" providerId="ADAL" clId="{0514245F-3C54-4115-88A0-F1996749E8E5}" dt="2023-05-25T16:41:55.042" v="900"/>
        <pc:sldMkLst>
          <pc:docMk/>
          <pc:sldMk cId="1627011340" sldId="418"/>
        </pc:sldMkLst>
        <pc:spChg chg="mod">
          <ac:chgData name="Ορέστης Αντωνίου" userId="aa65568b-29c0-48f4-92ec-07a3c5292fa9" providerId="ADAL" clId="{0514245F-3C54-4115-88A0-F1996749E8E5}" dt="2023-05-25T16:39:02.030" v="850" actId="2711"/>
          <ac:spMkLst>
            <pc:docMk/>
            <pc:sldMk cId="1627011340" sldId="418"/>
            <ac:spMk id="11" creationId="{1094FE47-E186-2253-C47C-5B11D22E4BAF}"/>
          </ac:spMkLst>
        </pc:spChg>
        <pc:spChg chg="mod">
          <ac:chgData name="Ορέστης Αντωνίου" userId="aa65568b-29c0-48f4-92ec-07a3c5292fa9" providerId="ADAL" clId="{0514245F-3C54-4115-88A0-F1996749E8E5}" dt="2023-05-25T16:38:24.736" v="849" actId="20577"/>
          <ac:spMkLst>
            <pc:docMk/>
            <pc:sldMk cId="1627011340" sldId="418"/>
            <ac:spMk id="55" creationId="{2278A745-8C5F-D4F7-7967-976C62C37ED7}"/>
          </ac:spMkLst>
        </pc:spChg>
      </pc:sldChg>
      <pc:sldChg chg="modSp mod">
        <pc:chgData name="Ορέστης Αντωνίου" userId="aa65568b-29c0-48f4-92ec-07a3c5292fa9" providerId="ADAL" clId="{0514245F-3C54-4115-88A0-F1996749E8E5}" dt="2023-05-25T16:46:56.801" v="915" actId="20577"/>
        <pc:sldMkLst>
          <pc:docMk/>
          <pc:sldMk cId="1023785279" sldId="419"/>
        </pc:sldMkLst>
        <pc:spChg chg="mod">
          <ac:chgData name="Ορέστης Αντωνίου" userId="aa65568b-29c0-48f4-92ec-07a3c5292fa9" providerId="ADAL" clId="{0514245F-3C54-4115-88A0-F1996749E8E5}" dt="2023-05-25T16:45:09.889" v="911" actId="113"/>
          <ac:spMkLst>
            <pc:docMk/>
            <pc:sldMk cId="1023785279" sldId="419"/>
            <ac:spMk id="10" creationId="{809EDF8E-DCD4-DF30-D388-4318D8A30A2C}"/>
          </ac:spMkLst>
        </pc:spChg>
        <pc:spChg chg="mod">
          <ac:chgData name="Ορέστης Αντωνίου" userId="aa65568b-29c0-48f4-92ec-07a3c5292fa9" providerId="ADAL" clId="{0514245F-3C54-4115-88A0-F1996749E8E5}" dt="2023-05-25T16:46:56.801" v="915" actId="20577"/>
          <ac:spMkLst>
            <pc:docMk/>
            <pc:sldMk cId="1023785279" sldId="419"/>
            <ac:spMk id="17" creationId="{59B66833-5565-8D31-7B6F-B58801F33BDA}"/>
          </ac:spMkLst>
        </pc:spChg>
      </pc:sldChg>
      <pc:sldChg chg="addSp modSp mod modAnim">
        <pc:chgData name="Ορέστης Αντωνίου" userId="aa65568b-29c0-48f4-92ec-07a3c5292fa9" providerId="ADAL" clId="{0514245F-3C54-4115-88A0-F1996749E8E5}" dt="2023-05-25T16:34:26.583" v="844"/>
        <pc:sldMkLst>
          <pc:docMk/>
          <pc:sldMk cId="3391517488" sldId="422"/>
        </pc:sldMkLst>
        <pc:spChg chg="mod">
          <ac:chgData name="Ορέστης Αντωνίου" userId="aa65568b-29c0-48f4-92ec-07a3c5292fa9" providerId="ADAL" clId="{0514245F-3C54-4115-88A0-F1996749E8E5}" dt="2023-05-25T16:34:10.594" v="842"/>
          <ac:spMkLst>
            <pc:docMk/>
            <pc:sldMk cId="3391517488" sldId="422"/>
            <ac:spMk id="11" creationId="{79288686-AE3D-F406-3EB3-A7CBCB41D276}"/>
          </ac:spMkLst>
        </pc:spChg>
        <pc:spChg chg="mod">
          <ac:chgData name="Ορέστης Αντωνίου" userId="aa65568b-29c0-48f4-92ec-07a3c5292fa9" providerId="ADAL" clId="{0514245F-3C54-4115-88A0-F1996749E8E5}" dt="2023-05-25T16:34:10.594" v="842"/>
          <ac:spMkLst>
            <pc:docMk/>
            <pc:sldMk cId="3391517488" sldId="422"/>
            <ac:spMk id="18" creationId="{5A4B9263-26ED-A517-7C22-25839E0AEFAB}"/>
          </ac:spMkLst>
        </pc:spChg>
        <pc:spChg chg="mod">
          <ac:chgData name="Ορέστης Αντωνίου" userId="aa65568b-29c0-48f4-92ec-07a3c5292fa9" providerId="ADAL" clId="{0514245F-3C54-4115-88A0-F1996749E8E5}" dt="2023-05-25T16:34:10.594" v="842"/>
          <ac:spMkLst>
            <pc:docMk/>
            <pc:sldMk cId="3391517488" sldId="422"/>
            <ac:spMk id="19" creationId="{883292CA-137A-FF25-D20B-3BA015883303}"/>
          </ac:spMkLst>
        </pc:spChg>
        <pc:spChg chg="mod">
          <ac:chgData name="Ορέστης Αντωνίου" userId="aa65568b-29c0-48f4-92ec-07a3c5292fa9" providerId="ADAL" clId="{0514245F-3C54-4115-88A0-F1996749E8E5}" dt="2023-05-25T16:33:54.881" v="841" actId="2711"/>
          <ac:spMkLst>
            <pc:docMk/>
            <pc:sldMk cId="3391517488" sldId="422"/>
            <ac:spMk id="101" creationId="{AE92BE66-4951-AB18-E623-8C0FFCA25001}"/>
          </ac:spMkLst>
        </pc:spChg>
        <pc:grpChg chg="add mod">
          <ac:chgData name="Ορέστης Αντωνίου" userId="aa65568b-29c0-48f4-92ec-07a3c5292fa9" providerId="ADAL" clId="{0514245F-3C54-4115-88A0-F1996749E8E5}" dt="2023-05-25T16:34:10.594" v="842"/>
          <ac:grpSpMkLst>
            <pc:docMk/>
            <pc:sldMk cId="3391517488" sldId="422"/>
            <ac:grpSpMk id="4" creationId="{DFDF901B-0DA4-79C5-469C-7BB3CD2B7AD7}"/>
          </ac:grpSpMkLst>
        </pc:grpChg>
        <pc:grpChg chg="mod">
          <ac:chgData name="Ορέστης Αντωνίου" userId="aa65568b-29c0-48f4-92ec-07a3c5292fa9" providerId="ADAL" clId="{0514245F-3C54-4115-88A0-F1996749E8E5}" dt="2023-05-25T16:34:10.594" v="842"/>
          <ac:grpSpMkLst>
            <pc:docMk/>
            <pc:sldMk cId="3391517488" sldId="422"/>
            <ac:grpSpMk id="10" creationId="{F074BF77-4946-231A-0602-3E85961C3E6E}"/>
          </ac:grpSpMkLst>
        </pc:grpChg>
        <pc:picChg chg="mod">
          <ac:chgData name="Ορέστης Αντωνίου" userId="aa65568b-29c0-48f4-92ec-07a3c5292fa9" providerId="ADAL" clId="{0514245F-3C54-4115-88A0-F1996749E8E5}" dt="2023-05-25T16:34:10.594" v="842"/>
          <ac:picMkLst>
            <pc:docMk/>
            <pc:sldMk cId="3391517488" sldId="422"/>
            <ac:picMk id="7" creationId="{BC81852A-475A-0FA7-9515-B0770378A9E6}"/>
          </ac:picMkLst>
        </pc:picChg>
      </pc:sldChg>
      <pc:sldChg chg="addSp modSp mod modAnim">
        <pc:chgData name="Ορέστης Αντωνίου" userId="aa65568b-29c0-48f4-92ec-07a3c5292fa9" providerId="ADAL" clId="{0514245F-3C54-4115-88A0-F1996749E8E5}" dt="2023-05-25T16:32:38.134" v="840"/>
        <pc:sldMkLst>
          <pc:docMk/>
          <pc:sldMk cId="1244729361" sldId="423"/>
        </pc:sldMkLst>
        <pc:spChg chg="mod">
          <ac:chgData name="Ορέστης Αντωνίου" userId="aa65568b-29c0-48f4-92ec-07a3c5292fa9" providerId="ADAL" clId="{0514245F-3C54-4115-88A0-F1996749E8E5}" dt="2023-05-25T16:31:48.028" v="817" actId="20577"/>
          <ac:spMkLst>
            <pc:docMk/>
            <pc:sldMk cId="1244729361" sldId="423"/>
            <ac:spMk id="4" creationId="{D6075B5C-3DCB-DC17-0A8E-3AFCEA8812AE}"/>
          </ac:spMkLst>
        </pc:spChg>
        <pc:spChg chg="mod">
          <ac:chgData name="Ορέστης Αντωνίου" userId="aa65568b-29c0-48f4-92ec-07a3c5292fa9" providerId="ADAL" clId="{0514245F-3C54-4115-88A0-F1996749E8E5}" dt="2023-05-25T16:32:04.229" v="837" actId="1037"/>
          <ac:spMkLst>
            <pc:docMk/>
            <pc:sldMk cId="1244729361" sldId="423"/>
            <ac:spMk id="24" creationId="{E50300CB-8DCD-D8DB-218A-CE2FD410E0BB}"/>
          </ac:spMkLst>
        </pc:spChg>
        <pc:spChg chg="mod">
          <ac:chgData name="Ορέστης Αντωνίου" userId="aa65568b-29c0-48f4-92ec-07a3c5292fa9" providerId="ADAL" clId="{0514245F-3C54-4115-88A0-F1996749E8E5}" dt="2023-05-25T16:32:04.229" v="837" actId="1037"/>
          <ac:spMkLst>
            <pc:docMk/>
            <pc:sldMk cId="1244729361" sldId="423"/>
            <ac:spMk id="25" creationId="{E315FFE3-6D3B-D8C5-A0C8-988BD9DA64D6}"/>
          </ac:spMkLst>
        </pc:spChg>
        <pc:spChg chg="mod">
          <ac:chgData name="Ορέστης Αντωνίου" userId="aa65568b-29c0-48f4-92ec-07a3c5292fa9" providerId="ADAL" clId="{0514245F-3C54-4115-88A0-F1996749E8E5}" dt="2023-05-25T16:32:04.229" v="837" actId="1037"/>
          <ac:spMkLst>
            <pc:docMk/>
            <pc:sldMk cId="1244729361" sldId="423"/>
            <ac:spMk id="26" creationId="{33A29017-6ACD-89D8-DC1D-DCF3ECF44B1F}"/>
          </ac:spMkLst>
        </pc:spChg>
        <pc:grpChg chg="add mod">
          <ac:chgData name="Ορέστης Αντωνίου" userId="aa65568b-29c0-48f4-92ec-07a3c5292fa9" providerId="ADAL" clId="{0514245F-3C54-4115-88A0-F1996749E8E5}" dt="2023-05-25T16:32:04.229" v="837" actId="1037"/>
          <ac:grpSpMkLst>
            <pc:docMk/>
            <pc:sldMk cId="1244729361" sldId="423"/>
            <ac:grpSpMk id="9" creationId="{6BA20F50-B693-644E-BA78-CDBC400B18A2}"/>
          </ac:grpSpMkLst>
        </pc:grpChg>
        <pc:grpChg chg="mod">
          <ac:chgData name="Ορέστης Αντωνίου" userId="aa65568b-29c0-48f4-92ec-07a3c5292fa9" providerId="ADAL" clId="{0514245F-3C54-4115-88A0-F1996749E8E5}" dt="2023-05-25T16:32:04.229" v="837" actId="1037"/>
          <ac:grpSpMkLst>
            <pc:docMk/>
            <pc:sldMk cId="1244729361" sldId="423"/>
            <ac:grpSpMk id="23" creationId="{35E8CE64-B1AD-4B14-9A91-D8F7F11BF3D9}"/>
          </ac:grpSpMkLst>
        </pc:grpChg>
        <pc:picChg chg="mod">
          <ac:chgData name="Ορέστης Αντωνίου" userId="aa65568b-29c0-48f4-92ec-07a3c5292fa9" providerId="ADAL" clId="{0514245F-3C54-4115-88A0-F1996749E8E5}" dt="2023-05-25T16:32:04.229" v="837" actId="1037"/>
          <ac:picMkLst>
            <pc:docMk/>
            <pc:sldMk cId="1244729361" sldId="423"/>
            <ac:picMk id="10" creationId="{3B74746A-B18E-5796-7405-4864CB30C13A}"/>
          </ac:picMkLst>
        </pc:picChg>
      </pc:sldChg>
      <pc:sldChg chg="addSp delSp modSp mod modAnim">
        <pc:chgData name="Ορέστης Αντωνίου" userId="aa65568b-29c0-48f4-92ec-07a3c5292fa9" providerId="ADAL" clId="{0514245F-3C54-4115-88A0-F1996749E8E5}" dt="2023-05-25T16:40:50.054" v="896"/>
        <pc:sldMkLst>
          <pc:docMk/>
          <pc:sldMk cId="400659529" sldId="424"/>
        </pc:sldMkLst>
        <pc:spChg chg="del mod">
          <ac:chgData name="Ορέστης Αντωνίου" userId="aa65568b-29c0-48f4-92ec-07a3c5292fa9" providerId="ADAL" clId="{0514245F-3C54-4115-88A0-F1996749E8E5}" dt="2023-05-25T16:39:34.513" v="858" actId="21"/>
          <ac:spMkLst>
            <pc:docMk/>
            <pc:sldMk cId="400659529" sldId="424"/>
            <ac:spMk id="60" creationId="{6B315190-1390-B762-5A29-614473A6DD7E}"/>
          </ac:spMkLst>
        </pc:spChg>
        <pc:spChg chg="mod">
          <ac:chgData name="Ορέστης Αντωνίου" userId="aa65568b-29c0-48f4-92ec-07a3c5292fa9" providerId="ADAL" clId="{0514245F-3C54-4115-88A0-F1996749E8E5}" dt="2023-05-25T16:39:52.524" v="892" actId="1036"/>
          <ac:spMkLst>
            <pc:docMk/>
            <pc:sldMk cId="400659529" sldId="424"/>
            <ac:spMk id="61" creationId="{33D65942-0F22-4D1A-178B-3281B7CF4C91}"/>
          </ac:spMkLst>
        </pc:spChg>
        <pc:spChg chg="mod">
          <ac:chgData name="Ορέστης Αντωνίου" userId="aa65568b-29c0-48f4-92ec-07a3c5292fa9" providerId="ADAL" clId="{0514245F-3C54-4115-88A0-F1996749E8E5}" dt="2023-05-25T16:39:52.524" v="892" actId="1036"/>
          <ac:spMkLst>
            <pc:docMk/>
            <pc:sldMk cId="400659529" sldId="424"/>
            <ac:spMk id="62" creationId="{5FD3576C-4FA8-6EB8-7F28-FB41F0D900D9}"/>
          </ac:spMkLst>
        </pc:spChg>
        <pc:grpChg chg="add mod">
          <ac:chgData name="Ορέστης Αντωνίου" userId="aa65568b-29c0-48f4-92ec-07a3c5292fa9" providerId="ADAL" clId="{0514245F-3C54-4115-88A0-F1996749E8E5}" dt="2023-05-25T16:39:52.524" v="892" actId="1036"/>
          <ac:grpSpMkLst>
            <pc:docMk/>
            <pc:sldMk cId="400659529" sldId="424"/>
            <ac:grpSpMk id="24" creationId="{027744B4-68A9-5686-C973-C6FDAA8748F9}"/>
          </ac:grpSpMkLst>
        </pc:grpChg>
        <pc:grpChg chg="mod">
          <ac:chgData name="Ορέστης Αντωνίου" userId="aa65568b-29c0-48f4-92ec-07a3c5292fa9" providerId="ADAL" clId="{0514245F-3C54-4115-88A0-F1996749E8E5}" dt="2023-05-25T16:39:52.524" v="892" actId="1036"/>
          <ac:grpSpMkLst>
            <pc:docMk/>
            <pc:sldMk cId="400659529" sldId="424"/>
            <ac:grpSpMk id="59" creationId="{8115EF26-B042-231E-42BF-5A7A1C6C1D59}"/>
          </ac:grpSpMkLst>
        </pc:grpChg>
        <pc:picChg chg="mod">
          <ac:chgData name="Ορέστης Αντωνίου" userId="aa65568b-29c0-48f4-92ec-07a3c5292fa9" providerId="ADAL" clId="{0514245F-3C54-4115-88A0-F1996749E8E5}" dt="2023-05-25T16:39:52.524" v="892" actId="1036"/>
          <ac:picMkLst>
            <pc:docMk/>
            <pc:sldMk cId="400659529" sldId="424"/>
            <ac:picMk id="58" creationId="{C4423D78-3AAB-6167-567E-2BD9C8E977B4}"/>
          </ac:picMkLst>
        </pc:picChg>
      </pc:sldChg>
      <pc:sldChg chg="modSp mod">
        <pc:chgData name="Ορέστης Αντωνίου" userId="aa65568b-29c0-48f4-92ec-07a3c5292fa9" providerId="ADAL" clId="{0514245F-3C54-4115-88A0-F1996749E8E5}" dt="2023-05-25T16:44:24.612" v="909" actId="207"/>
        <pc:sldMkLst>
          <pc:docMk/>
          <pc:sldMk cId="2914520281" sldId="425"/>
        </pc:sldMkLst>
        <pc:spChg chg="mod">
          <ac:chgData name="Ορέστης Αντωνίου" userId="aa65568b-29c0-48f4-92ec-07a3c5292fa9" providerId="ADAL" clId="{0514245F-3C54-4115-88A0-F1996749E8E5}" dt="2023-05-25T16:42:44.214" v="903" actId="404"/>
          <ac:spMkLst>
            <pc:docMk/>
            <pc:sldMk cId="2914520281" sldId="425"/>
            <ac:spMk id="18" creationId="{CDDE1BD0-3BBA-F453-F28B-F44A31BB7B69}"/>
          </ac:spMkLst>
        </pc:spChg>
        <pc:spChg chg="mod">
          <ac:chgData name="Ορέστης Αντωνίου" userId="aa65568b-29c0-48f4-92ec-07a3c5292fa9" providerId="ADAL" clId="{0514245F-3C54-4115-88A0-F1996749E8E5}" dt="2023-05-25T16:44:24.612" v="909" actId="207"/>
          <ac:spMkLst>
            <pc:docMk/>
            <pc:sldMk cId="2914520281" sldId="425"/>
            <ac:spMk id="88" creationId="{1F0797FD-1D1E-C431-D4AD-E62C1C705BD4}"/>
          </ac:spMkLst>
        </pc:spChg>
        <pc:spChg chg="mod">
          <ac:chgData name="Ορέστης Αντωνίου" userId="aa65568b-29c0-48f4-92ec-07a3c5292fa9" providerId="ADAL" clId="{0514245F-3C54-4115-88A0-F1996749E8E5}" dt="2023-05-25T16:44:20.301" v="908" actId="207"/>
          <ac:spMkLst>
            <pc:docMk/>
            <pc:sldMk cId="2914520281" sldId="425"/>
            <ac:spMk id="99" creationId="{4B9E9245-30BB-76CE-9A6A-9E2E6A51A935}"/>
          </ac:spMkLst>
        </pc:spChg>
      </pc:sldChg>
      <pc:sldChg chg="modSp mod">
        <pc:chgData name="Ορέστης Αντωνίου" userId="aa65568b-29c0-48f4-92ec-07a3c5292fa9" providerId="ADAL" clId="{0514245F-3C54-4115-88A0-F1996749E8E5}" dt="2023-05-25T16:47:37.903" v="939" actId="20577"/>
        <pc:sldMkLst>
          <pc:docMk/>
          <pc:sldMk cId="972527901" sldId="426"/>
        </pc:sldMkLst>
        <pc:spChg chg="mod">
          <ac:chgData name="Ορέστης Αντωνίου" userId="aa65568b-29c0-48f4-92ec-07a3c5292fa9" providerId="ADAL" clId="{0514245F-3C54-4115-88A0-F1996749E8E5}" dt="2023-05-25T16:47:37.903" v="939" actId="20577"/>
          <ac:spMkLst>
            <pc:docMk/>
            <pc:sldMk cId="972527901" sldId="426"/>
            <ac:spMk id="17" creationId="{59B66833-5565-8D31-7B6F-B58801F33BDA}"/>
          </ac:spMkLst>
        </pc:spChg>
      </pc:sldChg>
      <pc:sldChg chg="modSp mod">
        <pc:chgData name="Ορέστης Αντωνίου" userId="aa65568b-29c0-48f4-92ec-07a3c5292fa9" providerId="ADAL" clId="{0514245F-3C54-4115-88A0-F1996749E8E5}" dt="2023-05-25T16:52:47.738" v="942" actId="108"/>
        <pc:sldMkLst>
          <pc:docMk/>
          <pc:sldMk cId="550609155" sldId="450"/>
        </pc:sldMkLst>
        <pc:spChg chg="mod">
          <ac:chgData name="Ορέστης Αντωνίου" userId="aa65568b-29c0-48f4-92ec-07a3c5292fa9" providerId="ADAL" clId="{0514245F-3C54-4115-88A0-F1996749E8E5}" dt="2023-05-25T16:52:47.738" v="942" actId="108"/>
          <ac:spMkLst>
            <pc:docMk/>
            <pc:sldMk cId="550609155" sldId="450"/>
            <ac:spMk id="3" creationId="{E7DCA32F-40F7-4A2E-3439-713227F5767E}"/>
          </ac:spMkLst>
        </pc:spChg>
      </pc:sldChg>
      <pc:sldChg chg="modSp mod">
        <pc:chgData name="Ορέστης Αντωνίου" userId="aa65568b-29c0-48f4-92ec-07a3c5292fa9" providerId="ADAL" clId="{0514245F-3C54-4115-88A0-F1996749E8E5}" dt="2023-05-25T09:13:09.724" v="39" actId="20577"/>
        <pc:sldMkLst>
          <pc:docMk/>
          <pc:sldMk cId="3034821546" sldId="451"/>
        </pc:sldMkLst>
        <pc:spChg chg="mod">
          <ac:chgData name="Ορέστης Αντωνίου" userId="aa65568b-29c0-48f4-92ec-07a3c5292fa9" providerId="ADAL" clId="{0514245F-3C54-4115-88A0-F1996749E8E5}" dt="2023-05-25T09:13:09.724" v="39" actId="20577"/>
          <ac:spMkLst>
            <pc:docMk/>
            <pc:sldMk cId="3034821546" sldId="451"/>
            <ac:spMk id="17" creationId="{59B66833-5565-8D31-7B6F-B58801F33BDA}"/>
          </ac:spMkLst>
        </pc:spChg>
      </pc:sldChg>
      <pc:sldChg chg="addSp delSp modSp add del mod ord addAnim delAnim modAnim">
        <pc:chgData name="Ορέστης Αντωνίου" userId="aa65568b-29c0-48f4-92ec-07a3c5292fa9" providerId="ADAL" clId="{0514245F-3C54-4115-88A0-F1996749E8E5}" dt="2023-05-25T16:27:55.865" v="775"/>
        <pc:sldMkLst>
          <pc:docMk/>
          <pc:sldMk cId="3188112941" sldId="452"/>
        </pc:sldMkLst>
        <pc:spChg chg="mod">
          <ac:chgData name="Ορέστης Αντωνίου" userId="aa65568b-29c0-48f4-92ec-07a3c5292fa9" providerId="ADAL" clId="{0514245F-3C54-4115-88A0-F1996749E8E5}" dt="2023-05-25T15:55:09.217" v="542" actId="165"/>
          <ac:spMkLst>
            <pc:docMk/>
            <pc:sldMk cId="3188112941" sldId="452"/>
            <ac:spMk id="18" creationId="{9BAC01CC-0256-6B8F-1EAE-A50D51BE709D}"/>
          </ac:spMkLst>
        </pc:spChg>
        <pc:spChg chg="add del mod">
          <ac:chgData name="Ορέστης Αντωνίου" userId="aa65568b-29c0-48f4-92ec-07a3c5292fa9" providerId="ADAL" clId="{0514245F-3C54-4115-88A0-F1996749E8E5}" dt="2023-05-25T15:30:33.848" v="342" actId="165"/>
          <ac:spMkLst>
            <pc:docMk/>
            <pc:sldMk cId="3188112941" sldId="452"/>
            <ac:spMk id="22" creationId="{74ED319D-D127-DC0D-4DB6-1BFE00D6E029}"/>
          </ac:spMkLst>
        </pc:spChg>
        <pc:spChg chg="mod topLvl">
          <ac:chgData name="Ορέστης Αντωνίου" userId="aa65568b-29c0-48f4-92ec-07a3c5292fa9" providerId="ADAL" clId="{0514245F-3C54-4115-88A0-F1996749E8E5}" dt="2023-05-25T15:55:09.217" v="542" actId="165"/>
          <ac:spMkLst>
            <pc:docMk/>
            <pc:sldMk cId="3188112941" sldId="452"/>
            <ac:spMk id="23" creationId="{128C88BE-C67C-7328-28C2-0EF4D3E2BDCB}"/>
          </ac:spMkLst>
        </pc:spChg>
        <pc:spChg chg="add del mod topLvl">
          <ac:chgData name="Ορέστης Αντωνίου" userId="aa65568b-29c0-48f4-92ec-07a3c5292fa9" providerId="ADAL" clId="{0514245F-3C54-4115-88A0-F1996749E8E5}" dt="2023-05-25T15:30:33.848" v="342" actId="165"/>
          <ac:spMkLst>
            <pc:docMk/>
            <pc:sldMk cId="3188112941" sldId="452"/>
            <ac:spMk id="25" creationId="{02247A60-D9A9-2C14-E20D-FF526CE7F0EA}"/>
          </ac:spMkLst>
        </pc:spChg>
        <pc:spChg chg="add del mod ord topLvl">
          <ac:chgData name="Ορέστης Αντωνίου" userId="aa65568b-29c0-48f4-92ec-07a3c5292fa9" providerId="ADAL" clId="{0514245F-3C54-4115-88A0-F1996749E8E5}" dt="2023-05-25T15:47:31.624" v="481" actId="21"/>
          <ac:spMkLst>
            <pc:docMk/>
            <pc:sldMk cId="3188112941" sldId="452"/>
            <ac:spMk id="44" creationId="{72503F7A-D92D-7EB2-3CEB-1ADD86B1355A}"/>
          </ac:spMkLst>
        </pc:spChg>
        <pc:spChg chg="add del mod">
          <ac:chgData name="Ορέστης Αντωνίου" userId="aa65568b-29c0-48f4-92ec-07a3c5292fa9" providerId="ADAL" clId="{0514245F-3C54-4115-88A0-F1996749E8E5}" dt="2023-05-25T14:05:25.658" v="269" actId="21"/>
          <ac:spMkLst>
            <pc:docMk/>
            <pc:sldMk cId="3188112941" sldId="452"/>
            <ac:spMk id="51" creationId="{1370F8D1-A0D2-833D-5A1C-CA8954A05AFF}"/>
          </ac:spMkLst>
        </pc:spChg>
        <pc:spChg chg="add del mod topLvl">
          <ac:chgData name="Ορέστης Αντωνίου" userId="aa65568b-29c0-48f4-92ec-07a3c5292fa9" providerId="ADAL" clId="{0514245F-3C54-4115-88A0-F1996749E8E5}" dt="2023-05-25T15:47:34.091" v="482" actId="21"/>
          <ac:spMkLst>
            <pc:docMk/>
            <pc:sldMk cId="3188112941" sldId="452"/>
            <ac:spMk id="53" creationId="{D3EF8348-EF27-666A-A650-573D3148106F}"/>
          </ac:spMkLst>
        </pc:spChg>
        <pc:spChg chg="mod topLvl">
          <ac:chgData name="Ορέστης Αντωνίου" userId="aa65568b-29c0-48f4-92ec-07a3c5292fa9" providerId="ADAL" clId="{0514245F-3C54-4115-88A0-F1996749E8E5}" dt="2023-05-25T15:47:59.387" v="484" actId="165"/>
          <ac:spMkLst>
            <pc:docMk/>
            <pc:sldMk cId="3188112941" sldId="452"/>
            <ac:spMk id="70" creationId="{7BABAD7C-1744-0E2F-6B1A-8B1F7BCF43DC}"/>
          </ac:spMkLst>
        </pc:spChg>
        <pc:spChg chg="del mod topLvl">
          <ac:chgData name="Ορέστης Αντωνίου" userId="aa65568b-29c0-48f4-92ec-07a3c5292fa9" providerId="ADAL" clId="{0514245F-3C54-4115-88A0-F1996749E8E5}" dt="2023-05-25T15:51:52.815" v="524" actId="21"/>
          <ac:spMkLst>
            <pc:docMk/>
            <pc:sldMk cId="3188112941" sldId="452"/>
            <ac:spMk id="72" creationId="{8E7F1A61-E33D-5730-E6BC-4A065DAA973B}"/>
          </ac:spMkLst>
        </pc:spChg>
        <pc:spChg chg="del mod topLvl">
          <ac:chgData name="Ορέστης Αντωνίου" userId="aa65568b-29c0-48f4-92ec-07a3c5292fa9" providerId="ADAL" clId="{0514245F-3C54-4115-88A0-F1996749E8E5}" dt="2023-05-25T15:51:55.493" v="525" actId="21"/>
          <ac:spMkLst>
            <pc:docMk/>
            <pc:sldMk cId="3188112941" sldId="452"/>
            <ac:spMk id="73" creationId="{B6EC281A-9AAC-00B1-E748-8A532E9B89B9}"/>
          </ac:spMkLst>
        </pc:spChg>
        <pc:spChg chg="del mod topLvl">
          <ac:chgData name="Ορέστης Αντωνίου" userId="aa65568b-29c0-48f4-92ec-07a3c5292fa9" providerId="ADAL" clId="{0514245F-3C54-4115-88A0-F1996749E8E5}" dt="2023-05-25T15:51:58.968" v="527" actId="21"/>
          <ac:spMkLst>
            <pc:docMk/>
            <pc:sldMk cId="3188112941" sldId="452"/>
            <ac:spMk id="74" creationId="{C9A95543-61F0-C690-2EB4-8DCB3977AA7B}"/>
          </ac:spMkLst>
        </pc:spChg>
        <pc:spChg chg="del mod topLvl">
          <ac:chgData name="Ορέστης Αντωνίου" userId="aa65568b-29c0-48f4-92ec-07a3c5292fa9" providerId="ADAL" clId="{0514245F-3C54-4115-88A0-F1996749E8E5}" dt="2023-05-25T15:51:56.552" v="526" actId="21"/>
          <ac:spMkLst>
            <pc:docMk/>
            <pc:sldMk cId="3188112941" sldId="452"/>
            <ac:spMk id="75" creationId="{0ADCCE6A-E984-DB94-E4E7-E31194EC7E3E}"/>
          </ac:spMkLst>
        </pc:spChg>
        <pc:grpChg chg="mod topLvl">
          <ac:chgData name="Ορέστης Αντωνίου" userId="aa65568b-29c0-48f4-92ec-07a3c5292fa9" providerId="ADAL" clId="{0514245F-3C54-4115-88A0-F1996749E8E5}" dt="2023-05-25T15:55:09.217" v="542" actId="165"/>
          <ac:grpSpMkLst>
            <pc:docMk/>
            <pc:sldMk cId="3188112941" sldId="452"/>
            <ac:grpSpMk id="19" creationId="{FED944F6-F689-4C3B-A805-8AEFB84F4E94}"/>
          </ac:grpSpMkLst>
        </pc:grpChg>
        <pc:grpChg chg="del mod topLvl">
          <ac:chgData name="Ορέστης Αντωνίου" userId="aa65568b-29c0-48f4-92ec-07a3c5292fa9" providerId="ADAL" clId="{0514245F-3C54-4115-88A0-F1996749E8E5}" dt="2023-05-25T15:55:09.217" v="542" actId="165"/>
          <ac:grpSpMkLst>
            <pc:docMk/>
            <pc:sldMk cId="3188112941" sldId="452"/>
            <ac:grpSpMk id="24" creationId="{CF8EECF1-8AD9-D1AC-C47F-9BC6384CB0D1}"/>
          </ac:grpSpMkLst>
        </pc:grpChg>
        <pc:grpChg chg="add del mod topLvl">
          <ac:chgData name="Ορέστης Αντωνίου" userId="aa65568b-29c0-48f4-92ec-07a3c5292fa9" providerId="ADAL" clId="{0514245F-3C54-4115-88A0-F1996749E8E5}" dt="2023-05-25T15:47:28.891" v="480" actId="21"/>
          <ac:grpSpMkLst>
            <pc:docMk/>
            <pc:sldMk cId="3188112941" sldId="452"/>
            <ac:grpSpMk id="26" creationId="{7E016944-8BEA-1D1F-B526-428CFE53E6B7}"/>
          </ac:grpSpMkLst>
        </pc:grpChg>
        <pc:grpChg chg="add del mod">
          <ac:chgData name="Ορέστης Αντωνίου" userId="aa65568b-29c0-48f4-92ec-07a3c5292fa9" providerId="ADAL" clId="{0514245F-3C54-4115-88A0-F1996749E8E5}" dt="2023-05-25T15:30:33.848" v="342" actId="165"/>
          <ac:grpSpMkLst>
            <pc:docMk/>
            <pc:sldMk cId="3188112941" sldId="452"/>
            <ac:grpSpMk id="27" creationId="{BD10D91C-BF48-0018-1457-97C1C76EC6B1}"/>
          </ac:grpSpMkLst>
        </pc:grpChg>
        <pc:grpChg chg="add del mod">
          <ac:chgData name="Ορέστης Αντωνίου" userId="aa65568b-29c0-48f4-92ec-07a3c5292fa9" providerId="ADAL" clId="{0514245F-3C54-4115-88A0-F1996749E8E5}" dt="2023-05-25T14:05:25.658" v="269" actId="21"/>
          <ac:grpSpMkLst>
            <pc:docMk/>
            <pc:sldMk cId="3188112941" sldId="452"/>
            <ac:grpSpMk id="52" creationId="{C2DF0196-AA44-D5D7-8F87-1AB794D236A3}"/>
          </ac:grpSpMkLst>
        </pc:grpChg>
        <pc:grpChg chg="add del mod topLvl">
          <ac:chgData name="Ορέστης Αντωνίου" userId="aa65568b-29c0-48f4-92ec-07a3c5292fa9" providerId="ADAL" clId="{0514245F-3C54-4115-88A0-F1996749E8E5}" dt="2023-05-25T15:47:31.624" v="481" actId="21"/>
          <ac:grpSpMkLst>
            <pc:docMk/>
            <pc:sldMk cId="3188112941" sldId="452"/>
            <ac:grpSpMk id="54" creationId="{E2BB585B-7C62-D958-CCEA-C09E8DBC8CE5}"/>
          </ac:grpSpMkLst>
        </pc:grpChg>
        <pc:grpChg chg="add del">
          <ac:chgData name="Ορέστης Αντωνίου" userId="aa65568b-29c0-48f4-92ec-07a3c5292fa9" providerId="ADAL" clId="{0514245F-3C54-4115-88A0-F1996749E8E5}" dt="2023-05-25T14:05:09.443" v="266" actId="165"/>
          <ac:grpSpMkLst>
            <pc:docMk/>
            <pc:sldMk cId="3188112941" sldId="452"/>
            <ac:grpSpMk id="67" creationId="{B9FA60A0-70DD-CF94-EB4F-EF4B23A80DFE}"/>
          </ac:grpSpMkLst>
        </pc:grpChg>
        <pc:grpChg chg="del mod topLvl">
          <ac:chgData name="Ορέστης Αντωνίου" userId="aa65568b-29c0-48f4-92ec-07a3c5292fa9" providerId="ADAL" clId="{0514245F-3C54-4115-88A0-F1996749E8E5}" dt="2023-05-25T15:51:52.815" v="524" actId="21"/>
          <ac:grpSpMkLst>
            <pc:docMk/>
            <pc:sldMk cId="3188112941" sldId="452"/>
            <ac:grpSpMk id="71" creationId="{1C7FE724-2D0F-9E90-4608-C178BDC00A0B}"/>
          </ac:grpSpMkLst>
        </pc:grpChg>
        <pc:grpChg chg="del">
          <ac:chgData name="Ορέστης Αντωνίου" userId="aa65568b-29c0-48f4-92ec-07a3c5292fa9" providerId="ADAL" clId="{0514245F-3C54-4115-88A0-F1996749E8E5}" dt="2023-05-25T15:47:59.387" v="484" actId="165"/>
          <ac:grpSpMkLst>
            <pc:docMk/>
            <pc:sldMk cId="3188112941" sldId="452"/>
            <ac:grpSpMk id="76" creationId="{2B49B37C-640C-0E4C-8F43-681D56331546}"/>
          </ac:grpSpMkLst>
        </pc:grpChg>
        <pc:picChg chg="mod">
          <ac:chgData name="Ορέστης Αντωνίου" userId="aa65568b-29c0-48f4-92ec-07a3c5292fa9" providerId="ADAL" clId="{0514245F-3C54-4115-88A0-F1996749E8E5}" dt="2023-05-25T15:55:09.217" v="542" actId="165"/>
          <ac:picMkLst>
            <pc:docMk/>
            <pc:sldMk cId="3188112941" sldId="452"/>
            <ac:picMk id="10" creationId="{ADE404D1-1828-A739-7423-C2266C3CA9EE}"/>
          </ac:picMkLst>
        </pc:picChg>
        <pc:picChg chg="del">
          <ac:chgData name="Ορέστης Αντωνίου" userId="aa65568b-29c0-48f4-92ec-07a3c5292fa9" providerId="ADAL" clId="{0514245F-3C54-4115-88A0-F1996749E8E5}" dt="2023-05-25T15:47:40.647" v="483" actId="21"/>
          <ac:picMkLst>
            <pc:docMk/>
            <pc:sldMk cId="3188112941" sldId="452"/>
            <ac:picMk id="30" creationId="{19E0EC0B-4B38-E837-9B3E-4E87CD89DFC7}"/>
          </ac:picMkLst>
        </pc:picChg>
        <pc:picChg chg="mod topLvl">
          <ac:chgData name="Ορέστης Αντωνίου" userId="aa65568b-29c0-48f4-92ec-07a3c5292fa9" providerId="ADAL" clId="{0514245F-3C54-4115-88A0-F1996749E8E5}" dt="2023-05-25T15:52:05.675" v="528" actId="1076"/>
          <ac:picMkLst>
            <pc:docMk/>
            <pc:sldMk cId="3188112941" sldId="452"/>
            <ac:picMk id="63" creationId="{A76BA2D2-5056-795A-BA73-E099BCD518F1}"/>
          </ac:picMkLst>
        </pc:picChg>
      </pc:sldChg>
      <pc:sldChg chg="delSp add del mod delAnim">
        <pc:chgData name="Ορέστης Αντωνίου" userId="aa65568b-29c0-48f4-92ec-07a3c5292fa9" providerId="ADAL" clId="{0514245F-3C54-4115-88A0-F1996749E8E5}" dt="2023-05-25T15:54:53.134" v="541" actId="2696"/>
        <pc:sldMkLst>
          <pc:docMk/>
          <pc:sldMk cId="3020557051" sldId="453"/>
        </pc:sldMkLst>
        <pc:grpChg chg="del">
          <ac:chgData name="Ορέστης Αντωνίου" userId="aa65568b-29c0-48f4-92ec-07a3c5292fa9" providerId="ADAL" clId="{0514245F-3C54-4115-88A0-F1996749E8E5}" dt="2023-05-25T14:06:25.081" v="283" actId="21"/>
          <ac:grpSpMkLst>
            <pc:docMk/>
            <pc:sldMk cId="3020557051" sldId="453"/>
            <ac:grpSpMk id="27" creationId="{BD10D91C-BF48-0018-1457-97C1C76EC6B1}"/>
          </ac:grpSpMkLst>
        </pc:grpChg>
        <pc:grpChg chg="del">
          <ac:chgData name="Ορέστης Αντωνίου" userId="aa65568b-29c0-48f4-92ec-07a3c5292fa9" providerId="ADAL" clId="{0514245F-3C54-4115-88A0-F1996749E8E5}" dt="2023-05-25T14:06:29.583" v="284" actId="21"/>
          <ac:grpSpMkLst>
            <pc:docMk/>
            <pc:sldMk cId="3020557051" sldId="453"/>
            <ac:grpSpMk id="76" creationId="{2B49B37C-640C-0E4C-8F43-681D56331546}"/>
          </ac:grpSpMkLst>
        </pc:grpChg>
        <pc:picChg chg="del">
          <ac:chgData name="Ορέστης Αντωνίου" userId="aa65568b-29c0-48f4-92ec-07a3c5292fa9" providerId="ADAL" clId="{0514245F-3C54-4115-88A0-F1996749E8E5}" dt="2023-05-25T15:54:50.249" v="540" actId="21"/>
          <ac:picMkLst>
            <pc:docMk/>
            <pc:sldMk cId="3020557051" sldId="453"/>
            <ac:picMk id="30" creationId="{19E0EC0B-4B38-E837-9B3E-4E87CD89DFC7}"/>
          </ac:picMkLst>
        </pc:picChg>
        <pc:picChg chg="del">
          <ac:chgData name="Ορέστης Αντωνίου" userId="aa65568b-29c0-48f4-92ec-07a3c5292fa9" providerId="ADAL" clId="{0514245F-3C54-4115-88A0-F1996749E8E5}" dt="2023-05-25T15:54:49.141" v="539" actId="21"/>
          <ac:picMkLst>
            <pc:docMk/>
            <pc:sldMk cId="3020557051" sldId="453"/>
            <ac:picMk id="63" creationId="{A76BA2D2-5056-795A-BA73-E099BCD518F1}"/>
          </ac:picMkLst>
        </pc:picChg>
      </pc:sldChg>
      <pc:sldChg chg="addSp delSp modSp add mod ord delAnim modAnim">
        <pc:chgData name="Ορέστης Αντωνίου" userId="aa65568b-29c0-48f4-92ec-07a3c5292fa9" providerId="ADAL" clId="{0514245F-3C54-4115-88A0-F1996749E8E5}" dt="2023-05-25T16:07:08.504" v="584" actId="20577"/>
        <pc:sldMkLst>
          <pc:docMk/>
          <pc:sldMk cId="600324864" sldId="454"/>
        </pc:sldMkLst>
        <pc:spChg chg="mod topLvl">
          <ac:chgData name="Ορέστης Αντωνίου" userId="aa65568b-29c0-48f4-92ec-07a3c5292fa9" providerId="ADAL" clId="{0514245F-3C54-4115-88A0-F1996749E8E5}" dt="2023-05-25T15:35:47.622" v="389" actId="1035"/>
          <ac:spMkLst>
            <pc:docMk/>
            <pc:sldMk cId="600324864" sldId="454"/>
            <ac:spMk id="9" creationId="{F0F25329-3202-21BC-866B-3E3C12457B41}"/>
          </ac:spMkLst>
        </pc:spChg>
        <pc:spChg chg="mod">
          <ac:chgData name="Ορέστης Αντωνίου" userId="aa65568b-29c0-48f4-92ec-07a3c5292fa9" providerId="ADAL" clId="{0514245F-3C54-4115-88A0-F1996749E8E5}" dt="2023-05-25T15:34:46.851" v="374" actId="165"/>
          <ac:spMkLst>
            <pc:docMk/>
            <pc:sldMk cId="600324864" sldId="454"/>
            <ac:spMk id="20" creationId="{EE5B4F70-6BCD-83AD-5FF3-83B1E9DB010F}"/>
          </ac:spMkLst>
        </pc:spChg>
        <pc:spChg chg="mod">
          <ac:chgData name="Ορέστης Αντωνίου" userId="aa65568b-29c0-48f4-92ec-07a3c5292fa9" providerId="ADAL" clId="{0514245F-3C54-4115-88A0-F1996749E8E5}" dt="2023-05-25T15:37:19.917" v="401" actId="5793"/>
          <ac:spMkLst>
            <pc:docMk/>
            <pc:sldMk cId="600324864" sldId="454"/>
            <ac:spMk id="28" creationId="{7AD011F7-8F9D-3C43-5588-D19F7A490749}"/>
          </ac:spMkLst>
        </pc:spChg>
        <pc:spChg chg="mod">
          <ac:chgData name="Ορέστης Αντωνίου" userId="aa65568b-29c0-48f4-92ec-07a3c5292fa9" providerId="ADAL" clId="{0514245F-3C54-4115-88A0-F1996749E8E5}" dt="2023-05-25T15:38:49.299" v="416" actId="1076"/>
          <ac:spMkLst>
            <pc:docMk/>
            <pc:sldMk cId="600324864" sldId="454"/>
            <ac:spMk id="29" creationId="{84F775D3-5653-A7CE-9E23-B4717CC2E071}"/>
          </ac:spMkLst>
        </pc:spChg>
        <pc:spChg chg="add mod topLvl">
          <ac:chgData name="Ορέστης Αντωνίου" userId="aa65568b-29c0-48f4-92ec-07a3c5292fa9" providerId="ADAL" clId="{0514245F-3C54-4115-88A0-F1996749E8E5}" dt="2023-05-25T15:41:43.891" v="463" actId="164"/>
          <ac:spMkLst>
            <pc:docMk/>
            <pc:sldMk cId="600324864" sldId="454"/>
            <ac:spMk id="32" creationId="{EB778A56-2457-BE95-789F-EF72786B9060}"/>
          </ac:spMkLst>
        </pc:spChg>
        <pc:spChg chg="add del mod topLvl">
          <ac:chgData name="Ορέστης Αντωνίου" userId="aa65568b-29c0-48f4-92ec-07a3c5292fa9" providerId="ADAL" clId="{0514245F-3C54-4115-88A0-F1996749E8E5}" dt="2023-05-25T15:41:13.648" v="449" actId="21"/>
          <ac:spMkLst>
            <pc:docMk/>
            <pc:sldMk cId="600324864" sldId="454"/>
            <ac:spMk id="33" creationId="{D3E693AC-DD21-914E-485F-4FCE6AE4C490}"/>
          </ac:spMkLst>
        </pc:spChg>
        <pc:spChg chg="add mod">
          <ac:chgData name="Ορέστης Αντωνίου" userId="aa65568b-29c0-48f4-92ec-07a3c5292fa9" providerId="ADAL" clId="{0514245F-3C54-4115-88A0-F1996749E8E5}" dt="2023-05-25T15:41:43.891" v="463" actId="164"/>
          <ac:spMkLst>
            <pc:docMk/>
            <pc:sldMk cId="600324864" sldId="454"/>
            <ac:spMk id="36" creationId="{D05EEB45-E0D6-B260-E5CD-5EA5F22ED9DE}"/>
          </ac:spMkLst>
        </pc:spChg>
        <pc:spChg chg="mod topLvl">
          <ac:chgData name="Ορέστης Αντωνίου" userId="aa65568b-29c0-48f4-92ec-07a3c5292fa9" providerId="ADAL" clId="{0514245F-3C54-4115-88A0-F1996749E8E5}" dt="2023-05-25T16:07:08.504" v="584" actId="20577"/>
          <ac:spMkLst>
            <pc:docMk/>
            <pc:sldMk cId="600324864" sldId="454"/>
            <ac:spMk id="40" creationId="{ACF0F011-F009-8893-7E3A-2E84F26725F9}"/>
          </ac:spMkLst>
        </pc:spChg>
        <pc:spChg chg="del mod topLvl">
          <ac:chgData name="Ορέστης Αντωνίου" userId="aa65568b-29c0-48f4-92ec-07a3c5292fa9" providerId="ADAL" clId="{0514245F-3C54-4115-88A0-F1996749E8E5}" dt="2023-05-25T15:48:24.195" v="488" actId="478"/>
          <ac:spMkLst>
            <pc:docMk/>
            <pc:sldMk cId="600324864" sldId="454"/>
            <ac:spMk id="41" creationId="{DBB26422-217B-0BA8-B61C-43DD757C036F}"/>
          </ac:spMkLst>
        </pc:spChg>
        <pc:spChg chg="add mod">
          <ac:chgData name="Ορέστης Αντωνίου" userId="aa65568b-29c0-48f4-92ec-07a3c5292fa9" providerId="ADAL" clId="{0514245F-3C54-4115-88A0-F1996749E8E5}" dt="2023-05-25T15:50:48.052" v="519" actId="164"/>
          <ac:spMkLst>
            <pc:docMk/>
            <pc:sldMk cId="600324864" sldId="454"/>
            <ac:spMk id="42" creationId="{66AB023F-5D25-862D-8C14-889C5D3236C3}"/>
          </ac:spMkLst>
        </pc:spChg>
        <pc:spChg chg="del topLvl">
          <ac:chgData name="Ορέστης Αντωνίου" userId="aa65568b-29c0-48f4-92ec-07a3c5292fa9" providerId="ADAL" clId="{0514245F-3C54-4115-88A0-F1996749E8E5}" dt="2023-05-25T14:06:52.255" v="287" actId="21"/>
          <ac:spMkLst>
            <pc:docMk/>
            <pc:sldMk cId="600324864" sldId="454"/>
            <ac:spMk id="44" creationId="{72503F7A-D92D-7EB2-3CEB-1ADD86B1355A}"/>
          </ac:spMkLst>
        </pc:spChg>
        <pc:spChg chg="add mod">
          <ac:chgData name="Ορέστης Αντωνίου" userId="aa65568b-29c0-48f4-92ec-07a3c5292fa9" providerId="ADAL" clId="{0514245F-3C54-4115-88A0-F1996749E8E5}" dt="2023-05-25T15:56:21.539" v="561" actId="1036"/>
          <ac:spMkLst>
            <pc:docMk/>
            <pc:sldMk cId="600324864" sldId="454"/>
            <ac:spMk id="46" creationId="{C6917E77-E88F-9192-85CC-6C7D15756319}"/>
          </ac:spMkLst>
        </pc:spChg>
        <pc:spChg chg="add mod">
          <ac:chgData name="Ορέστης Αντωνίου" userId="aa65568b-29c0-48f4-92ec-07a3c5292fa9" providerId="ADAL" clId="{0514245F-3C54-4115-88A0-F1996749E8E5}" dt="2023-05-25T15:56:12.256" v="557" actId="1035"/>
          <ac:spMkLst>
            <pc:docMk/>
            <pc:sldMk cId="600324864" sldId="454"/>
            <ac:spMk id="47" creationId="{13FD31C1-9B7B-059B-BDC1-2C0F3EDA7398}"/>
          </ac:spMkLst>
        </pc:spChg>
        <pc:spChg chg="del topLvl">
          <ac:chgData name="Ορέστης Αντωνίου" userId="aa65568b-29c0-48f4-92ec-07a3c5292fa9" providerId="ADAL" clId="{0514245F-3C54-4115-88A0-F1996749E8E5}" dt="2023-05-25T14:06:54.392" v="289" actId="21"/>
          <ac:spMkLst>
            <pc:docMk/>
            <pc:sldMk cId="600324864" sldId="454"/>
            <ac:spMk id="53" creationId="{D3EF8348-EF27-666A-A650-573D3148106F}"/>
          </ac:spMkLst>
        </pc:spChg>
        <pc:grpChg chg="add del mod">
          <ac:chgData name="Ορέστης Αντωνίου" userId="aa65568b-29c0-48f4-92ec-07a3c5292fa9" providerId="ADAL" clId="{0514245F-3C54-4115-88A0-F1996749E8E5}" dt="2023-05-25T15:34:46.851" v="374" actId="165"/>
          <ac:grpSpMkLst>
            <pc:docMk/>
            <pc:sldMk cId="600324864" sldId="454"/>
            <ac:grpSpMk id="7" creationId="{4FECBCBB-5079-AEFE-6B4D-B091D9CCB2E4}"/>
          </ac:grpSpMkLst>
        </pc:grpChg>
        <pc:grpChg chg="mod topLvl">
          <ac:chgData name="Ορέστης Αντωνίου" userId="aa65568b-29c0-48f4-92ec-07a3c5292fa9" providerId="ADAL" clId="{0514245F-3C54-4115-88A0-F1996749E8E5}" dt="2023-05-25T15:38:01.561" v="408" actId="14861"/>
          <ac:grpSpMkLst>
            <pc:docMk/>
            <pc:sldMk cId="600324864" sldId="454"/>
            <ac:grpSpMk id="8" creationId="{797116C4-7F18-E5AB-C266-8ADAECEA8E41}"/>
          </ac:grpSpMkLst>
        </pc:grpChg>
        <pc:grpChg chg="add mod">
          <ac:chgData name="Ορέστης Αντωνίου" userId="aa65568b-29c0-48f4-92ec-07a3c5292fa9" providerId="ADAL" clId="{0514245F-3C54-4115-88A0-F1996749E8E5}" dt="2023-05-25T15:38:46.490" v="415" actId="1076"/>
          <ac:grpSpMkLst>
            <pc:docMk/>
            <pc:sldMk cId="600324864" sldId="454"/>
            <ac:grpSpMk id="21" creationId="{2563AAFF-AA25-E682-71DD-39F2FA4B7B82}"/>
          </ac:grpSpMkLst>
        </pc:grpChg>
        <pc:grpChg chg="del">
          <ac:chgData name="Ορέστης Αντωνίου" userId="aa65568b-29c0-48f4-92ec-07a3c5292fa9" providerId="ADAL" clId="{0514245F-3C54-4115-88A0-F1996749E8E5}" dt="2023-05-25T14:06:49.156" v="286" actId="21"/>
          <ac:grpSpMkLst>
            <pc:docMk/>
            <pc:sldMk cId="600324864" sldId="454"/>
            <ac:grpSpMk id="27" creationId="{BD10D91C-BF48-0018-1457-97C1C76EC6B1}"/>
          </ac:grpSpMkLst>
        </pc:grpChg>
        <pc:grpChg chg="add del mod">
          <ac:chgData name="Ορέστης Αντωνίου" userId="aa65568b-29c0-48f4-92ec-07a3c5292fa9" providerId="ADAL" clId="{0514245F-3C54-4115-88A0-F1996749E8E5}" dt="2023-05-25T15:40:05.311" v="432" actId="165"/>
          <ac:grpSpMkLst>
            <pc:docMk/>
            <pc:sldMk cId="600324864" sldId="454"/>
            <ac:grpSpMk id="34" creationId="{0E3B1B16-149F-DCEF-952A-54A76684952A}"/>
          </ac:grpSpMkLst>
        </pc:grpChg>
        <pc:grpChg chg="add del mod">
          <ac:chgData name="Ορέστης Αντωνίου" userId="aa65568b-29c0-48f4-92ec-07a3c5292fa9" providerId="ADAL" clId="{0514245F-3C54-4115-88A0-F1996749E8E5}" dt="2023-05-25T15:41:13.648" v="449" actId="21"/>
          <ac:grpSpMkLst>
            <pc:docMk/>
            <pc:sldMk cId="600324864" sldId="454"/>
            <ac:grpSpMk id="35" creationId="{0C70A6DD-52C5-1972-27C3-49EB4112412B}"/>
          </ac:grpSpMkLst>
        </pc:grpChg>
        <pc:grpChg chg="add mod ord">
          <ac:chgData name="Ορέστης Αντωνίου" userId="aa65568b-29c0-48f4-92ec-07a3c5292fa9" providerId="ADAL" clId="{0514245F-3C54-4115-88A0-F1996749E8E5}" dt="2023-05-25T16:06:12.627" v="579" actId="167"/>
          <ac:grpSpMkLst>
            <pc:docMk/>
            <pc:sldMk cId="600324864" sldId="454"/>
            <ac:grpSpMk id="37" creationId="{6D4AD7CB-C8BD-C3F1-876E-A79C9023B7B4}"/>
          </ac:grpSpMkLst>
        </pc:grpChg>
        <pc:grpChg chg="add del mod">
          <ac:chgData name="Ορέστης Αντωνίου" userId="aa65568b-29c0-48f4-92ec-07a3c5292fa9" providerId="ADAL" clId="{0514245F-3C54-4115-88A0-F1996749E8E5}" dt="2023-05-25T15:48:24.195" v="488" actId="478"/>
          <ac:grpSpMkLst>
            <pc:docMk/>
            <pc:sldMk cId="600324864" sldId="454"/>
            <ac:grpSpMk id="39" creationId="{EC0B0C9E-8EDE-FD40-4469-CAAB2827F4D9}"/>
          </ac:grpSpMkLst>
        </pc:grpChg>
        <pc:grpChg chg="add mod ord">
          <ac:chgData name="Ορέστης Αντωνίου" userId="aa65568b-29c0-48f4-92ec-07a3c5292fa9" providerId="ADAL" clId="{0514245F-3C54-4115-88A0-F1996749E8E5}" dt="2023-05-25T16:06:18.591" v="580" actId="167"/>
          <ac:grpSpMkLst>
            <pc:docMk/>
            <pc:sldMk cId="600324864" sldId="454"/>
            <ac:grpSpMk id="43" creationId="{E6F04C6F-9A98-EBAC-D930-75F52860E875}"/>
          </ac:grpSpMkLst>
        </pc:grpChg>
        <pc:grpChg chg="del">
          <ac:chgData name="Ορέστης Αντωνίου" userId="aa65568b-29c0-48f4-92ec-07a3c5292fa9" providerId="ADAL" clId="{0514245F-3C54-4115-88A0-F1996749E8E5}" dt="2023-05-25T14:06:52.255" v="287" actId="21"/>
          <ac:grpSpMkLst>
            <pc:docMk/>
            <pc:sldMk cId="600324864" sldId="454"/>
            <ac:grpSpMk id="54" creationId="{E2BB585B-7C62-D958-CCEA-C09E8DBC8CE5}"/>
          </ac:grpSpMkLst>
        </pc:grpChg>
        <pc:grpChg chg="del">
          <ac:chgData name="Ορέστης Αντωνίου" userId="aa65568b-29c0-48f4-92ec-07a3c5292fa9" providerId="ADAL" clId="{0514245F-3C54-4115-88A0-F1996749E8E5}" dt="2023-05-25T14:06:53.392" v="288" actId="21"/>
          <ac:grpSpMkLst>
            <pc:docMk/>
            <pc:sldMk cId="600324864" sldId="454"/>
            <ac:grpSpMk id="76" creationId="{2B49B37C-640C-0E4C-8F43-681D56331546}"/>
          </ac:grpSpMkLst>
        </pc:grpChg>
        <pc:picChg chg="mod">
          <ac:chgData name="Ορέστης Αντωνίου" userId="aa65568b-29c0-48f4-92ec-07a3c5292fa9" providerId="ADAL" clId="{0514245F-3C54-4115-88A0-F1996749E8E5}" dt="2023-05-25T15:34:46.851" v="374" actId="165"/>
          <ac:picMkLst>
            <pc:docMk/>
            <pc:sldMk cId="600324864" sldId="454"/>
            <ac:picMk id="11" creationId="{934AD9F1-DAD5-0D8D-8A8F-CC2C05F89CBC}"/>
          </ac:picMkLst>
        </pc:picChg>
        <pc:picChg chg="del">
          <ac:chgData name="Ορέστης Αντωνίου" userId="aa65568b-29c0-48f4-92ec-07a3c5292fa9" providerId="ADAL" clId="{0514245F-3C54-4115-88A0-F1996749E8E5}" dt="2023-05-25T14:06:55.491" v="290" actId="21"/>
          <ac:picMkLst>
            <pc:docMk/>
            <pc:sldMk cId="600324864" sldId="454"/>
            <ac:picMk id="30" creationId="{19E0EC0B-4B38-E837-9B3E-4E87CD89DFC7}"/>
          </ac:picMkLst>
        </pc:picChg>
        <pc:picChg chg="add mod">
          <ac:chgData name="Ορέστης Αντωνίου" userId="aa65568b-29c0-48f4-92ec-07a3c5292fa9" providerId="ADAL" clId="{0514245F-3C54-4115-88A0-F1996749E8E5}" dt="2023-05-25T15:37:54.177" v="406" actId="14861"/>
          <ac:picMkLst>
            <pc:docMk/>
            <pc:sldMk cId="600324864" sldId="454"/>
            <ac:picMk id="31" creationId="{64EF14C0-C038-A8C7-122A-E068F8D51B8F}"/>
          </ac:picMkLst>
        </pc:picChg>
        <pc:picChg chg="add mod">
          <ac:chgData name="Ορέστης Αντωνίου" userId="aa65568b-29c0-48f4-92ec-07a3c5292fa9" providerId="ADAL" clId="{0514245F-3C54-4115-88A0-F1996749E8E5}" dt="2023-05-25T15:53:23.240" v="536" actId="14861"/>
          <ac:picMkLst>
            <pc:docMk/>
            <pc:sldMk cId="600324864" sldId="454"/>
            <ac:picMk id="45" creationId="{41901A09-AE85-482C-72A7-9ED59EEFCA86}"/>
          </ac:picMkLst>
        </pc:picChg>
        <pc:picChg chg="del">
          <ac:chgData name="Ορέστης Αντωνίου" userId="aa65568b-29c0-48f4-92ec-07a3c5292fa9" providerId="ADAL" clId="{0514245F-3C54-4115-88A0-F1996749E8E5}" dt="2023-05-25T14:06:56.326" v="291" actId="21"/>
          <ac:picMkLst>
            <pc:docMk/>
            <pc:sldMk cId="600324864" sldId="454"/>
            <ac:picMk id="63" creationId="{A76BA2D2-5056-795A-BA73-E099BCD518F1}"/>
          </ac:picMkLst>
        </pc:picChg>
      </pc:sldChg>
      <pc:sldChg chg="addSp delSp modSp add mod modAnim">
        <pc:chgData name="Ορέστης Αντωνίου" userId="aa65568b-29c0-48f4-92ec-07a3c5292fa9" providerId="ADAL" clId="{0514245F-3C54-4115-88A0-F1996749E8E5}" dt="2023-05-28T21:19:41.836" v="2874" actId="20577"/>
        <pc:sldMkLst>
          <pc:docMk/>
          <pc:sldMk cId="4061709643" sldId="455"/>
        </pc:sldMkLst>
        <pc:spChg chg="add mod">
          <ac:chgData name="Ορέστης Αντωνίου" userId="aa65568b-29c0-48f4-92ec-07a3c5292fa9" providerId="ADAL" clId="{0514245F-3C54-4115-88A0-F1996749E8E5}" dt="2023-05-28T20:30:50.288" v="1324" actId="1076"/>
          <ac:spMkLst>
            <pc:docMk/>
            <pc:sldMk cId="4061709643" sldId="455"/>
            <ac:spMk id="2" creationId="{FB5BE162-13AA-7661-AC5C-6E790D09D0B6}"/>
          </ac:spMkLst>
        </pc:spChg>
        <pc:spChg chg="add del mod">
          <ac:chgData name="Ορέστης Αντωνίου" userId="aa65568b-29c0-48f4-92ec-07a3c5292fa9" providerId="ADAL" clId="{0514245F-3C54-4115-88A0-F1996749E8E5}" dt="2023-05-28T20:26:00.963" v="1083" actId="21"/>
          <ac:spMkLst>
            <pc:docMk/>
            <pc:sldMk cId="4061709643" sldId="455"/>
            <ac:spMk id="3" creationId="{CE5BCBCE-F6DC-B2D2-0D64-3C53D1FAC1C3}"/>
          </ac:spMkLst>
        </pc:spChg>
        <pc:spChg chg="add mod">
          <ac:chgData name="Ορέστης Αντωνίου" userId="aa65568b-29c0-48f4-92ec-07a3c5292fa9" providerId="ADAL" clId="{0514245F-3C54-4115-88A0-F1996749E8E5}" dt="2023-05-28T21:19:41.836" v="2874" actId="20577"/>
          <ac:spMkLst>
            <pc:docMk/>
            <pc:sldMk cId="4061709643" sldId="455"/>
            <ac:spMk id="4" creationId="{042B656D-24F9-7CFE-E7A7-E2540897D773}"/>
          </ac:spMkLst>
        </pc:spChg>
        <pc:spChg chg="add mod">
          <ac:chgData name="Ορέστης Αντωνίου" userId="aa65568b-29c0-48f4-92ec-07a3c5292fa9" providerId="ADAL" clId="{0514245F-3C54-4115-88A0-F1996749E8E5}" dt="2023-05-26T13:13:34.276" v="1058" actId="14100"/>
          <ac:spMkLst>
            <pc:docMk/>
            <pc:sldMk cId="4061709643" sldId="455"/>
            <ac:spMk id="8" creationId="{DE99218B-2630-6F1E-E6BF-F9F28D5A0BA4}"/>
          </ac:spMkLst>
        </pc:spChg>
        <pc:spChg chg="add mod">
          <ac:chgData name="Ορέστης Αντωνίου" userId="aa65568b-29c0-48f4-92ec-07a3c5292fa9" providerId="ADAL" clId="{0514245F-3C54-4115-88A0-F1996749E8E5}" dt="2023-05-26T13:13:44.653" v="1060" actId="14100"/>
          <ac:spMkLst>
            <pc:docMk/>
            <pc:sldMk cId="4061709643" sldId="455"/>
            <ac:spMk id="9" creationId="{EF75D731-2631-75BF-917C-DAAEA6D58251}"/>
          </ac:spMkLst>
        </pc:spChg>
        <pc:spChg chg="mod">
          <ac:chgData name="Ορέστης Αντωνίου" userId="aa65568b-29c0-48f4-92ec-07a3c5292fa9" providerId="ADAL" clId="{0514245F-3C54-4115-88A0-F1996749E8E5}" dt="2023-05-28T21:16:02.657" v="2825" actId="20577"/>
          <ac:spMkLst>
            <pc:docMk/>
            <pc:sldMk cId="4061709643" sldId="455"/>
            <ac:spMk id="11" creationId="{A099B57F-3103-749B-B9B0-BEC7F8C30F79}"/>
          </ac:spMkLst>
        </pc:spChg>
        <pc:spChg chg="mod">
          <ac:chgData name="Ορέστης Αντωνίου" userId="aa65568b-29c0-48f4-92ec-07a3c5292fa9" providerId="ADAL" clId="{0514245F-3C54-4115-88A0-F1996749E8E5}" dt="2023-05-26T13:28:01.161" v="1062"/>
          <ac:spMkLst>
            <pc:docMk/>
            <pc:sldMk cId="4061709643" sldId="455"/>
            <ac:spMk id="20" creationId="{DDB09136-6CE2-8E57-FB70-D8EA508009FC}"/>
          </ac:spMkLst>
        </pc:spChg>
        <pc:spChg chg="mod">
          <ac:chgData name="Ορέστης Αντωνίου" userId="aa65568b-29c0-48f4-92ec-07a3c5292fa9" providerId="ADAL" clId="{0514245F-3C54-4115-88A0-F1996749E8E5}" dt="2023-05-26T13:28:01.161" v="1062"/>
          <ac:spMkLst>
            <pc:docMk/>
            <pc:sldMk cId="4061709643" sldId="455"/>
            <ac:spMk id="21" creationId="{3FE04212-62F7-9F54-0D87-BAD5E491EF5D}"/>
          </ac:spMkLst>
        </pc:spChg>
        <pc:spChg chg="mod">
          <ac:chgData name="Ορέστης Αντωνίου" userId="aa65568b-29c0-48f4-92ec-07a3c5292fa9" providerId="ADAL" clId="{0514245F-3C54-4115-88A0-F1996749E8E5}" dt="2023-05-26T13:28:01.161" v="1062"/>
          <ac:spMkLst>
            <pc:docMk/>
            <pc:sldMk cId="4061709643" sldId="455"/>
            <ac:spMk id="22" creationId="{FD5FD7AC-03FB-72F8-B3DC-92E67EF20877}"/>
          </ac:spMkLst>
        </pc:spChg>
        <pc:spChg chg="mod">
          <ac:chgData name="Ορέστης Αντωνίου" userId="aa65568b-29c0-48f4-92ec-07a3c5292fa9" providerId="ADAL" clId="{0514245F-3C54-4115-88A0-F1996749E8E5}" dt="2023-05-26T13:28:01.161" v="1062"/>
          <ac:spMkLst>
            <pc:docMk/>
            <pc:sldMk cId="4061709643" sldId="455"/>
            <ac:spMk id="23" creationId="{A8380750-6807-9F50-DB27-74269CB71E58}"/>
          </ac:spMkLst>
        </pc:spChg>
        <pc:grpChg chg="add mod">
          <ac:chgData name="Ορέστης Αντωνίου" userId="aa65568b-29c0-48f4-92ec-07a3c5292fa9" providerId="ADAL" clId="{0514245F-3C54-4115-88A0-F1996749E8E5}" dt="2023-05-26T13:28:01.161" v="1062"/>
          <ac:grpSpMkLst>
            <pc:docMk/>
            <pc:sldMk cId="4061709643" sldId="455"/>
            <ac:grpSpMk id="10" creationId="{CD040649-6A6D-910C-99C6-1A47D15376F8}"/>
          </ac:grpSpMkLst>
        </pc:grpChg>
        <pc:grpChg chg="del">
          <ac:chgData name="Ορέστης Αντωνίου" userId="aa65568b-29c0-48f4-92ec-07a3c5292fa9" providerId="ADAL" clId="{0514245F-3C54-4115-88A0-F1996749E8E5}" dt="2023-05-26T13:27:46.886" v="1061" actId="21"/>
          <ac:grpSpMkLst>
            <pc:docMk/>
            <pc:sldMk cId="4061709643" sldId="455"/>
            <ac:grpSpMk id="15" creationId="{BF094AFB-D673-C8BB-A628-4238AAD593B0}"/>
          </ac:grpSpMkLst>
        </pc:grpChg>
        <pc:grpChg chg="mod">
          <ac:chgData name="Ορέστης Αντωνίου" userId="aa65568b-29c0-48f4-92ec-07a3c5292fa9" providerId="ADAL" clId="{0514245F-3C54-4115-88A0-F1996749E8E5}" dt="2023-05-26T13:28:01.161" v="1062"/>
          <ac:grpSpMkLst>
            <pc:docMk/>
            <pc:sldMk cId="4061709643" sldId="455"/>
            <ac:grpSpMk id="19" creationId="{4996C52B-6054-E232-A102-FDCADF0CA2C2}"/>
          </ac:grpSpMkLst>
        </pc:grpChg>
        <pc:picChg chg="add mod modCrop">
          <ac:chgData name="Ορέστης Αντωνίου" userId="aa65568b-29c0-48f4-92ec-07a3c5292fa9" providerId="ADAL" clId="{0514245F-3C54-4115-88A0-F1996749E8E5}" dt="2023-05-26T13:12:25.282" v="1046" actId="14861"/>
          <ac:picMkLst>
            <pc:docMk/>
            <pc:sldMk cId="4061709643" sldId="455"/>
            <ac:picMk id="7" creationId="{B90370B9-D026-18A4-7857-8971DA19B518}"/>
          </ac:picMkLst>
        </pc:picChg>
      </pc:sldChg>
      <pc:sldChg chg="addSp delSp modSp add del mod">
        <pc:chgData name="Ορέστης Αντωνίου" userId="aa65568b-29c0-48f4-92ec-07a3c5292fa9" providerId="ADAL" clId="{0514245F-3C54-4115-88A0-F1996749E8E5}" dt="2023-05-28T21:11:01.719" v="2792" actId="2696"/>
        <pc:sldMkLst>
          <pc:docMk/>
          <pc:sldMk cId="1599331202" sldId="456"/>
        </pc:sldMkLst>
        <pc:spChg chg="add del mod">
          <ac:chgData name="Ορέστης Αντωνίου" userId="aa65568b-29c0-48f4-92ec-07a3c5292fa9" providerId="ADAL" clId="{0514245F-3C54-4115-88A0-F1996749E8E5}" dt="2023-05-28T20:23:34.545" v="1069"/>
          <ac:spMkLst>
            <pc:docMk/>
            <pc:sldMk cId="1599331202" sldId="456"/>
            <ac:spMk id="4" creationId="{A749757B-B7C4-7B87-1883-88BD73B834D2}"/>
          </ac:spMkLst>
        </pc:spChg>
        <pc:spChg chg="add del mod">
          <ac:chgData name="Ορέστης Αντωνίου" userId="aa65568b-29c0-48f4-92ec-07a3c5292fa9" providerId="ADAL" clId="{0514245F-3C54-4115-88A0-F1996749E8E5}" dt="2023-05-28T20:23:48.637" v="1071"/>
          <ac:spMkLst>
            <pc:docMk/>
            <pc:sldMk cId="1599331202" sldId="456"/>
            <ac:spMk id="7" creationId="{3E83A860-0F1D-0F09-F3EC-F80E5BB7C8F9}"/>
          </ac:spMkLst>
        </pc:spChg>
        <pc:spChg chg="add del mod">
          <ac:chgData name="Ορέστης Αντωνίου" userId="aa65568b-29c0-48f4-92ec-07a3c5292fa9" providerId="ADAL" clId="{0514245F-3C54-4115-88A0-F1996749E8E5}" dt="2023-05-28T20:24:05.842" v="1073" actId="21"/>
          <ac:spMkLst>
            <pc:docMk/>
            <pc:sldMk cId="1599331202" sldId="456"/>
            <ac:spMk id="8" creationId="{9D6E70EC-0640-AB69-B26D-136936256B1D}"/>
          </ac:spMkLst>
        </pc:spChg>
      </pc:sldChg>
      <pc:sldChg chg="addSp delSp modSp add mod modAnim">
        <pc:chgData name="Ορέστης Αντωνίου" userId="aa65568b-29c0-48f4-92ec-07a3c5292fa9" providerId="ADAL" clId="{0514245F-3C54-4115-88A0-F1996749E8E5}" dt="2023-05-28T21:21:47.211" v="2893" actId="20577"/>
        <pc:sldMkLst>
          <pc:docMk/>
          <pc:sldMk cId="3197084282" sldId="457"/>
        </pc:sldMkLst>
        <pc:spChg chg="mod">
          <ac:chgData name="Ορέστης Αντωνίου" userId="aa65568b-29c0-48f4-92ec-07a3c5292fa9" providerId="ADAL" clId="{0514245F-3C54-4115-88A0-F1996749E8E5}" dt="2023-05-28T20:36:13.577" v="1420" actId="14100"/>
          <ac:spMkLst>
            <pc:docMk/>
            <pc:sldMk cId="3197084282" sldId="457"/>
            <ac:spMk id="2" creationId="{FB5BE162-13AA-7661-AC5C-6E790D09D0B6}"/>
          </ac:spMkLst>
        </pc:spChg>
        <pc:spChg chg="mod">
          <ac:chgData name="Ορέστης Αντωνίου" userId="aa65568b-29c0-48f4-92ec-07a3c5292fa9" providerId="ADAL" clId="{0514245F-3C54-4115-88A0-F1996749E8E5}" dt="2023-05-28T21:21:47.211" v="2893" actId="20577"/>
          <ac:spMkLst>
            <pc:docMk/>
            <pc:sldMk cId="3197084282" sldId="457"/>
            <ac:spMk id="4" creationId="{042B656D-24F9-7CFE-E7A7-E2540897D773}"/>
          </ac:spMkLst>
        </pc:spChg>
        <pc:spChg chg="add mod">
          <ac:chgData name="Ορέστης Αντωνίου" userId="aa65568b-29c0-48f4-92ec-07a3c5292fa9" providerId="ADAL" clId="{0514245F-3C54-4115-88A0-F1996749E8E5}" dt="2023-05-28T20:34:42.229" v="1378" actId="1035"/>
          <ac:spMkLst>
            <pc:docMk/>
            <pc:sldMk cId="3197084282" sldId="457"/>
            <ac:spMk id="6" creationId="{E9F659BA-F6ED-6325-B4E2-FB2170B47C14}"/>
          </ac:spMkLst>
        </pc:spChg>
        <pc:spChg chg="del">
          <ac:chgData name="Ορέστης Αντωνίου" userId="aa65568b-29c0-48f4-92ec-07a3c5292fa9" providerId="ADAL" clId="{0514245F-3C54-4115-88A0-F1996749E8E5}" dt="2023-05-28T20:33:06.305" v="1347" actId="478"/>
          <ac:spMkLst>
            <pc:docMk/>
            <pc:sldMk cId="3197084282" sldId="457"/>
            <ac:spMk id="8" creationId="{DE99218B-2630-6F1E-E6BF-F9F28D5A0BA4}"/>
          </ac:spMkLst>
        </pc:spChg>
        <pc:spChg chg="del">
          <ac:chgData name="Ορέστης Αντωνίου" userId="aa65568b-29c0-48f4-92ec-07a3c5292fa9" providerId="ADAL" clId="{0514245F-3C54-4115-88A0-F1996749E8E5}" dt="2023-05-28T20:33:03.849" v="1346" actId="478"/>
          <ac:spMkLst>
            <pc:docMk/>
            <pc:sldMk cId="3197084282" sldId="457"/>
            <ac:spMk id="9" creationId="{EF75D731-2631-75BF-917C-DAAEA6D58251}"/>
          </ac:spMkLst>
        </pc:spChg>
        <pc:spChg chg="mod">
          <ac:chgData name="Ορέστης Αντωνίου" userId="aa65568b-29c0-48f4-92ec-07a3c5292fa9" providerId="ADAL" clId="{0514245F-3C54-4115-88A0-F1996749E8E5}" dt="2023-05-28T21:16:09.398" v="2829" actId="20577"/>
          <ac:spMkLst>
            <pc:docMk/>
            <pc:sldMk cId="3197084282" sldId="457"/>
            <ac:spMk id="11" creationId="{A099B57F-3103-749B-B9B0-BEC7F8C30F79}"/>
          </ac:spMkLst>
        </pc:spChg>
        <pc:spChg chg="add mod">
          <ac:chgData name="Ορέστης Αντωνίου" userId="aa65568b-29c0-48f4-92ec-07a3c5292fa9" providerId="ADAL" clId="{0514245F-3C54-4115-88A0-F1996749E8E5}" dt="2023-05-28T20:35:21.594" v="1388" actId="14100"/>
          <ac:spMkLst>
            <pc:docMk/>
            <pc:sldMk cId="3197084282" sldId="457"/>
            <ac:spMk id="14" creationId="{E2ECA343-E8E8-BE1C-667D-A4659D5ECFE3}"/>
          </ac:spMkLst>
        </pc:spChg>
        <pc:picChg chg="add mod modCrop">
          <ac:chgData name="Ορέστης Αντωνίου" userId="aa65568b-29c0-48f4-92ec-07a3c5292fa9" providerId="ADAL" clId="{0514245F-3C54-4115-88A0-F1996749E8E5}" dt="2023-05-28T20:35:39.813" v="1392" actId="14861"/>
          <ac:picMkLst>
            <pc:docMk/>
            <pc:sldMk cId="3197084282" sldId="457"/>
            <ac:picMk id="5" creationId="{F1344A6B-571C-50B7-081D-63DFF1C08600}"/>
          </ac:picMkLst>
        </pc:picChg>
        <pc:picChg chg="del">
          <ac:chgData name="Ορέστης Αντωνίου" userId="aa65568b-29c0-48f4-92ec-07a3c5292fa9" providerId="ADAL" clId="{0514245F-3C54-4115-88A0-F1996749E8E5}" dt="2023-05-28T20:33:01.222" v="1345" actId="478"/>
          <ac:picMkLst>
            <pc:docMk/>
            <pc:sldMk cId="3197084282" sldId="457"/>
            <ac:picMk id="7" creationId="{B90370B9-D026-18A4-7857-8971DA19B518}"/>
          </ac:picMkLst>
        </pc:picChg>
      </pc:sldChg>
      <pc:sldChg chg="addSp delSp modSp add mod modAnim">
        <pc:chgData name="Ορέστης Αντωνίου" userId="aa65568b-29c0-48f4-92ec-07a3c5292fa9" providerId="ADAL" clId="{0514245F-3C54-4115-88A0-F1996749E8E5}" dt="2023-05-28T21:23:51.359" v="2903" actId="207"/>
        <pc:sldMkLst>
          <pc:docMk/>
          <pc:sldMk cId="1538696999" sldId="458"/>
        </pc:sldMkLst>
        <pc:spChg chg="mod">
          <ac:chgData name="Ορέστης Αντωνίου" userId="aa65568b-29c0-48f4-92ec-07a3c5292fa9" providerId="ADAL" clId="{0514245F-3C54-4115-88A0-F1996749E8E5}" dt="2023-05-28T21:23:51.359" v="2903" actId="207"/>
          <ac:spMkLst>
            <pc:docMk/>
            <pc:sldMk cId="1538696999" sldId="458"/>
            <ac:spMk id="2" creationId="{FB5BE162-13AA-7661-AC5C-6E790D09D0B6}"/>
          </ac:spMkLst>
        </pc:spChg>
        <pc:spChg chg="add del mod">
          <ac:chgData name="Ορέστης Αντωνίου" userId="aa65568b-29c0-48f4-92ec-07a3c5292fa9" providerId="ADAL" clId="{0514245F-3C54-4115-88A0-F1996749E8E5}" dt="2023-05-28T20:57:30.879" v="2307" actId="21"/>
          <ac:spMkLst>
            <pc:docMk/>
            <pc:sldMk cId="1538696999" sldId="458"/>
            <ac:spMk id="3" creationId="{1706E08A-600D-C54B-6A19-F4BE87FEE42D}"/>
          </ac:spMkLst>
        </pc:spChg>
        <pc:spChg chg="del">
          <ac:chgData name="Ορέστης Αντωνίου" userId="aa65568b-29c0-48f4-92ec-07a3c5292fa9" providerId="ADAL" clId="{0514245F-3C54-4115-88A0-F1996749E8E5}" dt="2023-05-28T20:47:58.176" v="2056" actId="21"/>
          <ac:spMkLst>
            <pc:docMk/>
            <pc:sldMk cId="1538696999" sldId="458"/>
            <ac:spMk id="4" creationId="{042B656D-24F9-7CFE-E7A7-E2540897D773}"/>
          </ac:spMkLst>
        </pc:spChg>
        <pc:spChg chg="mod">
          <ac:chgData name="Ορέστης Αντωνίου" userId="aa65568b-29c0-48f4-92ec-07a3c5292fa9" providerId="ADAL" clId="{0514245F-3C54-4115-88A0-F1996749E8E5}" dt="2023-05-28T20:57:03.780" v="2304" actId="1076"/>
          <ac:spMkLst>
            <pc:docMk/>
            <pc:sldMk cId="1538696999" sldId="458"/>
            <ac:spMk id="6" creationId="{E9F659BA-F6ED-6325-B4E2-FB2170B47C14}"/>
          </ac:spMkLst>
        </pc:spChg>
        <pc:spChg chg="mod">
          <ac:chgData name="Ορέστης Αντωνίου" userId="aa65568b-29c0-48f4-92ec-07a3c5292fa9" providerId="ADAL" clId="{0514245F-3C54-4115-88A0-F1996749E8E5}" dt="2023-05-28T21:05:26.750" v="2630" actId="20577"/>
          <ac:spMkLst>
            <pc:docMk/>
            <pc:sldMk cId="1538696999" sldId="458"/>
            <ac:spMk id="11" creationId="{A099B57F-3103-749B-B9B0-BEC7F8C30F79}"/>
          </ac:spMkLst>
        </pc:spChg>
        <pc:spChg chg="del">
          <ac:chgData name="Ορέστης Αντωνίου" userId="aa65568b-29c0-48f4-92ec-07a3c5292fa9" providerId="ADAL" clId="{0514245F-3C54-4115-88A0-F1996749E8E5}" dt="2023-05-28T20:40:49.038" v="1604" actId="21"/>
          <ac:spMkLst>
            <pc:docMk/>
            <pc:sldMk cId="1538696999" sldId="458"/>
            <ac:spMk id="14" creationId="{E2ECA343-E8E8-BE1C-667D-A4659D5ECFE3}"/>
          </ac:spMkLst>
        </pc:spChg>
        <pc:picChg chg="mod modCrop">
          <ac:chgData name="Ορέστης Αντωνίου" userId="aa65568b-29c0-48f4-92ec-07a3c5292fa9" providerId="ADAL" clId="{0514245F-3C54-4115-88A0-F1996749E8E5}" dt="2023-05-28T20:56:58.900" v="2303" actId="1076"/>
          <ac:picMkLst>
            <pc:docMk/>
            <pc:sldMk cId="1538696999" sldId="458"/>
            <ac:picMk id="5" creationId="{F1344A6B-571C-50B7-081D-63DFF1C08600}"/>
          </ac:picMkLst>
        </pc:picChg>
        <pc:picChg chg="add del mod">
          <ac:chgData name="Ορέστης Αντωνίου" userId="aa65568b-29c0-48f4-92ec-07a3c5292fa9" providerId="ADAL" clId="{0514245F-3C54-4115-88A0-F1996749E8E5}" dt="2023-05-28T20:51:35.302" v="2181" actId="21"/>
          <ac:picMkLst>
            <pc:docMk/>
            <pc:sldMk cId="1538696999" sldId="458"/>
            <ac:picMk id="7" creationId="{1C02C71E-C42C-EBC0-5F96-D977E2B80265}"/>
          </ac:picMkLst>
        </pc:picChg>
        <pc:picChg chg="add del mod">
          <ac:chgData name="Ορέστης Αντωνίου" userId="aa65568b-29c0-48f4-92ec-07a3c5292fa9" providerId="ADAL" clId="{0514245F-3C54-4115-88A0-F1996749E8E5}" dt="2023-05-28T20:55:20.950" v="2290"/>
          <ac:picMkLst>
            <pc:docMk/>
            <pc:sldMk cId="1538696999" sldId="458"/>
            <ac:picMk id="8" creationId="{B4AA9EAE-C280-5DE9-B82E-6E4CBF883D8B}"/>
          </ac:picMkLst>
        </pc:picChg>
      </pc:sldChg>
      <pc:sldChg chg="delSp modSp add mod modAnim">
        <pc:chgData name="Ορέστης Αντωνίου" userId="aa65568b-29c0-48f4-92ec-07a3c5292fa9" providerId="ADAL" clId="{0514245F-3C54-4115-88A0-F1996749E8E5}" dt="2023-05-28T21:24:58.114" v="2911"/>
        <pc:sldMkLst>
          <pc:docMk/>
          <pc:sldMk cId="988888323" sldId="459"/>
        </pc:sldMkLst>
        <pc:spChg chg="mod">
          <ac:chgData name="Ορέστης Αντωνίου" userId="aa65568b-29c0-48f4-92ec-07a3c5292fa9" providerId="ADAL" clId="{0514245F-3C54-4115-88A0-F1996749E8E5}" dt="2023-05-28T21:04:54.530" v="2626" actId="14100"/>
          <ac:spMkLst>
            <pc:docMk/>
            <pc:sldMk cId="988888323" sldId="459"/>
            <ac:spMk id="2" creationId="{FB5BE162-13AA-7661-AC5C-6E790D09D0B6}"/>
          </ac:spMkLst>
        </pc:spChg>
        <pc:spChg chg="del">
          <ac:chgData name="Ορέστης Αντωνίου" userId="aa65568b-29c0-48f4-92ec-07a3c5292fa9" providerId="ADAL" clId="{0514245F-3C54-4115-88A0-F1996749E8E5}" dt="2023-05-28T20:57:34.486" v="2308" actId="21"/>
          <ac:spMkLst>
            <pc:docMk/>
            <pc:sldMk cId="988888323" sldId="459"/>
            <ac:spMk id="6" creationId="{E9F659BA-F6ED-6325-B4E2-FB2170B47C14}"/>
          </ac:spMkLst>
        </pc:spChg>
        <pc:spChg chg="mod">
          <ac:chgData name="Ορέστης Αντωνίου" userId="aa65568b-29c0-48f4-92ec-07a3c5292fa9" providerId="ADAL" clId="{0514245F-3C54-4115-88A0-F1996749E8E5}" dt="2023-05-28T21:05:56.367" v="2635" actId="20577"/>
          <ac:spMkLst>
            <pc:docMk/>
            <pc:sldMk cId="988888323" sldId="459"/>
            <ac:spMk id="11" creationId="{A099B57F-3103-749B-B9B0-BEC7F8C30F79}"/>
          </ac:spMkLst>
        </pc:spChg>
      </pc:sldChg>
      <pc:sldChg chg="modSp add mod modAnim">
        <pc:chgData name="Ορέστης Αντωνίου" userId="aa65568b-29c0-48f4-92ec-07a3c5292fa9" providerId="ADAL" clId="{0514245F-3C54-4115-88A0-F1996749E8E5}" dt="2023-05-28T21:26:02.662" v="2919"/>
        <pc:sldMkLst>
          <pc:docMk/>
          <pc:sldMk cId="2472875977" sldId="460"/>
        </pc:sldMkLst>
        <pc:spChg chg="mod">
          <ac:chgData name="Ορέστης Αντωνίου" userId="aa65568b-29c0-48f4-92ec-07a3c5292fa9" providerId="ADAL" clId="{0514245F-3C54-4115-88A0-F1996749E8E5}" dt="2023-05-28T21:10:33.630" v="2791" actId="14100"/>
          <ac:spMkLst>
            <pc:docMk/>
            <pc:sldMk cId="2472875977" sldId="460"/>
            <ac:spMk id="2" creationId="{FB5BE162-13AA-7661-AC5C-6E790D09D0B6}"/>
          </ac:spMkLst>
        </pc:spChg>
        <pc:spChg chg="mod">
          <ac:chgData name="Ορέστης Αντωνίου" userId="aa65568b-29c0-48f4-92ec-07a3c5292fa9" providerId="ADAL" clId="{0514245F-3C54-4115-88A0-F1996749E8E5}" dt="2023-05-28T21:06:43.690" v="2639" actId="14100"/>
          <ac:spMkLst>
            <pc:docMk/>
            <pc:sldMk cId="2472875977" sldId="460"/>
            <ac:spMk id="3" creationId="{1706E08A-600D-C54B-6A19-F4BE87FEE42D}"/>
          </ac:spMkLst>
        </pc:spChg>
        <pc:spChg chg="mod">
          <ac:chgData name="Ορέστης Αντωνίου" userId="aa65568b-29c0-48f4-92ec-07a3c5292fa9" providerId="ADAL" clId="{0514245F-3C54-4115-88A0-F1996749E8E5}" dt="2023-05-28T21:06:01.526" v="2637" actId="20577"/>
          <ac:spMkLst>
            <pc:docMk/>
            <pc:sldMk cId="2472875977" sldId="460"/>
            <ac:spMk id="11" creationId="{A099B57F-3103-749B-B9B0-BEC7F8C30F79}"/>
          </ac:spMkLst>
        </pc:spChg>
      </pc:sldChg>
    </pc:docChg>
  </pc:docChgLst>
  <pc:docChgLst>
    <pc:chgData name="Ορέστης Αντωνίου" userId="aa65568b-29c0-48f4-92ec-07a3c5292fa9" providerId="ADAL" clId="{DE88E316-3909-488D-95FB-8D2A51837A7C}"/>
    <pc:docChg chg="undo custSel addSld delSld modSld sldOrd">
      <pc:chgData name="Ορέστης Αντωνίου" userId="aa65568b-29c0-48f4-92ec-07a3c5292fa9" providerId="ADAL" clId="{DE88E316-3909-488D-95FB-8D2A51837A7C}" dt="2023-05-12T17:40:23.599" v="715" actId="20577"/>
      <pc:docMkLst>
        <pc:docMk/>
      </pc:docMkLst>
      <pc:sldChg chg="del">
        <pc:chgData name="Ορέστης Αντωνίου" userId="aa65568b-29c0-48f4-92ec-07a3c5292fa9" providerId="ADAL" clId="{DE88E316-3909-488D-95FB-8D2A51837A7C}" dt="2023-05-07T14:28:42.602" v="1" actId="2696"/>
        <pc:sldMkLst>
          <pc:docMk/>
          <pc:sldMk cId="64187497" sldId="349"/>
        </pc:sldMkLst>
      </pc:sldChg>
      <pc:sldChg chg="addSp delSp modSp mod modAnim">
        <pc:chgData name="Ορέστης Αντωνίου" userId="aa65568b-29c0-48f4-92ec-07a3c5292fa9" providerId="ADAL" clId="{DE88E316-3909-488D-95FB-8D2A51837A7C}" dt="2023-05-07T14:50:21.373" v="225" actId="14861"/>
        <pc:sldMkLst>
          <pc:docMk/>
          <pc:sldMk cId="1789855053" sldId="352"/>
        </pc:sldMkLst>
        <pc:spChg chg="mod topLvl">
          <ac:chgData name="Ορέστης Αντωνίου" userId="aa65568b-29c0-48f4-92ec-07a3c5292fa9" providerId="ADAL" clId="{DE88E316-3909-488D-95FB-8D2A51837A7C}" dt="2023-05-07T14:44:56.911" v="194" actId="165"/>
          <ac:spMkLst>
            <pc:docMk/>
            <pc:sldMk cId="1789855053" sldId="352"/>
            <ac:spMk id="22" creationId="{3D77A218-FF6A-9E03-2B6F-64196755E0F3}"/>
          </ac:spMkLst>
        </pc:spChg>
        <pc:spChg chg="mod topLvl">
          <ac:chgData name="Ορέστης Αντωνίου" userId="aa65568b-29c0-48f4-92ec-07a3c5292fa9" providerId="ADAL" clId="{DE88E316-3909-488D-95FB-8D2A51837A7C}" dt="2023-05-07T14:44:56.911" v="194" actId="165"/>
          <ac:spMkLst>
            <pc:docMk/>
            <pc:sldMk cId="1789855053" sldId="352"/>
            <ac:spMk id="23" creationId="{9E724CB9-B295-DA2C-4630-B54CFABE61EF}"/>
          </ac:spMkLst>
        </pc:spChg>
        <pc:spChg chg="mod topLvl">
          <ac:chgData name="Ορέστης Αντωνίου" userId="aa65568b-29c0-48f4-92ec-07a3c5292fa9" providerId="ADAL" clId="{DE88E316-3909-488D-95FB-8D2A51837A7C}" dt="2023-05-07T14:46:30.147" v="206" actId="164"/>
          <ac:spMkLst>
            <pc:docMk/>
            <pc:sldMk cId="1789855053" sldId="352"/>
            <ac:spMk id="24" creationId="{3D1036C5-0375-653D-A2EA-CC304CBE59CC}"/>
          </ac:spMkLst>
        </pc:spChg>
        <pc:spChg chg="mod topLvl">
          <ac:chgData name="Ορέστης Αντωνίου" userId="aa65568b-29c0-48f4-92ec-07a3c5292fa9" providerId="ADAL" clId="{DE88E316-3909-488D-95FB-8D2A51837A7C}" dt="2023-05-07T14:45:43.883" v="199" actId="164"/>
          <ac:spMkLst>
            <pc:docMk/>
            <pc:sldMk cId="1789855053" sldId="352"/>
            <ac:spMk id="30" creationId="{76D2DCAD-9E8E-F2B4-D72D-955E5325552A}"/>
          </ac:spMkLst>
        </pc:spChg>
        <pc:spChg chg="mod topLvl">
          <ac:chgData name="Ορέστης Αντωνίου" userId="aa65568b-29c0-48f4-92ec-07a3c5292fa9" providerId="ADAL" clId="{DE88E316-3909-488D-95FB-8D2A51837A7C}" dt="2023-05-07T14:46:48.776" v="208" actId="164"/>
          <ac:spMkLst>
            <pc:docMk/>
            <pc:sldMk cId="1789855053" sldId="352"/>
            <ac:spMk id="31" creationId="{5E83B1E4-994F-008B-2148-579D92466FCA}"/>
          </ac:spMkLst>
        </pc:spChg>
        <pc:spChg chg="mod">
          <ac:chgData name="Ορέστης Αντωνίου" userId="aa65568b-29c0-48f4-92ec-07a3c5292fa9" providerId="ADAL" clId="{DE88E316-3909-488D-95FB-8D2A51837A7C}" dt="2023-05-07T14:48:17.788" v="214" actId="164"/>
          <ac:spMkLst>
            <pc:docMk/>
            <pc:sldMk cId="1789855053" sldId="352"/>
            <ac:spMk id="38" creationId="{C1459BA5-2A35-E470-62F3-124F90B32AC6}"/>
          </ac:spMkLst>
        </pc:spChg>
        <pc:grpChg chg="add mod">
          <ac:chgData name="Ορέστης Αντωνίου" userId="aa65568b-29c0-48f4-92ec-07a3c5292fa9" providerId="ADAL" clId="{DE88E316-3909-488D-95FB-8D2A51837A7C}" dt="2023-05-07T14:45:43.883" v="199" actId="164"/>
          <ac:grpSpMkLst>
            <pc:docMk/>
            <pc:sldMk cId="1789855053" sldId="352"/>
            <ac:grpSpMk id="7" creationId="{087ABDA1-5DD9-202F-0F14-77A1D90EA90F}"/>
          </ac:grpSpMkLst>
        </pc:grpChg>
        <pc:grpChg chg="add mod">
          <ac:chgData name="Ορέστης Αντωνίου" userId="aa65568b-29c0-48f4-92ec-07a3c5292fa9" providerId="ADAL" clId="{DE88E316-3909-488D-95FB-8D2A51837A7C}" dt="2023-05-07T14:46:30.147" v="206" actId="164"/>
          <ac:grpSpMkLst>
            <pc:docMk/>
            <pc:sldMk cId="1789855053" sldId="352"/>
            <ac:grpSpMk id="8" creationId="{75372E5B-C182-E7FB-4DBD-2D8B07A87AAC}"/>
          </ac:grpSpMkLst>
        </pc:grpChg>
        <pc:grpChg chg="add mod">
          <ac:chgData name="Ορέστης Αντωνίου" userId="aa65568b-29c0-48f4-92ec-07a3c5292fa9" providerId="ADAL" clId="{DE88E316-3909-488D-95FB-8D2A51837A7C}" dt="2023-05-07T14:46:48.776" v="208" actId="164"/>
          <ac:grpSpMkLst>
            <pc:docMk/>
            <pc:sldMk cId="1789855053" sldId="352"/>
            <ac:grpSpMk id="9" creationId="{EA47BD22-65F3-BA5A-3184-0CBB56C4CBC3}"/>
          </ac:grpSpMkLst>
        </pc:grpChg>
        <pc:grpChg chg="add mod ord">
          <ac:chgData name="Ορέστης Αντωνίου" userId="aa65568b-29c0-48f4-92ec-07a3c5292fa9" providerId="ADAL" clId="{DE88E316-3909-488D-95FB-8D2A51837A7C}" dt="2023-05-07T14:50:21.373" v="225" actId="14861"/>
          <ac:grpSpMkLst>
            <pc:docMk/>
            <pc:sldMk cId="1789855053" sldId="352"/>
            <ac:grpSpMk id="10" creationId="{2C625DB5-8647-6003-31BA-B48B8FB307C3}"/>
          </ac:grpSpMkLst>
        </pc:grpChg>
        <pc:grpChg chg="del mod topLvl">
          <ac:chgData name="Ορέστης Αντωνίου" userId="aa65568b-29c0-48f4-92ec-07a3c5292fa9" providerId="ADAL" clId="{DE88E316-3909-488D-95FB-8D2A51837A7C}" dt="2023-05-07T14:44:56.911" v="194" actId="165"/>
          <ac:grpSpMkLst>
            <pc:docMk/>
            <pc:sldMk cId="1789855053" sldId="352"/>
            <ac:grpSpMk id="25" creationId="{79985B4B-6B00-38A8-2D08-E4B961224B5D}"/>
          </ac:grpSpMkLst>
        </pc:grpChg>
        <pc:grpChg chg="del mod topLvl">
          <ac:chgData name="Ορέστης Αντωνίου" userId="aa65568b-29c0-48f4-92ec-07a3c5292fa9" providerId="ADAL" clId="{DE88E316-3909-488D-95FB-8D2A51837A7C}" dt="2023-05-07T14:44:42.671" v="193" actId="165"/>
          <ac:grpSpMkLst>
            <pc:docMk/>
            <pc:sldMk cId="1789855053" sldId="352"/>
            <ac:grpSpMk id="34" creationId="{654A55C0-EA8A-FD88-B682-CFA17F03B458}"/>
          </ac:grpSpMkLst>
        </pc:grpChg>
        <pc:grpChg chg="del">
          <ac:chgData name="Ορέστης Αντωνίου" userId="aa65568b-29c0-48f4-92ec-07a3c5292fa9" providerId="ADAL" clId="{DE88E316-3909-488D-95FB-8D2A51837A7C}" dt="2023-05-07T14:44:26.460" v="192" actId="165"/>
          <ac:grpSpMkLst>
            <pc:docMk/>
            <pc:sldMk cId="1789855053" sldId="352"/>
            <ac:grpSpMk id="35" creationId="{D74E6258-B1D6-D9EC-170A-BD49D9C1CC98}"/>
          </ac:grpSpMkLst>
        </pc:grpChg>
        <pc:picChg chg="mod topLvl">
          <ac:chgData name="Ορέστης Αντωνίου" userId="aa65568b-29c0-48f4-92ec-07a3c5292fa9" providerId="ADAL" clId="{DE88E316-3909-488D-95FB-8D2A51837A7C}" dt="2023-05-07T14:48:17.788" v="214" actId="164"/>
          <ac:picMkLst>
            <pc:docMk/>
            <pc:sldMk cId="1789855053" sldId="352"/>
            <ac:picMk id="21" creationId="{290517CA-5D43-9738-9E26-F0564BC740D4}"/>
          </ac:picMkLst>
        </pc:picChg>
        <pc:picChg chg="mod topLvl">
          <ac:chgData name="Ορέστης Αντωνίου" userId="aa65568b-29c0-48f4-92ec-07a3c5292fa9" providerId="ADAL" clId="{DE88E316-3909-488D-95FB-8D2A51837A7C}" dt="2023-05-07T14:45:43.883" v="199" actId="164"/>
          <ac:picMkLst>
            <pc:docMk/>
            <pc:sldMk cId="1789855053" sldId="352"/>
            <ac:picMk id="27" creationId="{56149C80-ECA5-CE1C-ED08-5A46663C3A61}"/>
          </ac:picMkLst>
        </pc:picChg>
        <pc:picChg chg="mod topLvl">
          <ac:chgData name="Ορέστης Αντωνίου" userId="aa65568b-29c0-48f4-92ec-07a3c5292fa9" providerId="ADAL" clId="{DE88E316-3909-488D-95FB-8D2A51837A7C}" dt="2023-05-07T14:46:48.776" v="208" actId="164"/>
          <ac:picMkLst>
            <pc:docMk/>
            <pc:sldMk cId="1789855053" sldId="352"/>
            <ac:picMk id="29" creationId="{E83F1E67-2C3C-C24E-DB9F-CD538203E28F}"/>
          </ac:picMkLst>
        </pc:picChg>
      </pc:sldChg>
      <pc:sldChg chg="addSp delSp modSp mod modAnim">
        <pc:chgData name="Ορέστης Αντωνίου" userId="aa65568b-29c0-48f4-92ec-07a3c5292fa9" providerId="ADAL" clId="{DE88E316-3909-488D-95FB-8D2A51837A7C}" dt="2023-05-07T14:52:27.392" v="241"/>
        <pc:sldMkLst>
          <pc:docMk/>
          <pc:sldMk cId="2586156046" sldId="353"/>
        </pc:sldMkLst>
        <pc:spChg chg="mod">
          <ac:chgData name="Ορέστης Αντωνίου" userId="aa65568b-29c0-48f4-92ec-07a3c5292fa9" providerId="ADAL" clId="{DE88E316-3909-488D-95FB-8D2A51837A7C}" dt="2023-05-07T14:49:52.184" v="222" actId="165"/>
          <ac:spMkLst>
            <pc:docMk/>
            <pc:sldMk cId="2586156046" sldId="353"/>
            <ac:spMk id="8" creationId="{27E128D3-5102-9742-ACC0-EF9ECF631B1F}"/>
          </ac:spMkLst>
        </pc:spChg>
        <pc:spChg chg="mod">
          <ac:chgData name="Ορέστης Αντωνίου" userId="aa65568b-29c0-48f4-92ec-07a3c5292fa9" providerId="ADAL" clId="{DE88E316-3909-488D-95FB-8D2A51837A7C}" dt="2023-05-07T14:49:52.184" v="222" actId="165"/>
          <ac:spMkLst>
            <pc:docMk/>
            <pc:sldMk cId="2586156046" sldId="353"/>
            <ac:spMk id="10" creationId="{6277C861-3AC7-CC95-E452-E35AA6C200E9}"/>
          </ac:spMkLst>
        </pc:spChg>
        <pc:spChg chg="mod">
          <ac:chgData name="Ορέστης Αντωνίου" userId="aa65568b-29c0-48f4-92ec-07a3c5292fa9" providerId="ADAL" clId="{DE88E316-3909-488D-95FB-8D2A51837A7C}" dt="2023-05-07T14:49:52.184" v="222" actId="165"/>
          <ac:spMkLst>
            <pc:docMk/>
            <pc:sldMk cId="2586156046" sldId="353"/>
            <ac:spMk id="11" creationId="{8C8D9BA6-34B4-C88F-9049-6949B76A8262}"/>
          </ac:spMkLst>
        </pc:spChg>
        <pc:spChg chg="mod">
          <ac:chgData name="Ορέστης Αντωνίου" userId="aa65568b-29c0-48f4-92ec-07a3c5292fa9" providerId="ADAL" clId="{DE88E316-3909-488D-95FB-8D2A51837A7C}" dt="2023-05-07T14:49:52.184" v="222" actId="165"/>
          <ac:spMkLst>
            <pc:docMk/>
            <pc:sldMk cId="2586156046" sldId="353"/>
            <ac:spMk id="18" creationId="{44D8E6A0-C794-881F-CF01-6B86DF7E8752}"/>
          </ac:spMkLst>
        </pc:spChg>
        <pc:spChg chg="mod">
          <ac:chgData name="Ορέστης Αντωνίου" userId="aa65568b-29c0-48f4-92ec-07a3c5292fa9" providerId="ADAL" clId="{DE88E316-3909-488D-95FB-8D2A51837A7C}" dt="2023-05-07T14:49:52.184" v="222" actId="165"/>
          <ac:spMkLst>
            <pc:docMk/>
            <pc:sldMk cId="2586156046" sldId="353"/>
            <ac:spMk id="19" creationId="{0C8B6B7A-66CF-6C4A-7F1E-D0B3277DAC21}"/>
          </ac:spMkLst>
        </pc:spChg>
        <pc:spChg chg="mod">
          <ac:chgData name="Ορέστης Αντωνίου" userId="aa65568b-29c0-48f4-92ec-07a3c5292fa9" providerId="ADAL" clId="{DE88E316-3909-488D-95FB-8D2A51837A7C}" dt="2023-05-07T14:49:52.184" v="222" actId="165"/>
          <ac:spMkLst>
            <pc:docMk/>
            <pc:sldMk cId="2586156046" sldId="353"/>
            <ac:spMk id="26" creationId="{18A2C660-1596-74BB-A285-8C08C274C11D}"/>
          </ac:spMkLst>
        </pc:spChg>
        <pc:spChg chg="mod">
          <ac:chgData name="Ορέστης Αντωνίου" userId="aa65568b-29c0-48f4-92ec-07a3c5292fa9" providerId="ADAL" clId="{DE88E316-3909-488D-95FB-8D2A51837A7C}" dt="2023-05-07T14:49:52.184" v="222" actId="165"/>
          <ac:spMkLst>
            <pc:docMk/>
            <pc:sldMk cId="2586156046" sldId="353"/>
            <ac:spMk id="28" creationId="{839AE937-5DA1-7204-ECD3-BE4469A24003}"/>
          </ac:spMkLst>
        </pc:spChg>
        <pc:spChg chg="mod">
          <ac:chgData name="Ορέστης Αντωνίου" userId="aa65568b-29c0-48f4-92ec-07a3c5292fa9" providerId="ADAL" clId="{DE88E316-3909-488D-95FB-8D2A51837A7C}" dt="2023-05-07T14:49:52.184" v="222" actId="165"/>
          <ac:spMkLst>
            <pc:docMk/>
            <pc:sldMk cId="2586156046" sldId="353"/>
            <ac:spMk id="32" creationId="{29610D3A-7FF5-B516-9C11-F782619BEABB}"/>
          </ac:spMkLst>
        </pc:spChg>
        <pc:spChg chg="mod">
          <ac:chgData name="Ορέστης Αντωνίου" userId="aa65568b-29c0-48f4-92ec-07a3c5292fa9" providerId="ADAL" clId="{DE88E316-3909-488D-95FB-8D2A51837A7C}" dt="2023-05-07T14:51:52.977" v="235" actId="164"/>
          <ac:spMkLst>
            <pc:docMk/>
            <pc:sldMk cId="2586156046" sldId="353"/>
            <ac:spMk id="43" creationId="{E9A9FDE9-F894-D882-808E-57AE61290CCE}"/>
          </ac:spMkLst>
        </pc:spChg>
        <pc:grpChg chg="add mod">
          <ac:chgData name="Ορέστης Αντωνίου" userId="aa65568b-29c0-48f4-92ec-07a3c5292fa9" providerId="ADAL" clId="{DE88E316-3909-488D-95FB-8D2A51837A7C}" dt="2023-05-07T14:51:52.977" v="235" actId="164"/>
          <ac:grpSpMkLst>
            <pc:docMk/>
            <pc:sldMk cId="2586156046" sldId="353"/>
            <ac:grpSpMk id="9" creationId="{2F97880C-195B-2A80-455F-8CA0B37CBB8D}"/>
          </ac:grpSpMkLst>
        </pc:grpChg>
        <pc:grpChg chg="mod topLvl">
          <ac:chgData name="Ορέστης Αντωνίου" userId="aa65568b-29c0-48f4-92ec-07a3c5292fa9" providerId="ADAL" clId="{DE88E316-3909-488D-95FB-8D2A51837A7C}" dt="2023-05-07T14:49:52.184" v="222" actId="165"/>
          <ac:grpSpMkLst>
            <pc:docMk/>
            <pc:sldMk cId="2586156046" sldId="353"/>
            <ac:grpSpMk id="36" creationId="{E1B75E51-4CAB-467E-A1A4-824F205C7CEE}"/>
          </ac:grpSpMkLst>
        </pc:grpChg>
        <pc:grpChg chg="mod topLvl">
          <ac:chgData name="Ορέστης Αντωνίου" userId="aa65568b-29c0-48f4-92ec-07a3c5292fa9" providerId="ADAL" clId="{DE88E316-3909-488D-95FB-8D2A51837A7C}" dt="2023-05-07T14:49:52.184" v="222" actId="165"/>
          <ac:grpSpMkLst>
            <pc:docMk/>
            <pc:sldMk cId="2586156046" sldId="353"/>
            <ac:grpSpMk id="37" creationId="{29CD84C5-2000-6447-C837-484A0AAD3373}"/>
          </ac:grpSpMkLst>
        </pc:grpChg>
        <pc:grpChg chg="mod topLvl">
          <ac:chgData name="Ορέστης Αντωνίου" userId="aa65568b-29c0-48f4-92ec-07a3c5292fa9" providerId="ADAL" clId="{DE88E316-3909-488D-95FB-8D2A51837A7C}" dt="2023-05-07T14:49:52.184" v="222" actId="165"/>
          <ac:grpSpMkLst>
            <pc:docMk/>
            <pc:sldMk cId="2586156046" sldId="353"/>
            <ac:grpSpMk id="38" creationId="{793FACAE-090B-87EA-C445-F182114099B7}"/>
          </ac:grpSpMkLst>
        </pc:grpChg>
        <pc:grpChg chg="mod topLvl">
          <ac:chgData name="Ορέστης Αντωνίου" userId="aa65568b-29c0-48f4-92ec-07a3c5292fa9" providerId="ADAL" clId="{DE88E316-3909-488D-95FB-8D2A51837A7C}" dt="2023-05-07T14:49:52.184" v="222" actId="165"/>
          <ac:grpSpMkLst>
            <pc:docMk/>
            <pc:sldMk cId="2586156046" sldId="353"/>
            <ac:grpSpMk id="39" creationId="{879BA78D-5905-DB12-3E89-FCD5B27FD8EF}"/>
          </ac:grpSpMkLst>
        </pc:grpChg>
        <pc:grpChg chg="del">
          <ac:chgData name="Ορέστης Αντωνίου" userId="aa65568b-29c0-48f4-92ec-07a3c5292fa9" providerId="ADAL" clId="{DE88E316-3909-488D-95FB-8D2A51837A7C}" dt="2023-05-07T14:49:52.184" v="222" actId="165"/>
          <ac:grpSpMkLst>
            <pc:docMk/>
            <pc:sldMk cId="2586156046" sldId="353"/>
            <ac:grpSpMk id="40" creationId="{68A2F571-6931-9BD9-D503-82387D5C2D26}"/>
          </ac:grpSpMkLst>
        </pc:grpChg>
        <pc:picChg chg="mod topLvl">
          <ac:chgData name="Ορέστης Αντωνίου" userId="aa65568b-29c0-48f4-92ec-07a3c5292fa9" providerId="ADAL" clId="{DE88E316-3909-488D-95FB-8D2A51837A7C}" dt="2023-05-07T14:50:37.232" v="227" actId="14861"/>
          <ac:picMkLst>
            <pc:docMk/>
            <pc:sldMk cId="2586156046" sldId="353"/>
            <ac:picMk id="7" creationId="{F48C128A-C734-6798-530F-8CBFA3B755E5}"/>
          </ac:picMkLst>
        </pc:picChg>
        <pc:picChg chg="mod">
          <ac:chgData name="Ορέστης Αντωνίου" userId="aa65568b-29c0-48f4-92ec-07a3c5292fa9" providerId="ADAL" clId="{DE88E316-3909-488D-95FB-8D2A51837A7C}" dt="2023-05-07T14:51:52.977" v="235" actId="164"/>
          <ac:picMkLst>
            <pc:docMk/>
            <pc:sldMk cId="2586156046" sldId="353"/>
            <ac:picMk id="42" creationId="{474970D8-5269-E8FB-C258-A6D62FD4229C}"/>
          </ac:picMkLst>
        </pc:picChg>
      </pc:sldChg>
      <pc:sldChg chg="delSp modSp modAnim">
        <pc:chgData name="Ορέστης Αντωνίου" userId="aa65568b-29c0-48f4-92ec-07a3c5292fa9" providerId="ADAL" clId="{DE88E316-3909-488D-95FB-8D2A51837A7C}" dt="2023-05-07T14:55:01.358" v="256"/>
        <pc:sldMkLst>
          <pc:docMk/>
          <pc:sldMk cId="316015897" sldId="354"/>
        </pc:sldMkLst>
        <pc:spChg chg="mod topLvl">
          <ac:chgData name="Ορέστης Αντωνίου" userId="aa65568b-29c0-48f4-92ec-07a3c5292fa9" providerId="ADAL" clId="{DE88E316-3909-488D-95FB-8D2A51837A7C}" dt="2023-05-07T14:53:49.225" v="247" actId="165"/>
          <ac:spMkLst>
            <pc:docMk/>
            <pc:sldMk cId="316015897" sldId="354"/>
            <ac:spMk id="21" creationId="{E206831A-71FC-E16A-935D-8D45220EF46C}"/>
          </ac:spMkLst>
        </pc:spChg>
        <pc:spChg chg="mod topLvl">
          <ac:chgData name="Ορέστης Αντωνίου" userId="aa65568b-29c0-48f4-92ec-07a3c5292fa9" providerId="ADAL" clId="{DE88E316-3909-488D-95FB-8D2A51837A7C}" dt="2023-05-07T14:53:58.337" v="248" actId="165"/>
          <ac:spMkLst>
            <pc:docMk/>
            <pc:sldMk cId="316015897" sldId="354"/>
            <ac:spMk id="23" creationId="{527F3CCA-0689-1434-FD5F-D7D78698F862}"/>
          </ac:spMkLst>
        </pc:spChg>
        <pc:spChg chg="mod topLvl">
          <ac:chgData name="Ορέστης Αντωνίου" userId="aa65568b-29c0-48f4-92ec-07a3c5292fa9" providerId="ADAL" clId="{DE88E316-3909-488D-95FB-8D2A51837A7C}" dt="2023-05-07T14:53:58.337" v="248" actId="165"/>
          <ac:spMkLst>
            <pc:docMk/>
            <pc:sldMk cId="316015897" sldId="354"/>
            <ac:spMk id="27" creationId="{8D9211D4-FBEC-5339-9496-4BA4AD1E7A4D}"/>
          </ac:spMkLst>
        </pc:spChg>
        <pc:spChg chg="mod topLvl">
          <ac:chgData name="Ορέστης Αντωνίου" userId="aa65568b-29c0-48f4-92ec-07a3c5292fa9" providerId="ADAL" clId="{DE88E316-3909-488D-95FB-8D2A51837A7C}" dt="2023-05-07T14:53:58.337" v="248" actId="165"/>
          <ac:spMkLst>
            <pc:docMk/>
            <pc:sldMk cId="316015897" sldId="354"/>
            <ac:spMk id="29" creationId="{FB09D66E-ACB6-861D-5D32-648A75E9F038}"/>
          </ac:spMkLst>
        </pc:spChg>
        <pc:grpChg chg="del mod topLvl">
          <ac:chgData name="Ορέστης Αντωνίου" userId="aa65568b-29c0-48f4-92ec-07a3c5292fa9" providerId="ADAL" clId="{DE88E316-3909-488D-95FB-8D2A51837A7C}" dt="2023-05-07T14:53:49.225" v="247" actId="165"/>
          <ac:grpSpMkLst>
            <pc:docMk/>
            <pc:sldMk cId="316015897" sldId="354"/>
            <ac:grpSpMk id="22" creationId="{FE870394-2EDF-6AAA-3802-E19D0CA52E99}"/>
          </ac:grpSpMkLst>
        </pc:grpChg>
        <pc:grpChg chg="del mod topLvl">
          <ac:chgData name="Ορέστης Αντωνίου" userId="aa65568b-29c0-48f4-92ec-07a3c5292fa9" providerId="ADAL" clId="{DE88E316-3909-488D-95FB-8D2A51837A7C}" dt="2023-05-07T14:53:58.337" v="248" actId="165"/>
          <ac:grpSpMkLst>
            <pc:docMk/>
            <pc:sldMk cId="316015897" sldId="354"/>
            <ac:grpSpMk id="30" creationId="{41A79380-D0E3-247A-7968-2D99D1BC2465}"/>
          </ac:grpSpMkLst>
        </pc:grpChg>
        <pc:grpChg chg="del">
          <ac:chgData name="Ορέστης Αντωνίου" userId="aa65568b-29c0-48f4-92ec-07a3c5292fa9" providerId="ADAL" clId="{DE88E316-3909-488D-95FB-8D2A51837A7C}" dt="2023-05-07T14:53:20.905" v="242" actId="165"/>
          <ac:grpSpMkLst>
            <pc:docMk/>
            <pc:sldMk cId="316015897" sldId="354"/>
            <ac:grpSpMk id="31" creationId="{49D114F4-A5E3-1C69-AF86-9F0BE9D2C703}"/>
          </ac:grpSpMkLst>
        </pc:grpChg>
        <pc:picChg chg="mod topLvl">
          <ac:chgData name="Ορέστης Αντωνίου" userId="aa65568b-29c0-48f4-92ec-07a3c5292fa9" providerId="ADAL" clId="{DE88E316-3909-488D-95FB-8D2A51837A7C}" dt="2023-05-07T14:53:49.225" v="247" actId="165"/>
          <ac:picMkLst>
            <pc:docMk/>
            <pc:sldMk cId="316015897" sldId="354"/>
            <ac:picMk id="9" creationId="{47BD9FCB-25A8-E592-9892-260DA61E2606}"/>
          </ac:picMkLst>
        </pc:picChg>
      </pc:sldChg>
      <pc:sldChg chg="addSp delSp modSp modAnim">
        <pc:chgData name="Ορέστης Αντωνίου" userId="aa65568b-29c0-48f4-92ec-07a3c5292fa9" providerId="ADAL" clId="{DE88E316-3909-488D-95FB-8D2A51837A7C}" dt="2023-05-12T17:24:56.545" v="705" actId="113"/>
        <pc:sldMkLst>
          <pc:docMk/>
          <pc:sldMk cId="2103674529" sldId="355"/>
        </pc:sldMkLst>
        <pc:spChg chg="mod topLvl">
          <ac:chgData name="Ορέστης Αντωνίου" userId="aa65568b-29c0-48f4-92ec-07a3c5292fa9" providerId="ADAL" clId="{DE88E316-3909-488D-95FB-8D2A51837A7C}" dt="2023-05-12T17:24:56.545" v="705" actId="113"/>
          <ac:spMkLst>
            <pc:docMk/>
            <pc:sldMk cId="2103674529" sldId="355"/>
            <ac:spMk id="18" creationId="{9CB6549C-C888-94D4-312B-1A3F635CE66A}"/>
          </ac:spMkLst>
        </pc:spChg>
        <pc:spChg chg="mod topLvl">
          <ac:chgData name="Ορέστης Αντωνίου" userId="aa65568b-29c0-48f4-92ec-07a3c5292fa9" providerId="ADAL" clId="{DE88E316-3909-488D-95FB-8D2A51837A7C}" dt="2023-05-07T14:56:51.534" v="263" actId="165"/>
          <ac:spMkLst>
            <pc:docMk/>
            <pc:sldMk cId="2103674529" sldId="355"/>
            <ac:spMk id="25" creationId="{ACBE9C20-286D-B3A8-5194-0B1C59D96619}"/>
          </ac:spMkLst>
        </pc:spChg>
        <pc:spChg chg="mod topLvl">
          <ac:chgData name="Ορέστης Αντωνίου" userId="aa65568b-29c0-48f4-92ec-07a3c5292fa9" providerId="ADAL" clId="{DE88E316-3909-488D-95FB-8D2A51837A7C}" dt="2023-05-07T14:56:26.567" v="259" actId="164"/>
          <ac:spMkLst>
            <pc:docMk/>
            <pc:sldMk cId="2103674529" sldId="355"/>
            <ac:spMk id="30" creationId="{6D59A31F-8B67-A557-7F90-A2475991E5D4}"/>
          </ac:spMkLst>
        </pc:spChg>
        <pc:spChg chg="mod topLvl">
          <ac:chgData name="Ορέστης Αντωνίου" userId="aa65568b-29c0-48f4-92ec-07a3c5292fa9" providerId="ADAL" clId="{DE88E316-3909-488D-95FB-8D2A51837A7C}" dt="2023-05-07T14:56:26.567" v="259" actId="164"/>
          <ac:spMkLst>
            <pc:docMk/>
            <pc:sldMk cId="2103674529" sldId="355"/>
            <ac:spMk id="32" creationId="{74CE09C1-8354-863E-F6F3-317C90AD98B2}"/>
          </ac:spMkLst>
        </pc:spChg>
        <pc:spChg chg="mod topLvl">
          <ac:chgData name="Ορέστης Αντωνίου" userId="aa65568b-29c0-48f4-92ec-07a3c5292fa9" providerId="ADAL" clId="{DE88E316-3909-488D-95FB-8D2A51837A7C}" dt="2023-05-07T14:56:26.567" v="259" actId="164"/>
          <ac:spMkLst>
            <pc:docMk/>
            <pc:sldMk cId="2103674529" sldId="355"/>
            <ac:spMk id="34" creationId="{62AE3364-3116-AA31-370B-BBB055005006}"/>
          </ac:spMkLst>
        </pc:spChg>
        <pc:spChg chg="mod topLvl">
          <ac:chgData name="Ορέστης Αντωνίου" userId="aa65568b-29c0-48f4-92ec-07a3c5292fa9" providerId="ADAL" clId="{DE88E316-3909-488D-95FB-8D2A51837A7C}" dt="2023-05-07T14:56:07.609" v="257" actId="165"/>
          <ac:spMkLst>
            <pc:docMk/>
            <pc:sldMk cId="2103674529" sldId="355"/>
            <ac:spMk id="35" creationId="{99F820C1-E61E-F84D-46EC-22D6ECE0580E}"/>
          </ac:spMkLst>
        </pc:spChg>
        <pc:grpChg chg="add mod">
          <ac:chgData name="Ορέστης Αντωνίου" userId="aa65568b-29c0-48f4-92ec-07a3c5292fa9" providerId="ADAL" clId="{DE88E316-3909-488D-95FB-8D2A51837A7C}" dt="2023-05-07T14:56:26.567" v="259" actId="164"/>
          <ac:grpSpMkLst>
            <pc:docMk/>
            <pc:sldMk cId="2103674529" sldId="355"/>
            <ac:grpSpMk id="8" creationId="{15804CA5-CF20-6940-6408-2221DE55A083}"/>
          </ac:grpSpMkLst>
        </pc:grpChg>
        <pc:grpChg chg="mod topLvl">
          <ac:chgData name="Ορέστης Αντωνίου" userId="aa65568b-29c0-48f4-92ec-07a3c5292fa9" providerId="ADAL" clId="{DE88E316-3909-488D-95FB-8D2A51837A7C}" dt="2023-05-07T14:56:26.567" v="259" actId="164"/>
          <ac:grpSpMkLst>
            <pc:docMk/>
            <pc:sldMk cId="2103674529" sldId="355"/>
            <ac:grpSpMk id="19" creationId="{F08C9E16-6995-8338-1FCA-48A548AA7F23}"/>
          </ac:grpSpMkLst>
        </pc:grpChg>
        <pc:grpChg chg="del mod topLvl">
          <ac:chgData name="Ορέστης Αντωνίου" userId="aa65568b-29c0-48f4-92ec-07a3c5292fa9" providerId="ADAL" clId="{DE88E316-3909-488D-95FB-8D2A51837A7C}" dt="2023-05-07T14:56:51.534" v="263" actId="165"/>
          <ac:grpSpMkLst>
            <pc:docMk/>
            <pc:sldMk cId="2103674529" sldId="355"/>
            <ac:grpSpMk id="27" creationId="{AC8DD2B5-9304-FD42-5F26-6264EFA8CC65}"/>
          </ac:grpSpMkLst>
        </pc:grpChg>
        <pc:grpChg chg="del mod topLvl">
          <ac:chgData name="Ορέστης Αντωνίου" userId="aa65568b-29c0-48f4-92ec-07a3c5292fa9" providerId="ADAL" clId="{DE88E316-3909-488D-95FB-8D2A51837A7C}" dt="2023-05-07T14:56:14.328" v="258" actId="165"/>
          <ac:grpSpMkLst>
            <pc:docMk/>
            <pc:sldMk cId="2103674529" sldId="355"/>
            <ac:grpSpMk id="28" creationId="{77606E5B-3C9D-900F-22A5-AD04AC8D3056}"/>
          </ac:grpSpMkLst>
        </pc:grpChg>
        <pc:grpChg chg="del">
          <ac:chgData name="Ορέστης Αντωνίου" userId="aa65568b-29c0-48f4-92ec-07a3c5292fa9" providerId="ADAL" clId="{DE88E316-3909-488D-95FB-8D2A51837A7C}" dt="2023-05-07T14:56:07.609" v="257" actId="165"/>
          <ac:grpSpMkLst>
            <pc:docMk/>
            <pc:sldMk cId="2103674529" sldId="355"/>
            <ac:grpSpMk id="36" creationId="{417EA7E8-FA18-A473-B26D-245671A1B52C}"/>
          </ac:grpSpMkLst>
        </pc:grpChg>
        <pc:picChg chg="mod">
          <ac:chgData name="Ορέστης Αντωνίου" userId="aa65568b-29c0-48f4-92ec-07a3c5292fa9" providerId="ADAL" clId="{DE88E316-3909-488D-95FB-8D2A51837A7C}" dt="2023-05-07T14:56:14.328" v="258" actId="165"/>
          <ac:picMkLst>
            <pc:docMk/>
            <pc:sldMk cId="2103674529" sldId="355"/>
            <ac:picMk id="7" creationId="{D6663145-651D-75E5-FFAA-1EDD700E35C6}"/>
          </ac:picMkLst>
        </pc:picChg>
        <pc:picChg chg="mod">
          <ac:chgData name="Ορέστης Αντωνίου" userId="aa65568b-29c0-48f4-92ec-07a3c5292fa9" providerId="ADAL" clId="{DE88E316-3909-488D-95FB-8D2A51837A7C}" dt="2023-05-07T14:56:14.328" v="258" actId="165"/>
          <ac:picMkLst>
            <pc:docMk/>
            <pc:sldMk cId="2103674529" sldId="355"/>
            <ac:picMk id="10" creationId="{B77B87B0-8DAD-6ECA-B869-D91B302E71CF}"/>
          </ac:picMkLst>
        </pc:picChg>
      </pc:sldChg>
      <pc:sldChg chg="modAnim">
        <pc:chgData name="Ορέστης Αντωνίου" userId="aa65568b-29c0-48f4-92ec-07a3c5292fa9" providerId="ADAL" clId="{DE88E316-3909-488D-95FB-8D2A51837A7C}" dt="2023-05-07T14:58:16.787" v="270"/>
        <pc:sldMkLst>
          <pc:docMk/>
          <pc:sldMk cId="3479649630" sldId="356"/>
        </pc:sldMkLst>
      </pc:sldChg>
      <pc:sldChg chg="modAnim">
        <pc:chgData name="Ορέστης Αντωνίου" userId="aa65568b-29c0-48f4-92ec-07a3c5292fa9" providerId="ADAL" clId="{DE88E316-3909-488D-95FB-8D2A51837A7C}" dt="2023-05-07T14:59:03.990" v="274"/>
        <pc:sldMkLst>
          <pc:docMk/>
          <pc:sldMk cId="3429701209" sldId="357"/>
        </pc:sldMkLst>
      </pc:sldChg>
      <pc:sldChg chg="modSp mod modAnim">
        <pc:chgData name="Ορέστης Αντωνίου" userId="aa65568b-29c0-48f4-92ec-07a3c5292fa9" providerId="ADAL" clId="{DE88E316-3909-488D-95FB-8D2A51837A7C}" dt="2023-05-12T17:31:51.501" v="709" actId="14100"/>
        <pc:sldMkLst>
          <pc:docMk/>
          <pc:sldMk cId="2765719457" sldId="358"/>
        </pc:sldMkLst>
        <pc:spChg chg="mod">
          <ac:chgData name="Ορέστης Αντωνίου" userId="aa65568b-29c0-48f4-92ec-07a3c5292fa9" providerId="ADAL" clId="{DE88E316-3909-488D-95FB-8D2A51837A7C}" dt="2023-05-12T17:31:46.360" v="708" actId="14100"/>
          <ac:spMkLst>
            <pc:docMk/>
            <pc:sldMk cId="2765719457" sldId="358"/>
            <ac:spMk id="32" creationId="{2A2EF393-554A-910E-4E2A-70A4D25BFE76}"/>
          </ac:spMkLst>
        </pc:spChg>
        <pc:spChg chg="mod">
          <ac:chgData name="Ορέστης Αντωνίου" userId="aa65568b-29c0-48f4-92ec-07a3c5292fa9" providerId="ADAL" clId="{DE88E316-3909-488D-95FB-8D2A51837A7C}" dt="2023-05-12T17:31:51.501" v="709" actId="14100"/>
          <ac:spMkLst>
            <pc:docMk/>
            <pc:sldMk cId="2765719457" sldId="358"/>
            <ac:spMk id="40" creationId="{54413B5F-CEF9-FB27-41B9-A31E9DF98C04}"/>
          </ac:spMkLst>
        </pc:spChg>
      </pc:sldChg>
      <pc:sldChg chg="modAnim">
        <pc:chgData name="Ορέστης Αντωνίου" userId="aa65568b-29c0-48f4-92ec-07a3c5292fa9" providerId="ADAL" clId="{DE88E316-3909-488D-95FB-8D2A51837A7C}" dt="2023-05-07T15:07:28.326" v="335"/>
        <pc:sldMkLst>
          <pc:docMk/>
          <pc:sldMk cId="1559568892" sldId="359"/>
        </pc:sldMkLst>
      </pc:sldChg>
      <pc:sldChg chg="addSp modSp modAnim">
        <pc:chgData name="Ορέστης Αντωνίου" userId="aa65568b-29c0-48f4-92ec-07a3c5292fa9" providerId="ADAL" clId="{DE88E316-3909-488D-95FB-8D2A51837A7C}" dt="2023-05-07T15:36:48.828" v="414"/>
        <pc:sldMkLst>
          <pc:docMk/>
          <pc:sldMk cId="3276168679" sldId="360"/>
        </pc:sldMkLst>
        <pc:spChg chg="mod">
          <ac:chgData name="Ορέστης Αντωνίου" userId="aa65568b-29c0-48f4-92ec-07a3c5292fa9" providerId="ADAL" clId="{DE88E316-3909-488D-95FB-8D2A51837A7C}" dt="2023-05-07T15:36:40.332" v="411" actId="164"/>
          <ac:spMkLst>
            <pc:docMk/>
            <pc:sldMk cId="3276168679" sldId="360"/>
            <ac:spMk id="20" creationId="{9AC50F8D-566C-2348-8F46-591E15B8378E}"/>
          </ac:spMkLst>
        </pc:spChg>
        <pc:grpChg chg="add mod">
          <ac:chgData name="Ορέστης Αντωνίου" userId="aa65568b-29c0-48f4-92ec-07a3c5292fa9" providerId="ADAL" clId="{DE88E316-3909-488D-95FB-8D2A51837A7C}" dt="2023-05-07T15:36:40.332" v="411" actId="164"/>
          <ac:grpSpMkLst>
            <pc:docMk/>
            <pc:sldMk cId="3276168679" sldId="360"/>
            <ac:grpSpMk id="7" creationId="{16F773F3-B566-63BB-3C27-108F417185F2}"/>
          </ac:grpSpMkLst>
        </pc:grpChg>
        <pc:picChg chg="mod">
          <ac:chgData name="Ορέστης Αντωνίου" userId="aa65568b-29c0-48f4-92ec-07a3c5292fa9" providerId="ADAL" clId="{DE88E316-3909-488D-95FB-8D2A51837A7C}" dt="2023-05-07T15:36:40.332" v="411" actId="164"/>
          <ac:picMkLst>
            <pc:docMk/>
            <pc:sldMk cId="3276168679" sldId="360"/>
            <ac:picMk id="8" creationId="{316B60AB-048F-361A-D90E-CFB5C4A7D1BE}"/>
          </ac:picMkLst>
        </pc:picChg>
      </pc:sldChg>
      <pc:sldChg chg="modAnim">
        <pc:chgData name="Ορέστης Αντωνίου" userId="aa65568b-29c0-48f4-92ec-07a3c5292fa9" providerId="ADAL" clId="{DE88E316-3909-488D-95FB-8D2A51837A7C}" dt="2023-05-07T15:09:31.570" v="341"/>
        <pc:sldMkLst>
          <pc:docMk/>
          <pc:sldMk cId="1340601564" sldId="362"/>
        </pc:sldMkLst>
      </pc:sldChg>
      <pc:sldChg chg="modAnim">
        <pc:chgData name="Ορέστης Αντωνίου" userId="aa65568b-29c0-48f4-92ec-07a3c5292fa9" providerId="ADAL" clId="{DE88E316-3909-488D-95FB-8D2A51837A7C}" dt="2023-05-07T15:14:14.945" v="346"/>
        <pc:sldMkLst>
          <pc:docMk/>
          <pc:sldMk cId="245864236" sldId="364"/>
        </pc:sldMkLst>
      </pc:sldChg>
      <pc:sldChg chg="modAnim">
        <pc:chgData name="Ορέστης Αντωνίου" userId="aa65568b-29c0-48f4-92ec-07a3c5292fa9" providerId="ADAL" clId="{DE88E316-3909-488D-95FB-8D2A51837A7C}" dt="2023-05-07T15:22:45.418" v="355"/>
        <pc:sldMkLst>
          <pc:docMk/>
          <pc:sldMk cId="3915643265" sldId="365"/>
        </pc:sldMkLst>
      </pc:sldChg>
      <pc:sldChg chg="modAnim">
        <pc:chgData name="Ορέστης Αντωνίου" userId="aa65568b-29c0-48f4-92ec-07a3c5292fa9" providerId="ADAL" clId="{DE88E316-3909-488D-95FB-8D2A51837A7C}" dt="2023-05-07T15:22:20.552" v="352"/>
        <pc:sldMkLst>
          <pc:docMk/>
          <pc:sldMk cId="611737568" sldId="366"/>
        </pc:sldMkLst>
      </pc:sldChg>
      <pc:sldChg chg="modAnim">
        <pc:chgData name="Ορέστης Αντωνίου" userId="aa65568b-29c0-48f4-92ec-07a3c5292fa9" providerId="ADAL" clId="{DE88E316-3909-488D-95FB-8D2A51837A7C}" dt="2023-05-07T15:23:48.893" v="358"/>
        <pc:sldMkLst>
          <pc:docMk/>
          <pc:sldMk cId="101871621" sldId="368"/>
        </pc:sldMkLst>
      </pc:sldChg>
      <pc:sldChg chg="addSp delSp modSp del mod modAnim">
        <pc:chgData name="Ορέστης Αντωνίου" userId="aa65568b-29c0-48f4-92ec-07a3c5292fa9" providerId="ADAL" clId="{DE88E316-3909-488D-95FB-8D2A51837A7C}" dt="2023-05-07T15:32:27.811" v="396" actId="2696"/>
        <pc:sldMkLst>
          <pc:docMk/>
          <pc:sldMk cId="485772815" sldId="369"/>
        </pc:sldMkLst>
        <pc:spChg chg="mod">
          <ac:chgData name="Ορέστης Αντωνίου" userId="aa65568b-29c0-48f4-92ec-07a3c5292fa9" providerId="ADAL" clId="{DE88E316-3909-488D-95FB-8D2A51837A7C}" dt="2023-05-07T15:28:54.576" v="377" actId="165"/>
          <ac:spMkLst>
            <pc:docMk/>
            <pc:sldMk cId="485772815" sldId="369"/>
            <ac:spMk id="18" creationId="{9BAC01CC-0256-6B8F-1EAE-A50D51BE709D}"/>
          </ac:spMkLst>
        </pc:spChg>
        <pc:spChg chg="mod topLvl">
          <ac:chgData name="Ορέστης Αντωνίου" userId="aa65568b-29c0-48f4-92ec-07a3c5292fa9" providerId="ADAL" clId="{DE88E316-3909-488D-95FB-8D2A51837A7C}" dt="2023-05-07T15:29:34.269" v="382" actId="164"/>
          <ac:spMkLst>
            <pc:docMk/>
            <pc:sldMk cId="485772815" sldId="369"/>
            <ac:spMk id="22" creationId="{74ED319D-D127-DC0D-4DB6-1BFE00D6E029}"/>
          </ac:spMkLst>
        </pc:spChg>
        <pc:spChg chg="mod">
          <ac:chgData name="Ορέστης Αντωνίου" userId="aa65568b-29c0-48f4-92ec-07a3c5292fa9" providerId="ADAL" clId="{DE88E316-3909-488D-95FB-8D2A51837A7C}" dt="2023-05-07T15:28:54.576" v="377" actId="165"/>
          <ac:spMkLst>
            <pc:docMk/>
            <pc:sldMk cId="485772815" sldId="369"/>
            <ac:spMk id="23" creationId="{128C88BE-C67C-7328-28C2-0EF4D3E2BDCB}"/>
          </ac:spMkLst>
        </pc:spChg>
        <pc:spChg chg="mod topLvl">
          <ac:chgData name="Ορέστης Αντωνίου" userId="aa65568b-29c0-48f4-92ec-07a3c5292fa9" providerId="ADAL" clId="{DE88E316-3909-488D-95FB-8D2A51837A7C}" dt="2023-05-07T15:29:34.269" v="382" actId="164"/>
          <ac:spMkLst>
            <pc:docMk/>
            <pc:sldMk cId="485772815" sldId="369"/>
            <ac:spMk id="25" creationId="{02247A60-D9A9-2C14-E20D-FF526CE7F0EA}"/>
          </ac:spMkLst>
        </pc:spChg>
        <pc:spChg chg="mod topLvl">
          <ac:chgData name="Ορέστης Αντωνίου" userId="aa65568b-29c0-48f4-92ec-07a3c5292fa9" providerId="ADAL" clId="{DE88E316-3909-488D-95FB-8D2A51837A7C}" dt="2023-05-07T15:29:58.526" v="387" actId="164"/>
          <ac:spMkLst>
            <pc:docMk/>
            <pc:sldMk cId="485772815" sldId="369"/>
            <ac:spMk id="44" creationId="{72503F7A-D92D-7EB2-3CEB-1ADD86B1355A}"/>
          </ac:spMkLst>
        </pc:spChg>
        <pc:spChg chg="del mod">
          <ac:chgData name="Ορέστης Αντωνίου" userId="aa65568b-29c0-48f4-92ec-07a3c5292fa9" providerId="ADAL" clId="{DE88E316-3909-488D-95FB-8D2A51837A7C}" dt="2023-05-07T15:28:01.151" v="367" actId="21"/>
          <ac:spMkLst>
            <pc:docMk/>
            <pc:sldMk cId="485772815" sldId="369"/>
            <ac:spMk id="51" creationId="{1370F8D1-A0D2-833D-5A1C-CA8954A05AFF}"/>
          </ac:spMkLst>
        </pc:spChg>
        <pc:spChg chg="mod topLvl">
          <ac:chgData name="Ορέστης Αντωνίου" userId="aa65568b-29c0-48f4-92ec-07a3c5292fa9" providerId="ADAL" clId="{DE88E316-3909-488D-95FB-8D2A51837A7C}" dt="2023-05-07T15:29:58.526" v="387" actId="164"/>
          <ac:spMkLst>
            <pc:docMk/>
            <pc:sldMk cId="485772815" sldId="369"/>
            <ac:spMk id="53" creationId="{D3EF8348-EF27-666A-A650-573D3148106F}"/>
          </ac:spMkLst>
        </pc:spChg>
        <pc:grpChg chg="add mod">
          <ac:chgData name="Ορέστης Αντωνίου" userId="aa65568b-29c0-48f4-92ec-07a3c5292fa9" providerId="ADAL" clId="{DE88E316-3909-488D-95FB-8D2A51837A7C}" dt="2023-05-07T15:29:34.269" v="382" actId="164"/>
          <ac:grpSpMkLst>
            <pc:docMk/>
            <pc:sldMk cId="485772815" sldId="369"/>
            <ac:grpSpMk id="7" creationId="{29ED33AF-C4B6-5F66-747F-CF7753098975}"/>
          </ac:grpSpMkLst>
        </pc:grpChg>
        <pc:grpChg chg="add mod">
          <ac:chgData name="Ορέστης Αντωνίου" userId="aa65568b-29c0-48f4-92ec-07a3c5292fa9" providerId="ADAL" clId="{DE88E316-3909-488D-95FB-8D2A51837A7C}" dt="2023-05-07T15:29:58.526" v="387" actId="164"/>
          <ac:grpSpMkLst>
            <pc:docMk/>
            <pc:sldMk cId="485772815" sldId="369"/>
            <ac:grpSpMk id="8" creationId="{BCCB2027-C146-FAFD-DA42-CF91B429ED2E}"/>
          </ac:grpSpMkLst>
        </pc:grpChg>
        <pc:grpChg chg="mod">
          <ac:chgData name="Ορέστης Αντωνίου" userId="aa65568b-29c0-48f4-92ec-07a3c5292fa9" providerId="ADAL" clId="{DE88E316-3909-488D-95FB-8D2A51837A7C}" dt="2023-05-07T15:28:54.576" v="377" actId="165"/>
          <ac:grpSpMkLst>
            <pc:docMk/>
            <pc:sldMk cId="485772815" sldId="369"/>
            <ac:grpSpMk id="19" creationId="{FED944F6-F689-4C3B-A805-8AEFB84F4E94}"/>
          </ac:grpSpMkLst>
        </pc:grpChg>
        <pc:grpChg chg="mod topLvl">
          <ac:chgData name="Ορέστης Αντωνίου" userId="aa65568b-29c0-48f4-92ec-07a3c5292fa9" providerId="ADAL" clId="{DE88E316-3909-488D-95FB-8D2A51837A7C}" dt="2023-05-07T15:28:54.576" v="377" actId="165"/>
          <ac:grpSpMkLst>
            <pc:docMk/>
            <pc:sldMk cId="485772815" sldId="369"/>
            <ac:grpSpMk id="24" creationId="{CF8EECF1-8AD9-D1AC-C47F-9BC6384CB0D1}"/>
          </ac:grpSpMkLst>
        </pc:grpChg>
        <pc:grpChg chg="del mod topLvl">
          <ac:chgData name="Ορέστης Αντωνίου" userId="aa65568b-29c0-48f4-92ec-07a3c5292fa9" providerId="ADAL" clId="{DE88E316-3909-488D-95FB-8D2A51837A7C}" dt="2023-05-07T15:29:03.616" v="378" actId="165"/>
          <ac:grpSpMkLst>
            <pc:docMk/>
            <pc:sldMk cId="485772815" sldId="369"/>
            <ac:grpSpMk id="26" creationId="{7E016944-8BEA-1D1F-B526-428CFE53E6B7}"/>
          </ac:grpSpMkLst>
        </pc:grpChg>
        <pc:grpChg chg="del">
          <ac:chgData name="Ορέστης Αντωνίου" userId="aa65568b-29c0-48f4-92ec-07a3c5292fa9" providerId="ADAL" clId="{DE88E316-3909-488D-95FB-8D2A51837A7C}" dt="2023-05-07T15:28:54.576" v="377" actId="165"/>
          <ac:grpSpMkLst>
            <pc:docMk/>
            <pc:sldMk cId="485772815" sldId="369"/>
            <ac:grpSpMk id="27" creationId="{BD10D91C-BF48-0018-1457-97C1C76EC6B1}"/>
          </ac:grpSpMkLst>
        </pc:grpChg>
        <pc:grpChg chg="del mod">
          <ac:chgData name="Ορέστης Αντωνίου" userId="aa65568b-29c0-48f4-92ec-07a3c5292fa9" providerId="ADAL" clId="{DE88E316-3909-488D-95FB-8D2A51837A7C}" dt="2023-05-07T15:28:01.151" v="367" actId="21"/>
          <ac:grpSpMkLst>
            <pc:docMk/>
            <pc:sldMk cId="485772815" sldId="369"/>
            <ac:grpSpMk id="52" creationId="{C2DF0196-AA44-D5D7-8F87-1AB794D236A3}"/>
          </ac:grpSpMkLst>
        </pc:grpChg>
        <pc:grpChg chg="del mod topLvl">
          <ac:chgData name="Ορέστης Αντωνίου" userId="aa65568b-29c0-48f4-92ec-07a3c5292fa9" providerId="ADAL" clId="{DE88E316-3909-488D-95FB-8D2A51837A7C}" dt="2023-05-07T15:28:17.335" v="369" actId="165"/>
          <ac:grpSpMkLst>
            <pc:docMk/>
            <pc:sldMk cId="485772815" sldId="369"/>
            <ac:grpSpMk id="54" creationId="{E2BB585B-7C62-D958-CCEA-C09E8DBC8CE5}"/>
          </ac:grpSpMkLst>
        </pc:grpChg>
        <pc:grpChg chg="del">
          <ac:chgData name="Ορέστης Αντωνίου" userId="aa65568b-29c0-48f4-92ec-07a3c5292fa9" providerId="ADAL" clId="{DE88E316-3909-488D-95FB-8D2A51837A7C}" dt="2023-05-07T15:27:38.801" v="364" actId="165"/>
          <ac:grpSpMkLst>
            <pc:docMk/>
            <pc:sldMk cId="485772815" sldId="369"/>
            <ac:grpSpMk id="67" creationId="{B9FA60A0-70DD-CF94-EB4F-EF4B23A80DFE}"/>
          </ac:grpSpMkLst>
        </pc:grpChg>
        <pc:grpChg chg="mod">
          <ac:chgData name="Ορέστης Αντωνίου" userId="aa65568b-29c0-48f4-92ec-07a3c5292fa9" providerId="ADAL" clId="{DE88E316-3909-488D-95FB-8D2A51837A7C}" dt="2023-05-07T15:29:41.699" v="384" actId="1076"/>
          <ac:grpSpMkLst>
            <pc:docMk/>
            <pc:sldMk cId="485772815" sldId="369"/>
            <ac:grpSpMk id="76" creationId="{2B49B37C-640C-0E4C-8F43-681D56331546}"/>
          </ac:grpSpMkLst>
        </pc:grpChg>
        <pc:picChg chg="mod">
          <ac:chgData name="Ορέστης Αντωνίου" userId="aa65568b-29c0-48f4-92ec-07a3c5292fa9" providerId="ADAL" clId="{DE88E316-3909-488D-95FB-8D2A51837A7C}" dt="2023-05-07T15:28:54.576" v="377" actId="165"/>
          <ac:picMkLst>
            <pc:docMk/>
            <pc:sldMk cId="485772815" sldId="369"/>
            <ac:picMk id="10" creationId="{ADE404D1-1828-A739-7423-C2266C3CA9EE}"/>
          </ac:picMkLst>
        </pc:picChg>
        <pc:picChg chg="mod topLvl">
          <ac:chgData name="Ορέστης Αντωνίου" userId="aa65568b-29c0-48f4-92ec-07a3c5292fa9" providerId="ADAL" clId="{DE88E316-3909-488D-95FB-8D2A51837A7C}" dt="2023-05-07T15:27:38.801" v="364" actId="165"/>
          <ac:picMkLst>
            <pc:docMk/>
            <pc:sldMk cId="485772815" sldId="369"/>
            <ac:picMk id="63" creationId="{A76BA2D2-5056-795A-BA73-E099BCD518F1}"/>
          </ac:picMkLst>
        </pc:picChg>
      </pc:sldChg>
      <pc:sldChg chg="modSp mod">
        <pc:chgData name="Ορέστης Αντωνίου" userId="aa65568b-29c0-48f4-92ec-07a3c5292fa9" providerId="ADAL" clId="{DE88E316-3909-488D-95FB-8D2A51837A7C}" dt="2023-05-12T17:40:23.599" v="715" actId="20577"/>
        <pc:sldMkLst>
          <pc:docMk/>
          <pc:sldMk cId="4174570918" sldId="370"/>
        </pc:sldMkLst>
        <pc:spChg chg="mod">
          <ac:chgData name="Ορέστης Αντωνίου" userId="aa65568b-29c0-48f4-92ec-07a3c5292fa9" providerId="ADAL" clId="{DE88E316-3909-488D-95FB-8D2A51837A7C}" dt="2023-05-12T17:40:23.599" v="715" actId="20577"/>
          <ac:spMkLst>
            <pc:docMk/>
            <pc:sldMk cId="4174570918" sldId="370"/>
            <ac:spMk id="38" creationId="{E8C39C0D-9617-DDC0-B144-0F232ACB1464}"/>
          </ac:spMkLst>
        </pc:spChg>
      </pc:sldChg>
      <pc:sldChg chg="addSp modSp mod ord modAnim">
        <pc:chgData name="Ορέστης Αντωνίου" userId="aa65568b-29c0-48f4-92ec-07a3c5292fa9" providerId="ADAL" clId="{DE88E316-3909-488D-95FB-8D2A51837A7C}" dt="2023-05-12T17:40:18.463" v="713" actId="20577"/>
        <pc:sldMkLst>
          <pc:docMk/>
          <pc:sldMk cId="146450203" sldId="371"/>
        </pc:sldMkLst>
        <pc:spChg chg="mod">
          <ac:chgData name="Ορέστης Αντωνίου" userId="aa65568b-29c0-48f4-92ec-07a3c5292fa9" providerId="ADAL" clId="{DE88E316-3909-488D-95FB-8D2A51837A7C}" dt="2023-05-07T15:34:27.872" v="401" actId="164"/>
          <ac:spMkLst>
            <pc:docMk/>
            <pc:sldMk cId="146450203" sldId="371"/>
            <ac:spMk id="18" creationId="{2A0F0260-F4DF-DF93-C6D6-D0B0F11185A2}"/>
          </ac:spMkLst>
        </pc:spChg>
        <pc:spChg chg="mod">
          <ac:chgData name="Ορέστης Αντωνίου" userId="aa65568b-29c0-48f4-92ec-07a3c5292fa9" providerId="ADAL" clId="{DE88E316-3909-488D-95FB-8D2A51837A7C}" dt="2023-05-07T15:34:27.872" v="401" actId="164"/>
          <ac:spMkLst>
            <pc:docMk/>
            <pc:sldMk cId="146450203" sldId="371"/>
            <ac:spMk id="24" creationId="{D49FFF65-01FA-3D2F-0E63-4E8CE479C799}"/>
          </ac:spMkLst>
        </pc:spChg>
        <pc:spChg chg="mod">
          <ac:chgData name="Ορέστης Αντωνίου" userId="aa65568b-29c0-48f4-92ec-07a3c5292fa9" providerId="ADAL" clId="{DE88E316-3909-488D-95FB-8D2A51837A7C}" dt="2023-05-07T15:34:54.525" v="406" actId="164"/>
          <ac:spMkLst>
            <pc:docMk/>
            <pc:sldMk cId="146450203" sldId="371"/>
            <ac:spMk id="25" creationId="{1F5566E4-37D2-6D43-5AA6-2000C7EDAC52}"/>
          </ac:spMkLst>
        </pc:spChg>
        <pc:spChg chg="mod">
          <ac:chgData name="Ορέστης Αντωνίου" userId="aa65568b-29c0-48f4-92ec-07a3c5292fa9" providerId="ADAL" clId="{DE88E316-3909-488D-95FB-8D2A51837A7C}" dt="2023-05-07T15:34:54.525" v="406" actId="164"/>
          <ac:spMkLst>
            <pc:docMk/>
            <pc:sldMk cId="146450203" sldId="371"/>
            <ac:spMk id="26" creationId="{E65618B8-606A-94D4-4CF9-93226DDF0397}"/>
          </ac:spMkLst>
        </pc:spChg>
        <pc:spChg chg="mod">
          <ac:chgData name="Ορέστης Αντωνίου" userId="aa65568b-29c0-48f4-92ec-07a3c5292fa9" providerId="ADAL" clId="{DE88E316-3909-488D-95FB-8D2A51837A7C}" dt="2023-05-07T15:35:06.803" v="408" actId="164"/>
          <ac:spMkLst>
            <pc:docMk/>
            <pc:sldMk cId="146450203" sldId="371"/>
            <ac:spMk id="27" creationId="{B80A2EB2-9049-9AC9-897D-6FDFBA9E142F}"/>
          </ac:spMkLst>
        </pc:spChg>
        <pc:spChg chg="mod">
          <ac:chgData name="Ορέστης Αντωνίου" userId="aa65568b-29c0-48f4-92ec-07a3c5292fa9" providerId="ADAL" clId="{DE88E316-3909-488D-95FB-8D2A51837A7C}" dt="2023-05-12T17:40:18.463" v="713" actId="20577"/>
          <ac:spMkLst>
            <pc:docMk/>
            <pc:sldMk cId="146450203" sldId="371"/>
            <ac:spMk id="38" creationId="{E8C39C0D-9617-DDC0-B144-0F232ACB1464}"/>
          </ac:spMkLst>
        </pc:spChg>
        <pc:grpChg chg="add mod">
          <ac:chgData name="Ορέστης Αντωνίου" userId="aa65568b-29c0-48f4-92ec-07a3c5292fa9" providerId="ADAL" clId="{DE88E316-3909-488D-95FB-8D2A51837A7C}" dt="2023-05-07T15:34:27.872" v="401" actId="164"/>
          <ac:grpSpMkLst>
            <pc:docMk/>
            <pc:sldMk cId="146450203" sldId="371"/>
            <ac:grpSpMk id="7" creationId="{52C06A20-9F09-6BC5-53D6-A859F58662A0}"/>
          </ac:grpSpMkLst>
        </pc:grpChg>
        <pc:grpChg chg="add mod">
          <ac:chgData name="Ορέστης Αντωνίου" userId="aa65568b-29c0-48f4-92ec-07a3c5292fa9" providerId="ADAL" clId="{DE88E316-3909-488D-95FB-8D2A51837A7C}" dt="2023-05-07T15:35:06.803" v="408" actId="164"/>
          <ac:grpSpMkLst>
            <pc:docMk/>
            <pc:sldMk cId="146450203" sldId="371"/>
            <ac:grpSpMk id="8" creationId="{F4CA18FE-3412-B80F-125B-BC62C3F72A18}"/>
          </ac:grpSpMkLst>
        </pc:grpChg>
        <pc:grpChg chg="add mod">
          <ac:chgData name="Ορέστης Αντωνίου" userId="aa65568b-29c0-48f4-92ec-07a3c5292fa9" providerId="ADAL" clId="{DE88E316-3909-488D-95FB-8D2A51837A7C}" dt="2023-05-07T15:35:06.803" v="408" actId="164"/>
          <ac:grpSpMkLst>
            <pc:docMk/>
            <pc:sldMk cId="146450203" sldId="371"/>
            <ac:grpSpMk id="9" creationId="{7EAEC687-C65A-DF5B-53FB-E94E7F0FD08C}"/>
          </ac:grpSpMkLst>
        </pc:grpChg>
        <pc:picChg chg="mod">
          <ac:chgData name="Ορέστης Αντωνίου" userId="aa65568b-29c0-48f4-92ec-07a3c5292fa9" providerId="ADAL" clId="{DE88E316-3909-488D-95FB-8D2A51837A7C}" dt="2023-05-07T15:34:27.872" v="401" actId="164"/>
          <ac:picMkLst>
            <pc:docMk/>
            <pc:sldMk cId="146450203" sldId="371"/>
            <ac:picMk id="22" creationId="{9629C233-7006-9744-9ED9-075FB112751E}"/>
          </ac:picMkLst>
        </pc:picChg>
      </pc:sldChg>
      <pc:sldChg chg="modSp mod modAnim">
        <pc:chgData name="Ορέστης Αντωνίου" userId="aa65568b-29c0-48f4-92ec-07a3c5292fa9" providerId="ADAL" clId="{DE88E316-3909-488D-95FB-8D2A51837A7C}" dt="2023-05-07T14:35:59.957" v="150"/>
        <pc:sldMkLst>
          <pc:docMk/>
          <pc:sldMk cId="4180209741" sldId="376"/>
        </pc:sldMkLst>
        <pc:spChg chg="mod">
          <ac:chgData name="Ορέστης Αντωνίου" userId="aa65568b-29c0-48f4-92ec-07a3c5292fa9" providerId="ADAL" clId="{DE88E316-3909-488D-95FB-8D2A51837A7C}" dt="2023-05-07T14:32:20.528" v="66" actId="403"/>
          <ac:spMkLst>
            <pc:docMk/>
            <pc:sldMk cId="4180209741" sldId="376"/>
            <ac:spMk id="69" creationId="{9E2595CF-CAF2-0220-8CF4-531AD20C58E5}"/>
          </ac:spMkLst>
        </pc:spChg>
        <pc:grpChg chg="mod">
          <ac:chgData name="Ορέστης Αντωνίου" userId="aa65568b-29c0-48f4-92ec-07a3c5292fa9" providerId="ADAL" clId="{DE88E316-3909-488D-95FB-8D2A51837A7C}" dt="2023-05-07T14:33:35.228" v="143" actId="14861"/>
          <ac:grpSpMkLst>
            <pc:docMk/>
            <pc:sldMk cId="4180209741" sldId="376"/>
            <ac:grpSpMk id="70" creationId="{12CF335C-D37B-0AD2-09CE-E5193AF3FB0B}"/>
          </ac:grpSpMkLst>
        </pc:grpChg>
      </pc:sldChg>
      <pc:sldChg chg="addSp delSp modSp modAnim">
        <pc:chgData name="Ορέστης Αντωνίου" userId="aa65568b-29c0-48f4-92ec-07a3c5292fa9" providerId="ADAL" clId="{DE88E316-3909-488D-95FB-8D2A51837A7C}" dt="2023-05-07T15:00:45.088" v="284"/>
        <pc:sldMkLst>
          <pc:docMk/>
          <pc:sldMk cId="2777872408" sldId="380"/>
        </pc:sldMkLst>
        <pc:spChg chg="mod topLvl">
          <ac:chgData name="Ορέστης Αντωνίου" userId="aa65568b-29c0-48f4-92ec-07a3c5292fa9" providerId="ADAL" clId="{DE88E316-3909-488D-95FB-8D2A51837A7C}" dt="2023-05-07T14:59:40.194" v="275" actId="165"/>
          <ac:spMkLst>
            <pc:docMk/>
            <pc:sldMk cId="2777872408" sldId="380"/>
            <ac:spMk id="9" creationId="{1AE23986-6699-557B-5ABE-1203A95A4C58}"/>
          </ac:spMkLst>
        </pc:spChg>
        <pc:spChg chg="mod topLvl">
          <ac:chgData name="Ορέστης Αντωνίου" userId="aa65568b-29c0-48f4-92ec-07a3c5292fa9" providerId="ADAL" clId="{DE88E316-3909-488D-95FB-8D2A51837A7C}" dt="2023-05-07T15:00:13.663" v="279" actId="164"/>
          <ac:spMkLst>
            <pc:docMk/>
            <pc:sldMk cId="2777872408" sldId="380"/>
            <ac:spMk id="10" creationId="{CB9385BC-58F1-D592-E3C3-F1015C37DDC1}"/>
          </ac:spMkLst>
        </pc:spChg>
        <pc:grpChg chg="add mod">
          <ac:chgData name="Ορέστης Αντωνίου" userId="aa65568b-29c0-48f4-92ec-07a3c5292fa9" providerId="ADAL" clId="{DE88E316-3909-488D-95FB-8D2A51837A7C}" dt="2023-05-07T15:00:13.663" v="279" actId="164"/>
          <ac:grpSpMkLst>
            <pc:docMk/>
            <pc:sldMk cId="2777872408" sldId="380"/>
            <ac:grpSpMk id="8" creationId="{F6B4D52D-D66D-A354-EF92-E4A8E3CDA691}"/>
          </ac:grpSpMkLst>
        </pc:grpChg>
        <pc:grpChg chg="del">
          <ac:chgData name="Ορέστης Αντωνίου" userId="aa65568b-29c0-48f4-92ec-07a3c5292fa9" providerId="ADAL" clId="{DE88E316-3909-488D-95FB-8D2A51837A7C}" dt="2023-05-07T14:59:40.194" v="275" actId="165"/>
          <ac:grpSpMkLst>
            <pc:docMk/>
            <pc:sldMk cId="2777872408" sldId="380"/>
            <ac:grpSpMk id="11" creationId="{FD144832-7D43-5A31-F10E-AB3E3FC2F280}"/>
          </ac:grpSpMkLst>
        </pc:grpChg>
        <pc:picChg chg="mod topLvl">
          <ac:chgData name="Ορέστης Αντωνίου" userId="aa65568b-29c0-48f4-92ec-07a3c5292fa9" providerId="ADAL" clId="{DE88E316-3909-488D-95FB-8D2A51837A7C}" dt="2023-05-07T14:59:40.194" v="275" actId="165"/>
          <ac:picMkLst>
            <pc:docMk/>
            <pc:sldMk cId="2777872408" sldId="380"/>
            <ac:picMk id="4" creationId="{C8E504B4-F701-28C1-503F-1B4797ED91C0}"/>
          </ac:picMkLst>
        </pc:picChg>
        <pc:picChg chg="mod topLvl">
          <ac:chgData name="Ορέστης Αντωνίου" userId="aa65568b-29c0-48f4-92ec-07a3c5292fa9" providerId="ADAL" clId="{DE88E316-3909-488D-95FB-8D2A51837A7C}" dt="2023-05-07T15:00:13.663" v="279" actId="164"/>
          <ac:picMkLst>
            <pc:docMk/>
            <pc:sldMk cId="2777872408" sldId="380"/>
            <ac:picMk id="7" creationId="{648701A1-557A-283F-C05B-64F4376EF13E}"/>
          </ac:picMkLst>
        </pc:picChg>
      </pc:sldChg>
      <pc:sldChg chg="delSp modSp mod modAnim">
        <pc:chgData name="Ορέστης Αντωνίου" userId="aa65568b-29c0-48f4-92ec-07a3c5292fa9" providerId="ADAL" clId="{DE88E316-3909-488D-95FB-8D2A51837A7C}" dt="2023-05-12T17:11:08.919" v="664" actId="20577"/>
        <pc:sldMkLst>
          <pc:docMk/>
          <pc:sldMk cId="3507188199" sldId="381"/>
        </pc:sldMkLst>
        <pc:spChg chg="mod">
          <ac:chgData name="Ορέστης Αντωνίου" userId="aa65568b-29c0-48f4-92ec-07a3c5292fa9" providerId="ADAL" clId="{DE88E316-3909-488D-95FB-8D2A51837A7C}" dt="2023-05-07T14:37:01.149" v="151" actId="165"/>
          <ac:spMkLst>
            <pc:docMk/>
            <pc:sldMk cId="3507188199" sldId="381"/>
            <ac:spMk id="10" creationId="{6EE152E9-E532-0C4C-77B8-0C2B432C8D7F}"/>
          </ac:spMkLst>
        </pc:spChg>
        <pc:spChg chg="mod">
          <ac:chgData name="Ορέστης Αντωνίου" userId="aa65568b-29c0-48f4-92ec-07a3c5292fa9" providerId="ADAL" clId="{DE88E316-3909-488D-95FB-8D2A51837A7C}" dt="2023-05-07T14:37:01.149" v="151" actId="165"/>
          <ac:spMkLst>
            <pc:docMk/>
            <pc:sldMk cId="3507188199" sldId="381"/>
            <ac:spMk id="20" creationId="{D0D2F6BE-B35E-C45C-CCB7-1BB37266677F}"/>
          </ac:spMkLst>
        </pc:spChg>
        <pc:spChg chg="mod">
          <ac:chgData name="Ορέστης Αντωνίου" userId="aa65568b-29c0-48f4-92ec-07a3c5292fa9" providerId="ADAL" clId="{DE88E316-3909-488D-95FB-8D2A51837A7C}" dt="2023-05-07T14:41:02.693" v="182" actId="207"/>
          <ac:spMkLst>
            <pc:docMk/>
            <pc:sldMk cId="3507188199" sldId="381"/>
            <ac:spMk id="22" creationId="{8869B012-63AF-4CDF-B5C5-AE65018960EF}"/>
          </ac:spMkLst>
        </pc:spChg>
        <pc:spChg chg="mod">
          <ac:chgData name="Ορέστης Αντωνίου" userId="aa65568b-29c0-48f4-92ec-07a3c5292fa9" providerId="ADAL" clId="{DE88E316-3909-488D-95FB-8D2A51837A7C}" dt="2023-05-07T14:40:59.423" v="181" actId="207"/>
          <ac:spMkLst>
            <pc:docMk/>
            <pc:sldMk cId="3507188199" sldId="381"/>
            <ac:spMk id="23" creationId="{C3BE30E6-8B85-6CDF-99B3-13961BE390AD}"/>
          </ac:spMkLst>
        </pc:spChg>
        <pc:spChg chg="mod">
          <ac:chgData name="Ορέστης Αντωνίου" userId="aa65568b-29c0-48f4-92ec-07a3c5292fa9" providerId="ADAL" clId="{DE88E316-3909-488D-95FB-8D2A51837A7C}" dt="2023-05-07T14:40:50.185" v="178" actId="207"/>
          <ac:spMkLst>
            <pc:docMk/>
            <pc:sldMk cId="3507188199" sldId="381"/>
            <ac:spMk id="24" creationId="{40410D96-40D6-FBC0-E0E6-1A9E5D4D3829}"/>
          </ac:spMkLst>
        </pc:spChg>
        <pc:spChg chg="mod">
          <ac:chgData name="Ορέστης Αντωνίου" userId="aa65568b-29c0-48f4-92ec-07a3c5292fa9" providerId="ADAL" clId="{DE88E316-3909-488D-95FB-8D2A51837A7C}" dt="2023-05-12T17:11:08.919" v="664" actId="20577"/>
          <ac:spMkLst>
            <pc:docMk/>
            <pc:sldMk cId="3507188199" sldId="381"/>
            <ac:spMk id="25" creationId="{C9D26FDD-8234-3988-0FF9-BC81FACD791B}"/>
          </ac:spMkLst>
        </pc:spChg>
        <pc:spChg chg="mod topLvl">
          <ac:chgData name="Ορέστης Αντωνίου" userId="aa65568b-29c0-48f4-92ec-07a3c5292fa9" providerId="ADAL" clId="{DE88E316-3909-488D-95FB-8D2A51837A7C}" dt="2023-05-07T14:41:44.361" v="187" actId="207"/>
          <ac:spMkLst>
            <pc:docMk/>
            <pc:sldMk cId="3507188199" sldId="381"/>
            <ac:spMk id="26" creationId="{78D68DD9-B675-5D0C-66B0-1DD749A818D5}"/>
          </ac:spMkLst>
        </pc:spChg>
        <pc:spChg chg="mod topLvl">
          <ac:chgData name="Ορέστης Αντωνίου" userId="aa65568b-29c0-48f4-92ec-07a3c5292fa9" providerId="ADAL" clId="{DE88E316-3909-488D-95FB-8D2A51837A7C}" dt="2023-05-07T14:37:01.149" v="151" actId="165"/>
          <ac:spMkLst>
            <pc:docMk/>
            <pc:sldMk cId="3507188199" sldId="381"/>
            <ac:spMk id="31" creationId="{D0BDD753-AD53-E890-7BC9-A2548D83781D}"/>
          </ac:spMkLst>
        </pc:spChg>
        <pc:spChg chg="mod">
          <ac:chgData name="Ορέστης Αντωνίου" userId="aa65568b-29c0-48f4-92ec-07a3c5292fa9" providerId="ADAL" clId="{DE88E316-3909-488D-95FB-8D2A51837A7C}" dt="2023-05-07T14:38:57.555" v="164" actId="165"/>
          <ac:spMkLst>
            <pc:docMk/>
            <pc:sldMk cId="3507188199" sldId="381"/>
            <ac:spMk id="35" creationId="{CA1950BF-5645-DCDA-C42D-627C941949AF}"/>
          </ac:spMkLst>
        </pc:spChg>
        <pc:grpChg chg="mod">
          <ac:chgData name="Ορέστης Αντωνίου" userId="aa65568b-29c0-48f4-92ec-07a3c5292fa9" providerId="ADAL" clId="{DE88E316-3909-488D-95FB-8D2A51837A7C}" dt="2023-05-07T14:37:01.149" v="151" actId="165"/>
          <ac:grpSpMkLst>
            <pc:docMk/>
            <pc:sldMk cId="3507188199" sldId="381"/>
            <ac:grpSpMk id="11" creationId="{A550118F-C88A-86E1-BB4A-EACCC43791CA}"/>
          </ac:grpSpMkLst>
        </pc:grpChg>
        <pc:grpChg chg="mod topLvl">
          <ac:chgData name="Ορέστης Αντωνίου" userId="aa65568b-29c0-48f4-92ec-07a3c5292fa9" providerId="ADAL" clId="{DE88E316-3909-488D-95FB-8D2A51837A7C}" dt="2023-05-07T14:37:01.149" v="151" actId="165"/>
          <ac:grpSpMkLst>
            <pc:docMk/>
            <pc:sldMk cId="3507188199" sldId="381"/>
            <ac:grpSpMk id="21" creationId="{2FD691E8-69AD-C9A9-5983-2D72D10D6FA7}"/>
          </ac:grpSpMkLst>
        </pc:grpChg>
        <pc:grpChg chg="mod topLvl">
          <ac:chgData name="Ορέστης Αντωνίου" userId="aa65568b-29c0-48f4-92ec-07a3c5292fa9" providerId="ADAL" clId="{DE88E316-3909-488D-95FB-8D2A51837A7C}" dt="2023-05-07T14:37:01.149" v="151" actId="165"/>
          <ac:grpSpMkLst>
            <pc:docMk/>
            <pc:sldMk cId="3507188199" sldId="381"/>
            <ac:grpSpMk id="28" creationId="{A6304986-755C-829A-E53A-650EA52DAC38}"/>
          </ac:grpSpMkLst>
        </pc:grpChg>
        <pc:grpChg chg="mod topLvl">
          <ac:chgData name="Ορέστης Αντωνίου" userId="aa65568b-29c0-48f4-92ec-07a3c5292fa9" providerId="ADAL" clId="{DE88E316-3909-488D-95FB-8D2A51837A7C}" dt="2023-05-07T14:41:33.798" v="185" actId="552"/>
          <ac:grpSpMkLst>
            <pc:docMk/>
            <pc:sldMk cId="3507188199" sldId="381"/>
            <ac:grpSpMk id="29" creationId="{DFA9840D-5C24-44CE-2C48-7891511DBE62}"/>
          </ac:grpSpMkLst>
        </pc:grpChg>
        <pc:grpChg chg="del">
          <ac:chgData name="Ορέστης Αντωνίου" userId="aa65568b-29c0-48f4-92ec-07a3c5292fa9" providerId="ADAL" clId="{DE88E316-3909-488D-95FB-8D2A51837A7C}" dt="2023-05-07T14:37:01.149" v="151" actId="165"/>
          <ac:grpSpMkLst>
            <pc:docMk/>
            <pc:sldMk cId="3507188199" sldId="381"/>
            <ac:grpSpMk id="32" creationId="{CB95D810-DD88-23E4-9DB1-3DF2D8E60954}"/>
          </ac:grpSpMkLst>
        </pc:grpChg>
        <pc:grpChg chg="mod topLvl">
          <ac:chgData name="Ορέστης Αντωνίου" userId="aa65568b-29c0-48f4-92ec-07a3c5292fa9" providerId="ADAL" clId="{DE88E316-3909-488D-95FB-8D2A51837A7C}" dt="2023-05-07T14:38:57.555" v="164" actId="165"/>
          <ac:grpSpMkLst>
            <pc:docMk/>
            <pc:sldMk cId="3507188199" sldId="381"/>
            <ac:grpSpMk id="36" creationId="{70049518-0115-F91F-011E-542D224A43ED}"/>
          </ac:grpSpMkLst>
        </pc:grpChg>
        <pc:grpChg chg="del">
          <ac:chgData name="Ορέστης Αντωνίου" userId="aa65568b-29c0-48f4-92ec-07a3c5292fa9" providerId="ADAL" clId="{DE88E316-3909-488D-95FB-8D2A51837A7C}" dt="2023-05-07T14:38:57.555" v="164" actId="165"/>
          <ac:grpSpMkLst>
            <pc:docMk/>
            <pc:sldMk cId="3507188199" sldId="381"/>
            <ac:grpSpMk id="37" creationId="{8CBF850B-98FC-74A6-FC4A-54C6FCC38FA1}"/>
          </ac:grpSpMkLst>
        </pc:grpChg>
        <pc:picChg chg="mod">
          <ac:chgData name="Ορέστης Αντωνίου" userId="aa65568b-29c0-48f4-92ec-07a3c5292fa9" providerId="ADAL" clId="{DE88E316-3909-488D-95FB-8D2A51837A7C}" dt="2023-05-07T14:37:01.149" v="151" actId="165"/>
          <ac:picMkLst>
            <pc:docMk/>
            <pc:sldMk cId="3507188199" sldId="381"/>
            <ac:picMk id="4" creationId="{204556B0-D491-891E-D946-1B951766C99F}"/>
          </ac:picMkLst>
        </pc:picChg>
        <pc:picChg chg="mod">
          <ac:chgData name="Ορέστης Αντωνίου" userId="aa65568b-29c0-48f4-92ec-07a3c5292fa9" providerId="ADAL" clId="{DE88E316-3909-488D-95FB-8D2A51837A7C}" dt="2023-05-07T14:37:01.149" v="151" actId="165"/>
          <ac:picMkLst>
            <pc:docMk/>
            <pc:sldMk cId="3507188199" sldId="381"/>
            <ac:picMk id="18" creationId="{02FAE369-8834-3DB1-BFF2-DD2B4A6540C7}"/>
          </ac:picMkLst>
        </pc:picChg>
        <pc:picChg chg="mod">
          <ac:chgData name="Ορέστης Αντωνίου" userId="aa65568b-29c0-48f4-92ec-07a3c5292fa9" providerId="ADAL" clId="{DE88E316-3909-488D-95FB-8D2A51837A7C}" dt="2023-05-07T14:37:01.149" v="151" actId="165"/>
          <ac:picMkLst>
            <pc:docMk/>
            <pc:sldMk cId="3507188199" sldId="381"/>
            <ac:picMk id="19" creationId="{E5771248-9C9D-108F-E2AD-A791150E29EF}"/>
          </ac:picMkLst>
        </pc:picChg>
        <pc:picChg chg="mod">
          <ac:chgData name="Ορέστης Αντωνίου" userId="aa65568b-29c0-48f4-92ec-07a3c5292fa9" providerId="ADAL" clId="{DE88E316-3909-488D-95FB-8D2A51837A7C}" dt="2023-05-07T14:37:01.149" v="151" actId="165"/>
          <ac:picMkLst>
            <pc:docMk/>
            <pc:sldMk cId="3507188199" sldId="381"/>
            <ac:picMk id="1028" creationId="{A6A98C54-D357-A4F3-4C3D-A9EA78FAEBC7}"/>
          </ac:picMkLst>
        </pc:picChg>
        <pc:picChg chg="mod topLvl">
          <ac:chgData name="Ορέστης Αντωνίου" userId="aa65568b-29c0-48f4-92ec-07a3c5292fa9" providerId="ADAL" clId="{DE88E316-3909-488D-95FB-8D2A51837A7C}" dt="2023-05-07T14:38:57.555" v="164" actId="165"/>
          <ac:picMkLst>
            <pc:docMk/>
            <pc:sldMk cId="3507188199" sldId="381"/>
            <ac:picMk id="1030" creationId="{555C8395-F674-12F8-D64B-15A8080166D9}"/>
          </ac:picMkLst>
        </pc:picChg>
        <pc:picChg chg="mod">
          <ac:chgData name="Ορέστης Αντωνίου" userId="aa65568b-29c0-48f4-92ec-07a3c5292fa9" providerId="ADAL" clId="{DE88E316-3909-488D-95FB-8D2A51837A7C}" dt="2023-05-07T14:38:57.555" v="164" actId="165"/>
          <ac:picMkLst>
            <pc:docMk/>
            <pc:sldMk cId="3507188199" sldId="381"/>
            <ac:picMk id="1044" creationId="{6F4BD55F-C6A2-9015-8B8C-83564FC9EBD6}"/>
          </ac:picMkLst>
        </pc:picChg>
      </pc:sldChg>
      <pc:sldChg chg="del">
        <pc:chgData name="Ορέστης Αντωνίου" userId="aa65568b-29c0-48f4-92ec-07a3c5292fa9" providerId="ADAL" clId="{DE88E316-3909-488D-95FB-8D2A51837A7C}" dt="2023-05-07T14:43:08.605" v="189" actId="2696"/>
        <pc:sldMkLst>
          <pc:docMk/>
          <pc:sldMk cId="2878825007" sldId="382"/>
        </pc:sldMkLst>
      </pc:sldChg>
      <pc:sldChg chg="modAnim">
        <pc:chgData name="Ορέστης Αντωνίου" userId="aa65568b-29c0-48f4-92ec-07a3c5292fa9" providerId="ADAL" clId="{DE88E316-3909-488D-95FB-8D2A51837A7C}" dt="2023-05-07T15:01:34.293" v="287"/>
        <pc:sldMkLst>
          <pc:docMk/>
          <pc:sldMk cId="500250786" sldId="383"/>
        </pc:sldMkLst>
      </pc:sldChg>
      <pc:sldChg chg="modAnim">
        <pc:chgData name="Ορέστης Αντωνίου" userId="aa65568b-29c0-48f4-92ec-07a3c5292fa9" providerId="ADAL" clId="{DE88E316-3909-488D-95FB-8D2A51837A7C}" dt="2023-05-07T15:01:47.610" v="290"/>
        <pc:sldMkLst>
          <pc:docMk/>
          <pc:sldMk cId="4156631387" sldId="384"/>
        </pc:sldMkLst>
      </pc:sldChg>
      <pc:sldChg chg="modAnim">
        <pc:chgData name="Ορέστης Αντωνίου" userId="aa65568b-29c0-48f4-92ec-07a3c5292fa9" providerId="ADAL" clId="{DE88E316-3909-488D-95FB-8D2A51837A7C}" dt="2023-05-07T15:02:07.037" v="293"/>
        <pc:sldMkLst>
          <pc:docMk/>
          <pc:sldMk cId="1908465301" sldId="385"/>
        </pc:sldMkLst>
      </pc:sldChg>
      <pc:sldChg chg="modAnim">
        <pc:chgData name="Ορέστης Αντωνίου" userId="aa65568b-29c0-48f4-92ec-07a3c5292fa9" providerId="ADAL" clId="{DE88E316-3909-488D-95FB-8D2A51837A7C}" dt="2023-05-07T15:02:24.445" v="296"/>
        <pc:sldMkLst>
          <pc:docMk/>
          <pc:sldMk cId="2871406217" sldId="386"/>
        </pc:sldMkLst>
      </pc:sldChg>
      <pc:sldChg chg="modAnim">
        <pc:chgData name="Ορέστης Αντωνίου" userId="aa65568b-29c0-48f4-92ec-07a3c5292fa9" providerId="ADAL" clId="{DE88E316-3909-488D-95FB-8D2A51837A7C}" dt="2023-05-07T15:06:19.169" v="330"/>
        <pc:sldMkLst>
          <pc:docMk/>
          <pc:sldMk cId="1042689456" sldId="387"/>
        </pc:sldMkLst>
      </pc:sldChg>
      <pc:sldChg chg="modAnim">
        <pc:chgData name="Ορέστης Αντωνίου" userId="aa65568b-29c0-48f4-92ec-07a3c5292fa9" providerId="ADAL" clId="{DE88E316-3909-488D-95FB-8D2A51837A7C}" dt="2023-05-07T15:03:16.457" v="305"/>
        <pc:sldMkLst>
          <pc:docMk/>
          <pc:sldMk cId="2683393334" sldId="388"/>
        </pc:sldMkLst>
      </pc:sldChg>
      <pc:sldChg chg="modAnim">
        <pc:chgData name="Ορέστης Αντωνίου" userId="aa65568b-29c0-48f4-92ec-07a3c5292fa9" providerId="ADAL" clId="{DE88E316-3909-488D-95FB-8D2A51837A7C}" dt="2023-05-07T15:06:44.590" v="333"/>
        <pc:sldMkLst>
          <pc:docMk/>
          <pc:sldMk cId="2353140951" sldId="389"/>
        </pc:sldMkLst>
      </pc:sldChg>
      <pc:sldChg chg="modAnim">
        <pc:chgData name="Ορέστης Αντωνίου" userId="aa65568b-29c0-48f4-92ec-07a3c5292fa9" providerId="ADAL" clId="{DE88E316-3909-488D-95FB-8D2A51837A7C}" dt="2023-05-07T15:02:49.212" v="301"/>
        <pc:sldMkLst>
          <pc:docMk/>
          <pc:sldMk cId="2259877508" sldId="390"/>
        </pc:sldMkLst>
      </pc:sldChg>
      <pc:sldChg chg="modAnim">
        <pc:chgData name="Ορέστης Αντωνίου" userId="aa65568b-29c0-48f4-92ec-07a3c5292fa9" providerId="ADAL" clId="{DE88E316-3909-488D-95FB-8D2A51837A7C}" dt="2023-05-07T15:03:41.849" v="311"/>
        <pc:sldMkLst>
          <pc:docMk/>
          <pc:sldMk cId="3932761799" sldId="391"/>
        </pc:sldMkLst>
      </pc:sldChg>
      <pc:sldChg chg="modAnim">
        <pc:chgData name="Ορέστης Αντωνίου" userId="aa65568b-29c0-48f4-92ec-07a3c5292fa9" providerId="ADAL" clId="{DE88E316-3909-488D-95FB-8D2A51837A7C}" dt="2023-05-07T15:04:02.298" v="314"/>
        <pc:sldMkLst>
          <pc:docMk/>
          <pc:sldMk cId="1512350907" sldId="392"/>
        </pc:sldMkLst>
      </pc:sldChg>
      <pc:sldChg chg="modAnim">
        <pc:chgData name="Ορέστης Αντωνίου" userId="aa65568b-29c0-48f4-92ec-07a3c5292fa9" providerId="ADAL" clId="{DE88E316-3909-488D-95FB-8D2A51837A7C}" dt="2023-05-07T15:04:18.085" v="317"/>
        <pc:sldMkLst>
          <pc:docMk/>
          <pc:sldMk cId="1985983033" sldId="393"/>
        </pc:sldMkLst>
      </pc:sldChg>
      <pc:sldChg chg="modAnim">
        <pc:chgData name="Ορέστης Αντωνίου" userId="aa65568b-29c0-48f4-92ec-07a3c5292fa9" providerId="ADAL" clId="{DE88E316-3909-488D-95FB-8D2A51837A7C}" dt="2023-05-07T15:04:56.848" v="323"/>
        <pc:sldMkLst>
          <pc:docMk/>
          <pc:sldMk cId="3266766787" sldId="394"/>
        </pc:sldMkLst>
      </pc:sldChg>
      <pc:sldChg chg="modAnim">
        <pc:chgData name="Ορέστης Αντωνίου" userId="aa65568b-29c0-48f4-92ec-07a3c5292fa9" providerId="ADAL" clId="{DE88E316-3909-488D-95FB-8D2A51837A7C}" dt="2023-05-07T15:04:31.270" v="320"/>
        <pc:sldMkLst>
          <pc:docMk/>
          <pc:sldMk cId="3436432687" sldId="396"/>
        </pc:sldMkLst>
      </pc:sldChg>
      <pc:sldChg chg="modAnim">
        <pc:chgData name="Ορέστης Αντωνίου" userId="aa65568b-29c0-48f4-92ec-07a3c5292fa9" providerId="ADAL" clId="{DE88E316-3909-488D-95FB-8D2A51837A7C}" dt="2023-05-07T15:05:12.364" v="326"/>
        <pc:sldMkLst>
          <pc:docMk/>
          <pc:sldMk cId="185445051" sldId="397"/>
        </pc:sldMkLst>
      </pc:sldChg>
      <pc:sldChg chg="modAnim">
        <pc:chgData name="Ορέστης Αντωνίου" userId="aa65568b-29c0-48f4-92ec-07a3c5292fa9" providerId="ADAL" clId="{DE88E316-3909-488D-95FB-8D2A51837A7C}" dt="2023-05-07T15:05:25.311" v="329"/>
        <pc:sldMkLst>
          <pc:docMk/>
          <pc:sldMk cId="3187544298" sldId="398"/>
        </pc:sldMkLst>
      </pc:sldChg>
      <pc:sldChg chg="modAnim">
        <pc:chgData name="Ορέστης Αντωνίου" userId="aa65568b-29c0-48f4-92ec-07a3c5292fa9" providerId="ADAL" clId="{DE88E316-3909-488D-95FB-8D2A51837A7C}" dt="2023-05-07T15:37:11.440" v="417"/>
        <pc:sldMkLst>
          <pc:docMk/>
          <pc:sldMk cId="657676662" sldId="399"/>
        </pc:sldMkLst>
      </pc:sldChg>
      <pc:sldChg chg="addSp delSp modSp modAnim">
        <pc:chgData name="Ορέστης Αντωνίου" userId="aa65568b-29c0-48f4-92ec-07a3c5292fa9" providerId="ADAL" clId="{DE88E316-3909-488D-95FB-8D2A51837A7C}" dt="2023-05-07T15:37:56.565" v="424"/>
        <pc:sldMkLst>
          <pc:docMk/>
          <pc:sldMk cId="292997513" sldId="400"/>
        </pc:sldMkLst>
        <pc:spChg chg="mod">
          <ac:chgData name="Ορέστης Αντωνίου" userId="aa65568b-29c0-48f4-92ec-07a3c5292fa9" providerId="ADAL" clId="{DE88E316-3909-488D-95FB-8D2A51837A7C}" dt="2023-05-07T15:37:33.359" v="418" actId="165"/>
          <ac:spMkLst>
            <pc:docMk/>
            <pc:sldMk cId="292997513" sldId="400"/>
            <ac:spMk id="8" creationId="{EEF2EB6B-8137-86F8-1AB1-C9C257AD4F8B}"/>
          </ac:spMkLst>
        </pc:spChg>
        <pc:spChg chg="mod">
          <ac:chgData name="Ορέστης Αντωνίου" userId="aa65568b-29c0-48f4-92ec-07a3c5292fa9" providerId="ADAL" clId="{DE88E316-3909-488D-95FB-8D2A51837A7C}" dt="2023-05-07T15:37:33.359" v="418" actId="165"/>
          <ac:spMkLst>
            <pc:docMk/>
            <pc:sldMk cId="292997513" sldId="400"/>
            <ac:spMk id="18" creationId="{57C0FF71-A63F-215B-01AA-C71D97F4296C}"/>
          </ac:spMkLst>
        </pc:spChg>
        <pc:spChg chg="mod">
          <ac:chgData name="Ορέστης Αντωνίου" userId="aa65568b-29c0-48f4-92ec-07a3c5292fa9" providerId="ADAL" clId="{DE88E316-3909-488D-95FB-8D2A51837A7C}" dt="2023-05-07T15:37:33.359" v="418" actId="165"/>
          <ac:spMkLst>
            <pc:docMk/>
            <pc:sldMk cId="292997513" sldId="400"/>
            <ac:spMk id="19" creationId="{DC613F65-800B-AFC0-2D4F-FE6A4A9DCE1B}"/>
          </ac:spMkLst>
        </pc:spChg>
        <pc:grpChg chg="add mod">
          <ac:chgData name="Ορέστης Αντωνίου" userId="aa65568b-29c0-48f4-92ec-07a3c5292fa9" providerId="ADAL" clId="{DE88E316-3909-488D-95FB-8D2A51837A7C}" dt="2023-05-07T15:37:39.657" v="419" actId="164"/>
          <ac:grpSpMkLst>
            <pc:docMk/>
            <pc:sldMk cId="292997513" sldId="400"/>
            <ac:grpSpMk id="9" creationId="{3470AA56-B6EB-9210-21E2-339C3444BB5E}"/>
          </ac:grpSpMkLst>
        </pc:grpChg>
        <pc:grpChg chg="mod topLvl">
          <ac:chgData name="Ορέστης Αντωνίου" userId="aa65568b-29c0-48f4-92ec-07a3c5292fa9" providerId="ADAL" clId="{DE88E316-3909-488D-95FB-8D2A51837A7C}" dt="2023-05-07T15:37:33.359" v="418" actId="165"/>
          <ac:grpSpMkLst>
            <pc:docMk/>
            <pc:sldMk cId="292997513" sldId="400"/>
            <ac:grpSpMk id="11" creationId="{7BB76A13-2B49-8035-523C-612B8E3D6477}"/>
          </ac:grpSpMkLst>
        </pc:grpChg>
        <pc:grpChg chg="mod topLvl">
          <ac:chgData name="Ορέστης Αντωνίου" userId="aa65568b-29c0-48f4-92ec-07a3c5292fa9" providerId="ADAL" clId="{DE88E316-3909-488D-95FB-8D2A51837A7C}" dt="2023-05-07T15:37:39.657" v="419" actId="164"/>
          <ac:grpSpMkLst>
            <pc:docMk/>
            <pc:sldMk cId="292997513" sldId="400"/>
            <ac:grpSpMk id="21" creationId="{035F004E-9E1B-160C-93D5-C6EA31BC6D5E}"/>
          </ac:grpSpMkLst>
        </pc:grpChg>
        <pc:grpChg chg="del">
          <ac:chgData name="Ορέστης Αντωνίου" userId="aa65568b-29c0-48f4-92ec-07a3c5292fa9" providerId="ADAL" clId="{DE88E316-3909-488D-95FB-8D2A51837A7C}" dt="2023-05-07T15:37:33.359" v="418" actId="165"/>
          <ac:grpSpMkLst>
            <pc:docMk/>
            <pc:sldMk cId="292997513" sldId="400"/>
            <ac:grpSpMk id="22" creationId="{B1A6F6B1-5397-7F55-29B1-A089F893DBF7}"/>
          </ac:grpSpMkLst>
        </pc:grpChg>
        <pc:picChg chg="mod">
          <ac:chgData name="Ορέστης Αντωνίου" userId="aa65568b-29c0-48f4-92ec-07a3c5292fa9" providerId="ADAL" clId="{DE88E316-3909-488D-95FB-8D2A51837A7C}" dt="2023-05-07T15:37:33.359" v="418" actId="165"/>
          <ac:picMkLst>
            <pc:docMk/>
            <pc:sldMk cId="292997513" sldId="400"/>
            <ac:picMk id="7" creationId="{FE95DE96-4EC6-018A-4252-146143D14B27}"/>
          </ac:picMkLst>
        </pc:picChg>
        <pc:picChg chg="mod topLvl">
          <ac:chgData name="Ορέστης Αντωνίου" userId="aa65568b-29c0-48f4-92ec-07a3c5292fa9" providerId="ADAL" clId="{DE88E316-3909-488D-95FB-8D2A51837A7C}" dt="2023-05-07T15:37:39.657" v="419" actId="164"/>
          <ac:picMkLst>
            <pc:docMk/>
            <pc:sldMk cId="292997513" sldId="400"/>
            <ac:picMk id="10" creationId="{C9524CD1-C8B2-111E-9801-98D07557F1D0}"/>
          </ac:picMkLst>
        </pc:picChg>
        <pc:picChg chg="mod">
          <ac:chgData name="Ορέστης Αντωνίου" userId="aa65568b-29c0-48f4-92ec-07a3c5292fa9" providerId="ADAL" clId="{DE88E316-3909-488D-95FB-8D2A51837A7C}" dt="2023-05-07T15:37:33.359" v="418" actId="165"/>
          <ac:picMkLst>
            <pc:docMk/>
            <pc:sldMk cId="292997513" sldId="400"/>
            <ac:picMk id="20" creationId="{31AE006C-85D4-BCB3-78AA-27F394185484}"/>
          </ac:picMkLst>
        </pc:picChg>
      </pc:sldChg>
      <pc:sldChg chg="modSp mod modAnim">
        <pc:chgData name="Ορέστης Αντωνίου" userId="aa65568b-29c0-48f4-92ec-07a3c5292fa9" providerId="ADAL" clId="{DE88E316-3909-488D-95FB-8D2A51837A7C}" dt="2023-05-07T15:42:30.622" v="446"/>
        <pc:sldMkLst>
          <pc:docMk/>
          <pc:sldMk cId="1438934043" sldId="401"/>
        </pc:sldMkLst>
        <pc:spChg chg="mod">
          <ac:chgData name="Ορέστης Αντωνίου" userId="aa65568b-29c0-48f4-92ec-07a3c5292fa9" providerId="ADAL" clId="{DE88E316-3909-488D-95FB-8D2A51837A7C}" dt="2023-05-07T15:38:36.551" v="425" actId="20577"/>
          <ac:spMkLst>
            <pc:docMk/>
            <pc:sldMk cId="1438934043" sldId="401"/>
            <ac:spMk id="25" creationId="{55A314EC-0EBE-1382-C7A0-AFD556FDE474}"/>
          </ac:spMkLst>
        </pc:spChg>
      </pc:sldChg>
      <pc:sldChg chg="modAnim">
        <pc:chgData name="Ορέστης Αντωνίου" userId="aa65568b-29c0-48f4-92ec-07a3c5292fa9" providerId="ADAL" clId="{DE88E316-3909-488D-95FB-8D2A51837A7C}" dt="2023-05-07T15:43:07.001" v="449"/>
        <pc:sldMkLst>
          <pc:docMk/>
          <pc:sldMk cId="3911015991" sldId="402"/>
        </pc:sldMkLst>
      </pc:sldChg>
      <pc:sldChg chg="modAnim">
        <pc:chgData name="Ορέστης Αντωνίου" userId="aa65568b-29c0-48f4-92ec-07a3c5292fa9" providerId="ADAL" clId="{DE88E316-3909-488D-95FB-8D2A51837A7C}" dt="2023-05-07T15:43:22.281" v="452"/>
        <pc:sldMkLst>
          <pc:docMk/>
          <pc:sldMk cId="1907789764" sldId="403"/>
        </pc:sldMkLst>
      </pc:sldChg>
      <pc:sldChg chg="modAnim">
        <pc:chgData name="Ορέστης Αντωνίου" userId="aa65568b-29c0-48f4-92ec-07a3c5292fa9" providerId="ADAL" clId="{DE88E316-3909-488D-95FB-8D2A51837A7C}" dt="2023-05-07T15:43:44.616" v="455"/>
        <pc:sldMkLst>
          <pc:docMk/>
          <pc:sldMk cId="3624496798" sldId="404"/>
        </pc:sldMkLst>
      </pc:sldChg>
      <pc:sldChg chg="modSp mod modAnim">
        <pc:chgData name="Ορέστης Αντωνίου" userId="aa65568b-29c0-48f4-92ec-07a3c5292fa9" providerId="ADAL" clId="{DE88E316-3909-488D-95FB-8D2A51837A7C}" dt="2023-05-07T15:44:37.904" v="463" actId="14838"/>
        <pc:sldMkLst>
          <pc:docMk/>
          <pc:sldMk cId="2338888800" sldId="405"/>
        </pc:sldMkLst>
        <pc:spChg chg="mod">
          <ac:chgData name="Ορέστης Αντωνίου" userId="aa65568b-29c0-48f4-92ec-07a3c5292fa9" providerId="ADAL" clId="{DE88E316-3909-488D-95FB-8D2A51837A7C}" dt="2023-05-07T15:44:37.904" v="463" actId="14838"/>
          <ac:spMkLst>
            <pc:docMk/>
            <pc:sldMk cId="2338888800" sldId="405"/>
            <ac:spMk id="37" creationId="{E8FFB8F2-1FE3-AABC-C8BA-BBAC803D07D9}"/>
          </ac:spMkLst>
        </pc:spChg>
      </pc:sldChg>
      <pc:sldChg chg="modSp mod modAnim">
        <pc:chgData name="Ορέστης Αντωνίου" userId="aa65568b-29c0-48f4-92ec-07a3c5292fa9" providerId="ADAL" clId="{DE88E316-3909-488D-95FB-8D2A51837A7C}" dt="2023-05-07T15:44:56.704" v="465" actId="14838"/>
        <pc:sldMkLst>
          <pc:docMk/>
          <pc:sldMk cId="3879438816" sldId="406"/>
        </pc:sldMkLst>
        <pc:spChg chg="mod">
          <ac:chgData name="Ορέστης Αντωνίου" userId="aa65568b-29c0-48f4-92ec-07a3c5292fa9" providerId="ADAL" clId="{DE88E316-3909-488D-95FB-8D2A51837A7C}" dt="2023-05-07T15:44:56.704" v="465" actId="14838"/>
          <ac:spMkLst>
            <pc:docMk/>
            <pc:sldMk cId="3879438816" sldId="406"/>
            <ac:spMk id="55" creationId="{A24A1EA7-045F-2BAC-D845-D1A23B302DB2}"/>
          </ac:spMkLst>
        </pc:spChg>
      </pc:sldChg>
      <pc:sldChg chg="modAnim">
        <pc:chgData name="Ορέστης Αντωνίου" userId="aa65568b-29c0-48f4-92ec-07a3c5292fa9" providerId="ADAL" clId="{DE88E316-3909-488D-95FB-8D2A51837A7C}" dt="2023-05-07T15:46:30.827" v="470"/>
        <pc:sldMkLst>
          <pc:docMk/>
          <pc:sldMk cId="670843913" sldId="408"/>
        </pc:sldMkLst>
      </pc:sldChg>
      <pc:sldChg chg="modAnim">
        <pc:chgData name="Ορέστης Αντωνίου" userId="aa65568b-29c0-48f4-92ec-07a3c5292fa9" providerId="ADAL" clId="{DE88E316-3909-488D-95FB-8D2A51837A7C}" dt="2023-05-07T15:46:40.898" v="473"/>
        <pc:sldMkLst>
          <pc:docMk/>
          <pc:sldMk cId="197642662" sldId="409"/>
        </pc:sldMkLst>
      </pc:sldChg>
      <pc:sldChg chg="modAnim">
        <pc:chgData name="Ορέστης Αντωνίου" userId="aa65568b-29c0-48f4-92ec-07a3c5292fa9" providerId="ADAL" clId="{DE88E316-3909-488D-95FB-8D2A51837A7C}" dt="2023-05-07T15:47:18.941" v="480"/>
        <pc:sldMkLst>
          <pc:docMk/>
          <pc:sldMk cId="3138323006" sldId="410"/>
        </pc:sldMkLst>
      </pc:sldChg>
      <pc:sldChg chg="modAnim">
        <pc:chgData name="Ορέστης Αντωνίου" userId="aa65568b-29c0-48f4-92ec-07a3c5292fa9" providerId="ADAL" clId="{DE88E316-3909-488D-95FB-8D2A51837A7C}" dt="2023-05-07T15:47:00.381" v="476"/>
        <pc:sldMkLst>
          <pc:docMk/>
          <pc:sldMk cId="1225756332" sldId="411"/>
        </pc:sldMkLst>
      </pc:sldChg>
      <pc:sldChg chg="modSp mod">
        <pc:chgData name="Ορέστης Αντωνίου" userId="aa65568b-29c0-48f4-92ec-07a3c5292fa9" providerId="ADAL" clId="{DE88E316-3909-488D-95FB-8D2A51837A7C}" dt="2023-05-07T15:48:11.027" v="518" actId="207"/>
        <pc:sldMkLst>
          <pc:docMk/>
          <pc:sldMk cId="271298165" sldId="412"/>
        </pc:sldMkLst>
        <pc:spChg chg="mod">
          <ac:chgData name="Ορέστης Αντωνίου" userId="aa65568b-29c0-48f4-92ec-07a3c5292fa9" providerId="ADAL" clId="{DE88E316-3909-488D-95FB-8D2A51837A7C}" dt="2023-05-07T15:48:11.027" v="518" actId="207"/>
          <ac:spMkLst>
            <pc:docMk/>
            <pc:sldMk cId="271298165" sldId="412"/>
            <ac:spMk id="17" creationId="{59B66833-5565-8D31-7B6F-B58801F33BDA}"/>
          </ac:spMkLst>
        </pc:spChg>
      </pc:sldChg>
      <pc:sldChg chg="modSp mod modAnim">
        <pc:chgData name="Ορέστης Αντωνίου" userId="aa65568b-29c0-48f4-92ec-07a3c5292fa9" providerId="ADAL" clId="{DE88E316-3909-488D-95FB-8D2A51837A7C}" dt="2023-05-07T15:52:54.406" v="590" actId="20577"/>
        <pc:sldMkLst>
          <pc:docMk/>
          <pc:sldMk cId="2601501796" sldId="413"/>
        </pc:sldMkLst>
        <pc:spChg chg="mod">
          <ac:chgData name="Ορέστης Αντωνίου" userId="aa65568b-29c0-48f4-92ec-07a3c5292fa9" providerId="ADAL" clId="{DE88E316-3909-488D-95FB-8D2A51837A7C}" dt="2023-05-07T15:52:54.406" v="590" actId="20577"/>
          <ac:spMkLst>
            <pc:docMk/>
            <pc:sldMk cId="2601501796" sldId="413"/>
            <ac:spMk id="17" creationId="{59B66833-5565-8D31-7B6F-B58801F33BDA}"/>
          </ac:spMkLst>
        </pc:spChg>
      </pc:sldChg>
      <pc:sldChg chg="modSp mod modAnim">
        <pc:chgData name="Ορέστης Αντωνίου" userId="aa65568b-29c0-48f4-92ec-07a3c5292fa9" providerId="ADAL" clId="{DE88E316-3909-488D-95FB-8D2A51837A7C}" dt="2023-05-07T15:53:19.336" v="601"/>
        <pc:sldMkLst>
          <pc:docMk/>
          <pc:sldMk cId="871314202" sldId="414"/>
        </pc:sldMkLst>
        <pc:spChg chg="mod">
          <ac:chgData name="Ορέστης Αντωνίου" userId="aa65568b-29c0-48f4-92ec-07a3c5292fa9" providerId="ADAL" clId="{DE88E316-3909-488D-95FB-8D2A51837A7C}" dt="2023-05-07T15:53:08.551" v="600" actId="20577"/>
          <ac:spMkLst>
            <pc:docMk/>
            <pc:sldMk cId="871314202" sldId="414"/>
            <ac:spMk id="4" creationId="{9DFAC3C5-AF87-C1F1-8225-BEFE1704D143}"/>
          </ac:spMkLst>
        </pc:spChg>
      </pc:sldChg>
      <pc:sldChg chg="modAnim">
        <pc:chgData name="Ορέστης Αντωνίου" userId="aa65568b-29c0-48f4-92ec-07a3c5292fa9" providerId="ADAL" clId="{DE88E316-3909-488D-95FB-8D2A51837A7C}" dt="2023-05-07T15:50:15.693" v="551"/>
        <pc:sldMkLst>
          <pc:docMk/>
          <pc:sldMk cId="1096827304" sldId="415"/>
        </pc:sldMkLst>
      </pc:sldChg>
      <pc:sldChg chg="modAnim">
        <pc:chgData name="Ορέστης Αντωνίου" userId="aa65568b-29c0-48f4-92ec-07a3c5292fa9" providerId="ADAL" clId="{DE88E316-3909-488D-95FB-8D2A51837A7C}" dt="2023-05-07T15:50:34.609" v="554"/>
        <pc:sldMkLst>
          <pc:docMk/>
          <pc:sldMk cId="1510418428" sldId="416"/>
        </pc:sldMkLst>
      </pc:sldChg>
      <pc:sldChg chg="modAnim">
        <pc:chgData name="Ορέστης Αντωνίου" userId="aa65568b-29c0-48f4-92ec-07a3c5292fa9" providerId="ADAL" clId="{DE88E316-3909-488D-95FB-8D2A51837A7C}" dt="2023-05-07T15:54:29.567" v="602"/>
        <pc:sldMkLst>
          <pc:docMk/>
          <pc:sldMk cId="3259398118" sldId="417"/>
        </pc:sldMkLst>
      </pc:sldChg>
      <pc:sldChg chg="modAnim">
        <pc:chgData name="Ορέστης Αντωνίου" userId="aa65568b-29c0-48f4-92ec-07a3c5292fa9" providerId="ADAL" clId="{DE88E316-3909-488D-95FB-8D2A51837A7C}" dt="2023-05-07T16:01:57.706" v="629"/>
        <pc:sldMkLst>
          <pc:docMk/>
          <pc:sldMk cId="1023785279" sldId="419"/>
        </pc:sldMkLst>
      </pc:sldChg>
      <pc:sldChg chg="modSp mod">
        <pc:chgData name="Ορέστης Αντωνίου" userId="aa65568b-29c0-48f4-92ec-07a3c5292fa9" providerId="ADAL" clId="{DE88E316-3909-488D-95FB-8D2A51837A7C}" dt="2023-05-07T15:58:43.452" v="608" actId="207"/>
        <pc:sldMkLst>
          <pc:docMk/>
          <pc:sldMk cId="2914520281" sldId="425"/>
        </pc:sldMkLst>
        <pc:spChg chg="mod">
          <ac:chgData name="Ορέστης Αντωνίου" userId="aa65568b-29c0-48f4-92ec-07a3c5292fa9" providerId="ADAL" clId="{DE88E316-3909-488D-95FB-8D2A51837A7C}" dt="2023-05-07T15:57:59.608" v="603" actId="20577"/>
          <ac:spMkLst>
            <pc:docMk/>
            <pc:sldMk cId="2914520281" sldId="425"/>
            <ac:spMk id="83" creationId="{9199085F-5598-7572-0B90-71026BD60592}"/>
          </ac:spMkLst>
        </pc:spChg>
        <pc:spChg chg="mod">
          <ac:chgData name="Ορέστης Αντωνίου" userId="aa65568b-29c0-48f4-92ec-07a3c5292fa9" providerId="ADAL" clId="{DE88E316-3909-488D-95FB-8D2A51837A7C}" dt="2023-05-07T15:58:06.470" v="606" actId="20577"/>
          <ac:spMkLst>
            <pc:docMk/>
            <pc:sldMk cId="2914520281" sldId="425"/>
            <ac:spMk id="89" creationId="{C003FE24-D4B7-9B2E-A75C-8E70EBBA07EA}"/>
          </ac:spMkLst>
        </pc:spChg>
        <pc:spChg chg="mod">
          <ac:chgData name="Ορέστης Αντωνίου" userId="aa65568b-29c0-48f4-92ec-07a3c5292fa9" providerId="ADAL" clId="{DE88E316-3909-488D-95FB-8D2A51837A7C}" dt="2023-05-07T15:58:43.452" v="608" actId="207"/>
          <ac:spMkLst>
            <pc:docMk/>
            <pc:sldMk cId="2914520281" sldId="425"/>
            <ac:spMk id="95" creationId="{3375F1E5-B7A2-4D14-7E7E-FAF98E4B56F8}"/>
          </ac:spMkLst>
        </pc:spChg>
      </pc:sldChg>
      <pc:sldChg chg="add ord">
        <pc:chgData name="Ορέστης Αντωνίου" userId="aa65568b-29c0-48f4-92ec-07a3c5292fa9" providerId="ADAL" clId="{DE88E316-3909-488D-95FB-8D2A51837A7C}" dt="2023-05-07T16:03:24.633" v="632"/>
        <pc:sldMkLst>
          <pc:docMk/>
          <pc:sldMk cId="972527901" sldId="426"/>
        </pc:sldMkLst>
      </pc:sldChg>
      <pc:sldChg chg="del">
        <pc:chgData name="Ορέστης Αντωνίου" userId="aa65568b-29c0-48f4-92ec-07a3c5292fa9" providerId="ADAL" clId="{DE88E316-3909-488D-95FB-8D2A51837A7C}" dt="2023-05-07T16:03:35.572" v="635" actId="2696"/>
        <pc:sldMkLst>
          <pc:docMk/>
          <pc:sldMk cId="4258170334" sldId="427"/>
        </pc:sldMkLst>
      </pc:sldChg>
      <pc:sldChg chg="modSp add mod">
        <pc:chgData name="Ορέστης Αντωνίου" userId="aa65568b-29c0-48f4-92ec-07a3c5292fa9" providerId="ADAL" clId="{DE88E316-3909-488D-95FB-8D2A51837A7C}" dt="2023-05-12T16:46:18.943" v="640" actId="20577"/>
        <pc:sldMkLst>
          <pc:docMk/>
          <pc:sldMk cId="550609155" sldId="450"/>
        </pc:sldMkLst>
        <pc:spChg chg="mod">
          <ac:chgData name="Ορέστης Αντωνίου" userId="aa65568b-29c0-48f4-92ec-07a3c5292fa9" providerId="ADAL" clId="{DE88E316-3909-488D-95FB-8D2A51837A7C}" dt="2023-05-12T16:46:18.943" v="640" actId="20577"/>
          <ac:spMkLst>
            <pc:docMk/>
            <pc:sldMk cId="550609155" sldId="450"/>
            <ac:spMk id="3" creationId="{E7DCA32F-40F7-4A2E-3439-713227F5767E}"/>
          </ac:spMkLst>
        </pc:spChg>
      </pc:sldChg>
      <pc:sldChg chg="add ord">
        <pc:chgData name="Ορέστης Αντωνίου" userId="aa65568b-29c0-48f4-92ec-07a3c5292fa9" providerId="ADAL" clId="{DE88E316-3909-488D-95FB-8D2A51837A7C}" dt="2023-05-07T14:43:10.706" v="191"/>
        <pc:sldMkLst>
          <pc:docMk/>
          <pc:sldMk cId="3034821546" sldId="451"/>
        </pc:sldMkLst>
      </pc:sldChg>
      <pc:sldChg chg="add">
        <pc:chgData name="Ορέστης Αντωνίου" userId="aa65568b-29c0-48f4-92ec-07a3c5292fa9" providerId="ADAL" clId="{DE88E316-3909-488D-95FB-8D2A51837A7C}" dt="2023-05-07T15:32:23.987" v="395"/>
        <pc:sldMkLst>
          <pc:docMk/>
          <pc:sldMk cId="3188112941" sldId="452"/>
        </pc:sldMkLst>
      </pc:sldChg>
      <pc:sldChg chg="add del">
        <pc:chgData name="Ορέστης Αντωνίου" userId="aa65568b-29c0-48f4-92ec-07a3c5292fa9" providerId="ADAL" clId="{DE88E316-3909-488D-95FB-8D2A51837A7C}" dt="2023-05-07T16:03:32.439" v="634" actId="2890"/>
        <pc:sldMkLst>
          <pc:docMk/>
          <pc:sldMk cId="2564065230" sldId="453"/>
        </pc:sldMkLst>
      </pc:sldChg>
    </pc:docChg>
  </pc:docChgLst>
  <pc:docChgLst>
    <pc:chgData name="Ορέστης Αντωνίου" userId="aa65568b-29c0-48f4-92ec-07a3c5292fa9" providerId="ADAL" clId="{FEEC632B-8BC3-4789-9FDC-936EE2483FD2}"/>
    <pc:docChg chg="undo custSel addSld delSld modSld sldOrd addMainMaster">
      <pc:chgData name="Ορέστης Αντωνίου" userId="aa65568b-29c0-48f4-92ec-07a3c5292fa9" providerId="ADAL" clId="{FEEC632B-8BC3-4789-9FDC-936EE2483FD2}" dt="2022-10-24T15:19:03.748" v="1340"/>
      <pc:docMkLst>
        <pc:docMk/>
      </pc:docMkLst>
      <pc:sldChg chg="delSp modSp mod">
        <pc:chgData name="Ορέστης Αντωνίου" userId="aa65568b-29c0-48f4-92ec-07a3c5292fa9" providerId="ADAL" clId="{FEEC632B-8BC3-4789-9FDC-936EE2483FD2}" dt="2022-10-24T15:02:43.970" v="1206"/>
        <pc:sldMkLst>
          <pc:docMk/>
          <pc:sldMk cId="0" sldId="256"/>
        </pc:sldMkLst>
        <pc:spChg chg="mod">
          <ac:chgData name="Ορέστης Αντωνίου" userId="aa65568b-29c0-48f4-92ec-07a3c5292fa9" providerId="ADAL" clId="{FEEC632B-8BC3-4789-9FDC-936EE2483FD2}" dt="2022-10-24T12:43:11.165" v="661" actId="20577"/>
          <ac:spMkLst>
            <pc:docMk/>
            <pc:sldMk cId="0" sldId="256"/>
            <ac:spMk id="26" creationId="{80B03CF3-8E2A-EBB8-BAFD-E4F052F11FDC}"/>
          </ac:spMkLst>
        </pc:spChg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0" sldId="256"/>
            <ac:spMk id="27" creationId="{F3CA921D-4A6A-269D-FA3F-915A413D96E9}"/>
          </ac:spMkLst>
        </pc:spChg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0" sldId="256"/>
            <ac:spMk id="28" creationId="{A380427D-1DC4-F7AF-F299-FDD59A3B59EB}"/>
          </ac:spMkLst>
        </pc:spChg>
      </pc:sldChg>
      <pc:sldChg chg="delSp add del">
        <pc:chgData name="Ορέστης Αντωνίου" userId="aa65568b-29c0-48f4-92ec-07a3c5292fa9" providerId="ADAL" clId="{FEEC632B-8BC3-4789-9FDC-936EE2483FD2}" dt="2022-10-24T15:02:43.970" v="1206"/>
        <pc:sldMkLst>
          <pc:docMk/>
          <pc:sldMk cId="0" sldId="263"/>
        </pc:sldMkLst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0" sldId="263"/>
            <ac:spMk id="84" creationId="{EE094A0A-EAAD-F4DD-F95E-33D64FD08ADA}"/>
          </ac:spMkLst>
        </pc:spChg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0" sldId="263"/>
            <ac:spMk id="85" creationId="{11EC8E19-874C-86FB-0406-03719D426A30}"/>
          </ac:spMkLst>
        </pc:spChg>
      </pc:sldChg>
      <pc:sldChg chg="addSp delSp modSp mod">
        <pc:chgData name="Ορέστης Αντωνίου" userId="aa65568b-29c0-48f4-92ec-07a3c5292fa9" providerId="ADAL" clId="{FEEC632B-8BC3-4789-9FDC-936EE2483FD2}" dt="2022-10-24T15:02:43.970" v="1206"/>
        <pc:sldMkLst>
          <pc:docMk/>
          <pc:sldMk cId="2308957700" sldId="274"/>
        </pc:sldMkLst>
        <pc:spChg chg="add del mod topLvl">
          <ac:chgData name="Ορέστης Αντωνίου" userId="aa65568b-29c0-48f4-92ec-07a3c5292fa9" providerId="ADAL" clId="{FEEC632B-8BC3-4789-9FDC-936EE2483FD2}" dt="2022-10-24T12:57:55.098" v="708" actId="164"/>
          <ac:spMkLst>
            <pc:docMk/>
            <pc:sldMk cId="2308957700" sldId="274"/>
            <ac:spMk id="6" creationId="{37F878F6-1FCD-EBCE-8633-35930E231988}"/>
          </ac:spMkLst>
        </pc:spChg>
        <pc:spChg chg="mod">
          <ac:chgData name="Ορέστης Αντωνίου" userId="aa65568b-29c0-48f4-92ec-07a3c5292fa9" providerId="ADAL" clId="{FEEC632B-8BC3-4789-9FDC-936EE2483FD2}" dt="2022-10-24T12:57:44.751" v="707" actId="165"/>
          <ac:spMkLst>
            <pc:docMk/>
            <pc:sldMk cId="2308957700" sldId="274"/>
            <ac:spMk id="8" creationId="{1FDC37FB-FDBF-5839-2DA4-9619F5F04FBB}"/>
          </ac:spMkLst>
        </pc:spChg>
        <pc:spChg chg="mod">
          <ac:chgData name="Ορέστης Αντωνίου" userId="aa65568b-29c0-48f4-92ec-07a3c5292fa9" providerId="ADAL" clId="{FEEC632B-8BC3-4789-9FDC-936EE2483FD2}" dt="2022-10-24T12:57:44.751" v="707" actId="165"/>
          <ac:spMkLst>
            <pc:docMk/>
            <pc:sldMk cId="2308957700" sldId="274"/>
            <ac:spMk id="9" creationId="{428ACA25-5370-D412-D6F3-F7DB7916D807}"/>
          </ac:spMkLst>
        </pc:spChg>
        <pc:spChg chg="mod">
          <ac:chgData name="Ορέστης Αντωνίου" userId="aa65568b-29c0-48f4-92ec-07a3c5292fa9" providerId="ADAL" clId="{FEEC632B-8BC3-4789-9FDC-936EE2483FD2}" dt="2022-10-24T12:57:44.751" v="707" actId="165"/>
          <ac:spMkLst>
            <pc:docMk/>
            <pc:sldMk cId="2308957700" sldId="274"/>
            <ac:spMk id="10" creationId="{F6F159EB-9AB6-1ADA-7D7E-3451D1C41867}"/>
          </ac:spMkLst>
        </pc:spChg>
        <pc:spChg chg="mod">
          <ac:chgData name="Ορέστης Αντωνίου" userId="aa65568b-29c0-48f4-92ec-07a3c5292fa9" providerId="ADAL" clId="{FEEC632B-8BC3-4789-9FDC-936EE2483FD2}" dt="2022-10-24T12:57:44.751" v="707" actId="165"/>
          <ac:spMkLst>
            <pc:docMk/>
            <pc:sldMk cId="2308957700" sldId="274"/>
            <ac:spMk id="11" creationId="{2C1920FE-3392-4D65-5E34-840CAFCBFE88}"/>
          </ac:spMkLst>
        </pc:spChg>
        <pc:spChg chg="del mod topLvl">
          <ac:chgData name="Ορέστης Αντωνίου" userId="aa65568b-29c0-48f4-92ec-07a3c5292fa9" providerId="ADAL" clId="{FEEC632B-8BC3-4789-9FDC-936EE2483FD2}" dt="2022-10-24T10:56:42.531" v="187" actId="21"/>
          <ac:spMkLst>
            <pc:docMk/>
            <pc:sldMk cId="2308957700" sldId="274"/>
            <ac:spMk id="12" creationId="{6C40E6BF-CCC0-048E-5CF3-B59018885D38}"/>
          </ac:spMkLst>
        </pc:spChg>
        <pc:spChg chg="add del mod">
          <ac:chgData name="Ορέστης Αντωνίου" userId="aa65568b-29c0-48f4-92ec-07a3c5292fa9" providerId="ADAL" clId="{FEEC632B-8BC3-4789-9FDC-936EE2483FD2}" dt="2022-10-24T12:57:44.751" v="707" actId="165"/>
          <ac:spMkLst>
            <pc:docMk/>
            <pc:sldMk cId="2308957700" sldId="274"/>
            <ac:spMk id="13" creationId="{FE17CC41-A834-300B-870C-4F7C5DF80D53}"/>
          </ac:spMkLst>
        </pc:spChg>
        <pc:spChg chg="mod">
          <ac:chgData name="Ορέστης Αντωνίου" userId="aa65568b-29c0-48f4-92ec-07a3c5292fa9" providerId="ADAL" clId="{FEEC632B-8BC3-4789-9FDC-936EE2483FD2}" dt="2022-10-24T12:57:44.751" v="707" actId="165"/>
          <ac:spMkLst>
            <pc:docMk/>
            <pc:sldMk cId="2308957700" sldId="274"/>
            <ac:spMk id="14" creationId="{91C7F6E1-D9C8-11D3-8990-CCD16E65F6E7}"/>
          </ac:spMkLst>
        </pc:spChg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2308957700" sldId="274"/>
            <ac:spMk id="16" creationId="{31CB40EC-874D-C0F8-00A9-C0776EAB06FC}"/>
          </ac:spMkLst>
        </pc:spChg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2308957700" sldId="274"/>
            <ac:spMk id="17" creationId="{12CCD08D-665B-11A9-01FD-A17F9A76CC28}"/>
          </ac:spMkLst>
        </pc:spChg>
        <pc:spChg chg="del mod topLvl">
          <ac:chgData name="Ορέστης Αντωνίου" userId="aa65568b-29c0-48f4-92ec-07a3c5292fa9" providerId="ADAL" clId="{FEEC632B-8BC3-4789-9FDC-936EE2483FD2}" dt="2022-10-24T10:56:36.826" v="184" actId="21"/>
          <ac:spMkLst>
            <pc:docMk/>
            <pc:sldMk cId="2308957700" sldId="274"/>
            <ac:spMk id="29" creationId="{0C9AB112-85BA-FBBE-C34A-F8F9462001E7}"/>
          </ac:spMkLst>
        </pc:spChg>
        <pc:spChg chg="del mod topLvl">
          <ac:chgData name="Ορέστης Αντωνίου" userId="aa65568b-29c0-48f4-92ec-07a3c5292fa9" providerId="ADAL" clId="{FEEC632B-8BC3-4789-9FDC-936EE2483FD2}" dt="2022-10-24T10:56:39.050" v="186" actId="21"/>
          <ac:spMkLst>
            <pc:docMk/>
            <pc:sldMk cId="2308957700" sldId="274"/>
            <ac:spMk id="31" creationId="{C839BB3E-2065-834C-724A-463519D11B4E}"/>
          </ac:spMkLst>
        </pc:spChg>
        <pc:spChg chg="mod">
          <ac:chgData name="Ορέστης Αντωνίου" userId="aa65568b-29c0-48f4-92ec-07a3c5292fa9" providerId="ADAL" clId="{FEEC632B-8BC3-4789-9FDC-936EE2483FD2}" dt="2022-10-24T10:55:06.500" v="178" actId="165"/>
          <ac:spMkLst>
            <pc:docMk/>
            <pc:sldMk cId="2308957700" sldId="274"/>
            <ac:spMk id="32" creationId="{A49F8625-BE65-6902-F222-8171276570EA}"/>
          </ac:spMkLst>
        </pc:spChg>
        <pc:spChg chg="mod">
          <ac:chgData name="Ορέστης Αντωνίου" userId="aa65568b-29c0-48f4-92ec-07a3c5292fa9" providerId="ADAL" clId="{FEEC632B-8BC3-4789-9FDC-936EE2483FD2}" dt="2022-10-24T10:55:06.500" v="178" actId="165"/>
          <ac:spMkLst>
            <pc:docMk/>
            <pc:sldMk cId="2308957700" sldId="274"/>
            <ac:spMk id="33" creationId="{7145AD28-AB50-45BD-5DE4-0CE9156CF08B}"/>
          </ac:spMkLst>
        </pc:spChg>
        <pc:spChg chg="mod">
          <ac:chgData name="Ορέστης Αντωνίου" userId="aa65568b-29c0-48f4-92ec-07a3c5292fa9" providerId="ADAL" clId="{FEEC632B-8BC3-4789-9FDC-936EE2483FD2}" dt="2022-10-24T10:55:06.500" v="178" actId="165"/>
          <ac:spMkLst>
            <pc:docMk/>
            <pc:sldMk cId="2308957700" sldId="274"/>
            <ac:spMk id="34" creationId="{D534A61E-6365-D6ED-1D02-5FB75CC8E740}"/>
          </ac:spMkLst>
        </pc:spChg>
        <pc:spChg chg="mod">
          <ac:chgData name="Ορέστης Αντωνίου" userId="aa65568b-29c0-48f4-92ec-07a3c5292fa9" providerId="ADAL" clId="{FEEC632B-8BC3-4789-9FDC-936EE2483FD2}" dt="2022-10-24T10:55:06.500" v="178" actId="165"/>
          <ac:spMkLst>
            <pc:docMk/>
            <pc:sldMk cId="2308957700" sldId="274"/>
            <ac:spMk id="35" creationId="{58ABB4A8-373E-17F1-6595-A66249F2C7FA}"/>
          </ac:spMkLst>
        </pc:spChg>
        <pc:grpChg chg="add del mod">
          <ac:chgData name="Ορέστης Αντωνίου" userId="aa65568b-29c0-48f4-92ec-07a3c5292fa9" providerId="ADAL" clId="{FEEC632B-8BC3-4789-9FDC-936EE2483FD2}" dt="2022-10-24T12:57:44.751" v="707" actId="165"/>
          <ac:grpSpMkLst>
            <pc:docMk/>
            <pc:sldMk cId="2308957700" sldId="274"/>
            <ac:grpSpMk id="2" creationId="{AA093F8C-1535-12C6-704D-749D81F1C222}"/>
          </ac:grpSpMkLst>
        </pc:grpChg>
        <pc:grpChg chg="add del mod topLvl">
          <ac:chgData name="Ορέστης Αντωνίου" userId="aa65568b-29c0-48f4-92ec-07a3c5292fa9" providerId="ADAL" clId="{FEEC632B-8BC3-4789-9FDC-936EE2483FD2}" dt="2022-10-24T12:57:55.098" v="708" actId="164"/>
          <ac:grpSpMkLst>
            <pc:docMk/>
            <pc:sldMk cId="2308957700" sldId="274"/>
            <ac:grpSpMk id="3" creationId="{AFF8AC50-9B6A-7032-3005-4D14A56C9124}"/>
          </ac:grpSpMkLst>
        </pc:grpChg>
        <pc:grpChg chg="del mod">
          <ac:chgData name="Ορέστης Αντωνίου" userId="aa65568b-29c0-48f4-92ec-07a3c5292fa9" providerId="ADAL" clId="{FEEC632B-8BC3-4789-9FDC-936EE2483FD2}" dt="2022-10-24T10:55:06.500" v="178" actId="165"/>
          <ac:grpSpMkLst>
            <pc:docMk/>
            <pc:sldMk cId="2308957700" sldId="274"/>
            <ac:grpSpMk id="4" creationId="{BB01A179-4805-CE49-5C6F-C1F8AD63AC75}"/>
          </ac:grpSpMkLst>
        </pc:grpChg>
        <pc:grpChg chg="mod topLvl">
          <ac:chgData name="Ορέστης Αντωνίου" userId="aa65568b-29c0-48f4-92ec-07a3c5292fa9" providerId="ADAL" clId="{FEEC632B-8BC3-4789-9FDC-936EE2483FD2}" dt="2022-10-24T12:57:44.751" v="707" actId="165"/>
          <ac:grpSpMkLst>
            <pc:docMk/>
            <pc:sldMk cId="2308957700" sldId="274"/>
            <ac:grpSpMk id="7" creationId="{8BECACD1-8D69-82D9-2BB5-4A79D569B4DD}"/>
          </ac:grpSpMkLst>
        </pc:grpChg>
        <pc:grpChg chg="add del mod">
          <ac:chgData name="Ορέστης Αντωνίου" userId="aa65568b-29c0-48f4-92ec-07a3c5292fa9" providerId="ADAL" clId="{FEEC632B-8BC3-4789-9FDC-936EE2483FD2}" dt="2022-10-24T12:57:58.988" v="710" actId="21"/>
          <ac:grpSpMkLst>
            <pc:docMk/>
            <pc:sldMk cId="2308957700" sldId="274"/>
            <ac:grpSpMk id="15" creationId="{AB3ABC87-2670-2147-1C32-DB9DA505C06F}"/>
          </ac:grpSpMkLst>
        </pc:grpChg>
        <pc:grpChg chg="del mod topLvl">
          <ac:chgData name="Ορέστης Αντωνίου" userId="aa65568b-29c0-48f4-92ec-07a3c5292fa9" providerId="ADAL" clId="{FEEC632B-8BC3-4789-9FDC-936EE2483FD2}" dt="2022-10-24T10:56:43.850" v="188" actId="21"/>
          <ac:grpSpMkLst>
            <pc:docMk/>
            <pc:sldMk cId="2308957700" sldId="274"/>
            <ac:grpSpMk id="28" creationId="{E7668485-4D36-FD3F-D1CA-54C30DCD1873}"/>
          </ac:grpSpMkLst>
        </pc:grpChg>
        <pc:picChg chg="del">
          <ac:chgData name="Ορέστης Αντωνίου" userId="aa65568b-29c0-48f4-92ec-07a3c5292fa9" providerId="ADAL" clId="{FEEC632B-8BC3-4789-9FDC-936EE2483FD2}" dt="2022-10-24T10:56:37.655" v="185" actId="21"/>
          <ac:picMkLst>
            <pc:docMk/>
            <pc:sldMk cId="2308957700" sldId="274"/>
            <ac:picMk id="5" creationId="{353BAD3A-739F-BF74-3278-E83475520D6E}"/>
          </ac:picMkLst>
        </pc:picChg>
      </pc:sldChg>
      <pc:sldChg chg="add">
        <pc:chgData name="Ορέστης Αντωνίου" userId="aa65568b-29c0-48f4-92ec-07a3c5292fa9" providerId="ADAL" clId="{FEEC632B-8BC3-4789-9FDC-936EE2483FD2}" dt="2022-10-24T15:19:03.748" v="1340"/>
        <pc:sldMkLst>
          <pc:docMk/>
          <pc:sldMk cId="1706868973" sldId="275"/>
        </pc:sldMkLst>
      </pc:sldChg>
      <pc:sldChg chg="add">
        <pc:chgData name="Ορέστης Αντωνίου" userId="aa65568b-29c0-48f4-92ec-07a3c5292fa9" providerId="ADAL" clId="{FEEC632B-8BC3-4789-9FDC-936EE2483FD2}" dt="2022-10-24T15:19:03.748" v="1340"/>
        <pc:sldMkLst>
          <pc:docMk/>
          <pc:sldMk cId="3806829442" sldId="276"/>
        </pc:sldMkLst>
      </pc:sldChg>
      <pc:sldChg chg="add">
        <pc:chgData name="Ορέστης Αντωνίου" userId="aa65568b-29c0-48f4-92ec-07a3c5292fa9" providerId="ADAL" clId="{FEEC632B-8BC3-4789-9FDC-936EE2483FD2}" dt="2022-10-24T15:19:03.748" v="1340"/>
        <pc:sldMkLst>
          <pc:docMk/>
          <pc:sldMk cId="3014624122" sldId="277"/>
        </pc:sldMkLst>
      </pc:sldChg>
      <pc:sldChg chg="add del">
        <pc:chgData name="Ορέστης Αντωνίου" userId="aa65568b-29c0-48f4-92ec-07a3c5292fa9" providerId="ADAL" clId="{FEEC632B-8BC3-4789-9FDC-936EE2483FD2}" dt="2022-10-24T15:12:42.884" v="1291"/>
        <pc:sldMkLst>
          <pc:docMk/>
          <pc:sldMk cId="1078615497" sldId="278"/>
        </pc:sldMkLst>
      </pc:sldChg>
      <pc:sldChg chg="add">
        <pc:chgData name="Ορέστης Αντωνίου" userId="aa65568b-29c0-48f4-92ec-07a3c5292fa9" providerId="ADAL" clId="{FEEC632B-8BC3-4789-9FDC-936EE2483FD2}" dt="2022-10-24T15:19:03.748" v="1340"/>
        <pc:sldMkLst>
          <pc:docMk/>
          <pc:sldMk cId="3295425919" sldId="279"/>
        </pc:sldMkLst>
      </pc:sldChg>
      <pc:sldChg chg="add del">
        <pc:chgData name="Ορέστης Αντωνίου" userId="aa65568b-29c0-48f4-92ec-07a3c5292fa9" providerId="ADAL" clId="{FEEC632B-8BC3-4789-9FDC-936EE2483FD2}" dt="2022-10-24T15:12:42.884" v="1291"/>
        <pc:sldMkLst>
          <pc:docMk/>
          <pc:sldMk cId="1824962224" sldId="280"/>
        </pc:sldMkLst>
      </pc:sldChg>
      <pc:sldChg chg="add">
        <pc:chgData name="Ορέστης Αντωνίου" userId="aa65568b-29c0-48f4-92ec-07a3c5292fa9" providerId="ADAL" clId="{FEEC632B-8BC3-4789-9FDC-936EE2483FD2}" dt="2022-10-24T15:19:03.748" v="1340"/>
        <pc:sldMkLst>
          <pc:docMk/>
          <pc:sldMk cId="3591893712" sldId="281"/>
        </pc:sldMkLst>
      </pc:sldChg>
      <pc:sldChg chg="add">
        <pc:chgData name="Ορέστης Αντωνίου" userId="aa65568b-29c0-48f4-92ec-07a3c5292fa9" providerId="ADAL" clId="{FEEC632B-8BC3-4789-9FDC-936EE2483FD2}" dt="2022-10-24T15:19:03.748" v="1340"/>
        <pc:sldMkLst>
          <pc:docMk/>
          <pc:sldMk cId="255676431" sldId="282"/>
        </pc:sldMkLst>
      </pc:sldChg>
      <pc:sldChg chg="add del modTransition">
        <pc:chgData name="Ορέστης Αντωνίου" userId="aa65568b-29c0-48f4-92ec-07a3c5292fa9" providerId="ADAL" clId="{FEEC632B-8BC3-4789-9FDC-936EE2483FD2}" dt="2022-10-24T15:14:27.126" v="1316" actId="2696"/>
        <pc:sldMkLst>
          <pc:docMk/>
          <pc:sldMk cId="1822482685" sldId="282"/>
        </pc:sldMkLst>
      </pc:sldChg>
      <pc:sldChg chg="add del">
        <pc:chgData name="Ορέστης Αντωνίου" userId="aa65568b-29c0-48f4-92ec-07a3c5292fa9" providerId="ADAL" clId="{FEEC632B-8BC3-4789-9FDC-936EE2483FD2}" dt="2022-10-24T15:12:42.884" v="1291"/>
        <pc:sldMkLst>
          <pc:docMk/>
          <pc:sldMk cId="820926499" sldId="283"/>
        </pc:sldMkLst>
      </pc:sldChg>
      <pc:sldChg chg="add del">
        <pc:chgData name="Ορέστης Αντωνίου" userId="aa65568b-29c0-48f4-92ec-07a3c5292fa9" providerId="ADAL" clId="{FEEC632B-8BC3-4789-9FDC-936EE2483FD2}" dt="2022-10-24T15:12:42.884" v="1291"/>
        <pc:sldMkLst>
          <pc:docMk/>
          <pc:sldMk cId="1505626543" sldId="284"/>
        </pc:sldMkLst>
      </pc:sldChg>
      <pc:sldChg chg="add del">
        <pc:chgData name="Ορέστης Αντωνίου" userId="aa65568b-29c0-48f4-92ec-07a3c5292fa9" providerId="ADAL" clId="{FEEC632B-8BC3-4789-9FDC-936EE2483FD2}" dt="2022-10-24T15:12:42.884" v="1291"/>
        <pc:sldMkLst>
          <pc:docMk/>
          <pc:sldMk cId="652867321" sldId="285"/>
        </pc:sldMkLst>
      </pc:sldChg>
      <pc:sldChg chg="add del">
        <pc:chgData name="Ορέστης Αντωνίου" userId="aa65568b-29c0-48f4-92ec-07a3c5292fa9" providerId="ADAL" clId="{FEEC632B-8BC3-4789-9FDC-936EE2483FD2}" dt="2022-10-24T15:12:42.884" v="1291"/>
        <pc:sldMkLst>
          <pc:docMk/>
          <pc:sldMk cId="3730724406" sldId="286"/>
        </pc:sldMkLst>
      </pc:sldChg>
      <pc:sldChg chg="add del">
        <pc:chgData name="Ορέστης Αντωνίου" userId="aa65568b-29c0-48f4-92ec-07a3c5292fa9" providerId="ADAL" clId="{FEEC632B-8BC3-4789-9FDC-936EE2483FD2}" dt="2022-10-24T15:12:42.884" v="1291"/>
        <pc:sldMkLst>
          <pc:docMk/>
          <pc:sldMk cId="1897472318" sldId="288"/>
        </pc:sldMkLst>
      </pc:sldChg>
      <pc:sldChg chg="add del">
        <pc:chgData name="Ορέστης Αντωνίου" userId="aa65568b-29c0-48f4-92ec-07a3c5292fa9" providerId="ADAL" clId="{FEEC632B-8BC3-4789-9FDC-936EE2483FD2}" dt="2022-10-24T15:12:42.884" v="1291"/>
        <pc:sldMkLst>
          <pc:docMk/>
          <pc:sldMk cId="3117318367" sldId="289"/>
        </pc:sldMkLst>
      </pc:sldChg>
      <pc:sldChg chg="add del">
        <pc:chgData name="Ορέστης Αντωνίου" userId="aa65568b-29c0-48f4-92ec-07a3c5292fa9" providerId="ADAL" clId="{FEEC632B-8BC3-4789-9FDC-936EE2483FD2}" dt="2022-10-24T15:12:42.884" v="1291"/>
        <pc:sldMkLst>
          <pc:docMk/>
          <pc:sldMk cId="193366567" sldId="290"/>
        </pc:sldMkLst>
      </pc:sldChg>
      <pc:sldChg chg="add del">
        <pc:chgData name="Ορέστης Αντωνίου" userId="aa65568b-29c0-48f4-92ec-07a3c5292fa9" providerId="ADAL" clId="{FEEC632B-8BC3-4789-9FDC-936EE2483FD2}" dt="2022-10-24T15:12:42.884" v="1291"/>
        <pc:sldMkLst>
          <pc:docMk/>
          <pc:sldMk cId="1760844417" sldId="291"/>
        </pc:sldMkLst>
      </pc:sldChg>
      <pc:sldChg chg="add del">
        <pc:chgData name="Ορέστης Αντωνίου" userId="aa65568b-29c0-48f4-92ec-07a3c5292fa9" providerId="ADAL" clId="{FEEC632B-8BC3-4789-9FDC-936EE2483FD2}" dt="2022-10-24T15:12:42.884" v="1291"/>
        <pc:sldMkLst>
          <pc:docMk/>
          <pc:sldMk cId="2253279994" sldId="292"/>
        </pc:sldMkLst>
      </pc:sldChg>
      <pc:sldChg chg="add del">
        <pc:chgData name="Ορέστης Αντωνίου" userId="aa65568b-29c0-48f4-92ec-07a3c5292fa9" providerId="ADAL" clId="{FEEC632B-8BC3-4789-9FDC-936EE2483FD2}" dt="2022-10-24T15:12:42.884" v="1291"/>
        <pc:sldMkLst>
          <pc:docMk/>
          <pc:sldMk cId="2345229816" sldId="293"/>
        </pc:sldMkLst>
      </pc:sldChg>
      <pc:sldChg chg="add del">
        <pc:chgData name="Ορέστης Αντωνίου" userId="aa65568b-29c0-48f4-92ec-07a3c5292fa9" providerId="ADAL" clId="{FEEC632B-8BC3-4789-9FDC-936EE2483FD2}" dt="2022-10-24T15:12:42.884" v="1291"/>
        <pc:sldMkLst>
          <pc:docMk/>
          <pc:sldMk cId="3347642521" sldId="294"/>
        </pc:sldMkLst>
      </pc:sldChg>
      <pc:sldChg chg="add del">
        <pc:chgData name="Ορέστης Αντωνίου" userId="aa65568b-29c0-48f4-92ec-07a3c5292fa9" providerId="ADAL" clId="{FEEC632B-8BC3-4789-9FDC-936EE2483FD2}" dt="2022-10-24T15:12:42.884" v="1291"/>
        <pc:sldMkLst>
          <pc:docMk/>
          <pc:sldMk cId="4156515593" sldId="295"/>
        </pc:sldMkLst>
      </pc:sldChg>
      <pc:sldChg chg="add del">
        <pc:chgData name="Ορέστης Αντωνίου" userId="aa65568b-29c0-48f4-92ec-07a3c5292fa9" providerId="ADAL" clId="{FEEC632B-8BC3-4789-9FDC-936EE2483FD2}" dt="2022-10-24T15:12:42.884" v="1291"/>
        <pc:sldMkLst>
          <pc:docMk/>
          <pc:sldMk cId="1427442866" sldId="297"/>
        </pc:sldMkLst>
      </pc:sldChg>
      <pc:sldChg chg="add del">
        <pc:chgData name="Ορέστης Αντωνίου" userId="aa65568b-29c0-48f4-92ec-07a3c5292fa9" providerId="ADAL" clId="{FEEC632B-8BC3-4789-9FDC-936EE2483FD2}" dt="2022-10-24T15:12:42.884" v="1291"/>
        <pc:sldMkLst>
          <pc:docMk/>
          <pc:sldMk cId="1090265978" sldId="298"/>
        </pc:sldMkLst>
      </pc:sldChg>
      <pc:sldChg chg="add del">
        <pc:chgData name="Ορέστης Αντωνίου" userId="aa65568b-29c0-48f4-92ec-07a3c5292fa9" providerId="ADAL" clId="{FEEC632B-8BC3-4789-9FDC-936EE2483FD2}" dt="2022-10-24T15:12:42.884" v="1291"/>
        <pc:sldMkLst>
          <pc:docMk/>
          <pc:sldMk cId="1925724281" sldId="299"/>
        </pc:sldMkLst>
      </pc:sldChg>
      <pc:sldChg chg="add del">
        <pc:chgData name="Ορέστης Αντωνίου" userId="aa65568b-29c0-48f4-92ec-07a3c5292fa9" providerId="ADAL" clId="{FEEC632B-8BC3-4789-9FDC-936EE2483FD2}" dt="2022-10-24T15:12:42.884" v="1291"/>
        <pc:sldMkLst>
          <pc:docMk/>
          <pc:sldMk cId="1336047917" sldId="300"/>
        </pc:sldMkLst>
      </pc:sldChg>
      <pc:sldChg chg="addSp delSp modSp add mod ord">
        <pc:chgData name="Ορέστης Αντωνίου" userId="aa65568b-29c0-48f4-92ec-07a3c5292fa9" providerId="ADAL" clId="{FEEC632B-8BC3-4789-9FDC-936EE2483FD2}" dt="2022-10-24T15:02:43.970" v="1206"/>
        <pc:sldMkLst>
          <pc:docMk/>
          <pc:sldMk cId="277780178" sldId="301"/>
        </pc:sldMkLst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277780178" sldId="301"/>
            <ac:spMk id="5" creationId="{072DEB1A-62FE-3D5F-9FBE-91DB3DF51A2E}"/>
          </ac:spMkLst>
        </pc:spChg>
        <pc:spChg chg="mod topLvl">
          <ac:chgData name="Ορέστης Αντωνίου" userId="aa65568b-29c0-48f4-92ec-07a3c5292fa9" providerId="ADAL" clId="{FEEC632B-8BC3-4789-9FDC-936EE2483FD2}" dt="2022-10-24T12:58:37.992" v="714" actId="164"/>
          <ac:spMkLst>
            <pc:docMk/>
            <pc:sldMk cId="277780178" sldId="301"/>
            <ac:spMk id="6" creationId="{37F878F6-1FCD-EBCE-8633-35930E231988}"/>
          </ac:spMkLst>
        </pc:spChg>
        <pc:spChg chg="mod">
          <ac:chgData name="Ορέστης Αντωνίου" userId="aa65568b-29c0-48f4-92ec-07a3c5292fa9" providerId="ADAL" clId="{FEEC632B-8BC3-4789-9FDC-936EE2483FD2}" dt="2022-10-24T12:58:31.176" v="713" actId="165"/>
          <ac:spMkLst>
            <pc:docMk/>
            <pc:sldMk cId="277780178" sldId="301"/>
            <ac:spMk id="8" creationId="{1FDC37FB-FDBF-5839-2DA4-9619F5F04FBB}"/>
          </ac:spMkLst>
        </pc:spChg>
        <pc:spChg chg="mod">
          <ac:chgData name="Ορέστης Αντωνίου" userId="aa65568b-29c0-48f4-92ec-07a3c5292fa9" providerId="ADAL" clId="{FEEC632B-8BC3-4789-9FDC-936EE2483FD2}" dt="2022-10-24T12:58:31.176" v="713" actId="165"/>
          <ac:spMkLst>
            <pc:docMk/>
            <pc:sldMk cId="277780178" sldId="301"/>
            <ac:spMk id="9" creationId="{428ACA25-5370-D412-D6F3-F7DB7916D807}"/>
          </ac:spMkLst>
        </pc:spChg>
        <pc:spChg chg="mod">
          <ac:chgData name="Ορέστης Αντωνίου" userId="aa65568b-29c0-48f4-92ec-07a3c5292fa9" providerId="ADAL" clId="{FEEC632B-8BC3-4789-9FDC-936EE2483FD2}" dt="2022-10-24T12:58:31.176" v="713" actId="165"/>
          <ac:spMkLst>
            <pc:docMk/>
            <pc:sldMk cId="277780178" sldId="301"/>
            <ac:spMk id="10" creationId="{F6F159EB-9AB6-1ADA-7D7E-3451D1C41867}"/>
          </ac:spMkLst>
        </pc:spChg>
        <pc:spChg chg="mod">
          <ac:chgData name="Ορέστης Αντωνίου" userId="aa65568b-29c0-48f4-92ec-07a3c5292fa9" providerId="ADAL" clId="{FEEC632B-8BC3-4789-9FDC-936EE2483FD2}" dt="2022-10-24T12:58:31.176" v="713" actId="165"/>
          <ac:spMkLst>
            <pc:docMk/>
            <pc:sldMk cId="277780178" sldId="301"/>
            <ac:spMk id="11" creationId="{2C1920FE-3392-4D65-5E34-840CAFCBFE88}"/>
          </ac:spMkLst>
        </pc:spChg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277780178" sldId="301"/>
            <ac:spMk id="12" creationId="{856B1ACA-E62C-28BA-1141-657506A0378A}"/>
          </ac:spMkLst>
        </pc:spChg>
        <pc:spChg chg="mod">
          <ac:chgData name="Ορέστης Αντωνίου" userId="aa65568b-29c0-48f4-92ec-07a3c5292fa9" providerId="ADAL" clId="{FEEC632B-8BC3-4789-9FDC-936EE2483FD2}" dt="2022-10-24T12:58:31.176" v="713" actId="165"/>
          <ac:spMkLst>
            <pc:docMk/>
            <pc:sldMk cId="277780178" sldId="301"/>
            <ac:spMk id="13" creationId="{FE17CC41-A834-300B-870C-4F7C5DF80D53}"/>
          </ac:spMkLst>
        </pc:spChg>
        <pc:spChg chg="mod">
          <ac:chgData name="Ορέστης Αντωνίου" userId="aa65568b-29c0-48f4-92ec-07a3c5292fa9" providerId="ADAL" clId="{FEEC632B-8BC3-4789-9FDC-936EE2483FD2}" dt="2022-10-24T12:58:31.176" v="713" actId="165"/>
          <ac:spMkLst>
            <pc:docMk/>
            <pc:sldMk cId="277780178" sldId="301"/>
            <ac:spMk id="14" creationId="{91C7F6E1-D9C8-11D3-8990-CCD16E65F6E7}"/>
          </ac:spMkLst>
        </pc:spChg>
        <pc:grpChg chg="del">
          <ac:chgData name="Ορέστης Αντωνίου" userId="aa65568b-29c0-48f4-92ec-07a3c5292fa9" providerId="ADAL" clId="{FEEC632B-8BC3-4789-9FDC-936EE2483FD2}" dt="2022-10-24T12:58:31.176" v="713" actId="165"/>
          <ac:grpSpMkLst>
            <pc:docMk/>
            <pc:sldMk cId="277780178" sldId="301"/>
            <ac:grpSpMk id="2" creationId="{AA093F8C-1535-12C6-704D-749D81F1C222}"/>
          </ac:grpSpMkLst>
        </pc:grpChg>
        <pc:grpChg chg="mod topLvl">
          <ac:chgData name="Ορέστης Αντωνίου" userId="aa65568b-29c0-48f4-92ec-07a3c5292fa9" providerId="ADAL" clId="{FEEC632B-8BC3-4789-9FDC-936EE2483FD2}" dt="2022-10-24T12:58:37.992" v="714" actId="164"/>
          <ac:grpSpMkLst>
            <pc:docMk/>
            <pc:sldMk cId="277780178" sldId="301"/>
            <ac:grpSpMk id="3" creationId="{AFF8AC50-9B6A-7032-3005-4D14A56C9124}"/>
          </ac:grpSpMkLst>
        </pc:grpChg>
        <pc:grpChg chg="add mod">
          <ac:chgData name="Ορέστης Αντωνίου" userId="aa65568b-29c0-48f4-92ec-07a3c5292fa9" providerId="ADAL" clId="{FEEC632B-8BC3-4789-9FDC-936EE2483FD2}" dt="2022-10-24T12:58:37.992" v="714" actId="164"/>
          <ac:grpSpMkLst>
            <pc:docMk/>
            <pc:sldMk cId="277780178" sldId="301"/>
            <ac:grpSpMk id="4" creationId="{359B36CB-5A8B-E7ED-9C75-88F6489F4E63}"/>
          </ac:grpSpMkLst>
        </pc:grpChg>
        <pc:grpChg chg="mod topLvl">
          <ac:chgData name="Ορέστης Αντωνίου" userId="aa65568b-29c0-48f4-92ec-07a3c5292fa9" providerId="ADAL" clId="{FEEC632B-8BC3-4789-9FDC-936EE2483FD2}" dt="2022-10-24T12:58:31.176" v="713" actId="165"/>
          <ac:grpSpMkLst>
            <pc:docMk/>
            <pc:sldMk cId="277780178" sldId="301"/>
            <ac:grpSpMk id="7" creationId="{8BECACD1-8D69-82D9-2BB5-4A79D569B4DD}"/>
          </ac:grpSpMkLst>
        </pc:grpChg>
      </pc:sldChg>
      <pc:sldChg chg="new del ord setBg">
        <pc:chgData name="Ορέστης Αντωνίου" userId="aa65568b-29c0-48f4-92ec-07a3c5292fa9" providerId="ADAL" clId="{FEEC632B-8BC3-4789-9FDC-936EE2483FD2}" dt="2022-10-24T10:35:10.139" v="61" actId="2696"/>
        <pc:sldMkLst>
          <pc:docMk/>
          <pc:sldMk cId="710644274" sldId="301"/>
        </pc:sldMkLst>
      </pc:sldChg>
      <pc:sldChg chg="addSp delSp modSp add del mod">
        <pc:chgData name="Ορέστης Αντωνίου" userId="aa65568b-29c0-48f4-92ec-07a3c5292fa9" providerId="ADAL" clId="{FEEC632B-8BC3-4789-9FDC-936EE2483FD2}" dt="2022-10-24T11:12:36.190" v="462" actId="2696"/>
        <pc:sldMkLst>
          <pc:docMk/>
          <pc:sldMk cId="845169750" sldId="302"/>
        </pc:sldMkLst>
        <pc:spChg chg="del mod topLvl">
          <ac:chgData name="Ορέστης Αντωνίου" userId="aa65568b-29c0-48f4-92ec-07a3c5292fa9" providerId="ADAL" clId="{FEEC632B-8BC3-4789-9FDC-936EE2483FD2}" dt="2022-10-24T10:57:47.997" v="215" actId="21"/>
          <ac:spMkLst>
            <pc:docMk/>
            <pc:sldMk cId="845169750" sldId="302"/>
            <ac:spMk id="6" creationId="{37F878F6-1FCD-EBCE-8633-35930E231988}"/>
          </ac:spMkLst>
        </pc:spChg>
        <pc:spChg chg="mod">
          <ac:chgData name="Ορέστης Αντωνίου" userId="aa65568b-29c0-48f4-92ec-07a3c5292fa9" providerId="ADAL" clId="{FEEC632B-8BC3-4789-9FDC-936EE2483FD2}" dt="2022-10-24T11:05:06.526" v="432" actId="165"/>
          <ac:spMkLst>
            <pc:docMk/>
            <pc:sldMk cId="845169750" sldId="302"/>
            <ac:spMk id="8" creationId="{1FDC37FB-FDBF-5839-2DA4-9619F5F04FBB}"/>
          </ac:spMkLst>
        </pc:spChg>
        <pc:spChg chg="mod">
          <ac:chgData name="Ορέστης Αντωνίου" userId="aa65568b-29c0-48f4-92ec-07a3c5292fa9" providerId="ADAL" clId="{FEEC632B-8BC3-4789-9FDC-936EE2483FD2}" dt="2022-10-24T11:05:06.526" v="432" actId="165"/>
          <ac:spMkLst>
            <pc:docMk/>
            <pc:sldMk cId="845169750" sldId="302"/>
            <ac:spMk id="9" creationId="{428ACA25-5370-D412-D6F3-F7DB7916D807}"/>
          </ac:spMkLst>
        </pc:spChg>
        <pc:spChg chg="mod">
          <ac:chgData name="Ορέστης Αντωνίου" userId="aa65568b-29c0-48f4-92ec-07a3c5292fa9" providerId="ADAL" clId="{FEEC632B-8BC3-4789-9FDC-936EE2483FD2}" dt="2022-10-24T11:05:06.526" v="432" actId="165"/>
          <ac:spMkLst>
            <pc:docMk/>
            <pc:sldMk cId="845169750" sldId="302"/>
            <ac:spMk id="10" creationId="{F6F159EB-9AB6-1ADA-7D7E-3451D1C41867}"/>
          </ac:spMkLst>
        </pc:spChg>
        <pc:spChg chg="mod">
          <ac:chgData name="Ορέστης Αντωνίου" userId="aa65568b-29c0-48f4-92ec-07a3c5292fa9" providerId="ADAL" clId="{FEEC632B-8BC3-4789-9FDC-936EE2483FD2}" dt="2022-10-24T11:05:06.526" v="432" actId="165"/>
          <ac:spMkLst>
            <pc:docMk/>
            <pc:sldMk cId="845169750" sldId="302"/>
            <ac:spMk id="11" creationId="{2C1920FE-3392-4D65-5E34-840CAFCBFE88}"/>
          </ac:spMkLst>
        </pc:spChg>
        <pc:spChg chg="add mod topLvl">
          <ac:chgData name="Ορέστης Αντωνίου" userId="aa65568b-29c0-48f4-92ec-07a3c5292fa9" providerId="ADAL" clId="{FEEC632B-8BC3-4789-9FDC-936EE2483FD2}" dt="2022-10-24T11:05:16.647" v="433" actId="164"/>
          <ac:spMkLst>
            <pc:docMk/>
            <pc:sldMk cId="845169750" sldId="302"/>
            <ac:spMk id="12" creationId="{929E407D-EC10-92D8-E07D-3CE84CAE2B3C}"/>
          </ac:spMkLst>
        </pc:spChg>
        <pc:spChg chg="mod">
          <ac:chgData name="Ορέστης Αντωνίου" userId="aa65568b-29c0-48f4-92ec-07a3c5292fa9" providerId="ADAL" clId="{FEEC632B-8BC3-4789-9FDC-936EE2483FD2}" dt="2022-10-24T10:57:41.988" v="213" actId="165"/>
          <ac:spMkLst>
            <pc:docMk/>
            <pc:sldMk cId="845169750" sldId="302"/>
            <ac:spMk id="13" creationId="{FE17CC41-A834-300B-870C-4F7C5DF80D53}"/>
          </ac:spMkLst>
        </pc:spChg>
        <pc:spChg chg="mod">
          <ac:chgData name="Ορέστης Αντωνίου" userId="aa65568b-29c0-48f4-92ec-07a3c5292fa9" providerId="ADAL" clId="{FEEC632B-8BC3-4789-9FDC-936EE2483FD2}" dt="2022-10-24T10:57:41.988" v="213" actId="165"/>
          <ac:spMkLst>
            <pc:docMk/>
            <pc:sldMk cId="845169750" sldId="302"/>
            <ac:spMk id="14" creationId="{91C7F6E1-D9C8-11D3-8990-CCD16E65F6E7}"/>
          </ac:spMkLst>
        </pc:spChg>
        <pc:spChg chg="add mod topLvl">
          <ac:chgData name="Ορέστης Αντωνίου" userId="aa65568b-29c0-48f4-92ec-07a3c5292fa9" providerId="ADAL" clId="{FEEC632B-8BC3-4789-9FDC-936EE2483FD2}" dt="2022-10-24T11:05:16.647" v="433" actId="164"/>
          <ac:spMkLst>
            <pc:docMk/>
            <pc:sldMk cId="845169750" sldId="302"/>
            <ac:spMk id="15" creationId="{3D8EFA35-26BD-82A9-AC77-4742559F1856}"/>
          </ac:spMkLst>
        </pc:spChg>
        <pc:spChg chg="add mod topLvl">
          <ac:chgData name="Ορέστης Αντωνίου" userId="aa65568b-29c0-48f4-92ec-07a3c5292fa9" providerId="ADAL" clId="{FEEC632B-8BC3-4789-9FDC-936EE2483FD2}" dt="2022-10-24T11:05:16.647" v="433" actId="164"/>
          <ac:spMkLst>
            <pc:docMk/>
            <pc:sldMk cId="845169750" sldId="302"/>
            <ac:spMk id="16" creationId="{2F71F488-F2FA-4AC3-0440-210EA79871FF}"/>
          </ac:spMkLst>
        </pc:spChg>
        <pc:grpChg chg="del">
          <ac:chgData name="Ορέστης Αντωνίου" userId="aa65568b-29c0-48f4-92ec-07a3c5292fa9" providerId="ADAL" clId="{FEEC632B-8BC3-4789-9FDC-936EE2483FD2}" dt="2022-10-24T10:57:41.988" v="213" actId="165"/>
          <ac:grpSpMkLst>
            <pc:docMk/>
            <pc:sldMk cId="845169750" sldId="302"/>
            <ac:grpSpMk id="2" creationId="{AA093F8C-1535-12C6-704D-749D81F1C222}"/>
          </ac:grpSpMkLst>
        </pc:grpChg>
        <pc:grpChg chg="del mod topLvl">
          <ac:chgData name="Ορέστης Αντωνίου" userId="aa65568b-29c0-48f4-92ec-07a3c5292fa9" providerId="ADAL" clId="{FEEC632B-8BC3-4789-9FDC-936EE2483FD2}" dt="2022-10-24T10:57:45.793" v="214" actId="21"/>
          <ac:grpSpMkLst>
            <pc:docMk/>
            <pc:sldMk cId="845169750" sldId="302"/>
            <ac:grpSpMk id="3" creationId="{AFF8AC50-9B6A-7032-3005-4D14A56C9124}"/>
          </ac:grpSpMkLst>
        </pc:grpChg>
        <pc:grpChg chg="mod topLvl">
          <ac:chgData name="Ορέστης Αντωνίου" userId="aa65568b-29c0-48f4-92ec-07a3c5292fa9" providerId="ADAL" clId="{FEEC632B-8BC3-4789-9FDC-936EE2483FD2}" dt="2022-10-24T11:05:06.526" v="432" actId="165"/>
          <ac:grpSpMkLst>
            <pc:docMk/>
            <pc:sldMk cId="845169750" sldId="302"/>
            <ac:grpSpMk id="7" creationId="{8BECACD1-8D69-82D9-2BB5-4A79D569B4DD}"/>
          </ac:grpSpMkLst>
        </pc:grpChg>
        <pc:grpChg chg="add del mod">
          <ac:chgData name="Ορέστης Αντωνίου" userId="aa65568b-29c0-48f4-92ec-07a3c5292fa9" providerId="ADAL" clId="{FEEC632B-8BC3-4789-9FDC-936EE2483FD2}" dt="2022-10-24T11:05:06.526" v="432" actId="165"/>
          <ac:grpSpMkLst>
            <pc:docMk/>
            <pc:sldMk cId="845169750" sldId="302"/>
            <ac:grpSpMk id="19" creationId="{CA1277A8-2F35-96B3-4CB4-30605ECD64D9}"/>
          </ac:grpSpMkLst>
        </pc:grpChg>
        <pc:grpChg chg="add del mod">
          <ac:chgData name="Ορέστης Αντωνίου" userId="aa65568b-29c0-48f4-92ec-07a3c5292fa9" providerId="ADAL" clId="{FEEC632B-8BC3-4789-9FDC-936EE2483FD2}" dt="2022-10-24T11:05:26.827" v="436" actId="21"/>
          <ac:grpSpMkLst>
            <pc:docMk/>
            <pc:sldMk cId="845169750" sldId="302"/>
            <ac:grpSpMk id="20" creationId="{C432B9FB-9500-2306-7B3E-035799AE63E1}"/>
          </ac:grpSpMkLst>
        </pc:grpChg>
        <pc:graphicFrameChg chg="add del mod">
          <ac:chgData name="Ορέστης Αντωνίου" userId="aa65568b-29c0-48f4-92ec-07a3c5292fa9" providerId="ADAL" clId="{FEEC632B-8BC3-4789-9FDC-936EE2483FD2}" dt="2022-10-24T11:10:06.660" v="453"/>
          <ac:graphicFrameMkLst>
            <pc:docMk/>
            <pc:sldMk cId="845169750" sldId="302"/>
            <ac:graphicFrameMk id="24" creationId="{11967846-2B03-942E-28C9-D16DB09E8277}"/>
          </ac:graphicFrameMkLst>
        </pc:graphicFrameChg>
        <pc:graphicFrameChg chg="add del mod">
          <ac:chgData name="Ορέστης Αντωνίου" userId="aa65568b-29c0-48f4-92ec-07a3c5292fa9" providerId="ADAL" clId="{FEEC632B-8BC3-4789-9FDC-936EE2483FD2}" dt="2022-10-24T11:10:12.686" v="455"/>
          <ac:graphicFrameMkLst>
            <pc:docMk/>
            <pc:sldMk cId="845169750" sldId="302"/>
            <ac:graphicFrameMk id="25" creationId="{B7F2892C-C8BF-E0D5-AEC7-59E0BB6A767F}"/>
          </ac:graphicFrameMkLst>
        </pc:graphicFrameChg>
        <pc:picChg chg="add mod topLvl">
          <ac:chgData name="Ορέστης Αντωνίου" userId="aa65568b-29c0-48f4-92ec-07a3c5292fa9" providerId="ADAL" clId="{FEEC632B-8BC3-4789-9FDC-936EE2483FD2}" dt="2022-10-24T11:05:16.647" v="433" actId="164"/>
          <ac:picMkLst>
            <pc:docMk/>
            <pc:sldMk cId="845169750" sldId="302"/>
            <ac:picMk id="5" creationId="{7C27AB46-97B4-6FD0-8F84-C0C9C1D21EE2}"/>
          </ac:picMkLst>
        </pc:picChg>
        <pc:picChg chg="add del mod">
          <ac:chgData name="Ορέστης Αντωνίου" userId="aa65568b-29c0-48f4-92ec-07a3c5292fa9" providerId="ADAL" clId="{FEEC632B-8BC3-4789-9FDC-936EE2483FD2}" dt="2022-10-24T11:09:09.301" v="441" actId="478"/>
          <ac:picMkLst>
            <pc:docMk/>
            <pc:sldMk cId="845169750" sldId="302"/>
            <ac:picMk id="21" creationId="{0F524766-327F-2663-87BB-1234DCE23FFC}"/>
          </ac:picMkLst>
        </pc:picChg>
        <pc:picChg chg="add del mod">
          <ac:chgData name="Ορέστης Αντωνίου" userId="aa65568b-29c0-48f4-92ec-07a3c5292fa9" providerId="ADAL" clId="{FEEC632B-8BC3-4789-9FDC-936EE2483FD2}" dt="2022-10-24T11:09:49.873" v="447" actId="478"/>
          <ac:picMkLst>
            <pc:docMk/>
            <pc:sldMk cId="845169750" sldId="302"/>
            <ac:picMk id="22" creationId="{E5D65DB5-19DD-31F9-FB01-CB135094EFCC}"/>
          </ac:picMkLst>
        </pc:picChg>
        <pc:picChg chg="add mod">
          <ac:chgData name="Ορέστης Αντωνίου" userId="aa65568b-29c0-48f4-92ec-07a3c5292fa9" providerId="ADAL" clId="{FEEC632B-8BC3-4789-9FDC-936EE2483FD2}" dt="2022-10-24T11:09:54.505" v="451" actId="14100"/>
          <ac:picMkLst>
            <pc:docMk/>
            <pc:sldMk cId="845169750" sldId="302"/>
            <ac:picMk id="23" creationId="{E5048EBD-170E-82DA-E00B-775FB5AED59B}"/>
          </ac:picMkLst>
        </pc:picChg>
        <pc:cxnChg chg="add mod topLvl">
          <ac:chgData name="Ορέστης Αντωνίου" userId="aa65568b-29c0-48f4-92ec-07a3c5292fa9" providerId="ADAL" clId="{FEEC632B-8BC3-4789-9FDC-936EE2483FD2}" dt="2022-10-24T11:05:26.827" v="436" actId="21"/>
          <ac:cxnSpMkLst>
            <pc:docMk/>
            <pc:sldMk cId="845169750" sldId="302"/>
            <ac:cxnSpMk id="18" creationId="{95B16B80-7A21-4FA7-E2AE-6571EE8E4BED}"/>
          </ac:cxnSpMkLst>
        </pc:cxnChg>
      </pc:sldChg>
      <pc:sldChg chg="add del">
        <pc:chgData name="Ορέστης Αντωνίου" userId="aa65568b-29c0-48f4-92ec-07a3c5292fa9" providerId="ADAL" clId="{FEEC632B-8BC3-4789-9FDC-936EE2483FD2}" dt="2022-10-24T11:05:19.318" v="434" actId="2696"/>
        <pc:sldMkLst>
          <pc:docMk/>
          <pc:sldMk cId="862892554" sldId="303"/>
        </pc:sldMkLst>
      </pc:sldChg>
      <pc:sldChg chg="delSp add ord">
        <pc:chgData name="Ορέστης Αντωνίου" userId="aa65568b-29c0-48f4-92ec-07a3c5292fa9" providerId="ADAL" clId="{FEEC632B-8BC3-4789-9FDC-936EE2483FD2}" dt="2022-10-24T15:02:43.970" v="1206"/>
        <pc:sldMkLst>
          <pc:docMk/>
          <pc:sldMk cId="2580099085" sldId="303"/>
        </pc:sldMkLst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2580099085" sldId="303"/>
            <ac:spMk id="2" creationId="{D98BB0AA-1346-1687-B2DB-A4653D895C1B}"/>
          </ac:spMkLst>
        </pc:spChg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2580099085" sldId="303"/>
            <ac:spMk id="3" creationId="{A4F5CAE3-A14D-D635-FFB1-5EB7184D2DFD}"/>
          </ac:spMkLst>
        </pc:spChg>
      </pc:sldChg>
      <pc:sldChg chg="addSp delSp modSp add mod ord">
        <pc:chgData name="Ορέστης Αντωνίου" userId="aa65568b-29c0-48f4-92ec-07a3c5292fa9" providerId="ADAL" clId="{FEEC632B-8BC3-4789-9FDC-936EE2483FD2}" dt="2022-10-24T15:02:43.970" v="1206"/>
        <pc:sldMkLst>
          <pc:docMk/>
          <pc:sldMk cId="1903460546" sldId="304"/>
        </pc:sldMkLst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1903460546" sldId="304"/>
            <ac:spMk id="3" creationId="{EF556433-DF44-44D7-50EA-62FC5E6F450A}"/>
          </ac:spMkLst>
        </pc:spChg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1903460546" sldId="304"/>
            <ac:spMk id="4" creationId="{158ECD44-A1A3-4666-AE1F-FA9331CD9FB7}"/>
          </ac:spMkLst>
        </pc:spChg>
        <pc:picChg chg="add mod">
          <ac:chgData name="Ορέστης Αντωνίου" userId="aa65568b-29c0-48f4-92ec-07a3c5292fa9" providerId="ADAL" clId="{FEEC632B-8BC3-4789-9FDC-936EE2483FD2}" dt="2022-10-24T11:12:29.040" v="461" actId="14100"/>
          <ac:picMkLst>
            <pc:docMk/>
            <pc:sldMk cId="1903460546" sldId="304"/>
            <ac:picMk id="2" creationId="{61ADC12D-8071-88A0-98C1-F387EA83252E}"/>
          </ac:picMkLst>
        </pc:picChg>
        <pc:picChg chg="del">
          <ac:chgData name="Ορέστης Αντωνίου" userId="aa65568b-29c0-48f4-92ec-07a3c5292fa9" providerId="ADAL" clId="{FEEC632B-8BC3-4789-9FDC-936EE2483FD2}" dt="2022-10-24T11:12:24.425" v="457" actId="478"/>
          <ac:picMkLst>
            <pc:docMk/>
            <pc:sldMk cId="1903460546" sldId="304"/>
            <ac:picMk id="23" creationId="{E5048EBD-170E-82DA-E00B-775FB5AED59B}"/>
          </ac:picMkLst>
        </pc:picChg>
      </pc:sldChg>
      <pc:sldChg chg="addSp delSp modSp add mod ord">
        <pc:chgData name="Ορέστης Αντωνίου" userId="aa65568b-29c0-48f4-92ec-07a3c5292fa9" providerId="ADAL" clId="{FEEC632B-8BC3-4789-9FDC-936EE2483FD2}" dt="2022-10-24T15:02:43.970" v="1206"/>
        <pc:sldMkLst>
          <pc:docMk/>
          <pc:sldMk cId="2543439280" sldId="305"/>
        </pc:sldMkLst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2543439280" sldId="305"/>
            <ac:spMk id="5" creationId="{9B9D4273-4919-CAF1-7D67-77D7F3DF4420}"/>
          </ac:spMkLst>
        </pc:spChg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2543439280" sldId="305"/>
            <ac:spMk id="6" creationId="{55259A35-6AEB-4A37-92BE-8823F25FDE99}"/>
          </ac:spMkLst>
        </pc:spChg>
        <pc:picChg chg="del">
          <ac:chgData name="Ορέστης Αντωνίου" userId="aa65568b-29c0-48f4-92ec-07a3c5292fa9" providerId="ADAL" clId="{FEEC632B-8BC3-4789-9FDC-936EE2483FD2}" dt="2022-10-24T11:12:41.171" v="464" actId="478"/>
          <ac:picMkLst>
            <pc:docMk/>
            <pc:sldMk cId="2543439280" sldId="305"/>
            <ac:picMk id="2" creationId="{61ADC12D-8071-88A0-98C1-F387EA83252E}"/>
          </ac:picMkLst>
        </pc:picChg>
        <pc:picChg chg="add del mod">
          <ac:chgData name="Ορέστης Αντωνίου" userId="aa65568b-29c0-48f4-92ec-07a3c5292fa9" providerId="ADAL" clId="{FEEC632B-8BC3-4789-9FDC-936EE2483FD2}" dt="2022-10-24T11:15:24.270" v="478" actId="21"/>
          <ac:picMkLst>
            <pc:docMk/>
            <pc:sldMk cId="2543439280" sldId="305"/>
            <ac:picMk id="3" creationId="{87F4E2A6-1B02-881F-EE63-6216B748B3B2}"/>
          </ac:picMkLst>
        </pc:picChg>
        <pc:picChg chg="add mod">
          <ac:chgData name="Ορέστης Αντωνίου" userId="aa65568b-29c0-48f4-92ec-07a3c5292fa9" providerId="ADAL" clId="{FEEC632B-8BC3-4789-9FDC-936EE2483FD2}" dt="2022-10-24T11:15:38.962" v="480" actId="14100"/>
          <ac:picMkLst>
            <pc:docMk/>
            <pc:sldMk cId="2543439280" sldId="305"/>
            <ac:picMk id="4" creationId="{C49C8E58-4DE6-0AEB-CBE3-FF8CA1CB23F4}"/>
          </ac:picMkLst>
        </pc:picChg>
      </pc:sldChg>
      <pc:sldChg chg="addSp delSp add mod ord">
        <pc:chgData name="Ορέστης Αντωνίου" userId="aa65568b-29c0-48f4-92ec-07a3c5292fa9" providerId="ADAL" clId="{FEEC632B-8BC3-4789-9FDC-936EE2483FD2}" dt="2022-10-24T15:02:43.970" v="1206"/>
        <pc:sldMkLst>
          <pc:docMk/>
          <pc:sldMk cId="536507317" sldId="306"/>
        </pc:sldMkLst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536507317" sldId="306"/>
            <ac:spMk id="5" creationId="{E7C1F340-BD87-FED6-508E-2B7E604051F3}"/>
          </ac:spMkLst>
        </pc:spChg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536507317" sldId="306"/>
            <ac:spMk id="6" creationId="{7C5119DE-C342-E6A1-5122-C075E3028245}"/>
          </ac:spMkLst>
        </pc:spChg>
        <pc:picChg chg="add del">
          <ac:chgData name="Ορέστης Αντωνίου" userId="aa65568b-29c0-48f4-92ec-07a3c5292fa9" providerId="ADAL" clId="{FEEC632B-8BC3-4789-9FDC-936EE2483FD2}" dt="2022-10-24T11:18:19.786" v="483"/>
          <ac:picMkLst>
            <pc:docMk/>
            <pc:sldMk cId="536507317" sldId="306"/>
            <ac:picMk id="2" creationId="{98D2F1C4-0E36-0384-7FF9-01F1BA677AEE}"/>
          </ac:picMkLst>
        </pc:picChg>
        <pc:picChg chg="del">
          <ac:chgData name="Ορέστης Αντωνίου" userId="aa65568b-29c0-48f4-92ec-07a3c5292fa9" providerId="ADAL" clId="{FEEC632B-8BC3-4789-9FDC-936EE2483FD2}" dt="2022-10-24T11:15:45.544" v="481" actId="478"/>
          <ac:picMkLst>
            <pc:docMk/>
            <pc:sldMk cId="536507317" sldId="306"/>
            <ac:picMk id="3" creationId="{87F4E2A6-1B02-881F-EE63-6216B748B3B2}"/>
          </ac:picMkLst>
        </pc:picChg>
        <pc:picChg chg="add">
          <ac:chgData name="Ορέστης Αντωνίου" userId="aa65568b-29c0-48f4-92ec-07a3c5292fa9" providerId="ADAL" clId="{FEEC632B-8BC3-4789-9FDC-936EE2483FD2}" dt="2022-10-24T11:19:05.934" v="484"/>
          <ac:picMkLst>
            <pc:docMk/>
            <pc:sldMk cId="536507317" sldId="306"/>
            <ac:picMk id="4" creationId="{44FB88B7-B978-9B85-35E2-C8297A2A9AFE}"/>
          </ac:picMkLst>
        </pc:picChg>
      </pc:sldChg>
      <pc:sldChg chg="addSp delSp modSp add del mod ord">
        <pc:chgData name="Ορέστης Αντωνίου" userId="aa65568b-29c0-48f4-92ec-07a3c5292fa9" providerId="ADAL" clId="{FEEC632B-8BC3-4789-9FDC-936EE2483FD2}" dt="2022-10-24T15:02:43.970" v="1206"/>
        <pc:sldMkLst>
          <pc:docMk/>
          <pc:sldMk cId="1320272163" sldId="307"/>
        </pc:sldMkLst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1320272163" sldId="307"/>
            <ac:spMk id="5" creationId="{6386E927-B79E-D330-957A-FA2F3856DE7C}"/>
          </ac:spMkLst>
        </pc:spChg>
        <pc:spChg chg="mod topLvl">
          <ac:chgData name="Ορέστης Αντωνίου" userId="aa65568b-29c0-48f4-92ec-07a3c5292fa9" providerId="ADAL" clId="{FEEC632B-8BC3-4789-9FDC-936EE2483FD2}" dt="2022-10-24T12:58:52.954" v="716" actId="164"/>
          <ac:spMkLst>
            <pc:docMk/>
            <pc:sldMk cId="1320272163" sldId="307"/>
            <ac:spMk id="6" creationId="{37F878F6-1FCD-EBCE-8633-35930E231988}"/>
          </ac:spMkLst>
        </pc:spChg>
        <pc:spChg chg="mod">
          <ac:chgData name="Ορέστης Αντωνίου" userId="aa65568b-29c0-48f4-92ec-07a3c5292fa9" providerId="ADAL" clId="{FEEC632B-8BC3-4789-9FDC-936EE2483FD2}" dt="2022-10-24T12:58:45.930" v="715" actId="165"/>
          <ac:spMkLst>
            <pc:docMk/>
            <pc:sldMk cId="1320272163" sldId="307"/>
            <ac:spMk id="8" creationId="{1FDC37FB-FDBF-5839-2DA4-9619F5F04FBB}"/>
          </ac:spMkLst>
        </pc:spChg>
        <pc:spChg chg="mod">
          <ac:chgData name="Ορέστης Αντωνίου" userId="aa65568b-29c0-48f4-92ec-07a3c5292fa9" providerId="ADAL" clId="{FEEC632B-8BC3-4789-9FDC-936EE2483FD2}" dt="2022-10-24T12:58:45.930" v="715" actId="165"/>
          <ac:spMkLst>
            <pc:docMk/>
            <pc:sldMk cId="1320272163" sldId="307"/>
            <ac:spMk id="9" creationId="{428ACA25-5370-D412-D6F3-F7DB7916D807}"/>
          </ac:spMkLst>
        </pc:spChg>
        <pc:spChg chg="mod">
          <ac:chgData name="Ορέστης Αντωνίου" userId="aa65568b-29c0-48f4-92ec-07a3c5292fa9" providerId="ADAL" clId="{FEEC632B-8BC3-4789-9FDC-936EE2483FD2}" dt="2022-10-24T12:58:45.930" v="715" actId="165"/>
          <ac:spMkLst>
            <pc:docMk/>
            <pc:sldMk cId="1320272163" sldId="307"/>
            <ac:spMk id="10" creationId="{F6F159EB-9AB6-1ADA-7D7E-3451D1C41867}"/>
          </ac:spMkLst>
        </pc:spChg>
        <pc:spChg chg="mod">
          <ac:chgData name="Ορέστης Αντωνίου" userId="aa65568b-29c0-48f4-92ec-07a3c5292fa9" providerId="ADAL" clId="{FEEC632B-8BC3-4789-9FDC-936EE2483FD2}" dt="2022-10-24T12:58:45.930" v="715" actId="165"/>
          <ac:spMkLst>
            <pc:docMk/>
            <pc:sldMk cId="1320272163" sldId="307"/>
            <ac:spMk id="11" creationId="{2C1920FE-3392-4D65-5E34-840CAFCBFE88}"/>
          </ac:spMkLst>
        </pc:spChg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1320272163" sldId="307"/>
            <ac:spMk id="12" creationId="{FE64F4B1-E606-5D7D-63B8-44F2B02C6403}"/>
          </ac:spMkLst>
        </pc:spChg>
        <pc:spChg chg="mod">
          <ac:chgData name="Ορέστης Αντωνίου" userId="aa65568b-29c0-48f4-92ec-07a3c5292fa9" providerId="ADAL" clId="{FEEC632B-8BC3-4789-9FDC-936EE2483FD2}" dt="2022-10-24T12:58:45.930" v="715" actId="165"/>
          <ac:spMkLst>
            <pc:docMk/>
            <pc:sldMk cId="1320272163" sldId="307"/>
            <ac:spMk id="13" creationId="{FE17CC41-A834-300B-870C-4F7C5DF80D53}"/>
          </ac:spMkLst>
        </pc:spChg>
        <pc:spChg chg="mod">
          <ac:chgData name="Ορέστης Αντωνίου" userId="aa65568b-29c0-48f4-92ec-07a3c5292fa9" providerId="ADAL" clId="{FEEC632B-8BC3-4789-9FDC-936EE2483FD2}" dt="2022-10-24T12:58:45.930" v="715" actId="165"/>
          <ac:spMkLst>
            <pc:docMk/>
            <pc:sldMk cId="1320272163" sldId="307"/>
            <ac:spMk id="14" creationId="{91C7F6E1-D9C8-11D3-8990-CCD16E65F6E7}"/>
          </ac:spMkLst>
        </pc:spChg>
        <pc:grpChg chg="del">
          <ac:chgData name="Ορέστης Αντωνίου" userId="aa65568b-29c0-48f4-92ec-07a3c5292fa9" providerId="ADAL" clId="{FEEC632B-8BC3-4789-9FDC-936EE2483FD2}" dt="2022-10-24T12:58:45.930" v="715" actId="165"/>
          <ac:grpSpMkLst>
            <pc:docMk/>
            <pc:sldMk cId="1320272163" sldId="307"/>
            <ac:grpSpMk id="2" creationId="{AA093F8C-1535-12C6-704D-749D81F1C222}"/>
          </ac:grpSpMkLst>
        </pc:grpChg>
        <pc:grpChg chg="mod topLvl">
          <ac:chgData name="Ορέστης Αντωνίου" userId="aa65568b-29c0-48f4-92ec-07a3c5292fa9" providerId="ADAL" clId="{FEEC632B-8BC3-4789-9FDC-936EE2483FD2}" dt="2022-10-24T12:58:52.954" v="716" actId="164"/>
          <ac:grpSpMkLst>
            <pc:docMk/>
            <pc:sldMk cId="1320272163" sldId="307"/>
            <ac:grpSpMk id="3" creationId="{AFF8AC50-9B6A-7032-3005-4D14A56C9124}"/>
          </ac:grpSpMkLst>
        </pc:grpChg>
        <pc:grpChg chg="add mod">
          <ac:chgData name="Ορέστης Αντωνίου" userId="aa65568b-29c0-48f4-92ec-07a3c5292fa9" providerId="ADAL" clId="{FEEC632B-8BC3-4789-9FDC-936EE2483FD2}" dt="2022-10-24T12:58:52.954" v="716" actId="164"/>
          <ac:grpSpMkLst>
            <pc:docMk/>
            <pc:sldMk cId="1320272163" sldId="307"/>
            <ac:grpSpMk id="4" creationId="{FCECA4E1-76B3-97CE-BA5C-B3B62DD862DA}"/>
          </ac:grpSpMkLst>
        </pc:grpChg>
        <pc:grpChg chg="mod topLvl">
          <ac:chgData name="Ορέστης Αντωνίου" userId="aa65568b-29c0-48f4-92ec-07a3c5292fa9" providerId="ADAL" clId="{FEEC632B-8BC3-4789-9FDC-936EE2483FD2}" dt="2022-10-24T12:58:45.930" v="715" actId="165"/>
          <ac:grpSpMkLst>
            <pc:docMk/>
            <pc:sldMk cId="1320272163" sldId="307"/>
            <ac:grpSpMk id="7" creationId="{8BECACD1-8D69-82D9-2BB5-4A79D569B4DD}"/>
          </ac:grpSpMkLst>
        </pc:grpChg>
      </pc:sldChg>
      <pc:sldChg chg="modSp add del mod ord">
        <pc:chgData name="Ορέστης Αντωνίου" userId="aa65568b-29c0-48f4-92ec-07a3c5292fa9" providerId="ADAL" clId="{FEEC632B-8BC3-4789-9FDC-936EE2483FD2}" dt="2022-10-24T10:40:49.526" v="91" actId="2696"/>
        <pc:sldMkLst>
          <pc:docMk/>
          <pc:sldMk cId="2171407717" sldId="307"/>
        </pc:sldMkLst>
        <pc:spChg chg="mod">
          <ac:chgData name="Ορέστης Αντωνίου" userId="aa65568b-29c0-48f4-92ec-07a3c5292fa9" providerId="ADAL" clId="{FEEC632B-8BC3-4789-9FDC-936EE2483FD2}" dt="2022-10-24T10:38:50.522" v="80" actId="113"/>
          <ac:spMkLst>
            <pc:docMk/>
            <pc:sldMk cId="2171407717" sldId="307"/>
            <ac:spMk id="3" creationId="{00000000-0000-0000-0000-000000000000}"/>
          </ac:spMkLst>
        </pc:spChg>
        <pc:spChg chg="mod ord">
          <ac:chgData name="Ορέστης Αντωνίου" userId="aa65568b-29c0-48f4-92ec-07a3c5292fa9" providerId="ADAL" clId="{FEEC632B-8BC3-4789-9FDC-936EE2483FD2}" dt="2022-10-24T10:40:18.199" v="89" actId="170"/>
          <ac:spMkLst>
            <pc:docMk/>
            <pc:sldMk cId="2171407717" sldId="307"/>
            <ac:spMk id="223" creationId="{00000000-0000-0000-0000-000000000000}"/>
          </ac:spMkLst>
        </pc:spChg>
      </pc:sldChg>
      <pc:sldChg chg="addSp delSp modSp add mod">
        <pc:chgData name="Ορέστης Αντωνίου" userId="aa65568b-29c0-48f4-92ec-07a3c5292fa9" providerId="ADAL" clId="{FEEC632B-8BC3-4789-9FDC-936EE2483FD2}" dt="2022-10-24T15:02:43.970" v="1206"/>
        <pc:sldMkLst>
          <pc:docMk/>
          <pc:sldMk cId="917603348" sldId="308"/>
        </pc:sldMkLst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917603348" sldId="308"/>
            <ac:spMk id="5" creationId="{83AAEEB5-B117-980B-6B58-60E820A67AC4}"/>
          </ac:spMkLst>
        </pc:spChg>
        <pc:spChg chg="mod topLvl">
          <ac:chgData name="Ορέστης Αντωνίου" userId="aa65568b-29c0-48f4-92ec-07a3c5292fa9" providerId="ADAL" clId="{FEEC632B-8BC3-4789-9FDC-936EE2483FD2}" dt="2022-10-24T12:58:24.962" v="712" actId="164"/>
          <ac:spMkLst>
            <pc:docMk/>
            <pc:sldMk cId="917603348" sldId="308"/>
            <ac:spMk id="6" creationId="{37F878F6-1FCD-EBCE-8633-35930E231988}"/>
          </ac:spMkLst>
        </pc:spChg>
        <pc:spChg chg="mod">
          <ac:chgData name="Ορέστης Αντωνίου" userId="aa65568b-29c0-48f4-92ec-07a3c5292fa9" providerId="ADAL" clId="{FEEC632B-8BC3-4789-9FDC-936EE2483FD2}" dt="2022-10-24T12:58:17.539" v="711" actId="165"/>
          <ac:spMkLst>
            <pc:docMk/>
            <pc:sldMk cId="917603348" sldId="308"/>
            <ac:spMk id="8" creationId="{1FDC37FB-FDBF-5839-2DA4-9619F5F04FBB}"/>
          </ac:spMkLst>
        </pc:spChg>
        <pc:spChg chg="mod">
          <ac:chgData name="Ορέστης Αντωνίου" userId="aa65568b-29c0-48f4-92ec-07a3c5292fa9" providerId="ADAL" clId="{FEEC632B-8BC3-4789-9FDC-936EE2483FD2}" dt="2022-10-24T12:58:17.539" v="711" actId="165"/>
          <ac:spMkLst>
            <pc:docMk/>
            <pc:sldMk cId="917603348" sldId="308"/>
            <ac:spMk id="9" creationId="{428ACA25-5370-D412-D6F3-F7DB7916D807}"/>
          </ac:spMkLst>
        </pc:spChg>
        <pc:spChg chg="mod">
          <ac:chgData name="Ορέστης Αντωνίου" userId="aa65568b-29c0-48f4-92ec-07a3c5292fa9" providerId="ADAL" clId="{FEEC632B-8BC3-4789-9FDC-936EE2483FD2}" dt="2022-10-24T12:58:17.539" v="711" actId="165"/>
          <ac:spMkLst>
            <pc:docMk/>
            <pc:sldMk cId="917603348" sldId="308"/>
            <ac:spMk id="10" creationId="{F6F159EB-9AB6-1ADA-7D7E-3451D1C41867}"/>
          </ac:spMkLst>
        </pc:spChg>
        <pc:spChg chg="mod">
          <ac:chgData name="Ορέστης Αντωνίου" userId="aa65568b-29c0-48f4-92ec-07a3c5292fa9" providerId="ADAL" clId="{FEEC632B-8BC3-4789-9FDC-936EE2483FD2}" dt="2022-10-24T12:58:17.539" v="711" actId="165"/>
          <ac:spMkLst>
            <pc:docMk/>
            <pc:sldMk cId="917603348" sldId="308"/>
            <ac:spMk id="11" creationId="{2C1920FE-3392-4D65-5E34-840CAFCBFE88}"/>
          </ac:spMkLst>
        </pc:spChg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917603348" sldId="308"/>
            <ac:spMk id="12" creationId="{67CD5606-5686-5C77-7312-55AEC668129D}"/>
          </ac:spMkLst>
        </pc:spChg>
        <pc:spChg chg="mod">
          <ac:chgData name="Ορέστης Αντωνίου" userId="aa65568b-29c0-48f4-92ec-07a3c5292fa9" providerId="ADAL" clId="{FEEC632B-8BC3-4789-9FDC-936EE2483FD2}" dt="2022-10-24T12:58:17.539" v="711" actId="165"/>
          <ac:spMkLst>
            <pc:docMk/>
            <pc:sldMk cId="917603348" sldId="308"/>
            <ac:spMk id="13" creationId="{FE17CC41-A834-300B-870C-4F7C5DF80D53}"/>
          </ac:spMkLst>
        </pc:spChg>
        <pc:spChg chg="mod">
          <ac:chgData name="Ορέστης Αντωνίου" userId="aa65568b-29c0-48f4-92ec-07a3c5292fa9" providerId="ADAL" clId="{FEEC632B-8BC3-4789-9FDC-936EE2483FD2}" dt="2022-10-24T12:58:17.539" v="711" actId="165"/>
          <ac:spMkLst>
            <pc:docMk/>
            <pc:sldMk cId="917603348" sldId="308"/>
            <ac:spMk id="14" creationId="{91C7F6E1-D9C8-11D3-8990-CCD16E65F6E7}"/>
          </ac:spMkLst>
        </pc:spChg>
        <pc:grpChg chg="del">
          <ac:chgData name="Ορέστης Αντωνίου" userId="aa65568b-29c0-48f4-92ec-07a3c5292fa9" providerId="ADAL" clId="{FEEC632B-8BC3-4789-9FDC-936EE2483FD2}" dt="2022-10-24T12:58:17.539" v="711" actId="165"/>
          <ac:grpSpMkLst>
            <pc:docMk/>
            <pc:sldMk cId="917603348" sldId="308"/>
            <ac:grpSpMk id="2" creationId="{AA093F8C-1535-12C6-704D-749D81F1C222}"/>
          </ac:grpSpMkLst>
        </pc:grpChg>
        <pc:grpChg chg="mod topLvl">
          <ac:chgData name="Ορέστης Αντωνίου" userId="aa65568b-29c0-48f4-92ec-07a3c5292fa9" providerId="ADAL" clId="{FEEC632B-8BC3-4789-9FDC-936EE2483FD2}" dt="2022-10-24T12:58:24.962" v="712" actId="164"/>
          <ac:grpSpMkLst>
            <pc:docMk/>
            <pc:sldMk cId="917603348" sldId="308"/>
            <ac:grpSpMk id="3" creationId="{AFF8AC50-9B6A-7032-3005-4D14A56C9124}"/>
          </ac:grpSpMkLst>
        </pc:grpChg>
        <pc:grpChg chg="add mod">
          <ac:chgData name="Ορέστης Αντωνίου" userId="aa65568b-29c0-48f4-92ec-07a3c5292fa9" providerId="ADAL" clId="{FEEC632B-8BC3-4789-9FDC-936EE2483FD2}" dt="2022-10-24T12:58:24.962" v="712" actId="164"/>
          <ac:grpSpMkLst>
            <pc:docMk/>
            <pc:sldMk cId="917603348" sldId="308"/>
            <ac:grpSpMk id="4" creationId="{6C997270-BACC-708C-06C5-35E1D436EAED}"/>
          </ac:grpSpMkLst>
        </pc:grpChg>
        <pc:grpChg chg="mod topLvl">
          <ac:chgData name="Ορέστης Αντωνίου" userId="aa65568b-29c0-48f4-92ec-07a3c5292fa9" providerId="ADAL" clId="{FEEC632B-8BC3-4789-9FDC-936EE2483FD2}" dt="2022-10-24T12:58:17.539" v="711" actId="165"/>
          <ac:grpSpMkLst>
            <pc:docMk/>
            <pc:sldMk cId="917603348" sldId="308"/>
            <ac:grpSpMk id="7" creationId="{8BECACD1-8D69-82D9-2BB5-4A79D569B4DD}"/>
          </ac:grpSpMkLst>
        </pc:grpChg>
      </pc:sldChg>
      <pc:sldChg chg="addSp delSp modSp add mod">
        <pc:chgData name="Ορέστης Αντωνίου" userId="aa65568b-29c0-48f4-92ec-07a3c5292fa9" providerId="ADAL" clId="{FEEC632B-8BC3-4789-9FDC-936EE2483FD2}" dt="2022-10-24T15:18:06.942" v="1335" actId="21"/>
        <pc:sldMkLst>
          <pc:docMk/>
          <pc:sldMk cId="2455272364" sldId="309"/>
        </pc:sldMkLst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2455272364" sldId="309"/>
            <ac:spMk id="5" creationId="{1C996CD9-47A4-E190-20AD-B3597E8E8B92}"/>
          </ac:spMkLst>
        </pc:spChg>
        <pc:spChg chg="mod topLvl">
          <ac:chgData name="Ορέστης Αντωνίου" userId="aa65568b-29c0-48f4-92ec-07a3c5292fa9" providerId="ADAL" clId="{FEEC632B-8BC3-4789-9FDC-936EE2483FD2}" dt="2022-10-24T15:18:06.942" v="1335" actId="21"/>
          <ac:spMkLst>
            <pc:docMk/>
            <pc:sldMk cId="2455272364" sldId="309"/>
            <ac:spMk id="6" creationId="{37F878F6-1FCD-EBCE-8633-35930E231988}"/>
          </ac:spMkLst>
        </pc:spChg>
        <pc:spChg chg="mod">
          <ac:chgData name="Ορέστης Αντωνίου" userId="aa65568b-29c0-48f4-92ec-07a3c5292fa9" providerId="ADAL" clId="{FEEC632B-8BC3-4789-9FDC-936EE2483FD2}" dt="2022-10-24T12:59:10.656" v="719" actId="165"/>
          <ac:spMkLst>
            <pc:docMk/>
            <pc:sldMk cId="2455272364" sldId="309"/>
            <ac:spMk id="8" creationId="{1FDC37FB-FDBF-5839-2DA4-9619F5F04FBB}"/>
          </ac:spMkLst>
        </pc:spChg>
        <pc:spChg chg="mod">
          <ac:chgData name="Ορέστης Αντωνίου" userId="aa65568b-29c0-48f4-92ec-07a3c5292fa9" providerId="ADAL" clId="{FEEC632B-8BC3-4789-9FDC-936EE2483FD2}" dt="2022-10-24T12:59:10.656" v="719" actId="165"/>
          <ac:spMkLst>
            <pc:docMk/>
            <pc:sldMk cId="2455272364" sldId="309"/>
            <ac:spMk id="9" creationId="{428ACA25-5370-D412-D6F3-F7DB7916D807}"/>
          </ac:spMkLst>
        </pc:spChg>
        <pc:spChg chg="mod">
          <ac:chgData name="Ορέστης Αντωνίου" userId="aa65568b-29c0-48f4-92ec-07a3c5292fa9" providerId="ADAL" clId="{FEEC632B-8BC3-4789-9FDC-936EE2483FD2}" dt="2022-10-24T12:59:10.656" v="719" actId="165"/>
          <ac:spMkLst>
            <pc:docMk/>
            <pc:sldMk cId="2455272364" sldId="309"/>
            <ac:spMk id="10" creationId="{F6F159EB-9AB6-1ADA-7D7E-3451D1C41867}"/>
          </ac:spMkLst>
        </pc:spChg>
        <pc:spChg chg="mod">
          <ac:chgData name="Ορέστης Αντωνίου" userId="aa65568b-29c0-48f4-92ec-07a3c5292fa9" providerId="ADAL" clId="{FEEC632B-8BC3-4789-9FDC-936EE2483FD2}" dt="2022-10-24T12:59:10.656" v="719" actId="165"/>
          <ac:spMkLst>
            <pc:docMk/>
            <pc:sldMk cId="2455272364" sldId="309"/>
            <ac:spMk id="11" creationId="{2C1920FE-3392-4D65-5E34-840CAFCBFE88}"/>
          </ac:spMkLst>
        </pc:spChg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2455272364" sldId="309"/>
            <ac:spMk id="12" creationId="{94845F03-4F43-AA66-AE35-AE55EF2A6EFF}"/>
          </ac:spMkLst>
        </pc:spChg>
        <pc:spChg chg="mod">
          <ac:chgData name="Ορέστης Αντωνίου" userId="aa65568b-29c0-48f4-92ec-07a3c5292fa9" providerId="ADAL" clId="{FEEC632B-8BC3-4789-9FDC-936EE2483FD2}" dt="2022-10-24T12:59:10.656" v="719" actId="165"/>
          <ac:spMkLst>
            <pc:docMk/>
            <pc:sldMk cId="2455272364" sldId="309"/>
            <ac:spMk id="13" creationId="{FE17CC41-A834-300B-870C-4F7C5DF80D53}"/>
          </ac:spMkLst>
        </pc:spChg>
        <pc:spChg chg="mod">
          <ac:chgData name="Ορέστης Αντωνίου" userId="aa65568b-29c0-48f4-92ec-07a3c5292fa9" providerId="ADAL" clId="{FEEC632B-8BC3-4789-9FDC-936EE2483FD2}" dt="2022-10-24T12:59:10.656" v="719" actId="165"/>
          <ac:spMkLst>
            <pc:docMk/>
            <pc:sldMk cId="2455272364" sldId="309"/>
            <ac:spMk id="14" creationId="{91C7F6E1-D9C8-11D3-8990-CCD16E65F6E7}"/>
          </ac:spMkLst>
        </pc:spChg>
        <pc:grpChg chg="del">
          <ac:chgData name="Ορέστης Αντωνίου" userId="aa65568b-29c0-48f4-92ec-07a3c5292fa9" providerId="ADAL" clId="{FEEC632B-8BC3-4789-9FDC-936EE2483FD2}" dt="2022-10-24T12:59:10.656" v="719" actId="165"/>
          <ac:grpSpMkLst>
            <pc:docMk/>
            <pc:sldMk cId="2455272364" sldId="309"/>
            <ac:grpSpMk id="2" creationId="{AA093F8C-1535-12C6-704D-749D81F1C222}"/>
          </ac:grpSpMkLst>
        </pc:grpChg>
        <pc:grpChg chg="mod topLvl">
          <ac:chgData name="Ορέστης Αντωνίου" userId="aa65568b-29c0-48f4-92ec-07a3c5292fa9" providerId="ADAL" clId="{FEEC632B-8BC3-4789-9FDC-936EE2483FD2}" dt="2022-10-24T12:59:17.573" v="720" actId="164"/>
          <ac:grpSpMkLst>
            <pc:docMk/>
            <pc:sldMk cId="2455272364" sldId="309"/>
            <ac:grpSpMk id="3" creationId="{AFF8AC50-9B6A-7032-3005-4D14A56C9124}"/>
          </ac:grpSpMkLst>
        </pc:grpChg>
        <pc:grpChg chg="add mod">
          <ac:chgData name="Ορέστης Αντωνίου" userId="aa65568b-29c0-48f4-92ec-07a3c5292fa9" providerId="ADAL" clId="{FEEC632B-8BC3-4789-9FDC-936EE2483FD2}" dt="2022-10-24T12:59:17.573" v="720" actId="164"/>
          <ac:grpSpMkLst>
            <pc:docMk/>
            <pc:sldMk cId="2455272364" sldId="309"/>
            <ac:grpSpMk id="4" creationId="{4C7735ED-4F50-8A0A-52CD-1557F6E9D490}"/>
          </ac:grpSpMkLst>
        </pc:grpChg>
        <pc:grpChg chg="mod topLvl">
          <ac:chgData name="Ορέστης Αντωνίου" userId="aa65568b-29c0-48f4-92ec-07a3c5292fa9" providerId="ADAL" clId="{FEEC632B-8BC3-4789-9FDC-936EE2483FD2}" dt="2022-10-24T12:59:10.656" v="719" actId="165"/>
          <ac:grpSpMkLst>
            <pc:docMk/>
            <pc:sldMk cId="2455272364" sldId="309"/>
            <ac:grpSpMk id="7" creationId="{8BECACD1-8D69-82D9-2BB5-4A79D569B4DD}"/>
          </ac:grpSpMkLst>
        </pc:grpChg>
      </pc:sldChg>
      <pc:sldChg chg="addSp delSp modSp add mod ord">
        <pc:chgData name="Ορέστης Αντωνίου" userId="aa65568b-29c0-48f4-92ec-07a3c5292fa9" providerId="ADAL" clId="{FEEC632B-8BC3-4789-9FDC-936EE2483FD2}" dt="2022-10-24T15:02:43.970" v="1206"/>
        <pc:sldMkLst>
          <pc:docMk/>
          <pc:sldMk cId="1598621767" sldId="310"/>
        </pc:sldMkLst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1598621767" sldId="310"/>
            <ac:spMk id="5" creationId="{49176547-0367-4FFD-9412-F8E61399640A}"/>
          </ac:spMkLst>
        </pc:spChg>
        <pc:spChg chg="mod topLvl">
          <ac:chgData name="Ορέστης Αντωνίου" userId="aa65568b-29c0-48f4-92ec-07a3c5292fa9" providerId="ADAL" clId="{FEEC632B-8BC3-4789-9FDC-936EE2483FD2}" dt="2022-10-24T12:59:44.822" v="722" actId="164"/>
          <ac:spMkLst>
            <pc:docMk/>
            <pc:sldMk cId="1598621767" sldId="310"/>
            <ac:spMk id="6" creationId="{37F878F6-1FCD-EBCE-8633-35930E231988}"/>
          </ac:spMkLst>
        </pc:spChg>
        <pc:spChg chg="mod">
          <ac:chgData name="Ορέστης Αντωνίου" userId="aa65568b-29c0-48f4-92ec-07a3c5292fa9" providerId="ADAL" clId="{FEEC632B-8BC3-4789-9FDC-936EE2483FD2}" dt="2022-10-24T12:59:34.707" v="721" actId="165"/>
          <ac:spMkLst>
            <pc:docMk/>
            <pc:sldMk cId="1598621767" sldId="310"/>
            <ac:spMk id="8" creationId="{1FDC37FB-FDBF-5839-2DA4-9619F5F04FBB}"/>
          </ac:spMkLst>
        </pc:spChg>
        <pc:spChg chg="mod">
          <ac:chgData name="Ορέστης Αντωνίου" userId="aa65568b-29c0-48f4-92ec-07a3c5292fa9" providerId="ADAL" clId="{FEEC632B-8BC3-4789-9FDC-936EE2483FD2}" dt="2022-10-24T12:59:34.707" v="721" actId="165"/>
          <ac:spMkLst>
            <pc:docMk/>
            <pc:sldMk cId="1598621767" sldId="310"/>
            <ac:spMk id="9" creationId="{428ACA25-5370-D412-D6F3-F7DB7916D807}"/>
          </ac:spMkLst>
        </pc:spChg>
        <pc:spChg chg="mod">
          <ac:chgData name="Ορέστης Αντωνίου" userId="aa65568b-29c0-48f4-92ec-07a3c5292fa9" providerId="ADAL" clId="{FEEC632B-8BC3-4789-9FDC-936EE2483FD2}" dt="2022-10-24T12:59:34.707" v="721" actId="165"/>
          <ac:spMkLst>
            <pc:docMk/>
            <pc:sldMk cId="1598621767" sldId="310"/>
            <ac:spMk id="10" creationId="{F6F159EB-9AB6-1ADA-7D7E-3451D1C41867}"/>
          </ac:spMkLst>
        </pc:spChg>
        <pc:spChg chg="mod">
          <ac:chgData name="Ορέστης Αντωνίου" userId="aa65568b-29c0-48f4-92ec-07a3c5292fa9" providerId="ADAL" clId="{FEEC632B-8BC3-4789-9FDC-936EE2483FD2}" dt="2022-10-24T12:59:34.707" v="721" actId="165"/>
          <ac:spMkLst>
            <pc:docMk/>
            <pc:sldMk cId="1598621767" sldId="310"/>
            <ac:spMk id="11" creationId="{2C1920FE-3392-4D65-5E34-840CAFCBFE88}"/>
          </ac:spMkLst>
        </pc:spChg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1598621767" sldId="310"/>
            <ac:spMk id="12" creationId="{267B39B3-3855-A586-BA07-BBECE4364E5F}"/>
          </ac:spMkLst>
        </pc:spChg>
        <pc:spChg chg="mod">
          <ac:chgData name="Ορέστης Αντωνίου" userId="aa65568b-29c0-48f4-92ec-07a3c5292fa9" providerId="ADAL" clId="{FEEC632B-8BC3-4789-9FDC-936EE2483FD2}" dt="2022-10-24T12:59:34.707" v="721" actId="165"/>
          <ac:spMkLst>
            <pc:docMk/>
            <pc:sldMk cId="1598621767" sldId="310"/>
            <ac:spMk id="13" creationId="{FE17CC41-A834-300B-870C-4F7C5DF80D53}"/>
          </ac:spMkLst>
        </pc:spChg>
        <pc:spChg chg="mod">
          <ac:chgData name="Ορέστης Αντωνίου" userId="aa65568b-29c0-48f4-92ec-07a3c5292fa9" providerId="ADAL" clId="{FEEC632B-8BC3-4789-9FDC-936EE2483FD2}" dt="2022-10-24T12:59:34.707" v="721" actId="165"/>
          <ac:spMkLst>
            <pc:docMk/>
            <pc:sldMk cId="1598621767" sldId="310"/>
            <ac:spMk id="14" creationId="{91C7F6E1-D9C8-11D3-8990-CCD16E65F6E7}"/>
          </ac:spMkLst>
        </pc:spChg>
        <pc:grpChg chg="del">
          <ac:chgData name="Ορέστης Αντωνίου" userId="aa65568b-29c0-48f4-92ec-07a3c5292fa9" providerId="ADAL" clId="{FEEC632B-8BC3-4789-9FDC-936EE2483FD2}" dt="2022-10-24T12:59:34.707" v="721" actId="165"/>
          <ac:grpSpMkLst>
            <pc:docMk/>
            <pc:sldMk cId="1598621767" sldId="310"/>
            <ac:grpSpMk id="2" creationId="{AA093F8C-1535-12C6-704D-749D81F1C222}"/>
          </ac:grpSpMkLst>
        </pc:grpChg>
        <pc:grpChg chg="mod topLvl">
          <ac:chgData name="Ορέστης Αντωνίου" userId="aa65568b-29c0-48f4-92ec-07a3c5292fa9" providerId="ADAL" clId="{FEEC632B-8BC3-4789-9FDC-936EE2483FD2}" dt="2022-10-24T12:59:44.822" v="722" actId="164"/>
          <ac:grpSpMkLst>
            <pc:docMk/>
            <pc:sldMk cId="1598621767" sldId="310"/>
            <ac:grpSpMk id="3" creationId="{AFF8AC50-9B6A-7032-3005-4D14A56C9124}"/>
          </ac:grpSpMkLst>
        </pc:grpChg>
        <pc:grpChg chg="add del mod">
          <ac:chgData name="Ορέστης Αντωνίου" userId="aa65568b-29c0-48f4-92ec-07a3c5292fa9" providerId="ADAL" clId="{FEEC632B-8BC3-4789-9FDC-936EE2483FD2}" dt="2022-10-24T12:59:49.611" v="724" actId="21"/>
          <ac:grpSpMkLst>
            <pc:docMk/>
            <pc:sldMk cId="1598621767" sldId="310"/>
            <ac:grpSpMk id="4" creationId="{A3201040-FF5C-ED8E-7A41-6C0D87F24C62}"/>
          </ac:grpSpMkLst>
        </pc:grpChg>
        <pc:grpChg chg="mod topLvl">
          <ac:chgData name="Ορέστης Αντωνίου" userId="aa65568b-29c0-48f4-92ec-07a3c5292fa9" providerId="ADAL" clId="{FEEC632B-8BC3-4789-9FDC-936EE2483FD2}" dt="2022-10-24T12:59:34.707" v="721" actId="165"/>
          <ac:grpSpMkLst>
            <pc:docMk/>
            <pc:sldMk cId="1598621767" sldId="310"/>
            <ac:grpSpMk id="7" creationId="{8BECACD1-8D69-82D9-2BB5-4A79D569B4DD}"/>
          </ac:grpSpMkLst>
        </pc:grpChg>
      </pc:sldChg>
      <pc:sldChg chg="addSp delSp modSp add mod ord">
        <pc:chgData name="Ορέστης Αντωνίου" userId="aa65568b-29c0-48f4-92ec-07a3c5292fa9" providerId="ADAL" clId="{FEEC632B-8BC3-4789-9FDC-936EE2483FD2}" dt="2022-10-24T15:02:43.970" v="1206"/>
        <pc:sldMkLst>
          <pc:docMk/>
          <pc:sldMk cId="274901444" sldId="311"/>
        </pc:sldMkLst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274901444" sldId="311"/>
            <ac:spMk id="5" creationId="{6A858AAF-CFB8-3200-BD7B-6950EA2D1089}"/>
          </ac:spMkLst>
        </pc:spChg>
        <pc:spChg chg="mod topLvl">
          <ac:chgData name="Ορέστης Αντωνίου" userId="aa65568b-29c0-48f4-92ec-07a3c5292fa9" providerId="ADAL" clId="{FEEC632B-8BC3-4789-9FDC-936EE2483FD2}" dt="2022-10-24T13:00:07.286" v="726" actId="164"/>
          <ac:spMkLst>
            <pc:docMk/>
            <pc:sldMk cId="274901444" sldId="311"/>
            <ac:spMk id="6" creationId="{37F878F6-1FCD-EBCE-8633-35930E231988}"/>
          </ac:spMkLst>
        </pc:spChg>
        <pc:spChg chg="mod">
          <ac:chgData name="Ορέστης Αντωνίου" userId="aa65568b-29c0-48f4-92ec-07a3c5292fa9" providerId="ADAL" clId="{FEEC632B-8BC3-4789-9FDC-936EE2483FD2}" dt="2022-10-24T12:59:59.819" v="725" actId="165"/>
          <ac:spMkLst>
            <pc:docMk/>
            <pc:sldMk cId="274901444" sldId="311"/>
            <ac:spMk id="8" creationId="{1FDC37FB-FDBF-5839-2DA4-9619F5F04FBB}"/>
          </ac:spMkLst>
        </pc:spChg>
        <pc:spChg chg="mod">
          <ac:chgData name="Ορέστης Αντωνίου" userId="aa65568b-29c0-48f4-92ec-07a3c5292fa9" providerId="ADAL" clId="{FEEC632B-8BC3-4789-9FDC-936EE2483FD2}" dt="2022-10-24T12:59:59.819" v="725" actId="165"/>
          <ac:spMkLst>
            <pc:docMk/>
            <pc:sldMk cId="274901444" sldId="311"/>
            <ac:spMk id="9" creationId="{428ACA25-5370-D412-D6F3-F7DB7916D807}"/>
          </ac:spMkLst>
        </pc:spChg>
        <pc:spChg chg="mod">
          <ac:chgData name="Ορέστης Αντωνίου" userId="aa65568b-29c0-48f4-92ec-07a3c5292fa9" providerId="ADAL" clId="{FEEC632B-8BC3-4789-9FDC-936EE2483FD2}" dt="2022-10-24T12:59:59.819" v="725" actId="165"/>
          <ac:spMkLst>
            <pc:docMk/>
            <pc:sldMk cId="274901444" sldId="311"/>
            <ac:spMk id="10" creationId="{F6F159EB-9AB6-1ADA-7D7E-3451D1C41867}"/>
          </ac:spMkLst>
        </pc:spChg>
        <pc:spChg chg="mod">
          <ac:chgData name="Ορέστης Αντωνίου" userId="aa65568b-29c0-48f4-92ec-07a3c5292fa9" providerId="ADAL" clId="{FEEC632B-8BC3-4789-9FDC-936EE2483FD2}" dt="2022-10-24T12:59:59.819" v="725" actId="165"/>
          <ac:spMkLst>
            <pc:docMk/>
            <pc:sldMk cId="274901444" sldId="311"/>
            <ac:spMk id="11" creationId="{2C1920FE-3392-4D65-5E34-840CAFCBFE88}"/>
          </ac:spMkLst>
        </pc:spChg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274901444" sldId="311"/>
            <ac:spMk id="12" creationId="{22DCF93F-A7C0-8C32-EF32-5ED9AC2A4142}"/>
          </ac:spMkLst>
        </pc:spChg>
        <pc:spChg chg="mod">
          <ac:chgData name="Ορέστης Αντωνίου" userId="aa65568b-29c0-48f4-92ec-07a3c5292fa9" providerId="ADAL" clId="{FEEC632B-8BC3-4789-9FDC-936EE2483FD2}" dt="2022-10-24T12:59:59.819" v="725" actId="165"/>
          <ac:spMkLst>
            <pc:docMk/>
            <pc:sldMk cId="274901444" sldId="311"/>
            <ac:spMk id="13" creationId="{FE17CC41-A834-300B-870C-4F7C5DF80D53}"/>
          </ac:spMkLst>
        </pc:spChg>
        <pc:spChg chg="mod">
          <ac:chgData name="Ορέστης Αντωνίου" userId="aa65568b-29c0-48f4-92ec-07a3c5292fa9" providerId="ADAL" clId="{FEEC632B-8BC3-4789-9FDC-936EE2483FD2}" dt="2022-10-24T12:59:59.819" v="725" actId="165"/>
          <ac:spMkLst>
            <pc:docMk/>
            <pc:sldMk cId="274901444" sldId="311"/>
            <ac:spMk id="14" creationId="{91C7F6E1-D9C8-11D3-8990-CCD16E65F6E7}"/>
          </ac:spMkLst>
        </pc:spChg>
        <pc:grpChg chg="del">
          <ac:chgData name="Ορέστης Αντωνίου" userId="aa65568b-29c0-48f4-92ec-07a3c5292fa9" providerId="ADAL" clId="{FEEC632B-8BC3-4789-9FDC-936EE2483FD2}" dt="2022-10-24T12:59:59.819" v="725" actId="165"/>
          <ac:grpSpMkLst>
            <pc:docMk/>
            <pc:sldMk cId="274901444" sldId="311"/>
            <ac:grpSpMk id="2" creationId="{AA093F8C-1535-12C6-704D-749D81F1C222}"/>
          </ac:grpSpMkLst>
        </pc:grpChg>
        <pc:grpChg chg="mod topLvl">
          <ac:chgData name="Ορέστης Αντωνίου" userId="aa65568b-29c0-48f4-92ec-07a3c5292fa9" providerId="ADAL" clId="{FEEC632B-8BC3-4789-9FDC-936EE2483FD2}" dt="2022-10-24T13:00:07.286" v="726" actId="164"/>
          <ac:grpSpMkLst>
            <pc:docMk/>
            <pc:sldMk cId="274901444" sldId="311"/>
            <ac:grpSpMk id="3" creationId="{AFF8AC50-9B6A-7032-3005-4D14A56C9124}"/>
          </ac:grpSpMkLst>
        </pc:grpChg>
        <pc:grpChg chg="add mod">
          <ac:chgData name="Ορέστης Αντωνίου" userId="aa65568b-29c0-48f4-92ec-07a3c5292fa9" providerId="ADAL" clId="{FEEC632B-8BC3-4789-9FDC-936EE2483FD2}" dt="2022-10-24T13:00:07.286" v="726" actId="164"/>
          <ac:grpSpMkLst>
            <pc:docMk/>
            <pc:sldMk cId="274901444" sldId="311"/>
            <ac:grpSpMk id="4" creationId="{9824D22E-9A47-5A3C-55A8-8C4DC2E4FC7F}"/>
          </ac:grpSpMkLst>
        </pc:grpChg>
        <pc:grpChg chg="mod topLvl">
          <ac:chgData name="Ορέστης Αντωνίου" userId="aa65568b-29c0-48f4-92ec-07a3c5292fa9" providerId="ADAL" clId="{FEEC632B-8BC3-4789-9FDC-936EE2483FD2}" dt="2022-10-24T12:59:59.819" v="725" actId="165"/>
          <ac:grpSpMkLst>
            <pc:docMk/>
            <pc:sldMk cId="274901444" sldId="311"/>
            <ac:grpSpMk id="7" creationId="{8BECACD1-8D69-82D9-2BB5-4A79D569B4DD}"/>
          </ac:grpSpMkLst>
        </pc:grpChg>
      </pc:sldChg>
      <pc:sldChg chg="addSp delSp modSp add mod">
        <pc:chgData name="Ορέστης Αντωνίου" userId="aa65568b-29c0-48f4-92ec-07a3c5292fa9" providerId="ADAL" clId="{FEEC632B-8BC3-4789-9FDC-936EE2483FD2}" dt="2022-10-24T15:18:27.237" v="1339" actId="948"/>
        <pc:sldMkLst>
          <pc:docMk/>
          <pc:sldMk cId="1634309466" sldId="312"/>
        </pc:sldMkLst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1634309466" sldId="312"/>
            <ac:spMk id="5" creationId="{05EDAF51-EA58-55CD-98B4-59A4050E044F}"/>
          </ac:spMkLst>
        </pc:spChg>
        <pc:spChg chg="mod topLvl">
          <ac:chgData name="Ορέστης Αντωνίου" userId="aa65568b-29c0-48f4-92ec-07a3c5292fa9" providerId="ADAL" clId="{FEEC632B-8BC3-4789-9FDC-936EE2483FD2}" dt="2022-10-24T15:18:27.237" v="1339" actId="948"/>
          <ac:spMkLst>
            <pc:docMk/>
            <pc:sldMk cId="1634309466" sldId="312"/>
            <ac:spMk id="6" creationId="{37F878F6-1FCD-EBCE-8633-35930E231988}"/>
          </ac:spMkLst>
        </pc:spChg>
        <pc:spChg chg="mod">
          <ac:chgData name="Ορέστης Αντωνίου" userId="aa65568b-29c0-48f4-92ec-07a3c5292fa9" providerId="ADAL" clId="{FEEC632B-8BC3-4789-9FDC-936EE2483FD2}" dt="2022-10-24T12:58:57.892" v="717" actId="165"/>
          <ac:spMkLst>
            <pc:docMk/>
            <pc:sldMk cId="1634309466" sldId="312"/>
            <ac:spMk id="8" creationId="{1FDC37FB-FDBF-5839-2DA4-9619F5F04FBB}"/>
          </ac:spMkLst>
        </pc:spChg>
        <pc:spChg chg="mod">
          <ac:chgData name="Ορέστης Αντωνίου" userId="aa65568b-29c0-48f4-92ec-07a3c5292fa9" providerId="ADAL" clId="{FEEC632B-8BC3-4789-9FDC-936EE2483FD2}" dt="2022-10-24T12:58:57.892" v="717" actId="165"/>
          <ac:spMkLst>
            <pc:docMk/>
            <pc:sldMk cId="1634309466" sldId="312"/>
            <ac:spMk id="9" creationId="{428ACA25-5370-D412-D6F3-F7DB7916D807}"/>
          </ac:spMkLst>
        </pc:spChg>
        <pc:spChg chg="mod">
          <ac:chgData name="Ορέστης Αντωνίου" userId="aa65568b-29c0-48f4-92ec-07a3c5292fa9" providerId="ADAL" clId="{FEEC632B-8BC3-4789-9FDC-936EE2483FD2}" dt="2022-10-24T12:58:57.892" v="717" actId="165"/>
          <ac:spMkLst>
            <pc:docMk/>
            <pc:sldMk cId="1634309466" sldId="312"/>
            <ac:spMk id="10" creationId="{F6F159EB-9AB6-1ADA-7D7E-3451D1C41867}"/>
          </ac:spMkLst>
        </pc:spChg>
        <pc:spChg chg="mod">
          <ac:chgData name="Ορέστης Αντωνίου" userId="aa65568b-29c0-48f4-92ec-07a3c5292fa9" providerId="ADAL" clId="{FEEC632B-8BC3-4789-9FDC-936EE2483FD2}" dt="2022-10-24T12:58:57.892" v="717" actId="165"/>
          <ac:spMkLst>
            <pc:docMk/>
            <pc:sldMk cId="1634309466" sldId="312"/>
            <ac:spMk id="11" creationId="{2C1920FE-3392-4D65-5E34-840CAFCBFE88}"/>
          </ac:spMkLst>
        </pc:spChg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1634309466" sldId="312"/>
            <ac:spMk id="12" creationId="{75AF3D27-8528-9F3E-478E-C9986B3C88A1}"/>
          </ac:spMkLst>
        </pc:spChg>
        <pc:spChg chg="mod">
          <ac:chgData name="Ορέστης Αντωνίου" userId="aa65568b-29c0-48f4-92ec-07a3c5292fa9" providerId="ADAL" clId="{FEEC632B-8BC3-4789-9FDC-936EE2483FD2}" dt="2022-10-24T12:58:57.892" v="717" actId="165"/>
          <ac:spMkLst>
            <pc:docMk/>
            <pc:sldMk cId="1634309466" sldId="312"/>
            <ac:spMk id="13" creationId="{FE17CC41-A834-300B-870C-4F7C5DF80D53}"/>
          </ac:spMkLst>
        </pc:spChg>
        <pc:spChg chg="mod">
          <ac:chgData name="Ορέστης Αντωνίου" userId="aa65568b-29c0-48f4-92ec-07a3c5292fa9" providerId="ADAL" clId="{FEEC632B-8BC3-4789-9FDC-936EE2483FD2}" dt="2022-10-24T12:58:57.892" v="717" actId="165"/>
          <ac:spMkLst>
            <pc:docMk/>
            <pc:sldMk cId="1634309466" sldId="312"/>
            <ac:spMk id="14" creationId="{91C7F6E1-D9C8-11D3-8990-CCD16E65F6E7}"/>
          </ac:spMkLst>
        </pc:spChg>
        <pc:grpChg chg="del">
          <ac:chgData name="Ορέστης Αντωνίου" userId="aa65568b-29c0-48f4-92ec-07a3c5292fa9" providerId="ADAL" clId="{FEEC632B-8BC3-4789-9FDC-936EE2483FD2}" dt="2022-10-24T12:58:57.892" v="717" actId="165"/>
          <ac:grpSpMkLst>
            <pc:docMk/>
            <pc:sldMk cId="1634309466" sldId="312"/>
            <ac:grpSpMk id="2" creationId="{AA093F8C-1535-12C6-704D-749D81F1C222}"/>
          </ac:grpSpMkLst>
        </pc:grpChg>
        <pc:grpChg chg="mod topLvl">
          <ac:chgData name="Ορέστης Αντωνίου" userId="aa65568b-29c0-48f4-92ec-07a3c5292fa9" providerId="ADAL" clId="{FEEC632B-8BC3-4789-9FDC-936EE2483FD2}" dt="2022-10-24T12:59:04.297" v="718" actId="164"/>
          <ac:grpSpMkLst>
            <pc:docMk/>
            <pc:sldMk cId="1634309466" sldId="312"/>
            <ac:grpSpMk id="3" creationId="{AFF8AC50-9B6A-7032-3005-4D14A56C9124}"/>
          </ac:grpSpMkLst>
        </pc:grpChg>
        <pc:grpChg chg="add mod">
          <ac:chgData name="Ορέστης Αντωνίου" userId="aa65568b-29c0-48f4-92ec-07a3c5292fa9" providerId="ADAL" clId="{FEEC632B-8BC3-4789-9FDC-936EE2483FD2}" dt="2022-10-24T12:59:04.297" v="718" actId="164"/>
          <ac:grpSpMkLst>
            <pc:docMk/>
            <pc:sldMk cId="1634309466" sldId="312"/>
            <ac:grpSpMk id="4" creationId="{AFC026A6-8572-3D54-3781-EA40EED0DD65}"/>
          </ac:grpSpMkLst>
        </pc:grpChg>
        <pc:grpChg chg="mod topLvl">
          <ac:chgData name="Ορέστης Αντωνίου" userId="aa65568b-29c0-48f4-92ec-07a3c5292fa9" providerId="ADAL" clId="{FEEC632B-8BC3-4789-9FDC-936EE2483FD2}" dt="2022-10-24T12:58:57.892" v="717" actId="165"/>
          <ac:grpSpMkLst>
            <pc:docMk/>
            <pc:sldMk cId="1634309466" sldId="312"/>
            <ac:grpSpMk id="7" creationId="{8BECACD1-8D69-82D9-2BB5-4A79D569B4DD}"/>
          </ac:grpSpMkLst>
        </pc:grpChg>
      </pc:sldChg>
      <pc:sldChg chg="addSp delSp modSp add mod">
        <pc:chgData name="Ορέστης Αντωνίου" userId="aa65568b-29c0-48f4-92ec-07a3c5292fa9" providerId="ADAL" clId="{FEEC632B-8BC3-4789-9FDC-936EE2483FD2}" dt="2022-10-24T15:02:43.970" v="1206"/>
        <pc:sldMkLst>
          <pc:docMk/>
          <pc:sldMk cId="2462513169" sldId="313"/>
        </pc:sldMkLst>
        <pc:spChg chg="del topLvl">
          <ac:chgData name="Ορέστης Αντωνίου" userId="aa65568b-29c0-48f4-92ec-07a3c5292fa9" providerId="ADAL" clId="{FEEC632B-8BC3-4789-9FDC-936EE2483FD2}" dt="2022-10-24T12:57:05.686" v="702" actId="21"/>
          <ac:spMkLst>
            <pc:docMk/>
            <pc:sldMk cId="2462513169" sldId="313"/>
            <ac:spMk id="6" creationId="{37F878F6-1FCD-EBCE-8633-35930E231988}"/>
          </ac:spMkLst>
        </pc:spChg>
        <pc:spChg chg="mod">
          <ac:chgData name="Ορέστης Αντωνίου" userId="aa65568b-29c0-48f4-92ec-07a3c5292fa9" providerId="ADAL" clId="{FEEC632B-8BC3-4789-9FDC-936EE2483FD2}" dt="2022-10-24T13:23:02.893" v="767"/>
          <ac:spMkLst>
            <pc:docMk/>
            <pc:sldMk cId="2462513169" sldId="313"/>
            <ac:spMk id="12" creationId="{35C592EA-5F62-78C5-0D1A-3D5BFEC89F07}"/>
          </ac:spMkLst>
        </pc:spChg>
        <pc:spChg chg="del">
          <ac:chgData name="Ορέστης Αντωνίου" userId="aa65568b-29c0-48f4-92ec-07a3c5292fa9" providerId="ADAL" clId="{FEEC632B-8BC3-4789-9FDC-936EE2483FD2}" dt="2022-10-24T12:57:03.379" v="701" actId="21"/>
          <ac:spMkLst>
            <pc:docMk/>
            <pc:sldMk cId="2462513169" sldId="313"/>
            <ac:spMk id="13" creationId="{FE17CC41-A834-300B-870C-4F7C5DF80D53}"/>
          </ac:spMkLst>
        </pc:spChg>
        <pc:spChg chg="del">
          <ac:chgData name="Ορέστης Αντωνίου" userId="aa65568b-29c0-48f4-92ec-07a3c5292fa9" providerId="ADAL" clId="{FEEC632B-8BC3-4789-9FDC-936EE2483FD2}" dt="2022-10-24T12:57:03.379" v="701" actId="21"/>
          <ac:spMkLst>
            <pc:docMk/>
            <pc:sldMk cId="2462513169" sldId="313"/>
            <ac:spMk id="14" creationId="{91C7F6E1-D9C8-11D3-8990-CCD16E65F6E7}"/>
          </ac:spMkLst>
        </pc:spChg>
        <pc:spChg chg="mod">
          <ac:chgData name="Ορέστης Αντωνίου" userId="aa65568b-29c0-48f4-92ec-07a3c5292fa9" providerId="ADAL" clId="{FEEC632B-8BC3-4789-9FDC-936EE2483FD2}" dt="2022-10-24T13:23:02.893" v="767"/>
          <ac:spMkLst>
            <pc:docMk/>
            <pc:sldMk cId="2462513169" sldId="313"/>
            <ac:spMk id="15" creationId="{7C39B02D-EC44-21C8-ADE9-C1F0814E5547}"/>
          </ac:spMkLst>
        </pc:spChg>
        <pc:spChg chg="mod">
          <ac:chgData name="Ορέστης Αντωνίου" userId="aa65568b-29c0-48f4-92ec-07a3c5292fa9" providerId="ADAL" clId="{FEEC632B-8BC3-4789-9FDC-936EE2483FD2}" dt="2022-10-24T13:23:02.893" v="767"/>
          <ac:spMkLst>
            <pc:docMk/>
            <pc:sldMk cId="2462513169" sldId="313"/>
            <ac:spMk id="16" creationId="{AA6347A3-E5C7-91EC-7056-918CAC9F9A66}"/>
          </ac:spMkLst>
        </pc:spChg>
        <pc:spChg chg="mod">
          <ac:chgData name="Ορέστης Αντωνίου" userId="aa65568b-29c0-48f4-92ec-07a3c5292fa9" providerId="ADAL" clId="{FEEC632B-8BC3-4789-9FDC-936EE2483FD2}" dt="2022-10-24T13:23:09.632" v="769"/>
          <ac:spMkLst>
            <pc:docMk/>
            <pc:sldMk cId="2462513169" sldId="313"/>
            <ac:spMk id="19" creationId="{DC3C0330-D6EF-41EE-E107-BB51EF2CA9AB}"/>
          </ac:spMkLst>
        </pc:spChg>
        <pc:spChg chg="mod">
          <ac:chgData name="Ορέστης Αντωνίου" userId="aa65568b-29c0-48f4-92ec-07a3c5292fa9" providerId="ADAL" clId="{FEEC632B-8BC3-4789-9FDC-936EE2483FD2}" dt="2022-10-24T13:23:09.632" v="769"/>
          <ac:spMkLst>
            <pc:docMk/>
            <pc:sldMk cId="2462513169" sldId="313"/>
            <ac:spMk id="20" creationId="{95074752-B447-C9CF-E7C3-AD99D2F1B1C2}"/>
          </ac:spMkLst>
        </pc:spChg>
        <pc:spChg chg="mod">
          <ac:chgData name="Ορέστης Αντωνίου" userId="aa65568b-29c0-48f4-92ec-07a3c5292fa9" providerId="ADAL" clId="{FEEC632B-8BC3-4789-9FDC-936EE2483FD2}" dt="2022-10-24T13:23:09.632" v="769"/>
          <ac:spMkLst>
            <pc:docMk/>
            <pc:sldMk cId="2462513169" sldId="313"/>
            <ac:spMk id="21" creationId="{91E5FA71-36CF-EE55-0C9B-5F5A96F6726B}"/>
          </ac:spMkLst>
        </pc:spChg>
        <pc:spChg chg="mod">
          <ac:chgData name="Ορέστης Αντωνίου" userId="aa65568b-29c0-48f4-92ec-07a3c5292fa9" providerId="ADAL" clId="{FEEC632B-8BC3-4789-9FDC-936EE2483FD2}" dt="2022-10-24T13:23:35.823" v="773"/>
          <ac:spMkLst>
            <pc:docMk/>
            <pc:sldMk cId="2462513169" sldId="313"/>
            <ac:spMk id="25" creationId="{C7015F02-1D83-49F8-0A89-024DBB38EEC3}"/>
          </ac:spMkLst>
        </pc:spChg>
        <pc:spChg chg="mod">
          <ac:chgData name="Ορέστης Αντωνίου" userId="aa65568b-29c0-48f4-92ec-07a3c5292fa9" providerId="ADAL" clId="{FEEC632B-8BC3-4789-9FDC-936EE2483FD2}" dt="2022-10-24T13:23:35.823" v="773"/>
          <ac:spMkLst>
            <pc:docMk/>
            <pc:sldMk cId="2462513169" sldId="313"/>
            <ac:spMk id="26" creationId="{C5E7A8F4-F9AC-C470-9F8A-9BF3601ECC9F}"/>
          </ac:spMkLst>
        </pc:spChg>
        <pc:spChg chg="mod">
          <ac:chgData name="Ορέστης Αντωνίου" userId="aa65568b-29c0-48f4-92ec-07a3c5292fa9" providerId="ADAL" clId="{FEEC632B-8BC3-4789-9FDC-936EE2483FD2}" dt="2022-10-24T13:23:35.823" v="773"/>
          <ac:spMkLst>
            <pc:docMk/>
            <pc:sldMk cId="2462513169" sldId="313"/>
            <ac:spMk id="27" creationId="{53C43450-A9F2-AD09-5E76-5678B138E136}"/>
          </ac:spMkLst>
        </pc:spChg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2462513169" sldId="313"/>
            <ac:spMk id="34" creationId="{02D683E4-D833-75E6-F19F-821A16F94850}"/>
          </ac:spMkLst>
        </pc:spChg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2462513169" sldId="313"/>
            <ac:spMk id="35" creationId="{EA80EC16-E432-9582-7C02-A816493B4146}"/>
          </ac:spMkLst>
        </pc:spChg>
        <pc:grpChg chg="del">
          <ac:chgData name="Ορέστης Αντωνίου" userId="aa65568b-29c0-48f4-92ec-07a3c5292fa9" providerId="ADAL" clId="{FEEC632B-8BC3-4789-9FDC-936EE2483FD2}" dt="2022-10-24T12:57:05.686" v="702" actId="21"/>
          <ac:grpSpMkLst>
            <pc:docMk/>
            <pc:sldMk cId="2462513169" sldId="313"/>
            <ac:grpSpMk id="2" creationId="{AA093F8C-1535-12C6-704D-749D81F1C222}"/>
          </ac:grpSpMkLst>
        </pc:grpChg>
        <pc:grpChg chg="del">
          <ac:chgData name="Ορέστης Αντωνίου" userId="aa65568b-29c0-48f4-92ec-07a3c5292fa9" providerId="ADAL" clId="{FEEC632B-8BC3-4789-9FDC-936EE2483FD2}" dt="2022-10-24T12:57:03.379" v="701" actId="21"/>
          <ac:grpSpMkLst>
            <pc:docMk/>
            <pc:sldMk cId="2462513169" sldId="313"/>
            <ac:grpSpMk id="3" creationId="{AFF8AC50-9B6A-7032-3005-4D14A56C9124}"/>
          </ac:grpSpMkLst>
        </pc:grpChg>
        <pc:grpChg chg="add del mod">
          <ac:chgData name="Ορέστης Αντωνίου" userId="aa65568b-29c0-48f4-92ec-07a3c5292fa9" providerId="ADAL" clId="{FEEC632B-8BC3-4789-9FDC-936EE2483FD2}" dt="2022-10-24T13:23:07.939" v="768"/>
          <ac:grpSpMkLst>
            <pc:docMk/>
            <pc:sldMk cId="2462513169" sldId="313"/>
            <ac:grpSpMk id="4" creationId="{8B014F94-012A-A477-AC14-EC56244A47F4}"/>
          </ac:grpSpMkLst>
        </pc:grpChg>
        <pc:grpChg chg="topLvl">
          <ac:chgData name="Ορέστης Αντωνίου" userId="aa65568b-29c0-48f4-92ec-07a3c5292fa9" providerId="ADAL" clId="{FEEC632B-8BC3-4789-9FDC-936EE2483FD2}" dt="2022-10-24T12:57:05.686" v="702" actId="21"/>
          <ac:grpSpMkLst>
            <pc:docMk/>
            <pc:sldMk cId="2462513169" sldId="313"/>
            <ac:grpSpMk id="7" creationId="{8BECACD1-8D69-82D9-2BB5-4A79D569B4DD}"/>
          </ac:grpSpMkLst>
        </pc:grpChg>
        <pc:grpChg chg="add del mod">
          <ac:chgData name="Ορέστης Αντωνίου" userId="aa65568b-29c0-48f4-92ec-07a3c5292fa9" providerId="ADAL" clId="{FEEC632B-8BC3-4789-9FDC-936EE2483FD2}" dt="2022-10-24T13:23:11.866" v="770"/>
          <ac:grpSpMkLst>
            <pc:docMk/>
            <pc:sldMk cId="2462513169" sldId="313"/>
            <ac:grpSpMk id="17" creationId="{409A81A5-ECC0-360D-C342-06DB76929C6B}"/>
          </ac:grpSpMkLst>
        </pc:grpChg>
        <pc:grpChg chg="add del mod">
          <ac:chgData name="Ορέστης Αντωνίου" userId="aa65568b-29c0-48f4-92ec-07a3c5292fa9" providerId="ADAL" clId="{FEEC632B-8BC3-4789-9FDC-936EE2483FD2}" dt="2022-10-24T13:24:11.149" v="777" actId="478"/>
          <ac:grpSpMkLst>
            <pc:docMk/>
            <pc:sldMk cId="2462513169" sldId="313"/>
            <ac:grpSpMk id="23" creationId="{2604CD18-48E2-1E7F-500D-2C82FCCDDDC2}"/>
          </ac:grpSpMkLst>
        </pc:grpChg>
        <pc:grpChg chg="add mod">
          <ac:chgData name="Ορέστης Αντωνίου" userId="aa65568b-29c0-48f4-92ec-07a3c5292fa9" providerId="ADAL" clId="{FEEC632B-8BC3-4789-9FDC-936EE2483FD2}" dt="2022-10-24T13:32:17.842" v="886" actId="164"/>
          <ac:grpSpMkLst>
            <pc:docMk/>
            <pc:sldMk cId="2462513169" sldId="313"/>
            <ac:grpSpMk id="33" creationId="{3232551F-351F-8158-BBA7-826E665F86BC}"/>
          </ac:grpSpMkLst>
        </pc:grpChg>
        <pc:picChg chg="mod">
          <ac:chgData name="Ορέστης Αντωνίου" userId="aa65568b-29c0-48f4-92ec-07a3c5292fa9" providerId="ADAL" clId="{FEEC632B-8BC3-4789-9FDC-936EE2483FD2}" dt="2022-10-24T13:23:02.893" v="767"/>
          <ac:picMkLst>
            <pc:docMk/>
            <pc:sldMk cId="2462513169" sldId="313"/>
            <ac:picMk id="5" creationId="{325DC9C9-437D-7893-1DBA-C145B30DC280}"/>
          </ac:picMkLst>
        </pc:picChg>
        <pc:picChg chg="mod">
          <ac:chgData name="Ορέστης Αντωνίου" userId="aa65568b-29c0-48f4-92ec-07a3c5292fa9" providerId="ADAL" clId="{FEEC632B-8BC3-4789-9FDC-936EE2483FD2}" dt="2022-10-24T13:23:09.632" v="769"/>
          <ac:picMkLst>
            <pc:docMk/>
            <pc:sldMk cId="2462513169" sldId="313"/>
            <ac:picMk id="18" creationId="{C801D4EE-C01B-15BD-F126-7004370188F5}"/>
          </ac:picMkLst>
        </pc:picChg>
        <pc:picChg chg="add del">
          <ac:chgData name="Ορέστης Αντωνίου" userId="aa65568b-29c0-48f4-92ec-07a3c5292fa9" providerId="ADAL" clId="{FEEC632B-8BC3-4789-9FDC-936EE2483FD2}" dt="2022-10-24T13:23:17.592" v="772"/>
          <ac:picMkLst>
            <pc:docMk/>
            <pc:sldMk cId="2462513169" sldId="313"/>
            <ac:picMk id="22" creationId="{9482B16A-28CC-F959-8334-823848C19DB5}"/>
          </ac:picMkLst>
        </pc:picChg>
        <pc:picChg chg="del mod">
          <ac:chgData name="Ορέστης Αντωνίου" userId="aa65568b-29c0-48f4-92ec-07a3c5292fa9" providerId="ADAL" clId="{FEEC632B-8BC3-4789-9FDC-936EE2483FD2}" dt="2022-10-24T13:24:08.685" v="776" actId="478"/>
          <ac:picMkLst>
            <pc:docMk/>
            <pc:sldMk cId="2462513169" sldId="313"/>
            <ac:picMk id="24" creationId="{F1A4DA9D-A7D4-D126-0FCC-CEB30DBB149C}"/>
          </ac:picMkLst>
        </pc:picChg>
        <pc:picChg chg="add mod">
          <ac:chgData name="Ορέστης Αντωνίου" userId="aa65568b-29c0-48f4-92ec-07a3c5292fa9" providerId="ADAL" clId="{FEEC632B-8BC3-4789-9FDC-936EE2483FD2}" dt="2022-10-24T13:32:17.842" v="886" actId="164"/>
          <ac:picMkLst>
            <pc:docMk/>
            <pc:sldMk cId="2462513169" sldId="313"/>
            <ac:picMk id="28" creationId="{B1B9B917-69B8-69DC-245E-BC74AF3EF38C}"/>
          </ac:picMkLst>
        </pc:picChg>
        <pc:picChg chg="add mod">
          <ac:chgData name="Ορέστης Αντωνίου" userId="aa65568b-29c0-48f4-92ec-07a3c5292fa9" providerId="ADAL" clId="{FEEC632B-8BC3-4789-9FDC-936EE2483FD2}" dt="2022-10-24T13:32:17.842" v="886" actId="164"/>
          <ac:picMkLst>
            <pc:docMk/>
            <pc:sldMk cId="2462513169" sldId="313"/>
            <ac:picMk id="29" creationId="{0C7E5F16-DFE8-4AD1-964A-0C15945B1AA6}"/>
          </ac:picMkLst>
        </pc:picChg>
        <pc:picChg chg="add mod">
          <ac:chgData name="Ορέστης Αντωνίου" userId="aa65568b-29c0-48f4-92ec-07a3c5292fa9" providerId="ADAL" clId="{FEEC632B-8BC3-4789-9FDC-936EE2483FD2}" dt="2022-10-24T13:32:17.842" v="886" actId="164"/>
          <ac:picMkLst>
            <pc:docMk/>
            <pc:sldMk cId="2462513169" sldId="313"/>
            <ac:picMk id="30" creationId="{3512CB3E-E728-4858-6332-9697E652F426}"/>
          </ac:picMkLst>
        </pc:picChg>
        <pc:picChg chg="add mod">
          <ac:chgData name="Ορέστης Αντωνίου" userId="aa65568b-29c0-48f4-92ec-07a3c5292fa9" providerId="ADAL" clId="{FEEC632B-8BC3-4789-9FDC-936EE2483FD2}" dt="2022-10-24T13:32:17.842" v="886" actId="164"/>
          <ac:picMkLst>
            <pc:docMk/>
            <pc:sldMk cId="2462513169" sldId="313"/>
            <ac:picMk id="32" creationId="{E1348F32-E6D6-3B25-8CE9-3DE4A92D1289}"/>
          </ac:picMkLst>
        </pc:picChg>
      </pc:sldChg>
      <pc:sldChg chg="addSp delSp modSp add mod">
        <pc:chgData name="Ορέστης Αντωνίου" userId="aa65568b-29c0-48f4-92ec-07a3c5292fa9" providerId="ADAL" clId="{FEEC632B-8BC3-4789-9FDC-936EE2483FD2}" dt="2022-10-24T15:02:43.970" v="1206"/>
        <pc:sldMkLst>
          <pc:docMk/>
          <pc:sldMk cId="364362482" sldId="314"/>
        </pc:sldMkLst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364362482" sldId="314"/>
            <ac:spMk id="20" creationId="{4809A364-0443-F858-A52C-D4206AD223A1}"/>
          </ac:spMkLst>
        </pc:spChg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364362482" sldId="314"/>
            <ac:spMk id="21" creationId="{739D535F-CB94-1E6A-09BB-D637BE2678F7}"/>
          </ac:spMkLst>
        </pc:spChg>
        <pc:grpChg chg="del">
          <ac:chgData name="Ορέστης Αντωνίου" userId="aa65568b-29c0-48f4-92ec-07a3c5292fa9" providerId="ADAL" clId="{FEEC632B-8BC3-4789-9FDC-936EE2483FD2}" dt="2022-10-24T13:00:23.760" v="728" actId="21"/>
          <ac:grpSpMkLst>
            <pc:docMk/>
            <pc:sldMk cId="364362482" sldId="314"/>
            <ac:grpSpMk id="4" creationId="{4C7735ED-4F50-8A0A-52CD-1557F6E9D490}"/>
          </ac:grpSpMkLst>
        </pc:grpChg>
        <pc:graphicFrameChg chg="add del mod">
          <ac:chgData name="Ορέστης Αντωνίου" userId="aa65568b-29c0-48f4-92ec-07a3c5292fa9" providerId="ADAL" clId="{FEEC632B-8BC3-4789-9FDC-936EE2483FD2}" dt="2022-10-24T13:06:17.821" v="737"/>
          <ac:graphicFrameMkLst>
            <pc:docMk/>
            <pc:sldMk cId="364362482" sldId="314"/>
            <ac:graphicFrameMk id="16" creationId="{06EAED1C-EDF5-CB01-D552-774EA292A6A6}"/>
          </ac:graphicFrameMkLst>
        </pc:graphicFrameChg>
        <pc:picChg chg="add del">
          <ac:chgData name="Ορέστης Αντωνίου" userId="aa65568b-29c0-48f4-92ec-07a3c5292fa9" providerId="ADAL" clId="{FEEC632B-8BC3-4789-9FDC-936EE2483FD2}" dt="2022-10-24T13:04:30.407" v="730"/>
          <ac:picMkLst>
            <pc:docMk/>
            <pc:sldMk cId="364362482" sldId="314"/>
            <ac:picMk id="2" creationId="{54DFCDE9-7C69-0641-3843-147534899650}"/>
          </ac:picMkLst>
        </pc:picChg>
        <pc:picChg chg="add del">
          <ac:chgData name="Ορέστης Αντωνίου" userId="aa65568b-29c0-48f4-92ec-07a3c5292fa9" providerId="ADAL" clId="{FEEC632B-8BC3-4789-9FDC-936EE2483FD2}" dt="2022-10-24T13:04:56.737" v="732"/>
          <ac:picMkLst>
            <pc:docMk/>
            <pc:sldMk cId="364362482" sldId="314"/>
            <ac:picMk id="5" creationId="{2D86FF34-9E66-1EAC-B418-C40B0321142E}"/>
          </ac:picMkLst>
        </pc:picChg>
        <pc:picChg chg="add del">
          <ac:chgData name="Ορέστης Αντωνίου" userId="aa65568b-29c0-48f4-92ec-07a3c5292fa9" providerId="ADAL" clId="{FEEC632B-8BC3-4789-9FDC-936EE2483FD2}" dt="2022-10-24T13:05:44.502" v="734"/>
          <ac:picMkLst>
            <pc:docMk/>
            <pc:sldMk cId="364362482" sldId="314"/>
            <ac:picMk id="12" creationId="{2975BCB0-0EC0-42CA-46B4-F103049C6CE9}"/>
          </ac:picMkLst>
        </pc:picChg>
        <pc:picChg chg="add del">
          <ac:chgData name="Ορέστης Αντωνίου" userId="aa65568b-29c0-48f4-92ec-07a3c5292fa9" providerId="ADAL" clId="{FEEC632B-8BC3-4789-9FDC-936EE2483FD2}" dt="2022-10-24T13:06:30.640" v="741" actId="478"/>
          <ac:picMkLst>
            <pc:docMk/>
            <pc:sldMk cId="364362482" sldId="314"/>
            <ac:picMk id="15" creationId="{3F1100D5-324B-21C3-8072-1CE8E008F151}"/>
          </ac:picMkLst>
        </pc:picChg>
        <pc:picChg chg="add del mod">
          <ac:chgData name="Ορέστης Αντωνίου" userId="aa65568b-29c0-48f4-92ec-07a3c5292fa9" providerId="ADAL" clId="{FEEC632B-8BC3-4789-9FDC-936EE2483FD2}" dt="2022-10-24T13:18:27.221" v="750" actId="478"/>
          <ac:picMkLst>
            <pc:docMk/>
            <pc:sldMk cId="364362482" sldId="314"/>
            <ac:picMk id="17" creationId="{3EF1D622-32EF-71FF-A178-6007932DAC5B}"/>
          </ac:picMkLst>
        </pc:picChg>
        <pc:picChg chg="add del mod">
          <ac:chgData name="Ορέστης Αντωνίου" userId="aa65568b-29c0-48f4-92ec-07a3c5292fa9" providerId="ADAL" clId="{FEEC632B-8BC3-4789-9FDC-936EE2483FD2}" dt="2022-10-24T14:04:00.911" v="984" actId="478"/>
          <ac:picMkLst>
            <pc:docMk/>
            <pc:sldMk cId="364362482" sldId="314"/>
            <ac:picMk id="18" creationId="{C426099D-7CD0-AD1B-FBF9-AB4784F49F43}"/>
          </ac:picMkLst>
        </pc:picChg>
        <pc:picChg chg="add mod">
          <ac:chgData name="Ορέστης Αντωνίου" userId="aa65568b-29c0-48f4-92ec-07a3c5292fa9" providerId="ADAL" clId="{FEEC632B-8BC3-4789-9FDC-936EE2483FD2}" dt="2022-10-24T14:07:34.392" v="988" actId="1076"/>
          <ac:picMkLst>
            <pc:docMk/>
            <pc:sldMk cId="364362482" sldId="314"/>
            <ac:picMk id="19" creationId="{2CD4E02A-3A87-14F9-F306-29C3DBE1B7F4}"/>
          </ac:picMkLst>
        </pc:picChg>
      </pc:sldChg>
      <pc:sldChg chg="addSp delSp add del mod">
        <pc:chgData name="Ορέστης Αντωνίου" userId="aa65568b-29c0-48f4-92ec-07a3c5292fa9" providerId="ADAL" clId="{FEEC632B-8BC3-4789-9FDC-936EE2483FD2}" dt="2022-10-24T13:21:21.769" v="766" actId="2696"/>
        <pc:sldMkLst>
          <pc:docMk/>
          <pc:sldMk cId="3713558224" sldId="315"/>
        </pc:sldMkLst>
        <pc:picChg chg="add del">
          <ac:chgData name="Ορέστης Αντωνίου" userId="aa65568b-29c0-48f4-92ec-07a3c5292fa9" providerId="ADAL" clId="{FEEC632B-8BC3-4789-9FDC-936EE2483FD2}" dt="2022-10-24T13:19:00.400" v="757" actId="21"/>
          <ac:picMkLst>
            <pc:docMk/>
            <pc:sldMk cId="3713558224" sldId="315"/>
            <ac:picMk id="2" creationId="{D8710D57-9B06-9978-4101-671FE852F61E}"/>
          </ac:picMkLst>
        </pc:picChg>
        <pc:picChg chg="add del">
          <ac:chgData name="Ορέστης Αντωνίου" userId="aa65568b-29c0-48f4-92ec-07a3c5292fa9" providerId="ADAL" clId="{FEEC632B-8BC3-4789-9FDC-936EE2483FD2}" dt="2022-10-24T13:19:51.253" v="759"/>
          <ac:picMkLst>
            <pc:docMk/>
            <pc:sldMk cId="3713558224" sldId="315"/>
            <ac:picMk id="3" creationId="{F3EC6316-8C14-4E74-0B26-6FCA21062453}"/>
          </ac:picMkLst>
        </pc:picChg>
        <pc:picChg chg="add">
          <ac:chgData name="Ορέστης Αντωνίου" userId="aa65568b-29c0-48f4-92ec-07a3c5292fa9" providerId="ADAL" clId="{FEEC632B-8BC3-4789-9FDC-936EE2483FD2}" dt="2022-10-24T13:20:08.642" v="760"/>
          <ac:picMkLst>
            <pc:docMk/>
            <pc:sldMk cId="3713558224" sldId="315"/>
            <ac:picMk id="4" creationId="{F493FBD2-C488-BD5E-98A8-514442EFA701}"/>
          </ac:picMkLst>
        </pc:picChg>
        <pc:picChg chg="del">
          <ac:chgData name="Ορέστης Αντωνίου" userId="aa65568b-29c0-48f4-92ec-07a3c5292fa9" providerId="ADAL" clId="{FEEC632B-8BC3-4789-9FDC-936EE2483FD2}" dt="2022-10-24T13:11:27.331" v="745" actId="21"/>
          <ac:picMkLst>
            <pc:docMk/>
            <pc:sldMk cId="3713558224" sldId="315"/>
            <ac:picMk id="15" creationId="{3F1100D5-324B-21C3-8072-1CE8E008F151}"/>
          </ac:picMkLst>
        </pc:picChg>
      </pc:sldChg>
      <pc:sldChg chg="addSp delSp add mod">
        <pc:chgData name="Ορέστης Αντωνίου" userId="aa65568b-29c0-48f4-92ec-07a3c5292fa9" providerId="ADAL" clId="{FEEC632B-8BC3-4789-9FDC-936EE2483FD2}" dt="2022-10-24T15:02:43.970" v="1206"/>
        <pc:sldMkLst>
          <pc:docMk/>
          <pc:sldMk cId="3305789631" sldId="316"/>
        </pc:sldMkLst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3305789631" sldId="316"/>
            <ac:spMk id="6" creationId="{E3CA50B7-37DE-55DB-0433-A6D794698947}"/>
          </ac:spMkLst>
        </pc:spChg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3305789631" sldId="316"/>
            <ac:spMk id="12" creationId="{9CA7FFB5-EF76-9EDB-9998-B4168B504368}"/>
          </ac:spMkLst>
        </pc:spChg>
        <pc:picChg chg="add del">
          <ac:chgData name="Ορέστης Αντωνίου" userId="aa65568b-29c0-48f4-92ec-07a3c5292fa9" providerId="ADAL" clId="{FEEC632B-8BC3-4789-9FDC-936EE2483FD2}" dt="2022-10-24T13:10:26.802" v="743"/>
          <ac:picMkLst>
            <pc:docMk/>
            <pc:sldMk cId="3305789631" sldId="316"/>
            <ac:picMk id="2" creationId="{A1FC7835-27F3-9DBD-276D-CC3FE2FC2196}"/>
          </ac:picMkLst>
        </pc:picChg>
        <pc:picChg chg="add del">
          <ac:chgData name="Ορέστης Αντωνίου" userId="aa65568b-29c0-48f4-92ec-07a3c5292fa9" providerId="ADAL" clId="{FEEC632B-8BC3-4789-9FDC-936EE2483FD2}" dt="2022-10-24T13:20:23.680" v="761" actId="21"/>
          <ac:picMkLst>
            <pc:docMk/>
            <pc:sldMk cId="3305789631" sldId="316"/>
            <ac:picMk id="3" creationId="{A00342E5-BE65-F69D-36B7-44141E4E5A60}"/>
          </ac:picMkLst>
        </pc:picChg>
        <pc:picChg chg="add del">
          <ac:chgData name="Ορέστης Αντωνίου" userId="aa65568b-29c0-48f4-92ec-07a3c5292fa9" providerId="ADAL" clId="{FEEC632B-8BC3-4789-9FDC-936EE2483FD2}" dt="2022-10-24T13:20:51.613" v="763"/>
          <ac:picMkLst>
            <pc:docMk/>
            <pc:sldMk cId="3305789631" sldId="316"/>
            <ac:picMk id="4" creationId="{379463C0-CD98-4D42-7593-742C455A7EEF}"/>
          </ac:picMkLst>
        </pc:picChg>
        <pc:picChg chg="add">
          <ac:chgData name="Ορέστης Αντωνίου" userId="aa65568b-29c0-48f4-92ec-07a3c5292fa9" providerId="ADAL" clId="{FEEC632B-8BC3-4789-9FDC-936EE2483FD2}" dt="2022-10-24T13:21:04.904" v="764"/>
          <ac:picMkLst>
            <pc:docMk/>
            <pc:sldMk cId="3305789631" sldId="316"/>
            <ac:picMk id="5" creationId="{47CABDC9-9898-F8C7-AF94-D0A0B15E2F0E}"/>
          </ac:picMkLst>
        </pc:picChg>
        <pc:picChg chg="del">
          <ac:chgData name="Ορέστης Αντωνίου" userId="aa65568b-29c0-48f4-92ec-07a3c5292fa9" providerId="ADAL" clId="{FEEC632B-8BC3-4789-9FDC-936EE2483FD2}" dt="2022-10-24T13:06:27.458" v="740" actId="478"/>
          <ac:picMkLst>
            <pc:docMk/>
            <pc:sldMk cId="3305789631" sldId="316"/>
            <ac:picMk id="15" creationId="{3F1100D5-324B-21C3-8072-1CE8E008F151}"/>
          </ac:picMkLst>
        </pc:picChg>
      </pc:sldChg>
      <pc:sldChg chg="delSp add">
        <pc:chgData name="Ορέστης Αντωνίου" userId="aa65568b-29c0-48f4-92ec-07a3c5292fa9" providerId="ADAL" clId="{FEEC632B-8BC3-4789-9FDC-936EE2483FD2}" dt="2022-10-24T15:02:43.970" v="1206"/>
        <pc:sldMkLst>
          <pc:docMk/>
          <pc:sldMk cId="448445442" sldId="317"/>
        </pc:sldMkLst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448445442" sldId="317"/>
            <ac:spMk id="2" creationId="{08D64D72-E967-9299-AAF0-D9B6EBC498D0}"/>
          </ac:spMkLst>
        </pc:spChg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448445442" sldId="317"/>
            <ac:spMk id="3" creationId="{CC06BC64-40E8-FB30-D18B-F68F560A7B78}"/>
          </ac:spMkLst>
        </pc:spChg>
      </pc:sldChg>
      <pc:sldChg chg="addSp delSp modSp add mod">
        <pc:chgData name="Ορέστης Αντωνίου" userId="aa65568b-29c0-48f4-92ec-07a3c5292fa9" providerId="ADAL" clId="{FEEC632B-8BC3-4789-9FDC-936EE2483FD2}" dt="2022-10-24T15:02:43.970" v="1206"/>
        <pc:sldMkLst>
          <pc:docMk/>
          <pc:sldMk cId="228694545" sldId="318"/>
        </pc:sldMkLst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228694545" sldId="318"/>
            <ac:spMk id="15" creationId="{61A52DDF-5D3C-4067-CBDC-989FFE157DDC}"/>
          </ac:spMkLst>
        </pc:spChg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228694545" sldId="318"/>
            <ac:spMk id="16" creationId="{75D76562-8A2D-01FA-CBCE-32DFDB095802}"/>
          </ac:spMkLst>
        </pc:spChg>
        <pc:grpChg chg="add mod">
          <ac:chgData name="Ορέστης Αντωνίου" userId="aa65568b-29c0-48f4-92ec-07a3c5292fa9" providerId="ADAL" clId="{FEEC632B-8BC3-4789-9FDC-936EE2483FD2}" dt="2022-10-24T13:33:45.046" v="898" actId="164"/>
          <ac:grpSpMkLst>
            <pc:docMk/>
            <pc:sldMk cId="228694545" sldId="318"/>
            <ac:grpSpMk id="14" creationId="{FBCECD72-9BF5-10F0-4572-ACC79DD12DB4}"/>
          </ac:grpSpMkLst>
        </pc:grpChg>
        <pc:picChg chg="add del mod">
          <ac:chgData name="Ορέστης Αντωνίου" userId="aa65568b-29c0-48f4-92ec-07a3c5292fa9" providerId="ADAL" clId="{FEEC632B-8BC3-4789-9FDC-936EE2483FD2}" dt="2022-10-24T13:32:23.275" v="888" actId="21"/>
          <ac:picMkLst>
            <pc:docMk/>
            <pc:sldMk cId="228694545" sldId="318"/>
            <ac:picMk id="2" creationId="{989FB6A3-8E71-FDB3-D96A-C492C0AA6DD7}"/>
          </ac:picMkLst>
        </pc:picChg>
        <pc:picChg chg="add del mod">
          <ac:chgData name="Ορέστης Αντωνίου" userId="aa65568b-29c0-48f4-92ec-07a3c5292fa9" providerId="ADAL" clId="{FEEC632B-8BC3-4789-9FDC-936EE2483FD2}" dt="2022-10-24T13:32:23.275" v="888" actId="21"/>
          <ac:picMkLst>
            <pc:docMk/>
            <pc:sldMk cId="228694545" sldId="318"/>
            <ac:picMk id="3" creationId="{8AD8CC73-292E-B0EF-8C14-000EFB18F2BC}"/>
          </ac:picMkLst>
        </pc:picChg>
        <pc:picChg chg="add del mod">
          <ac:chgData name="Ορέστης Αντωνίου" userId="aa65568b-29c0-48f4-92ec-07a3c5292fa9" providerId="ADAL" clId="{FEEC632B-8BC3-4789-9FDC-936EE2483FD2}" dt="2022-10-24T13:32:23.275" v="888" actId="21"/>
          <ac:picMkLst>
            <pc:docMk/>
            <pc:sldMk cId="228694545" sldId="318"/>
            <ac:picMk id="4" creationId="{BD9887F0-C08C-D27A-2E38-27C246B65A07}"/>
          </ac:picMkLst>
        </pc:picChg>
        <pc:picChg chg="add mod">
          <ac:chgData name="Ορέστης Αντωνίου" userId="aa65568b-29c0-48f4-92ec-07a3c5292fa9" providerId="ADAL" clId="{FEEC632B-8BC3-4789-9FDC-936EE2483FD2}" dt="2022-10-24T13:33:45.046" v="898" actId="164"/>
          <ac:picMkLst>
            <pc:docMk/>
            <pc:sldMk cId="228694545" sldId="318"/>
            <ac:picMk id="6" creationId="{F7DF6AE7-BA7E-3ACD-88A8-1312C8A88041}"/>
          </ac:picMkLst>
        </pc:picChg>
        <pc:picChg chg="add mod">
          <ac:chgData name="Ορέστης Αντωνίου" userId="aa65568b-29c0-48f4-92ec-07a3c5292fa9" providerId="ADAL" clId="{FEEC632B-8BC3-4789-9FDC-936EE2483FD2}" dt="2022-10-24T13:33:45.046" v="898" actId="164"/>
          <ac:picMkLst>
            <pc:docMk/>
            <pc:sldMk cId="228694545" sldId="318"/>
            <ac:picMk id="13" creationId="{0DED4B23-1255-A69A-D3A2-F99EE6EDD29C}"/>
          </ac:picMkLst>
        </pc:picChg>
        <pc:picChg chg="del">
          <ac:chgData name="Ορέστης Αντωνίου" userId="aa65568b-29c0-48f4-92ec-07a3c5292fa9" providerId="ADAL" clId="{FEEC632B-8BC3-4789-9FDC-936EE2483FD2}" dt="2022-10-24T13:32:25.319" v="890" actId="21"/>
          <ac:picMkLst>
            <pc:docMk/>
            <pc:sldMk cId="228694545" sldId="318"/>
            <ac:picMk id="28" creationId="{B1B9B917-69B8-69DC-245E-BC74AF3EF38C}"/>
          </ac:picMkLst>
        </pc:picChg>
        <pc:picChg chg="del">
          <ac:chgData name="Ορέστης Αντωνίου" userId="aa65568b-29c0-48f4-92ec-07a3c5292fa9" providerId="ADAL" clId="{FEEC632B-8BC3-4789-9FDC-936EE2483FD2}" dt="2022-10-24T13:32:25.899" v="891" actId="21"/>
          <ac:picMkLst>
            <pc:docMk/>
            <pc:sldMk cId="228694545" sldId="318"/>
            <ac:picMk id="29" creationId="{0C7E5F16-DFE8-4AD1-964A-0C15945B1AA6}"/>
          </ac:picMkLst>
        </pc:picChg>
        <pc:picChg chg="del">
          <ac:chgData name="Ορέστης Αντωνίου" userId="aa65568b-29c0-48f4-92ec-07a3c5292fa9" providerId="ADAL" clId="{FEEC632B-8BC3-4789-9FDC-936EE2483FD2}" dt="2022-10-24T13:32:24.398" v="889" actId="21"/>
          <ac:picMkLst>
            <pc:docMk/>
            <pc:sldMk cId="228694545" sldId="318"/>
            <ac:picMk id="30" creationId="{3512CB3E-E728-4858-6332-9697E652F426}"/>
          </ac:picMkLst>
        </pc:picChg>
        <pc:picChg chg="del">
          <ac:chgData name="Ορέστης Αντωνίου" userId="aa65568b-29c0-48f4-92ec-07a3c5292fa9" providerId="ADAL" clId="{FEEC632B-8BC3-4789-9FDC-936EE2483FD2}" dt="2022-10-24T13:32:23.275" v="888" actId="21"/>
          <ac:picMkLst>
            <pc:docMk/>
            <pc:sldMk cId="228694545" sldId="318"/>
            <ac:picMk id="32" creationId="{E1348F32-E6D6-3B25-8CE9-3DE4A92D1289}"/>
          </ac:picMkLst>
        </pc:picChg>
      </pc:sldChg>
      <pc:sldChg chg="addSp delSp modSp add mod">
        <pc:chgData name="Ορέστης Αντωνίου" userId="aa65568b-29c0-48f4-92ec-07a3c5292fa9" providerId="ADAL" clId="{FEEC632B-8BC3-4789-9FDC-936EE2483FD2}" dt="2022-10-24T15:02:43.970" v="1206"/>
        <pc:sldMkLst>
          <pc:docMk/>
          <pc:sldMk cId="1938009837" sldId="319"/>
        </pc:sldMkLst>
        <pc:spChg chg="mod">
          <ac:chgData name="Ορέστης Αντωνίου" userId="aa65568b-29c0-48f4-92ec-07a3c5292fa9" providerId="ADAL" clId="{FEEC632B-8BC3-4789-9FDC-936EE2483FD2}" dt="2022-10-24T13:51:59.021" v="967" actId="165"/>
          <ac:spMkLst>
            <pc:docMk/>
            <pc:sldMk cId="1938009837" sldId="319"/>
            <ac:spMk id="8" creationId="{1FDC37FB-FDBF-5839-2DA4-9619F5F04FBB}"/>
          </ac:spMkLst>
        </pc:spChg>
        <pc:spChg chg="mod">
          <ac:chgData name="Ορέστης Αντωνίου" userId="aa65568b-29c0-48f4-92ec-07a3c5292fa9" providerId="ADAL" clId="{FEEC632B-8BC3-4789-9FDC-936EE2483FD2}" dt="2022-10-24T13:51:59.021" v="967" actId="165"/>
          <ac:spMkLst>
            <pc:docMk/>
            <pc:sldMk cId="1938009837" sldId="319"/>
            <ac:spMk id="9" creationId="{428ACA25-5370-D412-D6F3-F7DB7916D807}"/>
          </ac:spMkLst>
        </pc:spChg>
        <pc:spChg chg="mod">
          <ac:chgData name="Ορέστης Αντωνίου" userId="aa65568b-29c0-48f4-92ec-07a3c5292fa9" providerId="ADAL" clId="{FEEC632B-8BC3-4789-9FDC-936EE2483FD2}" dt="2022-10-24T13:51:59.021" v="967" actId="165"/>
          <ac:spMkLst>
            <pc:docMk/>
            <pc:sldMk cId="1938009837" sldId="319"/>
            <ac:spMk id="10" creationId="{F6F159EB-9AB6-1ADA-7D7E-3451D1C41867}"/>
          </ac:spMkLst>
        </pc:spChg>
        <pc:spChg chg="mod">
          <ac:chgData name="Ορέστης Αντωνίου" userId="aa65568b-29c0-48f4-92ec-07a3c5292fa9" providerId="ADAL" clId="{FEEC632B-8BC3-4789-9FDC-936EE2483FD2}" dt="2022-10-24T13:51:59.021" v="967" actId="165"/>
          <ac:spMkLst>
            <pc:docMk/>
            <pc:sldMk cId="1938009837" sldId="319"/>
            <ac:spMk id="11" creationId="{2C1920FE-3392-4D65-5E34-840CAFCBFE88}"/>
          </ac:spMkLst>
        </pc:spChg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1938009837" sldId="319"/>
            <ac:spMk id="15" creationId="{DF2B99A5-9EB4-3D5F-2024-F9A790334FB2}"/>
          </ac:spMkLst>
        </pc:spChg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1938009837" sldId="319"/>
            <ac:spMk id="16" creationId="{0564004F-19D7-1D90-850F-C0C5EEAB567C}"/>
          </ac:spMkLst>
        </pc:spChg>
        <pc:grpChg chg="add del mod">
          <ac:chgData name="Ορέστης Αντωνίου" userId="aa65568b-29c0-48f4-92ec-07a3c5292fa9" providerId="ADAL" clId="{FEEC632B-8BC3-4789-9FDC-936EE2483FD2}" dt="2022-10-24T13:51:59.021" v="967" actId="165"/>
          <ac:grpSpMkLst>
            <pc:docMk/>
            <pc:sldMk cId="1938009837" sldId="319"/>
            <ac:grpSpMk id="5" creationId="{09630DF3-74D0-6201-4F67-439427A1B3FA}"/>
          </ac:grpSpMkLst>
        </pc:grpChg>
        <pc:grpChg chg="mod topLvl">
          <ac:chgData name="Ορέστης Αντωνίου" userId="aa65568b-29c0-48f4-92ec-07a3c5292fa9" providerId="ADAL" clId="{FEEC632B-8BC3-4789-9FDC-936EE2483FD2}" dt="2022-10-24T13:51:59.021" v="967" actId="165"/>
          <ac:grpSpMkLst>
            <pc:docMk/>
            <pc:sldMk cId="1938009837" sldId="319"/>
            <ac:grpSpMk id="7" creationId="{8BECACD1-8D69-82D9-2BB5-4A79D569B4DD}"/>
          </ac:grpSpMkLst>
        </pc:grpChg>
        <pc:grpChg chg="add mod">
          <ac:chgData name="Ορέστης Αντωνίου" userId="aa65568b-29c0-48f4-92ec-07a3c5292fa9" providerId="ADAL" clId="{FEEC632B-8BC3-4789-9FDC-936EE2483FD2}" dt="2022-10-24T13:52:04.207" v="968" actId="164"/>
          <ac:grpSpMkLst>
            <pc:docMk/>
            <pc:sldMk cId="1938009837" sldId="319"/>
            <ac:grpSpMk id="12" creationId="{7C16E028-30E2-85A4-F0E7-98E74082F84C}"/>
          </ac:grpSpMkLst>
        </pc:grpChg>
        <pc:grpChg chg="del">
          <ac:chgData name="Ορέστης Αντωνίου" userId="aa65568b-29c0-48f4-92ec-07a3c5292fa9" providerId="ADAL" clId="{FEEC632B-8BC3-4789-9FDC-936EE2483FD2}" dt="2022-10-24T13:36:08.219" v="900" actId="478"/>
          <ac:grpSpMkLst>
            <pc:docMk/>
            <pc:sldMk cId="1938009837" sldId="319"/>
            <ac:grpSpMk id="14" creationId="{FBCECD72-9BF5-10F0-4572-ACC79DD12DB4}"/>
          </ac:grpSpMkLst>
        </pc:grpChg>
        <pc:picChg chg="add mod topLvl">
          <ac:chgData name="Ορέστης Αντωνίου" userId="aa65568b-29c0-48f4-92ec-07a3c5292fa9" providerId="ADAL" clId="{FEEC632B-8BC3-4789-9FDC-936EE2483FD2}" dt="2022-10-24T13:52:04.207" v="968" actId="164"/>
          <ac:picMkLst>
            <pc:docMk/>
            <pc:sldMk cId="1938009837" sldId="319"/>
            <ac:picMk id="2" creationId="{8A404AC1-6605-5A92-F669-90C61AF1ABED}"/>
          </ac:picMkLst>
        </pc:picChg>
        <pc:picChg chg="add mod topLvl">
          <ac:chgData name="Ορέστης Αντωνίου" userId="aa65568b-29c0-48f4-92ec-07a3c5292fa9" providerId="ADAL" clId="{FEEC632B-8BC3-4789-9FDC-936EE2483FD2}" dt="2022-10-24T13:52:04.207" v="968" actId="164"/>
          <ac:picMkLst>
            <pc:docMk/>
            <pc:sldMk cId="1938009837" sldId="319"/>
            <ac:picMk id="4" creationId="{B6213FC0-59E7-0FA7-E230-F8828041D307}"/>
          </ac:picMkLst>
        </pc:picChg>
      </pc:sldChg>
      <pc:sldChg chg="addSp delSp modSp add mod">
        <pc:chgData name="Ορέστης Αντωνίου" userId="aa65568b-29c0-48f4-92ec-07a3c5292fa9" providerId="ADAL" clId="{FEEC632B-8BC3-4789-9FDC-936EE2483FD2}" dt="2022-10-24T15:02:43.970" v="1206"/>
        <pc:sldMkLst>
          <pc:docMk/>
          <pc:sldMk cId="442706831" sldId="320"/>
        </pc:sldMkLst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442706831" sldId="320"/>
            <ac:spMk id="15" creationId="{2126A4A7-FEEA-B366-E4B8-DCB83C952197}"/>
          </ac:spMkLst>
        </pc:spChg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442706831" sldId="320"/>
            <ac:spMk id="16" creationId="{424FC127-73AB-1D5B-6729-B263613E0D4F}"/>
          </ac:spMkLst>
        </pc:spChg>
        <pc:grpChg chg="add mod">
          <ac:chgData name="Ορέστης Αντωνίου" userId="aa65568b-29c0-48f4-92ec-07a3c5292fa9" providerId="ADAL" clId="{FEEC632B-8BC3-4789-9FDC-936EE2483FD2}" dt="2022-10-24T13:51:53.661" v="966" actId="164"/>
          <ac:grpSpMkLst>
            <pc:docMk/>
            <pc:sldMk cId="442706831" sldId="320"/>
            <ac:grpSpMk id="12" creationId="{461B8C41-D81B-FF53-F499-3499A5C1AA2C}"/>
          </ac:grpSpMkLst>
        </pc:grpChg>
        <pc:grpChg chg="del">
          <ac:chgData name="Ορέστης Αντωνίου" userId="aa65568b-29c0-48f4-92ec-07a3c5292fa9" providerId="ADAL" clId="{FEEC632B-8BC3-4789-9FDC-936EE2483FD2}" dt="2022-10-24T13:36:15.320" v="902" actId="478"/>
          <ac:grpSpMkLst>
            <pc:docMk/>
            <pc:sldMk cId="442706831" sldId="320"/>
            <ac:grpSpMk id="14" creationId="{FBCECD72-9BF5-10F0-4572-ACC79DD12DB4}"/>
          </ac:grpSpMkLst>
        </pc:grpChg>
        <pc:picChg chg="add mod">
          <ac:chgData name="Ορέστης Αντωνίου" userId="aa65568b-29c0-48f4-92ec-07a3c5292fa9" providerId="ADAL" clId="{FEEC632B-8BC3-4789-9FDC-936EE2483FD2}" dt="2022-10-24T13:51:53.661" v="966" actId="164"/>
          <ac:picMkLst>
            <pc:docMk/>
            <pc:sldMk cId="442706831" sldId="320"/>
            <ac:picMk id="3" creationId="{7842EFC3-F529-BC69-E181-391E786909FE}"/>
          </ac:picMkLst>
        </pc:picChg>
        <pc:picChg chg="add mod">
          <ac:chgData name="Ορέστης Αντωνίου" userId="aa65568b-29c0-48f4-92ec-07a3c5292fa9" providerId="ADAL" clId="{FEEC632B-8BC3-4789-9FDC-936EE2483FD2}" dt="2022-10-24T13:51:53.661" v="966" actId="164"/>
          <ac:picMkLst>
            <pc:docMk/>
            <pc:sldMk cId="442706831" sldId="320"/>
            <ac:picMk id="5" creationId="{E1B00EB8-2C4A-8DE4-BC84-7BFFCC1B0CC3}"/>
          </ac:picMkLst>
        </pc:picChg>
      </pc:sldChg>
      <pc:sldChg chg="addSp delSp modSp add mod">
        <pc:chgData name="Ορέστης Αντωνίου" userId="aa65568b-29c0-48f4-92ec-07a3c5292fa9" providerId="ADAL" clId="{FEEC632B-8BC3-4789-9FDC-936EE2483FD2}" dt="2022-10-24T15:02:43.970" v="1206"/>
        <pc:sldMkLst>
          <pc:docMk/>
          <pc:sldMk cId="1177995012" sldId="321"/>
        </pc:sldMkLst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1177995012" sldId="321"/>
            <ac:spMk id="16" creationId="{A1C98402-EC15-0BFA-4FB3-69528BC92B96}"/>
          </ac:spMkLst>
        </pc:spChg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1177995012" sldId="321"/>
            <ac:spMk id="17" creationId="{E42900CB-1B55-0E48-8749-0D1D4BAF40CA}"/>
          </ac:spMkLst>
        </pc:spChg>
        <pc:grpChg chg="add mod">
          <ac:chgData name="Ορέστης Αντωνίου" userId="aa65568b-29c0-48f4-92ec-07a3c5292fa9" providerId="ADAL" clId="{FEEC632B-8BC3-4789-9FDC-936EE2483FD2}" dt="2022-10-24T13:48:50.880" v="959" actId="164"/>
          <ac:grpSpMkLst>
            <pc:docMk/>
            <pc:sldMk cId="1177995012" sldId="321"/>
            <ac:grpSpMk id="4" creationId="{D1B1AE46-7875-DFA3-3270-18A6DA660D08}"/>
          </ac:grpSpMkLst>
        </pc:grpChg>
        <pc:grpChg chg="mod">
          <ac:chgData name="Ορέστης Αντωνίου" userId="aa65568b-29c0-48f4-92ec-07a3c5292fa9" providerId="ADAL" clId="{FEEC632B-8BC3-4789-9FDC-936EE2483FD2}" dt="2022-10-24T13:45:21.936" v="945" actId="164"/>
          <ac:grpSpMkLst>
            <pc:docMk/>
            <pc:sldMk cId="1177995012" sldId="321"/>
            <ac:grpSpMk id="7" creationId="{8BECACD1-8D69-82D9-2BB5-4A79D569B4DD}"/>
          </ac:grpSpMkLst>
        </pc:grpChg>
        <pc:grpChg chg="del">
          <ac:chgData name="Ορέστης Αντωνίου" userId="aa65568b-29c0-48f4-92ec-07a3c5292fa9" providerId="ADAL" clId="{FEEC632B-8BC3-4789-9FDC-936EE2483FD2}" dt="2022-10-24T13:36:20.138" v="904" actId="478"/>
          <ac:grpSpMkLst>
            <pc:docMk/>
            <pc:sldMk cId="1177995012" sldId="321"/>
            <ac:grpSpMk id="14" creationId="{FBCECD72-9BF5-10F0-4572-ACC79DD12DB4}"/>
          </ac:grpSpMkLst>
        </pc:grpChg>
        <pc:grpChg chg="add mod">
          <ac:chgData name="Ορέστης Αντωνίου" userId="aa65568b-29c0-48f4-92ec-07a3c5292fa9" providerId="ADAL" clId="{FEEC632B-8BC3-4789-9FDC-936EE2483FD2}" dt="2022-10-24T13:48:50.880" v="959" actId="164"/>
          <ac:grpSpMkLst>
            <pc:docMk/>
            <pc:sldMk cId="1177995012" sldId="321"/>
            <ac:grpSpMk id="15" creationId="{7AA12696-7D57-0781-E816-B1D0BBA13829}"/>
          </ac:grpSpMkLst>
        </pc:grpChg>
        <pc:picChg chg="add mod">
          <ac:chgData name="Ορέστης Αντωνίου" userId="aa65568b-29c0-48f4-92ec-07a3c5292fa9" providerId="ADAL" clId="{FEEC632B-8BC3-4789-9FDC-936EE2483FD2}" dt="2022-10-24T13:48:08.428" v="949" actId="14100"/>
          <ac:picMkLst>
            <pc:docMk/>
            <pc:sldMk cId="1177995012" sldId="321"/>
            <ac:picMk id="2" creationId="{CE71F23A-14E5-1583-3F5C-6141C96DBF61}"/>
          </ac:picMkLst>
        </pc:picChg>
        <pc:picChg chg="add mod">
          <ac:chgData name="Ορέστης Αντωνίου" userId="aa65568b-29c0-48f4-92ec-07a3c5292fa9" providerId="ADAL" clId="{FEEC632B-8BC3-4789-9FDC-936EE2483FD2}" dt="2022-10-24T13:48:13.629" v="951" actId="1076"/>
          <ac:picMkLst>
            <pc:docMk/>
            <pc:sldMk cId="1177995012" sldId="321"/>
            <ac:picMk id="3" creationId="{6F6FF79B-BDA7-DE9A-06A8-B515074D9E0F}"/>
          </ac:picMkLst>
        </pc:picChg>
        <pc:picChg chg="add mod">
          <ac:chgData name="Ορέστης Αντωνίου" userId="aa65568b-29c0-48f4-92ec-07a3c5292fa9" providerId="ADAL" clId="{FEEC632B-8BC3-4789-9FDC-936EE2483FD2}" dt="2022-10-24T13:48:50.880" v="959" actId="164"/>
          <ac:picMkLst>
            <pc:docMk/>
            <pc:sldMk cId="1177995012" sldId="321"/>
            <ac:picMk id="12" creationId="{DF9B5879-73AC-09BD-B3E7-C850A9734877}"/>
          </ac:picMkLst>
        </pc:picChg>
      </pc:sldChg>
      <pc:sldChg chg="addSp delSp modSp add mod">
        <pc:chgData name="Ορέστης Αντωνίου" userId="aa65568b-29c0-48f4-92ec-07a3c5292fa9" providerId="ADAL" clId="{FEEC632B-8BC3-4789-9FDC-936EE2483FD2}" dt="2022-10-24T15:02:43.970" v="1206"/>
        <pc:sldMkLst>
          <pc:docMk/>
          <pc:sldMk cId="2695493195" sldId="322"/>
        </pc:sldMkLst>
        <pc:spChg chg="mod">
          <ac:chgData name="Ορέστης Αντωνίου" userId="aa65568b-29c0-48f4-92ec-07a3c5292fa9" providerId="ADAL" clId="{FEEC632B-8BC3-4789-9FDC-936EE2483FD2}" dt="2022-10-24T13:51:38.391" v="964" actId="165"/>
          <ac:spMkLst>
            <pc:docMk/>
            <pc:sldMk cId="2695493195" sldId="322"/>
            <ac:spMk id="8" creationId="{1FDC37FB-FDBF-5839-2DA4-9619F5F04FBB}"/>
          </ac:spMkLst>
        </pc:spChg>
        <pc:spChg chg="mod">
          <ac:chgData name="Ορέστης Αντωνίου" userId="aa65568b-29c0-48f4-92ec-07a3c5292fa9" providerId="ADAL" clId="{FEEC632B-8BC3-4789-9FDC-936EE2483FD2}" dt="2022-10-24T13:51:38.391" v="964" actId="165"/>
          <ac:spMkLst>
            <pc:docMk/>
            <pc:sldMk cId="2695493195" sldId="322"/>
            <ac:spMk id="9" creationId="{428ACA25-5370-D412-D6F3-F7DB7916D807}"/>
          </ac:spMkLst>
        </pc:spChg>
        <pc:spChg chg="mod">
          <ac:chgData name="Ορέστης Αντωνίου" userId="aa65568b-29c0-48f4-92ec-07a3c5292fa9" providerId="ADAL" clId="{FEEC632B-8BC3-4789-9FDC-936EE2483FD2}" dt="2022-10-24T13:51:38.391" v="964" actId="165"/>
          <ac:spMkLst>
            <pc:docMk/>
            <pc:sldMk cId="2695493195" sldId="322"/>
            <ac:spMk id="10" creationId="{F6F159EB-9AB6-1ADA-7D7E-3451D1C41867}"/>
          </ac:spMkLst>
        </pc:spChg>
        <pc:spChg chg="mod">
          <ac:chgData name="Ορέστης Αντωνίου" userId="aa65568b-29c0-48f4-92ec-07a3c5292fa9" providerId="ADAL" clId="{FEEC632B-8BC3-4789-9FDC-936EE2483FD2}" dt="2022-10-24T13:51:38.391" v="964" actId="165"/>
          <ac:spMkLst>
            <pc:docMk/>
            <pc:sldMk cId="2695493195" sldId="322"/>
            <ac:spMk id="11" creationId="{2C1920FE-3392-4D65-5E34-840CAFCBFE88}"/>
          </ac:spMkLst>
        </pc:spChg>
        <pc:spChg chg="mod">
          <ac:chgData name="Ορέστης Αντωνίου" userId="aa65568b-29c0-48f4-92ec-07a3c5292fa9" providerId="ADAL" clId="{FEEC632B-8BC3-4789-9FDC-936EE2483FD2}" dt="2022-10-24T13:52:44.040" v="973" actId="1076"/>
          <ac:spMkLst>
            <pc:docMk/>
            <pc:sldMk cId="2695493195" sldId="322"/>
            <ac:spMk id="14" creationId="{59C56CB2-94F4-D862-EC20-AF953E62E9B3}"/>
          </ac:spMkLst>
        </pc:spChg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2695493195" sldId="322"/>
            <ac:spMk id="16" creationId="{A089B4B1-C326-7B7E-C13B-7C8E5B9E262C}"/>
          </ac:spMkLst>
        </pc:spChg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2695493195" sldId="322"/>
            <ac:spMk id="17" creationId="{EF58A97C-117C-70AD-FD74-6371A031DB74}"/>
          </ac:spMkLst>
        </pc:spChg>
        <pc:grpChg chg="del mod topLvl">
          <ac:chgData name="Ορέστης Αντωνίου" userId="aa65568b-29c0-48f4-92ec-07a3c5292fa9" providerId="ADAL" clId="{FEEC632B-8BC3-4789-9FDC-936EE2483FD2}" dt="2022-10-24T13:51:38.391" v="964" actId="165"/>
          <ac:grpSpMkLst>
            <pc:docMk/>
            <pc:sldMk cId="2695493195" sldId="322"/>
            <ac:grpSpMk id="4" creationId="{D1B1AE46-7875-DFA3-3270-18A6DA660D08}"/>
          </ac:grpSpMkLst>
        </pc:grpChg>
        <pc:grpChg chg="add del mod">
          <ac:chgData name="Ορέστης Αντωνίου" userId="aa65568b-29c0-48f4-92ec-07a3c5292fa9" providerId="ADAL" clId="{FEEC632B-8BC3-4789-9FDC-936EE2483FD2}" dt="2022-10-24T13:52:13.555" v="969" actId="21"/>
          <ac:grpSpMkLst>
            <pc:docMk/>
            <pc:sldMk cId="2695493195" sldId="322"/>
            <ac:grpSpMk id="5" creationId="{544D7B94-D1FB-B8BC-CAEC-DB773ADD09EE}"/>
          </ac:grpSpMkLst>
        </pc:grpChg>
        <pc:grpChg chg="add mod">
          <ac:chgData name="Ορέστης Αντωνίου" userId="aa65568b-29c0-48f4-92ec-07a3c5292fa9" providerId="ADAL" clId="{FEEC632B-8BC3-4789-9FDC-936EE2483FD2}" dt="2022-10-24T13:52:44.040" v="973" actId="1076"/>
          <ac:grpSpMkLst>
            <pc:docMk/>
            <pc:sldMk cId="2695493195" sldId="322"/>
            <ac:grpSpMk id="6" creationId="{CD06338B-0F61-D746-8B9E-60B3F870A385}"/>
          </ac:grpSpMkLst>
        </pc:grpChg>
        <pc:grpChg chg="mod topLvl">
          <ac:chgData name="Ορέστης Αντωνίου" userId="aa65568b-29c0-48f4-92ec-07a3c5292fa9" providerId="ADAL" clId="{FEEC632B-8BC3-4789-9FDC-936EE2483FD2}" dt="2022-10-24T13:51:38.391" v="964" actId="165"/>
          <ac:grpSpMkLst>
            <pc:docMk/>
            <pc:sldMk cId="2695493195" sldId="322"/>
            <ac:grpSpMk id="7" creationId="{8BECACD1-8D69-82D9-2BB5-4A79D569B4DD}"/>
          </ac:grpSpMkLst>
        </pc:grpChg>
        <pc:grpChg chg="add del">
          <ac:chgData name="Ορέστης Αντωνίου" userId="aa65568b-29c0-48f4-92ec-07a3c5292fa9" providerId="ADAL" clId="{FEEC632B-8BC3-4789-9FDC-936EE2483FD2}" dt="2022-10-24T13:51:14.532" v="963" actId="165"/>
          <ac:grpSpMkLst>
            <pc:docMk/>
            <pc:sldMk cId="2695493195" sldId="322"/>
            <ac:grpSpMk id="15" creationId="{7AA12696-7D57-0781-E816-B1D0BBA13829}"/>
          </ac:grpSpMkLst>
        </pc:grpChg>
        <pc:picChg chg="mod topLvl">
          <ac:chgData name="Ορέστης Αντωνίου" userId="aa65568b-29c0-48f4-92ec-07a3c5292fa9" providerId="ADAL" clId="{FEEC632B-8BC3-4789-9FDC-936EE2483FD2}" dt="2022-10-24T13:51:43.461" v="965" actId="164"/>
          <ac:picMkLst>
            <pc:docMk/>
            <pc:sldMk cId="2695493195" sldId="322"/>
            <ac:picMk id="2" creationId="{CE71F23A-14E5-1583-3F5C-6141C96DBF61}"/>
          </ac:picMkLst>
        </pc:picChg>
        <pc:picChg chg="mod topLvl">
          <ac:chgData name="Ορέστης Αντωνίου" userId="aa65568b-29c0-48f4-92ec-07a3c5292fa9" providerId="ADAL" clId="{FEEC632B-8BC3-4789-9FDC-936EE2483FD2}" dt="2022-10-24T13:51:43.461" v="965" actId="164"/>
          <ac:picMkLst>
            <pc:docMk/>
            <pc:sldMk cId="2695493195" sldId="322"/>
            <ac:picMk id="3" creationId="{6F6FF79B-BDA7-DE9A-06A8-B515074D9E0F}"/>
          </ac:picMkLst>
        </pc:picChg>
        <pc:picChg chg="mod topLvl">
          <ac:chgData name="Ορέστης Αντωνίου" userId="aa65568b-29c0-48f4-92ec-07a3c5292fa9" providerId="ADAL" clId="{FEEC632B-8BC3-4789-9FDC-936EE2483FD2}" dt="2022-10-24T13:51:43.461" v="965" actId="164"/>
          <ac:picMkLst>
            <pc:docMk/>
            <pc:sldMk cId="2695493195" sldId="322"/>
            <ac:picMk id="12" creationId="{DF9B5879-73AC-09BD-B3E7-C850A9734877}"/>
          </ac:picMkLst>
        </pc:picChg>
        <pc:picChg chg="mod">
          <ac:chgData name="Ορέστης Αντωνίου" userId="aa65568b-29c0-48f4-92ec-07a3c5292fa9" providerId="ADAL" clId="{FEEC632B-8BC3-4789-9FDC-936EE2483FD2}" dt="2022-10-24T13:52:44.040" v="973" actId="1076"/>
          <ac:picMkLst>
            <pc:docMk/>
            <pc:sldMk cId="2695493195" sldId="322"/>
            <ac:picMk id="13" creationId="{6CE1FD95-A0CF-4636-44D0-DD067522CB70}"/>
          </ac:picMkLst>
        </pc:picChg>
      </pc:sldChg>
      <pc:sldChg chg="addSp delSp modSp add mod">
        <pc:chgData name="Ορέστης Αντωνίου" userId="aa65568b-29c0-48f4-92ec-07a3c5292fa9" providerId="ADAL" clId="{FEEC632B-8BC3-4789-9FDC-936EE2483FD2}" dt="2022-10-24T15:02:43.970" v="1206"/>
        <pc:sldMkLst>
          <pc:docMk/>
          <pc:sldMk cId="3645750193" sldId="323"/>
        </pc:sldMkLst>
        <pc:spChg chg="mod">
          <ac:chgData name="Ορέστης Αντωνίου" userId="aa65568b-29c0-48f4-92ec-07a3c5292fa9" providerId="ADAL" clId="{FEEC632B-8BC3-4789-9FDC-936EE2483FD2}" dt="2022-10-24T14:02:14.056" v="976"/>
          <ac:spMkLst>
            <pc:docMk/>
            <pc:sldMk cId="3645750193" sldId="323"/>
            <ac:spMk id="6" creationId="{2313187C-6F4C-B9DF-FB74-ADB94B60F431}"/>
          </ac:spMkLst>
        </pc:spChg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3645750193" sldId="323"/>
            <ac:spMk id="14" creationId="{1D1526CA-51F7-E6EE-3F0B-7B6FD31520C1}"/>
          </ac:spMkLst>
        </pc:spChg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3645750193" sldId="323"/>
            <ac:spMk id="15" creationId="{92B74A4A-9685-E32F-2FED-8BC51BF5E4FD}"/>
          </ac:spMkLst>
        </pc:spChg>
        <pc:grpChg chg="add del mod">
          <ac:chgData name="Ορέστης Αντωνίου" userId="aa65568b-29c0-48f4-92ec-07a3c5292fa9" providerId="ADAL" clId="{FEEC632B-8BC3-4789-9FDC-936EE2483FD2}" dt="2022-10-24T14:02:25.602" v="979"/>
          <ac:grpSpMkLst>
            <pc:docMk/>
            <pc:sldMk cId="3645750193" sldId="323"/>
            <ac:grpSpMk id="2" creationId="{6B8EC92A-D4B2-3205-CFC3-2BC3058D3FF8}"/>
          </ac:grpSpMkLst>
        </pc:grpChg>
        <pc:grpChg chg="del">
          <ac:chgData name="Ορέστης Αντωνίου" userId="aa65568b-29c0-48f4-92ec-07a3c5292fa9" providerId="ADAL" clId="{FEEC632B-8BC3-4789-9FDC-936EE2483FD2}" dt="2022-10-24T14:02:07.388" v="975" actId="478"/>
          <ac:grpSpMkLst>
            <pc:docMk/>
            <pc:sldMk cId="3645750193" sldId="323"/>
            <ac:grpSpMk id="12" creationId="{461B8C41-D81B-FF53-F499-3499A5C1AA2C}"/>
          </ac:grpSpMkLst>
        </pc:grpChg>
        <pc:picChg chg="mod">
          <ac:chgData name="Ορέστης Αντωνίου" userId="aa65568b-29c0-48f4-92ec-07a3c5292fa9" providerId="ADAL" clId="{FEEC632B-8BC3-4789-9FDC-936EE2483FD2}" dt="2022-10-24T14:02:22.240" v="978" actId="14100"/>
          <ac:picMkLst>
            <pc:docMk/>
            <pc:sldMk cId="3645750193" sldId="323"/>
            <ac:picMk id="4" creationId="{386631E3-2FA5-7B6B-E1F4-4225121A63F9}"/>
          </ac:picMkLst>
        </pc:picChg>
        <pc:picChg chg="add mod">
          <ac:chgData name="Ορέστης Αντωνίου" userId="aa65568b-29c0-48f4-92ec-07a3c5292fa9" providerId="ADAL" clId="{FEEC632B-8BC3-4789-9FDC-936EE2483FD2}" dt="2022-10-24T14:02:31.945" v="982" actId="14100"/>
          <ac:picMkLst>
            <pc:docMk/>
            <pc:sldMk cId="3645750193" sldId="323"/>
            <ac:picMk id="13" creationId="{568C591D-F098-C4D1-30D8-540049CB515A}"/>
          </ac:picMkLst>
        </pc:picChg>
      </pc:sldChg>
      <pc:sldChg chg="delSp add">
        <pc:chgData name="Ορέστης Αντωνίου" userId="aa65568b-29c0-48f4-92ec-07a3c5292fa9" providerId="ADAL" clId="{FEEC632B-8BC3-4789-9FDC-936EE2483FD2}" dt="2022-10-24T15:02:43.970" v="1206"/>
        <pc:sldMkLst>
          <pc:docMk/>
          <pc:sldMk cId="2224744061" sldId="324"/>
        </pc:sldMkLst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2224744061" sldId="324"/>
            <ac:spMk id="2" creationId="{4825D19D-5022-436E-1FD3-B0277D83CB0C}"/>
          </ac:spMkLst>
        </pc:spChg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2224744061" sldId="324"/>
            <ac:spMk id="3" creationId="{1D840672-F2DD-2ECE-F5AB-54E2B7C951F4}"/>
          </ac:spMkLst>
        </pc:spChg>
      </pc:sldChg>
      <pc:sldChg chg="add del">
        <pc:chgData name="Ορέστης Αντωνίου" userId="aa65568b-29c0-48f4-92ec-07a3c5292fa9" providerId="ADAL" clId="{FEEC632B-8BC3-4789-9FDC-936EE2483FD2}" dt="2022-10-24T14:10:49.813" v="990"/>
        <pc:sldMkLst>
          <pc:docMk/>
          <pc:sldMk cId="1811057530" sldId="325"/>
        </pc:sldMkLst>
      </pc:sldChg>
      <pc:sldChg chg="addSp delSp modSp add mod">
        <pc:chgData name="Ορέστης Αντωνίου" userId="aa65568b-29c0-48f4-92ec-07a3c5292fa9" providerId="ADAL" clId="{FEEC632B-8BC3-4789-9FDC-936EE2483FD2}" dt="2022-10-24T15:02:43.970" v="1206"/>
        <pc:sldMkLst>
          <pc:docMk/>
          <pc:sldMk cId="2319892381" sldId="325"/>
        </pc:sldMkLst>
        <pc:spChg chg="mod">
          <ac:chgData name="Ορέστης Αντωνίου" userId="aa65568b-29c0-48f4-92ec-07a3c5292fa9" providerId="ADAL" clId="{FEEC632B-8BC3-4789-9FDC-936EE2483FD2}" dt="2022-10-24T14:16:16.745" v="1006"/>
          <ac:spMkLst>
            <pc:docMk/>
            <pc:sldMk cId="2319892381" sldId="325"/>
            <ac:spMk id="12" creationId="{28302E68-F119-1F68-3B95-32DD05FA3A28}"/>
          </ac:spMkLst>
        </pc:spChg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2319892381" sldId="325"/>
            <ac:spMk id="15" creationId="{83D6F7E9-7921-7EBD-F21E-12E6C62034E2}"/>
          </ac:spMkLst>
        </pc:spChg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2319892381" sldId="325"/>
            <ac:spMk id="16" creationId="{B0EB815D-BC3E-6F49-2702-C319AC8FCE36}"/>
          </ac:spMkLst>
        </pc:spChg>
        <pc:grpChg chg="add del mod">
          <ac:chgData name="Ορέστης Αντωνίου" userId="aa65568b-29c0-48f4-92ec-07a3c5292fa9" providerId="ADAL" clId="{FEEC632B-8BC3-4789-9FDC-936EE2483FD2}" dt="2022-10-24T14:16:19.563" v="1007"/>
          <ac:grpSpMkLst>
            <pc:docMk/>
            <pc:sldMk cId="2319892381" sldId="325"/>
            <ac:grpSpMk id="5" creationId="{E88646C4-D2F2-C520-8DBA-47575D320845}"/>
          </ac:grpSpMkLst>
        </pc:grpChg>
        <pc:picChg chg="add del mod">
          <ac:chgData name="Ορέστης Αντωνίου" userId="aa65568b-29c0-48f4-92ec-07a3c5292fa9" providerId="ADAL" clId="{FEEC632B-8BC3-4789-9FDC-936EE2483FD2}" dt="2022-10-24T14:13:51.397" v="996" actId="22"/>
          <ac:picMkLst>
            <pc:docMk/>
            <pc:sldMk cId="2319892381" sldId="325"/>
            <ac:picMk id="3" creationId="{A150D048-2374-4369-B856-9F649F41B131}"/>
          </ac:picMkLst>
        </pc:picChg>
        <pc:picChg chg="add del mod">
          <ac:chgData name="Ορέστης Αντωνίου" userId="aa65568b-29c0-48f4-92ec-07a3c5292fa9" providerId="ADAL" clId="{FEEC632B-8BC3-4789-9FDC-936EE2483FD2}" dt="2022-10-24T14:15:00.992" v="1005" actId="478"/>
          <ac:picMkLst>
            <pc:docMk/>
            <pc:sldMk cId="2319892381" sldId="325"/>
            <ac:picMk id="4" creationId="{912FB924-A94D-AFAE-6F55-C37671B44678}"/>
          </ac:picMkLst>
        </pc:picChg>
        <pc:picChg chg="mod">
          <ac:chgData name="Ορέστης Αντωνίου" userId="aa65568b-29c0-48f4-92ec-07a3c5292fa9" providerId="ADAL" clId="{FEEC632B-8BC3-4789-9FDC-936EE2483FD2}" dt="2022-10-24T14:16:16.745" v="1006"/>
          <ac:picMkLst>
            <pc:docMk/>
            <pc:sldMk cId="2319892381" sldId="325"/>
            <ac:picMk id="6" creationId="{15253E2D-63E9-2938-7B54-E70EB15BF2B8}"/>
          </ac:picMkLst>
        </pc:picChg>
        <pc:picChg chg="add del mod">
          <ac:chgData name="Ορέστης Αντωνίου" userId="aa65568b-29c0-48f4-92ec-07a3c5292fa9" providerId="ADAL" clId="{FEEC632B-8BC3-4789-9FDC-936EE2483FD2}" dt="2022-10-24T14:16:46.196" v="1016" actId="21"/>
          <ac:picMkLst>
            <pc:docMk/>
            <pc:sldMk cId="2319892381" sldId="325"/>
            <ac:picMk id="13" creationId="{59EDED51-5960-7F89-D87D-E4CBF9996A8B}"/>
          </ac:picMkLst>
        </pc:picChg>
        <pc:picChg chg="add mod">
          <ac:chgData name="Ορέστης Αντωνίου" userId="aa65568b-29c0-48f4-92ec-07a3c5292fa9" providerId="ADAL" clId="{FEEC632B-8BC3-4789-9FDC-936EE2483FD2}" dt="2022-10-24T14:20:40.464" v="1031" actId="14100"/>
          <ac:picMkLst>
            <pc:docMk/>
            <pc:sldMk cId="2319892381" sldId="325"/>
            <ac:picMk id="14" creationId="{4FF7F8C2-DAA0-C45B-23D0-1AD49FDB4E29}"/>
          </ac:picMkLst>
        </pc:picChg>
        <pc:picChg chg="del">
          <ac:chgData name="Ορέστης Αντωνίου" userId="aa65568b-29c0-48f4-92ec-07a3c5292fa9" providerId="ADAL" clId="{FEEC632B-8BC3-4789-9FDC-936EE2483FD2}" dt="2022-10-24T14:10:58.039" v="992" actId="21"/>
          <ac:picMkLst>
            <pc:docMk/>
            <pc:sldMk cId="2319892381" sldId="325"/>
            <ac:picMk id="19" creationId="{2CD4E02A-3A87-14F9-F306-29C3DBE1B7F4}"/>
          </ac:picMkLst>
        </pc:picChg>
      </pc:sldChg>
      <pc:sldChg chg="addSp delSp modSp add mod">
        <pc:chgData name="Ορέστης Αντωνίου" userId="aa65568b-29c0-48f4-92ec-07a3c5292fa9" providerId="ADAL" clId="{FEEC632B-8BC3-4789-9FDC-936EE2483FD2}" dt="2022-10-24T15:02:43.970" v="1206"/>
        <pc:sldMkLst>
          <pc:docMk/>
          <pc:sldMk cId="827565176" sldId="326"/>
        </pc:sldMkLst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827565176" sldId="326"/>
            <ac:spMk id="3" creationId="{3804A321-49CC-BF85-B96C-3945380E5C98}"/>
          </ac:spMkLst>
        </pc:spChg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827565176" sldId="326"/>
            <ac:spMk id="5" creationId="{4D43BF8B-0336-B55E-86B7-2EFA62403F1E}"/>
          </ac:spMkLst>
        </pc:spChg>
        <pc:picChg chg="add mod">
          <ac:chgData name="Ορέστης Αντωνίου" userId="aa65568b-29c0-48f4-92ec-07a3c5292fa9" providerId="ADAL" clId="{FEEC632B-8BC3-4789-9FDC-936EE2483FD2}" dt="2022-10-24T14:20:35.474" v="1030" actId="14100"/>
          <ac:picMkLst>
            <pc:docMk/>
            <pc:sldMk cId="827565176" sldId="326"/>
            <ac:picMk id="2" creationId="{17C2383E-4CE7-DEC0-F3F9-32C27C756654}"/>
          </ac:picMkLst>
        </pc:picChg>
        <pc:picChg chg="del">
          <ac:chgData name="Ορέστης Αντωνίου" userId="aa65568b-29c0-48f4-92ec-07a3c5292fa9" providerId="ADAL" clId="{FEEC632B-8BC3-4789-9FDC-936EE2483FD2}" dt="2022-10-24T14:16:48.091" v="1017" actId="21"/>
          <ac:picMkLst>
            <pc:docMk/>
            <pc:sldMk cId="827565176" sldId="326"/>
            <ac:picMk id="4" creationId="{912FB924-A94D-AFAE-6F55-C37671B44678}"/>
          </ac:picMkLst>
        </pc:picChg>
      </pc:sldChg>
      <pc:sldChg chg="addSp delSp modSp add mod">
        <pc:chgData name="Ορέστης Αντωνίου" userId="aa65568b-29c0-48f4-92ec-07a3c5292fa9" providerId="ADAL" clId="{FEEC632B-8BC3-4789-9FDC-936EE2483FD2}" dt="2022-10-24T15:02:43.970" v="1206"/>
        <pc:sldMkLst>
          <pc:docMk/>
          <pc:sldMk cId="4000747847" sldId="327"/>
        </pc:sldMkLst>
        <pc:spChg chg="mod">
          <ac:chgData name="Ορέστης Αντωνίου" userId="aa65568b-29c0-48f4-92ec-07a3c5292fa9" providerId="ADAL" clId="{FEEC632B-8BC3-4789-9FDC-936EE2483FD2}" dt="2022-10-24T14:40:08.555" v="1044"/>
          <ac:spMkLst>
            <pc:docMk/>
            <pc:sldMk cId="4000747847" sldId="327"/>
            <ac:spMk id="6" creationId="{60322EC2-317B-118F-99DA-4488285B8D41}"/>
          </ac:spMkLst>
        </pc:spChg>
        <pc:spChg chg="mod">
          <ac:chgData name="Ορέστης Αντωνίου" userId="aa65568b-29c0-48f4-92ec-07a3c5292fa9" providerId="ADAL" clId="{FEEC632B-8BC3-4789-9FDC-936EE2483FD2}" dt="2022-10-24T14:40:08.555" v="1044"/>
          <ac:spMkLst>
            <pc:docMk/>
            <pc:sldMk cId="4000747847" sldId="327"/>
            <ac:spMk id="12" creationId="{F2DBBD53-9E97-1BF7-F854-B451CFF2A8A9}"/>
          </ac:spMkLst>
        </pc:spChg>
        <pc:spChg chg="mod">
          <ac:chgData name="Ορέστης Αντωνίου" userId="aa65568b-29c0-48f4-92ec-07a3c5292fa9" providerId="ADAL" clId="{FEEC632B-8BC3-4789-9FDC-936EE2483FD2}" dt="2022-10-24T14:40:08.555" v="1044"/>
          <ac:spMkLst>
            <pc:docMk/>
            <pc:sldMk cId="4000747847" sldId="327"/>
            <ac:spMk id="13" creationId="{5D4D131F-F66B-F564-C595-B5C00EC7B08F}"/>
          </ac:spMkLst>
        </pc:spChg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4000747847" sldId="327"/>
            <ac:spMk id="15" creationId="{030B0C8C-4D29-1C66-CB98-EC8DAE7E8E1E}"/>
          </ac:spMkLst>
        </pc:spChg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4000747847" sldId="327"/>
            <ac:spMk id="16" creationId="{7C45F165-E1D2-4689-3030-0D07B45F71AF}"/>
          </ac:spMkLst>
        </pc:spChg>
        <pc:grpChg chg="add mod">
          <ac:chgData name="Ορέστης Αντωνίου" userId="aa65568b-29c0-48f4-92ec-07a3c5292fa9" providerId="ADAL" clId="{FEEC632B-8BC3-4789-9FDC-936EE2483FD2}" dt="2022-10-24T14:40:29.604" v="1047" actId="164"/>
          <ac:grpSpMkLst>
            <pc:docMk/>
            <pc:sldMk cId="4000747847" sldId="327"/>
            <ac:grpSpMk id="4" creationId="{6E70F107-1119-A187-C084-F0586666EE53}"/>
          </ac:grpSpMkLst>
        </pc:grpChg>
        <pc:grpChg chg="add mod">
          <ac:chgData name="Ορέστης Αντωνίου" userId="aa65568b-29c0-48f4-92ec-07a3c5292fa9" providerId="ADAL" clId="{FEEC632B-8BC3-4789-9FDC-936EE2483FD2}" dt="2022-10-24T14:40:29.604" v="1047" actId="164"/>
          <ac:grpSpMkLst>
            <pc:docMk/>
            <pc:sldMk cId="4000747847" sldId="327"/>
            <ac:grpSpMk id="14" creationId="{CC9765ED-0DF7-2A32-EDD5-17A6E7F68232}"/>
          </ac:grpSpMkLst>
        </pc:grpChg>
        <pc:picChg chg="add mod">
          <ac:chgData name="Ορέστης Αντωνίου" userId="aa65568b-29c0-48f4-92ec-07a3c5292fa9" providerId="ADAL" clId="{FEEC632B-8BC3-4789-9FDC-936EE2483FD2}" dt="2022-10-24T14:48:31.420" v="1050" actId="14100"/>
          <ac:picMkLst>
            <pc:docMk/>
            <pc:sldMk cId="4000747847" sldId="327"/>
            <ac:picMk id="3" creationId="{BCE24031-F8F9-7218-0356-AA06EC717A46}"/>
          </ac:picMkLst>
        </pc:picChg>
        <pc:picChg chg="mod">
          <ac:chgData name="Ορέστης Αντωνίου" userId="aa65568b-29c0-48f4-92ec-07a3c5292fa9" providerId="ADAL" clId="{FEEC632B-8BC3-4789-9FDC-936EE2483FD2}" dt="2022-10-24T14:40:08.555" v="1044"/>
          <ac:picMkLst>
            <pc:docMk/>
            <pc:sldMk cId="4000747847" sldId="327"/>
            <ac:picMk id="5" creationId="{7C996239-39FD-C8CF-98FF-DD172E829F4E}"/>
          </ac:picMkLst>
        </pc:picChg>
        <pc:picChg chg="del">
          <ac:chgData name="Ορέστης Αντωνίου" userId="aa65568b-29c0-48f4-92ec-07a3c5292fa9" providerId="ADAL" clId="{FEEC632B-8BC3-4789-9FDC-936EE2483FD2}" dt="2022-10-24T14:29:44.733" v="1036" actId="21"/>
          <ac:picMkLst>
            <pc:docMk/>
            <pc:sldMk cId="4000747847" sldId="327"/>
            <ac:picMk id="19" creationId="{2CD4E02A-3A87-14F9-F306-29C3DBE1B7F4}"/>
          </ac:picMkLst>
        </pc:picChg>
      </pc:sldChg>
      <pc:sldChg chg="addSp delSp modSp add mod">
        <pc:chgData name="Ορέστης Αντωνίου" userId="aa65568b-29c0-48f4-92ec-07a3c5292fa9" providerId="ADAL" clId="{FEEC632B-8BC3-4789-9FDC-936EE2483FD2}" dt="2022-10-24T15:05:00.208" v="1240" actId="164"/>
        <pc:sldMkLst>
          <pc:docMk/>
          <pc:sldMk cId="2971410350" sldId="328"/>
        </pc:sldMkLst>
        <pc:spChg chg="del mod">
          <ac:chgData name="Ορέστης Αντωνίου" userId="aa65568b-29c0-48f4-92ec-07a3c5292fa9" providerId="ADAL" clId="{FEEC632B-8BC3-4789-9FDC-936EE2483FD2}" dt="2022-10-24T15:03:46.475" v="1212" actId="21"/>
          <ac:spMkLst>
            <pc:docMk/>
            <pc:sldMk cId="2971410350" sldId="328"/>
            <ac:spMk id="12" creationId="{4A0E0BD9-3682-10AA-49D9-86695738EE79}"/>
          </ac:spMkLst>
        </pc:spChg>
        <pc:spChg chg="del mod">
          <ac:chgData name="Ορέστης Αντωνίου" userId="aa65568b-29c0-48f4-92ec-07a3c5292fa9" providerId="ADAL" clId="{FEEC632B-8BC3-4789-9FDC-936EE2483FD2}" dt="2022-10-24T15:03:49.614" v="1213" actId="21"/>
          <ac:spMkLst>
            <pc:docMk/>
            <pc:sldMk cId="2971410350" sldId="328"/>
            <ac:spMk id="13" creationId="{63D94979-94E8-858C-F51C-5E79F4922585}"/>
          </ac:spMkLst>
        </pc:spChg>
        <pc:spChg chg="del mod">
          <ac:chgData name="Ορέστης Αντωνίου" userId="aa65568b-29c0-48f4-92ec-07a3c5292fa9" providerId="ADAL" clId="{FEEC632B-8BC3-4789-9FDC-936EE2483FD2}" dt="2022-10-24T15:03:51.468" v="1214" actId="21"/>
          <ac:spMkLst>
            <pc:docMk/>
            <pc:sldMk cId="2971410350" sldId="328"/>
            <ac:spMk id="14" creationId="{ADCB2137-0335-668B-D404-A307F78A8212}"/>
          </ac:spMkLst>
        </pc:spChg>
        <pc:spChg chg="add mod ord">
          <ac:chgData name="Ορέστης Αντωνίου" userId="aa65568b-29c0-48f4-92ec-07a3c5292fa9" providerId="ADAL" clId="{FEEC632B-8BC3-4789-9FDC-936EE2483FD2}" dt="2022-10-24T15:04:33.704" v="1236" actId="166"/>
          <ac:spMkLst>
            <pc:docMk/>
            <pc:sldMk cId="2971410350" sldId="328"/>
            <ac:spMk id="15" creationId="{E906D01A-CCCA-83A9-5637-44BB1F25F6DA}"/>
          </ac:spMkLst>
        </pc:spChg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2971410350" sldId="328"/>
            <ac:spMk id="20" creationId="{3FE2F1DF-03A3-3547-AB81-DC81525C35F8}"/>
          </ac:spMkLst>
        </pc:spChg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2971410350" sldId="328"/>
            <ac:spMk id="21" creationId="{593804BA-273B-4D0F-8F3B-F225F06744B2}"/>
          </ac:spMkLst>
        </pc:spChg>
        <pc:grpChg chg="add del mod">
          <ac:chgData name="Ορέστης Αντωνίου" userId="aa65568b-29c0-48f4-92ec-07a3c5292fa9" providerId="ADAL" clId="{FEEC632B-8BC3-4789-9FDC-936EE2483FD2}" dt="2022-10-24T15:03:41.546" v="1211" actId="21"/>
          <ac:grpSpMkLst>
            <pc:docMk/>
            <pc:sldMk cId="2971410350" sldId="328"/>
            <ac:grpSpMk id="3" creationId="{3E2C7166-38F2-A46A-E551-5FF390F9A33C}"/>
          </ac:grpSpMkLst>
        </pc:grpChg>
        <pc:grpChg chg="del mod">
          <ac:chgData name="Ορέστης Αντωνίου" userId="aa65568b-29c0-48f4-92ec-07a3c5292fa9" providerId="ADAL" clId="{FEEC632B-8BC3-4789-9FDC-936EE2483FD2}" dt="2022-10-24T15:03:49.614" v="1213" actId="21"/>
          <ac:grpSpMkLst>
            <pc:docMk/>
            <pc:sldMk cId="2971410350" sldId="328"/>
            <ac:grpSpMk id="4" creationId="{7F54CE14-5500-F227-51C5-40E9C44CA0B4}"/>
          </ac:grpSpMkLst>
        </pc:grpChg>
        <pc:grpChg chg="add mod">
          <ac:chgData name="Ορέστης Αντωνίου" userId="aa65568b-29c0-48f4-92ec-07a3c5292fa9" providerId="ADAL" clId="{FEEC632B-8BC3-4789-9FDC-936EE2483FD2}" dt="2022-10-24T15:05:00.208" v="1240" actId="164"/>
          <ac:grpSpMkLst>
            <pc:docMk/>
            <pc:sldMk cId="2971410350" sldId="328"/>
            <ac:grpSpMk id="18" creationId="{C5FDB396-32E5-15A2-14B9-3252E207B37A}"/>
          </ac:grpSpMkLst>
        </pc:grpChg>
        <pc:grpChg chg="add mod">
          <ac:chgData name="Ορέστης Αντωνίου" userId="aa65568b-29c0-48f4-92ec-07a3c5292fa9" providerId="ADAL" clId="{FEEC632B-8BC3-4789-9FDC-936EE2483FD2}" dt="2022-10-24T15:05:00.208" v="1240" actId="164"/>
          <ac:grpSpMkLst>
            <pc:docMk/>
            <pc:sldMk cId="2971410350" sldId="328"/>
            <ac:grpSpMk id="23" creationId="{59151688-C265-4147-9481-2F61FBB830A7}"/>
          </ac:grpSpMkLst>
        </pc:grpChg>
        <pc:picChg chg="add mod">
          <ac:chgData name="Ορέστης Αντωνίου" userId="aa65568b-29c0-48f4-92ec-07a3c5292fa9" providerId="ADAL" clId="{FEEC632B-8BC3-4789-9FDC-936EE2483FD2}" dt="2022-10-24T15:03:25.120" v="1208" actId="14100"/>
          <ac:picMkLst>
            <pc:docMk/>
            <pc:sldMk cId="2971410350" sldId="328"/>
            <ac:picMk id="2" creationId="{64F4C7F0-FA6E-ABC2-9768-56BD0299D72F}"/>
          </ac:picMkLst>
        </pc:picChg>
        <pc:picChg chg="del mod">
          <ac:chgData name="Ορέστης Αντωνίου" userId="aa65568b-29c0-48f4-92ec-07a3c5292fa9" providerId="ADAL" clId="{FEEC632B-8BC3-4789-9FDC-936EE2483FD2}" dt="2022-10-24T15:03:41.546" v="1211" actId="21"/>
          <ac:picMkLst>
            <pc:docMk/>
            <pc:sldMk cId="2971410350" sldId="328"/>
            <ac:picMk id="5" creationId="{E607FE8C-AFF3-B1F0-AE87-8DE7E4A4F1CD}"/>
          </ac:picMkLst>
        </pc:picChg>
        <pc:picChg chg="del mod">
          <ac:chgData name="Ορέστης Αντωνίου" userId="aa65568b-29c0-48f4-92ec-07a3c5292fa9" providerId="ADAL" clId="{FEEC632B-8BC3-4789-9FDC-936EE2483FD2}" dt="2022-10-24T15:03:39.131" v="1210" actId="21"/>
          <ac:picMkLst>
            <pc:docMk/>
            <pc:sldMk cId="2971410350" sldId="328"/>
            <ac:picMk id="6" creationId="{1BA8D154-D23A-3895-71F3-8CF289B41D9F}"/>
          </ac:picMkLst>
        </pc:picChg>
        <pc:picChg chg="del">
          <ac:chgData name="Ορέστης Αντωνίου" userId="aa65568b-29c0-48f4-92ec-07a3c5292fa9" providerId="ADAL" clId="{FEEC632B-8BC3-4789-9FDC-936EE2483FD2}" dt="2022-10-24T14:29:46.978" v="1037" actId="21"/>
          <ac:picMkLst>
            <pc:docMk/>
            <pc:sldMk cId="2971410350" sldId="328"/>
            <ac:picMk id="19" creationId="{2CD4E02A-3A87-14F9-F306-29C3DBE1B7F4}"/>
          </ac:picMkLst>
        </pc:picChg>
        <pc:picChg chg="add mod ord">
          <ac:chgData name="Ορέστης Αντωνίου" userId="aa65568b-29c0-48f4-92ec-07a3c5292fa9" providerId="ADAL" clId="{FEEC632B-8BC3-4789-9FDC-936EE2483FD2}" dt="2022-10-24T15:05:00.208" v="1240" actId="164"/>
          <ac:picMkLst>
            <pc:docMk/>
            <pc:sldMk cId="2971410350" sldId="328"/>
            <ac:picMk id="22" creationId="{4F7B66EE-8CFE-E182-9229-DA5317703BC7}"/>
          </ac:picMkLst>
        </pc:picChg>
        <pc:cxnChg chg="add mod ord">
          <ac:chgData name="Ορέστης Αντωνίου" userId="aa65568b-29c0-48f4-92ec-07a3c5292fa9" providerId="ADAL" clId="{FEEC632B-8BC3-4789-9FDC-936EE2483FD2}" dt="2022-10-24T15:04:42.370" v="1238" actId="166"/>
          <ac:cxnSpMkLst>
            <pc:docMk/>
            <pc:sldMk cId="2971410350" sldId="328"/>
            <ac:cxnSpMk id="17" creationId="{23566F3F-E02F-FC85-7B53-CAEF7AE5F0F5}"/>
          </ac:cxnSpMkLst>
        </pc:cxnChg>
      </pc:sldChg>
      <pc:sldChg chg="addSp delSp modSp add mod">
        <pc:chgData name="Ορέστης Αντωνίου" userId="aa65568b-29c0-48f4-92ec-07a3c5292fa9" providerId="ADAL" clId="{FEEC632B-8BC3-4789-9FDC-936EE2483FD2}" dt="2022-10-24T15:02:43.970" v="1206"/>
        <pc:sldMkLst>
          <pc:docMk/>
          <pc:sldMk cId="3714369965" sldId="329"/>
        </pc:sldMkLst>
        <pc:spChg chg="mod">
          <ac:chgData name="Ορέστης Αντωνίου" userId="aa65568b-29c0-48f4-92ec-07a3c5292fa9" providerId="ADAL" clId="{FEEC632B-8BC3-4789-9FDC-936EE2483FD2}" dt="2022-10-24T14:56:45.252" v="1148"/>
          <ac:spMkLst>
            <pc:docMk/>
            <pc:sldMk cId="3714369965" sldId="329"/>
            <ac:spMk id="6" creationId="{1FEAF2FD-E58E-531F-B9FD-DBB0E3D9C039}"/>
          </ac:spMkLst>
        </pc:spChg>
        <pc:spChg chg="mod">
          <ac:chgData name="Ορέστης Αντωνίου" userId="aa65568b-29c0-48f4-92ec-07a3c5292fa9" providerId="ADAL" clId="{FEEC632B-8BC3-4789-9FDC-936EE2483FD2}" dt="2022-10-24T14:56:45.252" v="1148"/>
          <ac:spMkLst>
            <pc:docMk/>
            <pc:sldMk cId="3714369965" sldId="329"/>
            <ac:spMk id="12" creationId="{4DB7BBA5-AEAA-9CC4-82F7-80433B8F235C}"/>
          </ac:spMkLst>
        </pc:spChg>
        <pc:spChg chg="mod">
          <ac:chgData name="Ορέστης Αντωνίου" userId="aa65568b-29c0-48f4-92ec-07a3c5292fa9" providerId="ADAL" clId="{FEEC632B-8BC3-4789-9FDC-936EE2483FD2}" dt="2022-10-24T14:56:45.252" v="1148"/>
          <ac:spMkLst>
            <pc:docMk/>
            <pc:sldMk cId="3714369965" sldId="329"/>
            <ac:spMk id="13" creationId="{E6F99212-8A06-DFFE-CD90-5E372F4E8164}"/>
          </ac:spMkLst>
        </pc:spChg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3714369965" sldId="329"/>
            <ac:spMk id="15" creationId="{47136101-71EB-0E30-FBC5-E20FAF467279}"/>
          </ac:spMkLst>
        </pc:spChg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3714369965" sldId="329"/>
            <ac:spMk id="16" creationId="{7B216CAB-E93D-134A-3F5B-3D61B4F8B4E5}"/>
          </ac:spMkLst>
        </pc:spChg>
        <pc:grpChg chg="add del mod">
          <ac:chgData name="Ορέστης Αντωνίου" userId="aa65568b-29c0-48f4-92ec-07a3c5292fa9" providerId="ADAL" clId="{FEEC632B-8BC3-4789-9FDC-936EE2483FD2}" dt="2022-10-24T14:56:54.243" v="1151"/>
          <ac:grpSpMkLst>
            <pc:docMk/>
            <pc:sldMk cId="3714369965" sldId="329"/>
            <ac:grpSpMk id="2" creationId="{42B25AF2-4C51-AC34-5113-9812935A01D2}"/>
          </ac:grpSpMkLst>
        </pc:grpChg>
        <pc:grpChg chg="mod">
          <ac:chgData name="Ορέστης Αντωνίου" userId="aa65568b-29c0-48f4-92ec-07a3c5292fa9" providerId="ADAL" clId="{FEEC632B-8BC3-4789-9FDC-936EE2483FD2}" dt="2022-10-24T14:56:45.252" v="1148"/>
          <ac:grpSpMkLst>
            <pc:docMk/>
            <pc:sldMk cId="3714369965" sldId="329"/>
            <ac:grpSpMk id="3" creationId="{B23BEF52-F145-3F15-0A9B-C9AD8F7C9715}"/>
          </ac:grpSpMkLst>
        </pc:grpChg>
        <pc:grpChg chg="mod">
          <ac:chgData name="Ορέστης Αντωνίου" userId="aa65568b-29c0-48f4-92ec-07a3c5292fa9" providerId="ADAL" clId="{FEEC632B-8BC3-4789-9FDC-936EE2483FD2}" dt="2022-10-24T15:02:43.392" v="1205" actId="1035"/>
          <ac:grpSpMkLst>
            <pc:docMk/>
            <pc:sldMk cId="3714369965" sldId="329"/>
            <ac:grpSpMk id="7" creationId="{8BECACD1-8D69-82D9-2BB5-4A79D569B4DD}"/>
          </ac:grpSpMkLst>
        </pc:grpChg>
        <pc:picChg chg="mod">
          <ac:chgData name="Ορέστης Αντωνίου" userId="aa65568b-29c0-48f4-92ec-07a3c5292fa9" providerId="ADAL" clId="{FEEC632B-8BC3-4789-9FDC-936EE2483FD2}" dt="2022-10-24T14:56:45.252" v="1148"/>
          <ac:picMkLst>
            <pc:docMk/>
            <pc:sldMk cId="3714369965" sldId="329"/>
            <ac:picMk id="4" creationId="{3CFD1729-07DE-C5FD-FA86-FD42DAA6AE11}"/>
          </ac:picMkLst>
        </pc:picChg>
        <pc:picChg chg="mod">
          <ac:chgData name="Ορέστης Αντωνίου" userId="aa65568b-29c0-48f4-92ec-07a3c5292fa9" providerId="ADAL" clId="{FEEC632B-8BC3-4789-9FDC-936EE2483FD2}" dt="2022-10-24T14:56:52.416" v="1150" actId="14100"/>
          <ac:picMkLst>
            <pc:docMk/>
            <pc:sldMk cId="3714369965" sldId="329"/>
            <ac:picMk id="5" creationId="{996E7D78-E29C-6B64-9466-7EA390554E25}"/>
          </ac:picMkLst>
        </pc:picChg>
        <pc:picChg chg="add mod">
          <ac:chgData name="Ορέστης Αντωνίου" userId="aa65568b-29c0-48f4-92ec-07a3c5292fa9" providerId="ADAL" clId="{FEEC632B-8BC3-4789-9FDC-936EE2483FD2}" dt="2022-10-24T14:57:13.029" v="1171" actId="1037"/>
          <ac:picMkLst>
            <pc:docMk/>
            <pc:sldMk cId="3714369965" sldId="329"/>
            <ac:picMk id="14" creationId="{D156B8BF-7742-FCFC-5AF8-43D946E076DF}"/>
          </ac:picMkLst>
        </pc:picChg>
        <pc:picChg chg="del">
          <ac:chgData name="Ορέστης Αντωνίου" userId="aa65568b-29c0-48f4-92ec-07a3c5292fa9" providerId="ADAL" clId="{FEEC632B-8BC3-4789-9FDC-936EE2483FD2}" dt="2022-10-24T14:29:50.613" v="1038" actId="21"/>
          <ac:picMkLst>
            <pc:docMk/>
            <pc:sldMk cId="3714369965" sldId="329"/>
            <ac:picMk id="19" creationId="{2CD4E02A-3A87-14F9-F306-29C3DBE1B7F4}"/>
          </ac:picMkLst>
        </pc:picChg>
      </pc:sldChg>
      <pc:sldChg chg="addSp delSp modSp add mod">
        <pc:chgData name="Ορέστης Αντωνίου" userId="aa65568b-29c0-48f4-92ec-07a3c5292fa9" providerId="ADAL" clId="{FEEC632B-8BC3-4789-9FDC-936EE2483FD2}" dt="2022-10-24T15:02:43.970" v="1206"/>
        <pc:sldMkLst>
          <pc:docMk/>
          <pc:sldMk cId="3901283569" sldId="330"/>
        </pc:sldMkLst>
        <pc:spChg chg="add mod">
          <ac:chgData name="Ορέστης Αντωνίου" userId="aa65568b-29c0-48f4-92ec-07a3c5292fa9" providerId="ADAL" clId="{FEEC632B-8BC3-4789-9FDC-936EE2483FD2}" dt="2022-10-24T15:00:12.937" v="1199" actId="164"/>
          <ac:spMkLst>
            <pc:docMk/>
            <pc:sldMk cId="3901283569" sldId="330"/>
            <ac:spMk id="4" creationId="{4BF51683-AD71-0F2F-D15C-A02CF0E9D24A}"/>
          </ac:spMkLst>
        </pc:spChg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3901283569" sldId="330"/>
            <ac:spMk id="6" creationId="{26A0AD1E-9FDE-7EFC-FBF8-4648F7067F9B}"/>
          </ac:spMkLst>
        </pc:spChg>
        <pc:spChg chg="del">
          <ac:chgData name="Ορέστης Αντωνίου" userId="aa65568b-29c0-48f4-92ec-07a3c5292fa9" providerId="ADAL" clId="{FEEC632B-8BC3-4789-9FDC-936EE2483FD2}" dt="2022-10-24T15:02:43.970" v="1206"/>
          <ac:spMkLst>
            <pc:docMk/>
            <pc:sldMk cId="3901283569" sldId="330"/>
            <ac:spMk id="12" creationId="{56FE4345-B01F-5B23-871C-295BC7AD2008}"/>
          </ac:spMkLst>
        </pc:spChg>
        <pc:grpChg chg="add mod">
          <ac:chgData name="Ορέστης Αντωνίου" userId="aa65568b-29c0-48f4-92ec-07a3c5292fa9" providerId="ADAL" clId="{FEEC632B-8BC3-4789-9FDC-936EE2483FD2}" dt="2022-10-24T15:00:12.937" v="1199" actId="164"/>
          <ac:grpSpMkLst>
            <pc:docMk/>
            <pc:sldMk cId="3901283569" sldId="330"/>
            <ac:grpSpMk id="5" creationId="{83AB89E3-17C7-476D-514F-FFD217CEDAE2}"/>
          </ac:grpSpMkLst>
        </pc:grpChg>
        <pc:picChg chg="add mod">
          <ac:chgData name="Ορέστης Αντωνίου" userId="aa65568b-29c0-48f4-92ec-07a3c5292fa9" providerId="ADAL" clId="{FEEC632B-8BC3-4789-9FDC-936EE2483FD2}" dt="2022-10-24T15:00:12.937" v="1199" actId="164"/>
          <ac:picMkLst>
            <pc:docMk/>
            <pc:sldMk cId="3901283569" sldId="330"/>
            <ac:picMk id="3" creationId="{993396EA-65CE-1A74-C03E-2D5084FB22BA}"/>
          </ac:picMkLst>
        </pc:picChg>
        <pc:picChg chg="del">
          <ac:chgData name="Ορέστης Αντωνίου" userId="aa65568b-29c0-48f4-92ec-07a3c5292fa9" providerId="ADAL" clId="{FEEC632B-8BC3-4789-9FDC-936EE2483FD2}" dt="2022-10-24T14:29:52.767" v="1039" actId="21"/>
          <ac:picMkLst>
            <pc:docMk/>
            <pc:sldMk cId="3901283569" sldId="330"/>
            <ac:picMk id="19" creationId="{2CD4E02A-3A87-14F9-F306-29C3DBE1B7F4}"/>
          </ac:picMkLst>
        </pc:picChg>
      </pc:sldChg>
      <pc:sldChg chg="delSp add del mod ord">
        <pc:chgData name="Ορέστης Αντωνίου" userId="aa65568b-29c0-48f4-92ec-07a3c5292fa9" providerId="ADAL" clId="{FEEC632B-8BC3-4789-9FDC-936EE2483FD2}" dt="2022-10-24T15:12:45.534" v="1292" actId="2696"/>
        <pc:sldMkLst>
          <pc:docMk/>
          <pc:sldMk cId="3566716702" sldId="331"/>
        </pc:sldMkLst>
        <pc:picChg chg="del">
          <ac:chgData name="Ορέστης Αντωνίου" userId="aa65568b-29c0-48f4-92ec-07a3c5292fa9" providerId="ADAL" clId="{FEEC632B-8BC3-4789-9FDC-936EE2483FD2}" dt="2022-10-24T15:12:18.975" v="1286" actId="21"/>
          <ac:picMkLst>
            <pc:docMk/>
            <pc:sldMk cId="3566716702" sldId="331"/>
            <ac:picMk id="2" creationId="{61ADC12D-8071-88A0-98C1-F387EA83252E}"/>
          </ac:picMkLst>
        </pc:picChg>
      </pc:sldChg>
      <pc:sldChg chg="add del">
        <pc:chgData name="Ορέστης Αντωνίου" userId="aa65568b-29c0-48f4-92ec-07a3c5292fa9" providerId="ADAL" clId="{FEEC632B-8BC3-4789-9FDC-936EE2483FD2}" dt="2022-10-24T15:12:50.518" v="1293" actId="2696"/>
        <pc:sldMkLst>
          <pc:docMk/>
          <pc:sldMk cId="824193860" sldId="332"/>
        </pc:sldMkLst>
      </pc:sldChg>
      <pc:sldChg chg="add del">
        <pc:chgData name="Ορέστης Αντωνίου" userId="aa65568b-29c0-48f4-92ec-07a3c5292fa9" providerId="ADAL" clId="{FEEC632B-8BC3-4789-9FDC-936EE2483FD2}" dt="2022-10-24T15:12:52.465" v="1294" actId="2696"/>
        <pc:sldMkLst>
          <pc:docMk/>
          <pc:sldMk cId="1534629459" sldId="333"/>
        </pc:sldMkLst>
      </pc:sldChg>
      <pc:sldChg chg="add del">
        <pc:chgData name="Ορέστης Αντωνίου" userId="aa65568b-29c0-48f4-92ec-07a3c5292fa9" providerId="ADAL" clId="{FEEC632B-8BC3-4789-9FDC-936EE2483FD2}" dt="2022-10-24T15:12:54.293" v="1295" actId="2696"/>
        <pc:sldMkLst>
          <pc:docMk/>
          <pc:sldMk cId="3007506392" sldId="334"/>
        </pc:sldMkLst>
      </pc:sldChg>
      <pc:sldChg chg="add del">
        <pc:chgData name="Ορέστης Αντωνίου" userId="aa65568b-29c0-48f4-92ec-07a3c5292fa9" providerId="ADAL" clId="{FEEC632B-8BC3-4789-9FDC-936EE2483FD2}" dt="2022-10-24T15:12:55.483" v="1296" actId="2696"/>
        <pc:sldMkLst>
          <pc:docMk/>
          <pc:sldMk cId="3263479500" sldId="335"/>
        </pc:sldMkLst>
      </pc:sldChg>
      <pc:sldChg chg="add">
        <pc:chgData name="Ορέστης Αντωνίου" userId="aa65568b-29c0-48f4-92ec-07a3c5292fa9" providerId="ADAL" clId="{FEEC632B-8BC3-4789-9FDC-936EE2483FD2}" dt="2022-10-24T15:12:42.884" v="1291"/>
        <pc:sldMkLst>
          <pc:docMk/>
          <pc:sldMk cId="2188986711" sldId="336"/>
        </pc:sldMkLst>
      </pc:sldChg>
      <pc:sldChg chg="modSp add del mod modTransition">
        <pc:chgData name="Ορέστης Αντωνίου" userId="aa65568b-29c0-48f4-92ec-07a3c5292fa9" providerId="ADAL" clId="{FEEC632B-8BC3-4789-9FDC-936EE2483FD2}" dt="2022-10-24T15:14:21.536" v="1315" actId="2696"/>
        <pc:sldMkLst>
          <pc:docMk/>
          <pc:sldMk cId="691597304" sldId="337"/>
        </pc:sldMkLst>
        <pc:graphicFrameChg chg="mod">
          <ac:chgData name="Ορέστης Αντωνίου" userId="aa65568b-29c0-48f4-92ec-07a3c5292fa9" providerId="ADAL" clId="{FEEC632B-8BC3-4789-9FDC-936EE2483FD2}" dt="2022-10-24T15:14:18.920" v="1314" actId="14100"/>
          <ac:graphicFrameMkLst>
            <pc:docMk/>
            <pc:sldMk cId="691597304" sldId="337"/>
            <ac:graphicFrameMk id="2" creationId="{BFFC735C-94B9-49A5-8F83-FDF7390450C5}"/>
          </ac:graphicFrameMkLst>
        </pc:graphicFrameChg>
      </pc:sldChg>
      <pc:sldChg chg="addSp delSp add del mod ord">
        <pc:chgData name="Ορέστης Αντωνίου" userId="aa65568b-29c0-48f4-92ec-07a3c5292fa9" providerId="ADAL" clId="{FEEC632B-8BC3-4789-9FDC-936EE2483FD2}" dt="2022-10-24T15:17:16.571" v="1332" actId="2696"/>
        <pc:sldMkLst>
          <pc:docMk/>
          <pc:sldMk cId="3626995503" sldId="337"/>
        </pc:sldMkLst>
        <pc:picChg chg="del">
          <ac:chgData name="Ορέστης Αντωνίου" userId="aa65568b-29c0-48f4-92ec-07a3c5292fa9" providerId="ADAL" clId="{FEEC632B-8BC3-4789-9FDC-936EE2483FD2}" dt="2022-10-24T15:14:56.495" v="1327" actId="21"/>
          <ac:picMkLst>
            <pc:docMk/>
            <pc:sldMk cId="3626995503" sldId="337"/>
            <ac:picMk id="2" creationId="{61ADC12D-8071-88A0-98C1-F387EA83252E}"/>
          </ac:picMkLst>
        </pc:picChg>
        <pc:picChg chg="add del">
          <ac:chgData name="Ορέστης Αντωνίου" userId="aa65568b-29c0-48f4-92ec-07a3c5292fa9" providerId="ADAL" clId="{FEEC632B-8BC3-4789-9FDC-936EE2483FD2}" dt="2022-10-24T15:15:33.006" v="1329"/>
          <ac:picMkLst>
            <pc:docMk/>
            <pc:sldMk cId="3626995503" sldId="337"/>
            <ac:picMk id="3" creationId="{122756D5-7942-3206-1A20-7447E5977320}"/>
          </ac:picMkLst>
        </pc:picChg>
      </pc:sldChg>
      <pc:sldChg chg="add del modTransition">
        <pc:chgData name="Ορέστης Αντωνίου" userId="aa65568b-29c0-48f4-92ec-07a3c5292fa9" providerId="ADAL" clId="{FEEC632B-8BC3-4789-9FDC-936EE2483FD2}" dt="2022-10-24T15:14:28.385" v="1317" actId="2696"/>
        <pc:sldMkLst>
          <pc:docMk/>
          <pc:sldMk cId="2391612643" sldId="338"/>
        </pc:sldMkLst>
      </pc:sldChg>
      <pc:sldChg chg="add del">
        <pc:chgData name="Ορέστης Αντωνίου" userId="aa65568b-29c0-48f4-92ec-07a3c5292fa9" providerId="ADAL" clId="{FEEC632B-8BC3-4789-9FDC-936EE2483FD2}" dt="2022-10-24T15:17:18.619" v="1333" actId="2696"/>
        <pc:sldMkLst>
          <pc:docMk/>
          <pc:sldMk cId="3103093950" sldId="338"/>
        </pc:sldMkLst>
      </pc:sldChg>
      <pc:sldChg chg="add del modTransition">
        <pc:chgData name="Ορέστης Αντωνίου" userId="aa65568b-29c0-48f4-92ec-07a3c5292fa9" providerId="ADAL" clId="{FEEC632B-8BC3-4789-9FDC-936EE2483FD2}" dt="2022-10-24T15:14:47.889" v="1322" actId="2696"/>
        <pc:sldMkLst>
          <pc:docMk/>
          <pc:sldMk cId="104211426" sldId="339"/>
        </pc:sldMkLst>
      </pc:sldChg>
      <pc:sldChg chg="add">
        <pc:chgData name="Ορέστης Αντωνίου" userId="aa65568b-29c0-48f4-92ec-07a3c5292fa9" providerId="ADAL" clId="{FEEC632B-8BC3-4789-9FDC-936EE2483FD2}" dt="2022-10-24T15:17:08.086" v="1331"/>
        <pc:sldMkLst>
          <pc:docMk/>
          <pc:sldMk cId="691597304" sldId="339"/>
        </pc:sldMkLst>
      </pc:sldChg>
      <pc:sldChg chg="add del modTransition">
        <pc:chgData name="Ορέστης Αντωνίου" userId="aa65568b-29c0-48f4-92ec-07a3c5292fa9" providerId="ADAL" clId="{FEEC632B-8BC3-4789-9FDC-936EE2483FD2}" dt="2022-10-24T15:14:49.222" v="1323" actId="2696"/>
        <pc:sldMkLst>
          <pc:docMk/>
          <pc:sldMk cId="1813893434" sldId="340"/>
        </pc:sldMkLst>
      </pc:sldChg>
      <pc:sldChg chg="add">
        <pc:chgData name="Ορέστης Αντωνίου" userId="aa65568b-29c0-48f4-92ec-07a3c5292fa9" providerId="ADAL" clId="{FEEC632B-8BC3-4789-9FDC-936EE2483FD2}" dt="2022-10-24T15:17:08.086" v="1331"/>
        <pc:sldMkLst>
          <pc:docMk/>
          <pc:sldMk cId="1822482685" sldId="340"/>
        </pc:sldMkLst>
      </pc:sldChg>
      <pc:sldChg chg="add">
        <pc:chgData name="Ορέστης Αντωνίου" userId="aa65568b-29c0-48f4-92ec-07a3c5292fa9" providerId="ADAL" clId="{FEEC632B-8BC3-4789-9FDC-936EE2483FD2}" dt="2022-10-24T15:17:08.086" v="1331"/>
        <pc:sldMkLst>
          <pc:docMk/>
          <pc:sldMk cId="2391612643" sldId="341"/>
        </pc:sldMkLst>
      </pc:sldChg>
      <pc:sldChg chg="add">
        <pc:chgData name="Ορέστης Αντωνίου" userId="aa65568b-29c0-48f4-92ec-07a3c5292fa9" providerId="ADAL" clId="{FEEC632B-8BC3-4789-9FDC-936EE2483FD2}" dt="2022-10-24T15:17:08.086" v="1331"/>
        <pc:sldMkLst>
          <pc:docMk/>
          <pc:sldMk cId="104211426" sldId="342"/>
        </pc:sldMkLst>
      </pc:sldChg>
      <pc:sldChg chg="add">
        <pc:chgData name="Ορέστης Αντωνίου" userId="aa65568b-29c0-48f4-92ec-07a3c5292fa9" providerId="ADAL" clId="{FEEC632B-8BC3-4789-9FDC-936EE2483FD2}" dt="2022-10-24T15:17:08.086" v="1331"/>
        <pc:sldMkLst>
          <pc:docMk/>
          <pc:sldMk cId="1813893434" sldId="343"/>
        </pc:sldMkLst>
      </pc:sldChg>
      <pc:sldChg chg="add del">
        <pc:chgData name="Ορέστης Αντωνίου" userId="aa65568b-29c0-48f4-92ec-07a3c5292fa9" providerId="ADAL" clId="{FEEC632B-8BC3-4789-9FDC-936EE2483FD2}" dt="2022-10-24T15:17:42.217" v="1334" actId="2696"/>
        <pc:sldMkLst>
          <pc:docMk/>
          <pc:sldMk cId="2685464505" sldId="344"/>
        </pc:sldMkLst>
      </pc:sldChg>
      <pc:sldChg chg="add">
        <pc:chgData name="Ορέστης Αντωνίου" userId="aa65568b-29c0-48f4-92ec-07a3c5292fa9" providerId="ADAL" clId="{FEEC632B-8BC3-4789-9FDC-936EE2483FD2}" dt="2022-10-24T15:19:03.748" v="1340"/>
        <pc:sldMkLst>
          <pc:docMk/>
          <pc:sldMk cId="3119832241" sldId="344"/>
        </pc:sldMkLst>
      </pc:sldChg>
      <pc:sldChg chg="add">
        <pc:chgData name="Ορέστης Αντωνίου" userId="aa65568b-29c0-48f4-92ec-07a3c5292fa9" providerId="ADAL" clId="{FEEC632B-8BC3-4789-9FDC-936EE2483FD2}" dt="2022-10-24T15:19:03.748" v="1340"/>
        <pc:sldMkLst>
          <pc:docMk/>
          <pc:sldMk cId="1628769862" sldId="345"/>
        </pc:sldMkLst>
      </pc:sldChg>
      <pc:sldChg chg="add">
        <pc:chgData name="Ορέστης Αντωνίου" userId="aa65568b-29c0-48f4-92ec-07a3c5292fa9" providerId="ADAL" clId="{FEEC632B-8BC3-4789-9FDC-936EE2483FD2}" dt="2022-10-24T15:19:03.748" v="1340"/>
        <pc:sldMkLst>
          <pc:docMk/>
          <pc:sldMk cId="3468394116" sldId="346"/>
        </pc:sldMkLst>
      </pc:sldChg>
      <pc:sldChg chg="add">
        <pc:chgData name="Ορέστης Αντωνίου" userId="aa65568b-29c0-48f4-92ec-07a3c5292fa9" providerId="ADAL" clId="{FEEC632B-8BC3-4789-9FDC-936EE2483FD2}" dt="2022-10-24T15:19:03.748" v="1340"/>
        <pc:sldMkLst>
          <pc:docMk/>
          <pc:sldMk cId="3324328134" sldId="347"/>
        </pc:sldMkLst>
      </pc:sldChg>
      <pc:sldChg chg="add">
        <pc:chgData name="Ορέστης Αντωνίου" userId="aa65568b-29c0-48f4-92ec-07a3c5292fa9" providerId="ADAL" clId="{FEEC632B-8BC3-4789-9FDC-936EE2483FD2}" dt="2022-10-24T15:19:03.748" v="1340"/>
        <pc:sldMkLst>
          <pc:docMk/>
          <pc:sldMk cId="1690318740" sldId="348"/>
        </pc:sldMkLst>
      </pc:sldChg>
      <pc:sldChg chg="delSp modSp add del mod">
        <pc:chgData name="Ορέστης Αντωνίου" userId="aa65568b-29c0-48f4-92ec-07a3c5292fa9" providerId="ADAL" clId="{FEEC632B-8BC3-4789-9FDC-936EE2483FD2}" dt="2022-10-24T10:37:47.926" v="67" actId="2696"/>
        <pc:sldMkLst>
          <pc:docMk/>
          <pc:sldMk cId="1067100360" sldId="383"/>
        </pc:sldMkLst>
        <pc:spChg chg="del mod">
          <ac:chgData name="Ορέστης Αντωνίου" userId="aa65568b-29c0-48f4-92ec-07a3c5292fa9" providerId="ADAL" clId="{FEEC632B-8BC3-4789-9FDC-936EE2483FD2}" dt="2022-10-24T10:33:04.362" v="6" actId="21"/>
          <ac:spMkLst>
            <pc:docMk/>
            <pc:sldMk cId="1067100360" sldId="383"/>
            <ac:spMk id="223" creationId="{00000000-0000-0000-0000-000000000000}"/>
          </ac:spMkLst>
        </pc:spChg>
      </pc:sldChg>
      <pc:sldChg chg="add del">
        <pc:chgData name="Ορέστης Αντωνίου" userId="aa65568b-29c0-48f4-92ec-07a3c5292fa9" providerId="ADAL" clId="{FEEC632B-8BC3-4789-9FDC-936EE2483FD2}" dt="2022-10-24T10:35:13.598" v="63" actId="2696"/>
        <pc:sldMkLst>
          <pc:docMk/>
          <pc:sldMk cId="515300809" sldId="384"/>
        </pc:sldMkLst>
      </pc:sldChg>
      <pc:sldChg chg="addSp delSp modSp add del mod ord">
        <pc:chgData name="Ορέστης Αντωνίου" userId="aa65568b-29c0-48f4-92ec-07a3c5292fa9" providerId="ADAL" clId="{FEEC632B-8BC3-4789-9FDC-936EE2483FD2}" dt="2022-10-24T10:56:55.264" v="190" actId="2696"/>
        <pc:sldMkLst>
          <pc:docMk/>
          <pc:sldMk cId="2106776588" sldId="384"/>
        </pc:sldMkLst>
        <pc:spChg chg="add del mod">
          <ac:chgData name="Ορέστης Αντωνίου" userId="aa65568b-29c0-48f4-92ec-07a3c5292fa9" providerId="ADAL" clId="{FEEC632B-8BC3-4789-9FDC-936EE2483FD2}" dt="2022-10-24T10:42:13.008" v="98" actId="21"/>
          <ac:spMkLst>
            <pc:docMk/>
            <pc:sldMk cId="2106776588" sldId="384"/>
            <ac:spMk id="2" creationId="{F8B32550-B899-11BD-A3DF-04519C4BE256}"/>
          </ac:spMkLst>
        </pc:spChg>
        <pc:spChg chg="add del mod">
          <ac:chgData name="Ορέστης Αντωνίου" userId="aa65568b-29c0-48f4-92ec-07a3c5292fa9" providerId="ADAL" clId="{FEEC632B-8BC3-4789-9FDC-936EE2483FD2}" dt="2022-10-24T10:42:01.260" v="97" actId="11529"/>
          <ac:spMkLst>
            <pc:docMk/>
            <pc:sldMk cId="2106776588" sldId="384"/>
            <ac:spMk id="3" creationId="{67E52302-F8C2-2C70-D306-C4DF745C0DB3}"/>
          </ac:spMkLst>
        </pc:spChg>
        <pc:spChg chg="add mod">
          <ac:chgData name="Ορέστης Αντωνίου" userId="aa65568b-29c0-48f4-92ec-07a3c5292fa9" providerId="ADAL" clId="{FEEC632B-8BC3-4789-9FDC-936EE2483FD2}" dt="2022-10-24T10:52:42.525" v="130" actId="164"/>
          <ac:spMkLst>
            <pc:docMk/>
            <pc:sldMk cId="2106776588" sldId="384"/>
            <ac:spMk id="4" creationId="{4B671AE4-AE87-E489-50F3-7FAA6AAC5DED}"/>
          </ac:spMkLst>
        </pc:spChg>
        <pc:spChg chg="add del mod">
          <ac:chgData name="Ορέστης Αντωνίου" userId="aa65568b-29c0-48f4-92ec-07a3c5292fa9" providerId="ADAL" clId="{FEEC632B-8BC3-4789-9FDC-936EE2483FD2}" dt="2022-10-24T10:50:05.664" v="112" actId="21"/>
          <ac:spMkLst>
            <pc:docMk/>
            <pc:sldMk cId="2106776588" sldId="384"/>
            <ac:spMk id="5" creationId="{F2DDC1AB-1662-2A9F-68F4-D12B30E6AF90}"/>
          </ac:spMkLst>
        </pc:spChg>
        <pc:spChg chg="add mod">
          <ac:chgData name="Ορέστης Αντωνίου" userId="aa65568b-29c0-48f4-92ec-07a3c5292fa9" providerId="ADAL" clId="{FEEC632B-8BC3-4789-9FDC-936EE2483FD2}" dt="2022-10-24T10:53:09.941" v="143" actId="6549"/>
          <ac:spMkLst>
            <pc:docMk/>
            <pc:sldMk cId="2106776588" sldId="384"/>
            <ac:spMk id="6" creationId="{A2D0316D-045F-DA58-F660-8C5499F9B393}"/>
          </ac:spMkLst>
        </pc:spChg>
        <pc:spChg chg="add del mod">
          <ac:chgData name="Ορέστης Αντωνίου" userId="aa65568b-29c0-48f4-92ec-07a3c5292fa9" providerId="ADAL" clId="{FEEC632B-8BC3-4789-9FDC-936EE2483FD2}" dt="2022-10-24T10:53:17.346" v="146"/>
          <ac:spMkLst>
            <pc:docMk/>
            <pc:sldMk cId="2106776588" sldId="384"/>
            <ac:spMk id="8" creationId="{B89F8443-6F8B-E2EF-71D1-B7F0B1415A5B}"/>
          </ac:spMkLst>
        </pc:spChg>
        <pc:spChg chg="add del mod">
          <ac:chgData name="Ορέστης Αντωνίου" userId="aa65568b-29c0-48f4-92ec-07a3c5292fa9" providerId="ADAL" clId="{FEEC632B-8BC3-4789-9FDC-936EE2483FD2}" dt="2022-10-24T10:53:44.430" v="154"/>
          <ac:spMkLst>
            <pc:docMk/>
            <pc:sldMk cId="2106776588" sldId="384"/>
            <ac:spMk id="9" creationId="{B1FE07D2-D119-698B-8ED3-5F4CB92BE44A}"/>
          </ac:spMkLst>
        </pc:spChg>
        <pc:spChg chg="add del mod">
          <ac:chgData name="Ορέστης Αντωνίου" userId="aa65568b-29c0-48f4-92ec-07a3c5292fa9" providerId="ADAL" clId="{FEEC632B-8BC3-4789-9FDC-936EE2483FD2}" dt="2022-10-24T10:53:44.425" v="152" actId="21"/>
          <ac:spMkLst>
            <pc:docMk/>
            <pc:sldMk cId="2106776588" sldId="384"/>
            <ac:spMk id="10" creationId="{3C31EE28-0E13-447D-4D96-8ADAEE2E018B}"/>
          </ac:spMkLst>
        </pc:spChg>
        <pc:spChg chg="add mod">
          <ac:chgData name="Ορέστης Αντωνίου" userId="aa65568b-29c0-48f4-92ec-07a3c5292fa9" providerId="ADAL" clId="{FEEC632B-8BC3-4789-9FDC-936EE2483FD2}" dt="2022-10-24T10:55:47.191" v="183" actId="164"/>
          <ac:spMkLst>
            <pc:docMk/>
            <pc:sldMk cId="2106776588" sldId="384"/>
            <ac:spMk id="11" creationId="{6D138094-8FAE-9418-C3B8-4A12C9D9EE30}"/>
          </ac:spMkLst>
        </pc:spChg>
        <pc:spChg chg="add del">
          <ac:chgData name="Ορέστης Αντωνίου" userId="aa65568b-29c0-48f4-92ec-07a3c5292fa9" providerId="ADAL" clId="{FEEC632B-8BC3-4789-9FDC-936EE2483FD2}" dt="2022-10-24T10:54:59.077" v="177" actId="22"/>
          <ac:spMkLst>
            <pc:docMk/>
            <pc:sldMk cId="2106776588" sldId="384"/>
            <ac:spMk id="13" creationId="{30151D64-A43A-72C9-159A-64039795B66A}"/>
          </ac:spMkLst>
        </pc:spChg>
        <pc:spChg chg="mod">
          <ac:chgData name="Ορέστης Αντωνίου" userId="aa65568b-29c0-48f4-92ec-07a3c5292fa9" providerId="ADAL" clId="{FEEC632B-8BC3-4789-9FDC-936EE2483FD2}" dt="2022-10-24T10:55:10.784" v="179"/>
          <ac:spMkLst>
            <pc:docMk/>
            <pc:sldMk cId="2106776588" sldId="384"/>
            <ac:spMk id="15" creationId="{706CA584-2A86-5C95-006A-08C05C5D6BDD}"/>
          </ac:spMkLst>
        </pc:spChg>
        <pc:spChg chg="mod">
          <ac:chgData name="Ορέστης Αντωνίου" userId="aa65568b-29c0-48f4-92ec-07a3c5292fa9" providerId="ADAL" clId="{FEEC632B-8BC3-4789-9FDC-936EE2483FD2}" dt="2022-10-24T10:55:10.784" v="179"/>
          <ac:spMkLst>
            <pc:docMk/>
            <pc:sldMk cId="2106776588" sldId="384"/>
            <ac:spMk id="16" creationId="{BC5C80ED-E4A4-6F8A-294A-C7E4C26495F8}"/>
          </ac:spMkLst>
        </pc:spChg>
        <pc:spChg chg="mod">
          <ac:chgData name="Ορέστης Αντωνίου" userId="aa65568b-29c0-48f4-92ec-07a3c5292fa9" providerId="ADAL" clId="{FEEC632B-8BC3-4789-9FDC-936EE2483FD2}" dt="2022-10-24T10:55:10.784" v="179"/>
          <ac:spMkLst>
            <pc:docMk/>
            <pc:sldMk cId="2106776588" sldId="384"/>
            <ac:spMk id="17" creationId="{E3CF036B-CEC9-2DCA-297D-3CF5D9E988BA}"/>
          </ac:spMkLst>
        </pc:spChg>
        <pc:spChg chg="mod">
          <ac:chgData name="Ορέστης Αντωνίου" userId="aa65568b-29c0-48f4-92ec-07a3c5292fa9" providerId="ADAL" clId="{FEEC632B-8BC3-4789-9FDC-936EE2483FD2}" dt="2022-10-24T10:55:10.784" v="179"/>
          <ac:spMkLst>
            <pc:docMk/>
            <pc:sldMk cId="2106776588" sldId="384"/>
            <ac:spMk id="18" creationId="{DE207064-66AB-82F6-AB16-C1927CFEC61B}"/>
          </ac:spMkLst>
        </pc:spChg>
        <pc:grpChg chg="add mod">
          <ac:chgData name="Ορέστης Αντωνίου" userId="aa65568b-29c0-48f4-92ec-07a3c5292fa9" providerId="ADAL" clId="{FEEC632B-8BC3-4789-9FDC-936EE2483FD2}" dt="2022-10-24T10:55:47.191" v="183" actId="164"/>
          <ac:grpSpMkLst>
            <pc:docMk/>
            <pc:sldMk cId="2106776588" sldId="384"/>
            <ac:grpSpMk id="7" creationId="{76C1F08E-E819-07EB-D564-98E2554BA1B8}"/>
          </ac:grpSpMkLst>
        </pc:grpChg>
        <pc:grpChg chg="add mod">
          <ac:chgData name="Ορέστης Αντωνίου" userId="aa65568b-29c0-48f4-92ec-07a3c5292fa9" providerId="ADAL" clId="{FEEC632B-8BC3-4789-9FDC-936EE2483FD2}" dt="2022-10-24T10:55:47.191" v="183" actId="164"/>
          <ac:grpSpMkLst>
            <pc:docMk/>
            <pc:sldMk cId="2106776588" sldId="384"/>
            <ac:grpSpMk id="14" creationId="{88201779-A82C-EAA2-5865-CE2BA2F33E16}"/>
          </ac:grpSpMkLst>
        </pc:grpChg>
        <pc:grpChg chg="add mod">
          <ac:chgData name="Ορέστης Αντωνίου" userId="aa65568b-29c0-48f4-92ec-07a3c5292fa9" providerId="ADAL" clId="{FEEC632B-8BC3-4789-9FDC-936EE2483FD2}" dt="2022-10-24T10:55:47.191" v="183" actId="164"/>
          <ac:grpSpMkLst>
            <pc:docMk/>
            <pc:sldMk cId="2106776588" sldId="384"/>
            <ac:grpSpMk id="19" creationId="{07CCEE8B-21D2-648E-3E36-2EA6A9497857}"/>
          </ac:grpSpMkLst>
        </pc:grpChg>
      </pc:sldChg>
      <pc:sldChg chg="add del setBg">
        <pc:chgData name="Ορέστης Αντωνίου" userId="aa65568b-29c0-48f4-92ec-07a3c5292fa9" providerId="ADAL" clId="{FEEC632B-8BC3-4789-9FDC-936EE2483FD2}" dt="2022-10-24T10:37:49.591" v="68" actId="2696"/>
        <pc:sldMkLst>
          <pc:docMk/>
          <pc:sldMk cId="2746497133" sldId="384"/>
        </pc:sldMkLst>
      </pc:sldChg>
      <pc:sldChg chg="new del">
        <pc:chgData name="Ορέστης Αντωνίου" userId="aa65568b-29c0-48f4-92ec-07a3c5292fa9" providerId="ADAL" clId="{FEEC632B-8BC3-4789-9FDC-936EE2483FD2}" dt="2022-10-24T10:35:21.411" v="65" actId="680"/>
        <pc:sldMkLst>
          <pc:docMk/>
          <pc:sldMk cId="3070658533" sldId="384"/>
        </pc:sldMkLst>
      </pc:sldChg>
      <pc:sldChg chg="add del">
        <pc:chgData name="Ορέστης Αντωνίου" userId="aa65568b-29c0-48f4-92ec-07a3c5292fa9" providerId="ADAL" clId="{FEEC632B-8BC3-4789-9FDC-936EE2483FD2}" dt="2022-10-24T10:35:11.647" v="62" actId="2696"/>
        <pc:sldMkLst>
          <pc:docMk/>
          <pc:sldMk cId="649423967" sldId="385"/>
        </pc:sldMkLst>
      </pc:sldChg>
      <pc:sldChg chg="modSp add del mod">
        <pc:chgData name="Ορέστης Αντωνίου" userId="aa65568b-29c0-48f4-92ec-07a3c5292fa9" providerId="ADAL" clId="{FEEC632B-8BC3-4789-9FDC-936EE2483FD2}" dt="2022-10-24T10:55:29.834" v="181" actId="2696"/>
        <pc:sldMkLst>
          <pc:docMk/>
          <pc:sldMk cId="2937235243" sldId="385"/>
        </pc:sldMkLst>
        <pc:spChg chg="mod">
          <ac:chgData name="Ορέστης Αντωνίου" userId="aa65568b-29c0-48f4-92ec-07a3c5292fa9" providerId="ADAL" clId="{FEEC632B-8BC3-4789-9FDC-936EE2483FD2}" dt="2022-10-24T10:53:24.142" v="147" actId="20577"/>
          <ac:spMkLst>
            <pc:docMk/>
            <pc:sldMk cId="2937235243" sldId="385"/>
            <ac:spMk id="3" creationId="{00000000-0000-0000-0000-000000000000}"/>
          </ac:spMkLst>
        </pc:spChg>
      </pc:sldChg>
      <pc:sldMasterChg chg="delSldLayout">
        <pc:chgData name="Ορέστης Αντωνίου" userId="aa65568b-29c0-48f4-92ec-07a3c5292fa9" providerId="ADAL" clId="{FEEC632B-8BC3-4789-9FDC-936EE2483FD2}" dt="2022-10-24T10:55:29.834" v="181" actId="2696"/>
        <pc:sldMasterMkLst>
          <pc:docMk/>
          <pc:sldMasterMk cId="0" sldId="2147483648"/>
        </pc:sldMasterMkLst>
        <pc:sldLayoutChg chg="del">
          <pc:chgData name="Ορέστης Αντωνίου" userId="aa65568b-29c0-48f4-92ec-07a3c5292fa9" providerId="ADAL" clId="{FEEC632B-8BC3-4789-9FDC-936EE2483FD2}" dt="2022-10-24T10:37:47.926" v="67" actId="2696"/>
          <pc:sldLayoutMkLst>
            <pc:docMk/>
            <pc:sldMasterMk cId="0" sldId="2147483648"/>
            <pc:sldLayoutMk cId="1454984506" sldId="2147483666"/>
          </pc:sldLayoutMkLst>
        </pc:sldLayoutChg>
        <pc:sldLayoutChg chg="del">
          <pc:chgData name="Ορέστης Αντωνίου" userId="aa65568b-29c0-48f4-92ec-07a3c5292fa9" providerId="ADAL" clId="{FEEC632B-8BC3-4789-9FDC-936EE2483FD2}" dt="2022-10-24T10:55:29.834" v="181" actId="2696"/>
          <pc:sldLayoutMkLst>
            <pc:docMk/>
            <pc:sldMasterMk cId="0" sldId="2147483648"/>
            <pc:sldLayoutMk cId="2050786815" sldId="2147483666"/>
          </pc:sldLayoutMkLst>
        </pc:sldLayoutChg>
      </pc:sldMasterChg>
      <pc:sldMasterChg chg="add addSldLayout delSldLayout">
        <pc:chgData name="Ορέστης Αντωνίου" userId="aa65568b-29c0-48f4-92ec-07a3c5292fa9" providerId="ADAL" clId="{FEEC632B-8BC3-4789-9FDC-936EE2483FD2}" dt="2022-10-24T15:17:42.217" v="1334" actId="2696"/>
        <pc:sldMasterMkLst>
          <pc:docMk/>
          <pc:sldMasterMk cId="0" sldId="2147483666"/>
        </pc:sldMasterMkLst>
        <pc:sldLayoutChg chg="add">
          <pc:chgData name="Ορέστης Αντωνίου" userId="aa65568b-29c0-48f4-92ec-07a3c5292fa9" providerId="ADAL" clId="{FEEC632B-8BC3-4789-9FDC-936EE2483FD2}" dt="2022-10-24T15:17:08.079" v="1330" actId="27028"/>
          <pc:sldLayoutMkLst>
            <pc:docMk/>
            <pc:sldMasterMk cId="0" sldId="2147483666"/>
            <pc:sldLayoutMk cId="0" sldId="2147483649"/>
          </pc:sldLayoutMkLst>
        </pc:sldLayoutChg>
        <pc:sldLayoutChg chg="add">
          <pc:chgData name="Ορέστης Αντωνίου" userId="aa65568b-29c0-48f4-92ec-07a3c5292fa9" providerId="ADAL" clId="{FEEC632B-8BC3-4789-9FDC-936EE2483FD2}" dt="2022-10-24T15:17:08.079" v="1330" actId="27028"/>
          <pc:sldLayoutMkLst>
            <pc:docMk/>
            <pc:sldMasterMk cId="0" sldId="2147483666"/>
            <pc:sldLayoutMk cId="0" sldId="2147483651"/>
          </pc:sldLayoutMkLst>
        </pc:sldLayoutChg>
        <pc:sldLayoutChg chg="add">
          <pc:chgData name="Ορέστης Αντωνίου" userId="aa65568b-29c0-48f4-92ec-07a3c5292fa9" providerId="ADAL" clId="{FEEC632B-8BC3-4789-9FDC-936EE2483FD2}" dt="2022-10-24T15:17:08.079" v="1330" actId="27028"/>
          <pc:sldLayoutMkLst>
            <pc:docMk/>
            <pc:sldMasterMk cId="0" sldId="2147483666"/>
            <pc:sldLayoutMk cId="0" sldId="2147483652"/>
          </pc:sldLayoutMkLst>
        </pc:sldLayoutChg>
        <pc:sldLayoutChg chg="add del">
          <pc:chgData name="Ορέστης Αντωνίου" userId="aa65568b-29c0-48f4-92ec-07a3c5292fa9" providerId="ADAL" clId="{FEEC632B-8BC3-4789-9FDC-936EE2483FD2}" dt="2022-10-24T15:17:42.217" v="1334" actId="2696"/>
          <pc:sldLayoutMkLst>
            <pc:docMk/>
            <pc:sldMasterMk cId="0" sldId="2147483666"/>
            <pc:sldLayoutMk cId="0" sldId="2147483653"/>
          </pc:sldLayoutMkLst>
        </pc:sldLayoutChg>
        <pc:sldLayoutChg chg="add del">
          <pc:chgData name="Ορέστης Αντωνίου" userId="aa65568b-29c0-48f4-92ec-07a3c5292fa9" providerId="ADAL" clId="{FEEC632B-8BC3-4789-9FDC-936EE2483FD2}" dt="2022-10-24T15:17:18.619" v="1333" actId="2696"/>
          <pc:sldLayoutMkLst>
            <pc:docMk/>
            <pc:sldMasterMk cId="0" sldId="2147483666"/>
            <pc:sldLayoutMk cId="0" sldId="2147483654"/>
          </pc:sldLayoutMkLst>
        </pc:sldLayoutChg>
      </pc:sldMasterChg>
    </pc:docChg>
  </pc:docChgLst>
  <pc:docChgLst>
    <pc:chgData name="Ορέστης Αντωνίου" userId="aa65568b-29c0-48f4-92ec-07a3c5292fa9" providerId="ADAL" clId="{7714BB0A-642F-4EDA-914C-E1DBD5E0FB55}"/>
    <pc:docChg chg="modSld">
      <pc:chgData name="Ορέστης Αντωνίου" userId="aa65568b-29c0-48f4-92ec-07a3c5292fa9" providerId="ADAL" clId="{7714BB0A-642F-4EDA-914C-E1DBD5E0FB55}" dt="2023-12-12T10:16:30.474" v="0"/>
      <pc:docMkLst>
        <pc:docMk/>
      </pc:docMkLst>
      <pc:sldChg chg="modSp mod">
        <pc:chgData name="Ορέστης Αντωνίου" userId="aa65568b-29c0-48f4-92ec-07a3c5292fa9" providerId="ADAL" clId="{7714BB0A-642F-4EDA-914C-E1DBD5E0FB55}" dt="2023-12-12T10:16:30.474" v="0"/>
        <pc:sldMkLst>
          <pc:docMk/>
          <pc:sldMk cId="0" sldId="256"/>
        </pc:sldMkLst>
        <pc:spChg chg="mod">
          <ac:chgData name="Ορέστης Αντωνίου" userId="aa65568b-29c0-48f4-92ec-07a3c5292fa9" providerId="ADAL" clId="{7714BB0A-642F-4EDA-914C-E1DBD5E0FB55}" dt="2023-12-12T10:16:30.474" v="0"/>
          <ac:spMkLst>
            <pc:docMk/>
            <pc:sldMk cId="0" sldId="256"/>
            <ac:spMk id="36" creationId="{B6935557-E464-341A-4924-C0A86C640DD3}"/>
          </ac:spMkLst>
        </pc:spChg>
      </pc:sldChg>
    </pc:docChg>
  </pc:docChgLst>
  <pc:docChgLst>
    <pc:chgData name="Ορέστης Αντωνίου" userId="aa65568b-29c0-48f4-92ec-07a3c5292fa9" providerId="ADAL" clId="{EC67ACED-5FD8-40FC-AA65-B633ACAFDEB7}"/>
    <pc:docChg chg="undo redo custSel addSld delSld modSld delMainMaster">
      <pc:chgData name="Ορέστης Αντωνίου" userId="aa65568b-29c0-48f4-92ec-07a3c5292fa9" providerId="ADAL" clId="{EC67ACED-5FD8-40FC-AA65-B633ACAFDEB7}" dt="2023-02-27T17:32:23.907" v="2518" actId="2696"/>
      <pc:docMkLst>
        <pc:docMk/>
      </pc:docMkLst>
      <pc:sldChg chg="modSp mod">
        <pc:chgData name="Ορέστης Αντωνίου" userId="aa65568b-29c0-48f4-92ec-07a3c5292fa9" providerId="ADAL" clId="{EC67ACED-5FD8-40FC-AA65-B633ACAFDEB7}" dt="2023-02-27T16:02:39.692" v="2431" actId="207"/>
        <pc:sldMkLst>
          <pc:docMk/>
          <pc:sldMk cId="2308957700" sldId="274"/>
        </pc:sldMkLst>
        <pc:spChg chg="mod">
          <ac:chgData name="Ορέστης Αντωνίου" userId="aa65568b-29c0-48f4-92ec-07a3c5292fa9" providerId="ADAL" clId="{EC67ACED-5FD8-40FC-AA65-B633ACAFDEB7}" dt="2023-02-27T16:02:39.692" v="2431" actId="207"/>
          <ac:spMkLst>
            <pc:docMk/>
            <pc:sldMk cId="2308957700" sldId="274"/>
            <ac:spMk id="19" creationId="{FAD9A541-E55A-5214-8712-5A2B8D018169}"/>
          </ac:spMkLst>
        </pc:spChg>
      </pc:sldChg>
      <pc:sldChg chg="del">
        <pc:chgData name="Ορέστης Αντωνίου" userId="aa65568b-29c0-48f4-92ec-07a3c5292fa9" providerId="ADAL" clId="{EC67ACED-5FD8-40FC-AA65-B633ACAFDEB7}" dt="2023-02-26T18:56:15.494" v="28" actId="2696"/>
        <pc:sldMkLst>
          <pc:docMk/>
          <pc:sldMk cId="1706868973" sldId="275"/>
        </pc:sldMkLst>
      </pc:sldChg>
      <pc:sldChg chg="del">
        <pc:chgData name="Ορέστης Αντωνίου" userId="aa65568b-29c0-48f4-92ec-07a3c5292fa9" providerId="ADAL" clId="{EC67ACED-5FD8-40FC-AA65-B633ACAFDEB7}" dt="2023-02-26T18:56:15.494" v="28" actId="2696"/>
        <pc:sldMkLst>
          <pc:docMk/>
          <pc:sldMk cId="3806829442" sldId="276"/>
        </pc:sldMkLst>
      </pc:sldChg>
      <pc:sldChg chg="del">
        <pc:chgData name="Ορέστης Αντωνίου" userId="aa65568b-29c0-48f4-92ec-07a3c5292fa9" providerId="ADAL" clId="{EC67ACED-5FD8-40FC-AA65-B633ACAFDEB7}" dt="2023-02-26T18:56:15.494" v="28" actId="2696"/>
        <pc:sldMkLst>
          <pc:docMk/>
          <pc:sldMk cId="3014624122" sldId="277"/>
        </pc:sldMkLst>
      </pc:sldChg>
      <pc:sldChg chg="del">
        <pc:chgData name="Ορέστης Αντωνίου" userId="aa65568b-29c0-48f4-92ec-07a3c5292fa9" providerId="ADAL" clId="{EC67ACED-5FD8-40FC-AA65-B633ACAFDEB7}" dt="2023-02-26T18:56:15.494" v="28" actId="2696"/>
        <pc:sldMkLst>
          <pc:docMk/>
          <pc:sldMk cId="3295425919" sldId="279"/>
        </pc:sldMkLst>
      </pc:sldChg>
      <pc:sldChg chg="del">
        <pc:chgData name="Ορέστης Αντωνίου" userId="aa65568b-29c0-48f4-92ec-07a3c5292fa9" providerId="ADAL" clId="{EC67ACED-5FD8-40FC-AA65-B633ACAFDEB7}" dt="2023-02-26T18:56:15.494" v="28" actId="2696"/>
        <pc:sldMkLst>
          <pc:docMk/>
          <pc:sldMk cId="3591893712" sldId="281"/>
        </pc:sldMkLst>
      </pc:sldChg>
      <pc:sldChg chg="del">
        <pc:chgData name="Ορέστης Αντωνίου" userId="aa65568b-29c0-48f4-92ec-07a3c5292fa9" providerId="ADAL" clId="{EC67ACED-5FD8-40FC-AA65-B633ACAFDEB7}" dt="2023-02-26T18:56:15.494" v="28" actId="2696"/>
        <pc:sldMkLst>
          <pc:docMk/>
          <pc:sldMk cId="255676431" sldId="282"/>
        </pc:sldMkLst>
      </pc:sldChg>
      <pc:sldChg chg="del">
        <pc:chgData name="Ορέστης Αντωνίου" userId="aa65568b-29c0-48f4-92ec-07a3c5292fa9" providerId="ADAL" clId="{EC67ACED-5FD8-40FC-AA65-B633ACAFDEB7}" dt="2023-02-26T18:56:15.494" v="28" actId="2696"/>
        <pc:sldMkLst>
          <pc:docMk/>
          <pc:sldMk cId="277780178" sldId="301"/>
        </pc:sldMkLst>
      </pc:sldChg>
      <pc:sldChg chg="del">
        <pc:chgData name="Ορέστης Αντωνίου" userId="aa65568b-29c0-48f4-92ec-07a3c5292fa9" providerId="ADAL" clId="{EC67ACED-5FD8-40FC-AA65-B633ACAFDEB7}" dt="2023-02-26T18:56:15.494" v="28" actId="2696"/>
        <pc:sldMkLst>
          <pc:docMk/>
          <pc:sldMk cId="2580099085" sldId="303"/>
        </pc:sldMkLst>
      </pc:sldChg>
      <pc:sldChg chg="del">
        <pc:chgData name="Ορέστης Αντωνίου" userId="aa65568b-29c0-48f4-92ec-07a3c5292fa9" providerId="ADAL" clId="{EC67ACED-5FD8-40FC-AA65-B633ACAFDEB7}" dt="2023-02-26T18:56:15.494" v="28" actId="2696"/>
        <pc:sldMkLst>
          <pc:docMk/>
          <pc:sldMk cId="1903460546" sldId="304"/>
        </pc:sldMkLst>
      </pc:sldChg>
      <pc:sldChg chg="del">
        <pc:chgData name="Ορέστης Αντωνίου" userId="aa65568b-29c0-48f4-92ec-07a3c5292fa9" providerId="ADAL" clId="{EC67ACED-5FD8-40FC-AA65-B633ACAFDEB7}" dt="2023-02-26T18:56:15.494" v="28" actId="2696"/>
        <pc:sldMkLst>
          <pc:docMk/>
          <pc:sldMk cId="2543439280" sldId="305"/>
        </pc:sldMkLst>
      </pc:sldChg>
      <pc:sldChg chg="del">
        <pc:chgData name="Ορέστης Αντωνίου" userId="aa65568b-29c0-48f4-92ec-07a3c5292fa9" providerId="ADAL" clId="{EC67ACED-5FD8-40FC-AA65-B633ACAFDEB7}" dt="2023-02-26T18:56:15.494" v="28" actId="2696"/>
        <pc:sldMkLst>
          <pc:docMk/>
          <pc:sldMk cId="536507317" sldId="306"/>
        </pc:sldMkLst>
      </pc:sldChg>
      <pc:sldChg chg="del">
        <pc:chgData name="Ορέστης Αντωνίου" userId="aa65568b-29c0-48f4-92ec-07a3c5292fa9" providerId="ADAL" clId="{EC67ACED-5FD8-40FC-AA65-B633ACAFDEB7}" dt="2023-02-26T18:56:15.494" v="28" actId="2696"/>
        <pc:sldMkLst>
          <pc:docMk/>
          <pc:sldMk cId="1320272163" sldId="307"/>
        </pc:sldMkLst>
      </pc:sldChg>
      <pc:sldChg chg="del">
        <pc:chgData name="Ορέστης Αντωνίου" userId="aa65568b-29c0-48f4-92ec-07a3c5292fa9" providerId="ADAL" clId="{EC67ACED-5FD8-40FC-AA65-B633ACAFDEB7}" dt="2023-02-26T18:56:15.494" v="28" actId="2696"/>
        <pc:sldMkLst>
          <pc:docMk/>
          <pc:sldMk cId="917603348" sldId="308"/>
        </pc:sldMkLst>
      </pc:sldChg>
      <pc:sldChg chg="del">
        <pc:chgData name="Ορέστης Αντωνίου" userId="aa65568b-29c0-48f4-92ec-07a3c5292fa9" providerId="ADAL" clId="{EC67ACED-5FD8-40FC-AA65-B633ACAFDEB7}" dt="2023-02-26T18:56:15.494" v="28" actId="2696"/>
        <pc:sldMkLst>
          <pc:docMk/>
          <pc:sldMk cId="2455272364" sldId="309"/>
        </pc:sldMkLst>
      </pc:sldChg>
      <pc:sldChg chg="del">
        <pc:chgData name="Ορέστης Αντωνίου" userId="aa65568b-29c0-48f4-92ec-07a3c5292fa9" providerId="ADAL" clId="{EC67ACED-5FD8-40FC-AA65-B633ACAFDEB7}" dt="2023-02-26T18:56:15.494" v="28" actId="2696"/>
        <pc:sldMkLst>
          <pc:docMk/>
          <pc:sldMk cId="1598621767" sldId="310"/>
        </pc:sldMkLst>
      </pc:sldChg>
      <pc:sldChg chg="del">
        <pc:chgData name="Ορέστης Αντωνίου" userId="aa65568b-29c0-48f4-92ec-07a3c5292fa9" providerId="ADAL" clId="{EC67ACED-5FD8-40FC-AA65-B633ACAFDEB7}" dt="2023-02-26T18:56:15.494" v="28" actId="2696"/>
        <pc:sldMkLst>
          <pc:docMk/>
          <pc:sldMk cId="274901444" sldId="311"/>
        </pc:sldMkLst>
      </pc:sldChg>
      <pc:sldChg chg="del">
        <pc:chgData name="Ορέστης Αντωνίου" userId="aa65568b-29c0-48f4-92ec-07a3c5292fa9" providerId="ADAL" clId="{EC67ACED-5FD8-40FC-AA65-B633ACAFDEB7}" dt="2023-02-26T18:56:15.494" v="28" actId="2696"/>
        <pc:sldMkLst>
          <pc:docMk/>
          <pc:sldMk cId="1634309466" sldId="312"/>
        </pc:sldMkLst>
      </pc:sldChg>
      <pc:sldChg chg="del">
        <pc:chgData name="Ορέστης Αντωνίου" userId="aa65568b-29c0-48f4-92ec-07a3c5292fa9" providerId="ADAL" clId="{EC67ACED-5FD8-40FC-AA65-B633ACAFDEB7}" dt="2023-02-26T18:56:15.494" v="28" actId="2696"/>
        <pc:sldMkLst>
          <pc:docMk/>
          <pc:sldMk cId="2462513169" sldId="313"/>
        </pc:sldMkLst>
      </pc:sldChg>
      <pc:sldChg chg="del">
        <pc:chgData name="Ορέστης Αντωνίου" userId="aa65568b-29c0-48f4-92ec-07a3c5292fa9" providerId="ADAL" clId="{EC67ACED-5FD8-40FC-AA65-B633ACAFDEB7}" dt="2023-02-26T18:56:15.494" v="28" actId="2696"/>
        <pc:sldMkLst>
          <pc:docMk/>
          <pc:sldMk cId="364362482" sldId="314"/>
        </pc:sldMkLst>
      </pc:sldChg>
      <pc:sldChg chg="del">
        <pc:chgData name="Ορέστης Αντωνίου" userId="aa65568b-29c0-48f4-92ec-07a3c5292fa9" providerId="ADAL" clId="{EC67ACED-5FD8-40FC-AA65-B633ACAFDEB7}" dt="2023-02-26T18:56:15.494" v="28" actId="2696"/>
        <pc:sldMkLst>
          <pc:docMk/>
          <pc:sldMk cId="3305789631" sldId="316"/>
        </pc:sldMkLst>
      </pc:sldChg>
      <pc:sldChg chg="del">
        <pc:chgData name="Ορέστης Αντωνίου" userId="aa65568b-29c0-48f4-92ec-07a3c5292fa9" providerId="ADAL" clId="{EC67ACED-5FD8-40FC-AA65-B633ACAFDEB7}" dt="2023-02-26T18:56:15.494" v="28" actId="2696"/>
        <pc:sldMkLst>
          <pc:docMk/>
          <pc:sldMk cId="448445442" sldId="317"/>
        </pc:sldMkLst>
      </pc:sldChg>
      <pc:sldChg chg="del">
        <pc:chgData name="Ορέστης Αντωνίου" userId="aa65568b-29c0-48f4-92ec-07a3c5292fa9" providerId="ADAL" clId="{EC67ACED-5FD8-40FC-AA65-B633ACAFDEB7}" dt="2023-02-26T18:56:15.494" v="28" actId="2696"/>
        <pc:sldMkLst>
          <pc:docMk/>
          <pc:sldMk cId="228694545" sldId="318"/>
        </pc:sldMkLst>
      </pc:sldChg>
      <pc:sldChg chg="del">
        <pc:chgData name="Ορέστης Αντωνίου" userId="aa65568b-29c0-48f4-92ec-07a3c5292fa9" providerId="ADAL" clId="{EC67ACED-5FD8-40FC-AA65-B633ACAFDEB7}" dt="2023-02-26T18:56:15.494" v="28" actId="2696"/>
        <pc:sldMkLst>
          <pc:docMk/>
          <pc:sldMk cId="1938009837" sldId="319"/>
        </pc:sldMkLst>
      </pc:sldChg>
      <pc:sldChg chg="del">
        <pc:chgData name="Ορέστης Αντωνίου" userId="aa65568b-29c0-48f4-92ec-07a3c5292fa9" providerId="ADAL" clId="{EC67ACED-5FD8-40FC-AA65-B633ACAFDEB7}" dt="2023-02-26T18:56:15.494" v="28" actId="2696"/>
        <pc:sldMkLst>
          <pc:docMk/>
          <pc:sldMk cId="442706831" sldId="320"/>
        </pc:sldMkLst>
      </pc:sldChg>
      <pc:sldChg chg="del">
        <pc:chgData name="Ορέστης Αντωνίου" userId="aa65568b-29c0-48f4-92ec-07a3c5292fa9" providerId="ADAL" clId="{EC67ACED-5FD8-40FC-AA65-B633ACAFDEB7}" dt="2023-02-26T18:56:15.494" v="28" actId="2696"/>
        <pc:sldMkLst>
          <pc:docMk/>
          <pc:sldMk cId="1177995012" sldId="321"/>
        </pc:sldMkLst>
      </pc:sldChg>
      <pc:sldChg chg="del">
        <pc:chgData name="Ορέστης Αντωνίου" userId="aa65568b-29c0-48f4-92ec-07a3c5292fa9" providerId="ADAL" clId="{EC67ACED-5FD8-40FC-AA65-B633ACAFDEB7}" dt="2023-02-26T18:56:15.494" v="28" actId="2696"/>
        <pc:sldMkLst>
          <pc:docMk/>
          <pc:sldMk cId="2695493195" sldId="322"/>
        </pc:sldMkLst>
      </pc:sldChg>
      <pc:sldChg chg="del">
        <pc:chgData name="Ορέστης Αντωνίου" userId="aa65568b-29c0-48f4-92ec-07a3c5292fa9" providerId="ADAL" clId="{EC67ACED-5FD8-40FC-AA65-B633ACAFDEB7}" dt="2023-02-26T18:56:15.494" v="28" actId="2696"/>
        <pc:sldMkLst>
          <pc:docMk/>
          <pc:sldMk cId="3645750193" sldId="323"/>
        </pc:sldMkLst>
      </pc:sldChg>
      <pc:sldChg chg="del">
        <pc:chgData name="Ορέστης Αντωνίου" userId="aa65568b-29c0-48f4-92ec-07a3c5292fa9" providerId="ADAL" clId="{EC67ACED-5FD8-40FC-AA65-B633ACAFDEB7}" dt="2023-02-26T18:56:15.494" v="28" actId="2696"/>
        <pc:sldMkLst>
          <pc:docMk/>
          <pc:sldMk cId="2224744061" sldId="324"/>
        </pc:sldMkLst>
      </pc:sldChg>
      <pc:sldChg chg="del">
        <pc:chgData name="Ορέστης Αντωνίου" userId="aa65568b-29c0-48f4-92ec-07a3c5292fa9" providerId="ADAL" clId="{EC67ACED-5FD8-40FC-AA65-B633ACAFDEB7}" dt="2023-02-26T18:56:15.494" v="28" actId="2696"/>
        <pc:sldMkLst>
          <pc:docMk/>
          <pc:sldMk cId="2319892381" sldId="325"/>
        </pc:sldMkLst>
      </pc:sldChg>
      <pc:sldChg chg="del">
        <pc:chgData name="Ορέστης Αντωνίου" userId="aa65568b-29c0-48f4-92ec-07a3c5292fa9" providerId="ADAL" clId="{EC67ACED-5FD8-40FC-AA65-B633ACAFDEB7}" dt="2023-02-26T18:56:15.494" v="28" actId="2696"/>
        <pc:sldMkLst>
          <pc:docMk/>
          <pc:sldMk cId="827565176" sldId="326"/>
        </pc:sldMkLst>
      </pc:sldChg>
      <pc:sldChg chg="del">
        <pc:chgData name="Ορέστης Αντωνίου" userId="aa65568b-29c0-48f4-92ec-07a3c5292fa9" providerId="ADAL" clId="{EC67ACED-5FD8-40FC-AA65-B633ACAFDEB7}" dt="2023-02-26T18:56:15.494" v="28" actId="2696"/>
        <pc:sldMkLst>
          <pc:docMk/>
          <pc:sldMk cId="4000747847" sldId="327"/>
        </pc:sldMkLst>
      </pc:sldChg>
      <pc:sldChg chg="del">
        <pc:chgData name="Ορέστης Αντωνίου" userId="aa65568b-29c0-48f4-92ec-07a3c5292fa9" providerId="ADAL" clId="{EC67ACED-5FD8-40FC-AA65-B633ACAFDEB7}" dt="2023-02-26T18:56:15.494" v="28" actId="2696"/>
        <pc:sldMkLst>
          <pc:docMk/>
          <pc:sldMk cId="2971410350" sldId="328"/>
        </pc:sldMkLst>
      </pc:sldChg>
      <pc:sldChg chg="del">
        <pc:chgData name="Ορέστης Αντωνίου" userId="aa65568b-29c0-48f4-92ec-07a3c5292fa9" providerId="ADAL" clId="{EC67ACED-5FD8-40FC-AA65-B633ACAFDEB7}" dt="2023-02-26T18:56:15.494" v="28" actId="2696"/>
        <pc:sldMkLst>
          <pc:docMk/>
          <pc:sldMk cId="3714369965" sldId="329"/>
        </pc:sldMkLst>
      </pc:sldChg>
      <pc:sldChg chg="del">
        <pc:chgData name="Ορέστης Αντωνίου" userId="aa65568b-29c0-48f4-92ec-07a3c5292fa9" providerId="ADAL" clId="{EC67ACED-5FD8-40FC-AA65-B633ACAFDEB7}" dt="2023-02-26T18:56:15.494" v="28" actId="2696"/>
        <pc:sldMkLst>
          <pc:docMk/>
          <pc:sldMk cId="3901283569" sldId="330"/>
        </pc:sldMkLst>
      </pc:sldChg>
      <pc:sldChg chg="del">
        <pc:chgData name="Ορέστης Αντωνίου" userId="aa65568b-29c0-48f4-92ec-07a3c5292fa9" providerId="ADAL" clId="{EC67ACED-5FD8-40FC-AA65-B633ACAFDEB7}" dt="2023-02-26T18:56:15.494" v="28" actId="2696"/>
        <pc:sldMkLst>
          <pc:docMk/>
          <pc:sldMk cId="691597304" sldId="339"/>
        </pc:sldMkLst>
      </pc:sldChg>
      <pc:sldChg chg="del">
        <pc:chgData name="Ορέστης Αντωνίου" userId="aa65568b-29c0-48f4-92ec-07a3c5292fa9" providerId="ADAL" clId="{EC67ACED-5FD8-40FC-AA65-B633ACAFDEB7}" dt="2023-02-26T18:56:15.494" v="28" actId="2696"/>
        <pc:sldMkLst>
          <pc:docMk/>
          <pc:sldMk cId="1822482685" sldId="340"/>
        </pc:sldMkLst>
      </pc:sldChg>
      <pc:sldChg chg="del">
        <pc:chgData name="Ορέστης Αντωνίου" userId="aa65568b-29c0-48f4-92ec-07a3c5292fa9" providerId="ADAL" clId="{EC67ACED-5FD8-40FC-AA65-B633ACAFDEB7}" dt="2023-02-26T18:56:15.494" v="28" actId="2696"/>
        <pc:sldMkLst>
          <pc:docMk/>
          <pc:sldMk cId="2391612643" sldId="341"/>
        </pc:sldMkLst>
      </pc:sldChg>
      <pc:sldChg chg="del">
        <pc:chgData name="Ορέστης Αντωνίου" userId="aa65568b-29c0-48f4-92ec-07a3c5292fa9" providerId="ADAL" clId="{EC67ACED-5FD8-40FC-AA65-B633ACAFDEB7}" dt="2023-02-26T18:56:15.494" v="28" actId="2696"/>
        <pc:sldMkLst>
          <pc:docMk/>
          <pc:sldMk cId="104211426" sldId="342"/>
        </pc:sldMkLst>
      </pc:sldChg>
      <pc:sldChg chg="del">
        <pc:chgData name="Ορέστης Αντωνίου" userId="aa65568b-29c0-48f4-92ec-07a3c5292fa9" providerId="ADAL" clId="{EC67ACED-5FD8-40FC-AA65-B633ACAFDEB7}" dt="2023-02-26T18:56:15.494" v="28" actId="2696"/>
        <pc:sldMkLst>
          <pc:docMk/>
          <pc:sldMk cId="1813893434" sldId="343"/>
        </pc:sldMkLst>
      </pc:sldChg>
      <pc:sldChg chg="del">
        <pc:chgData name="Ορέστης Αντωνίου" userId="aa65568b-29c0-48f4-92ec-07a3c5292fa9" providerId="ADAL" clId="{EC67ACED-5FD8-40FC-AA65-B633ACAFDEB7}" dt="2023-02-26T18:56:15.494" v="28" actId="2696"/>
        <pc:sldMkLst>
          <pc:docMk/>
          <pc:sldMk cId="3119832241" sldId="344"/>
        </pc:sldMkLst>
      </pc:sldChg>
      <pc:sldChg chg="del">
        <pc:chgData name="Ορέστης Αντωνίου" userId="aa65568b-29c0-48f4-92ec-07a3c5292fa9" providerId="ADAL" clId="{EC67ACED-5FD8-40FC-AA65-B633ACAFDEB7}" dt="2023-02-26T18:56:15.494" v="28" actId="2696"/>
        <pc:sldMkLst>
          <pc:docMk/>
          <pc:sldMk cId="1628769862" sldId="345"/>
        </pc:sldMkLst>
      </pc:sldChg>
      <pc:sldChg chg="del">
        <pc:chgData name="Ορέστης Αντωνίου" userId="aa65568b-29c0-48f4-92ec-07a3c5292fa9" providerId="ADAL" clId="{EC67ACED-5FD8-40FC-AA65-B633ACAFDEB7}" dt="2023-02-26T18:56:15.494" v="28" actId="2696"/>
        <pc:sldMkLst>
          <pc:docMk/>
          <pc:sldMk cId="3468394116" sldId="346"/>
        </pc:sldMkLst>
      </pc:sldChg>
      <pc:sldChg chg="del">
        <pc:chgData name="Ορέστης Αντωνίου" userId="aa65568b-29c0-48f4-92ec-07a3c5292fa9" providerId="ADAL" clId="{EC67ACED-5FD8-40FC-AA65-B633ACAFDEB7}" dt="2023-02-26T18:56:15.494" v="28" actId="2696"/>
        <pc:sldMkLst>
          <pc:docMk/>
          <pc:sldMk cId="3324328134" sldId="347"/>
        </pc:sldMkLst>
      </pc:sldChg>
      <pc:sldChg chg="del">
        <pc:chgData name="Ορέστης Αντωνίου" userId="aa65568b-29c0-48f4-92ec-07a3c5292fa9" providerId="ADAL" clId="{EC67ACED-5FD8-40FC-AA65-B633ACAFDEB7}" dt="2023-02-26T18:56:15.494" v="28" actId="2696"/>
        <pc:sldMkLst>
          <pc:docMk/>
          <pc:sldMk cId="1690318740" sldId="348"/>
        </pc:sldMkLst>
      </pc:sldChg>
      <pc:sldChg chg="modSp mod">
        <pc:chgData name="Ορέστης Αντωνίου" userId="aa65568b-29c0-48f4-92ec-07a3c5292fa9" providerId="ADAL" clId="{EC67ACED-5FD8-40FC-AA65-B633ACAFDEB7}" dt="2023-02-27T16:00:47.036" v="2412" actId="207"/>
        <pc:sldMkLst>
          <pc:docMk/>
          <pc:sldMk cId="785921556" sldId="351"/>
        </pc:sldMkLst>
        <pc:spChg chg="mod">
          <ac:chgData name="Ορέστης Αντωνίου" userId="aa65568b-29c0-48f4-92ec-07a3c5292fa9" providerId="ADAL" clId="{EC67ACED-5FD8-40FC-AA65-B633ACAFDEB7}" dt="2023-02-27T16:00:32.944" v="2411" actId="1038"/>
          <ac:spMkLst>
            <pc:docMk/>
            <pc:sldMk cId="785921556" sldId="351"/>
            <ac:spMk id="3" creationId="{2F4D722C-6489-953D-33A8-FC4FD574B9B3}"/>
          </ac:spMkLst>
        </pc:spChg>
        <pc:spChg chg="mod">
          <ac:chgData name="Ορέστης Αντωνίου" userId="aa65568b-29c0-48f4-92ec-07a3c5292fa9" providerId="ADAL" clId="{EC67ACED-5FD8-40FC-AA65-B633ACAFDEB7}" dt="2023-02-27T16:00:47.036" v="2412" actId="207"/>
          <ac:spMkLst>
            <pc:docMk/>
            <pc:sldMk cId="785921556" sldId="351"/>
            <ac:spMk id="6" creationId="{53C80863-DDEB-9082-082E-B3AC780760A9}"/>
          </ac:spMkLst>
        </pc:spChg>
      </pc:sldChg>
      <pc:sldChg chg="modSp mod">
        <pc:chgData name="Ορέστης Αντωνίου" userId="aa65568b-29c0-48f4-92ec-07a3c5292fa9" providerId="ADAL" clId="{EC67ACED-5FD8-40FC-AA65-B633ACAFDEB7}" dt="2023-02-27T16:00:19.162" v="2408" actId="207"/>
        <pc:sldMkLst>
          <pc:docMk/>
          <pc:sldMk cId="2298682221" sldId="361"/>
        </pc:sldMkLst>
        <pc:spChg chg="mod">
          <ac:chgData name="Ορέστης Αντωνίου" userId="aa65568b-29c0-48f4-92ec-07a3c5292fa9" providerId="ADAL" clId="{EC67ACED-5FD8-40FC-AA65-B633ACAFDEB7}" dt="2023-02-27T16:00:04.148" v="2407" actId="1037"/>
          <ac:spMkLst>
            <pc:docMk/>
            <pc:sldMk cId="2298682221" sldId="361"/>
            <ac:spMk id="3" creationId="{2F4D722C-6489-953D-33A8-FC4FD574B9B3}"/>
          </ac:spMkLst>
        </pc:spChg>
        <pc:spChg chg="mod">
          <ac:chgData name="Ορέστης Αντωνίου" userId="aa65568b-29c0-48f4-92ec-07a3c5292fa9" providerId="ADAL" clId="{EC67ACED-5FD8-40FC-AA65-B633ACAFDEB7}" dt="2023-02-27T16:00:19.162" v="2408" actId="207"/>
          <ac:spMkLst>
            <pc:docMk/>
            <pc:sldMk cId="2298682221" sldId="361"/>
            <ac:spMk id="6" creationId="{53C80863-DDEB-9082-082E-B3AC780760A9}"/>
          </ac:spMkLst>
        </pc:spChg>
      </pc:sldChg>
      <pc:sldChg chg="modSp mod">
        <pc:chgData name="Ορέστης Αντωνίου" userId="aa65568b-29c0-48f4-92ec-07a3c5292fa9" providerId="ADAL" clId="{EC67ACED-5FD8-40FC-AA65-B633ACAFDEB7}" dt="2023-02-27T15:36:15.523" v="2402" actId="6549"/>
        <pc:sldMkLst>
          <pc:docMk/>
          <pc:sldMk cId="611737568" sldId="366"/>
        </pc:sldMkLst>
        <pc:spChg chg="mod">
          <ac:chgData name="Ορέστης Αντωνίου" userId="aa65568b-29c0-48f4-92ec-07a3c5292fa9" providerId="ADAL" clId="{EC67ACED-5FD8-40FC-AA65-B633ACAFDEB7}" dt="2023-02-27T15:36:15.523" v="2402" actId="6549"/>
          <ac:spMkLst>
            <pc:docMk/>
            <pc:sldMk cId="611737568" sldId="366"/>
            <ac:spMk id="26" creationId="{3805DD24-712B-80DA-110C-16C2CFBC5198}"/>
          </ac:spMkLst>
        </pc:spChg>
        <pc:grpChg chg="mod">
          <ac:chgData name="Ορέστης Αντωνίου" userId="aa65568b-29c0-48f4-92ec-07a3c5292fa9" providerId="ADAL" clId="{EC67ACED-5FD8-40FC-AA65-B633ACAFDEB7}" dt="2023-02-27T15:36:00.996" v="2399" actId="14100"/>
          <ac:grpSpMkLst>
            <pc:docMk/>
            <pc:sldMk cId="611737568" sldId="366"/>
            <ac:grpSpMk id="28" creationId="{89258CD4-1257-F3A9-5331-074EF4FB79AA}"/>
          </ac:grpSpMkLst>
        </pc:grpChg>
      </pc:sldChg>
      <pc:sldChg chg="modSp mod">
        <pc:chgData name="Ορέστης Αντωνίου" userId="aa65568b-29c0-48f4-92ec-07a3c5292fa9" providerId="ADAL" clId="{EC67ACED-5FD8-40FC-AA65-B633ACAFDEB7}" dt="2023-02-27T16:03:55.345" v="2435" actId="207"/>
        <pc:sldMkLst>
          <pc:docMk/>
          <pc:sldMk cId="3754282303" sldId="367"/>
        </pc:sldMkLst>
        <pc:spChg chg="mod">
          <ac:chgData name="Ορέστης Αντωνίου" userId="aa65568b-29c0-48f4-92ec-07a3c5292fa9" providerId="ADAL" clId="{EC67ACED-5FD8-40FC-AA65-B633ACAFDEB7}" dt="2023-02-27T16:03:41.093" v="2434" actId="3626"/>
          <ac:spMkLst>
            <pc:docMk/>
            <pc:sldMk cId="3754282303" sldId="367"/>
            <ac:spMk id="3" creationId="{2F4D722C-6489-953D-33A8-FC4FD574B9B3}"/>
          </ac:spMkLst>
        </pc:spChg>
        <pc:spChg chg="mod">
          <ac:chgData name="Ορέστης Αντωνίου" userId="aa65568b-29c0-48f4-92ec-07a3c5292fa9" providerId="ADAL" clId="{EC67ACED-5FD8-40FC-AA65-B633ACAFDEB7}" dt="2023-02-27T16:03:55.345" v="2435" actId="207"/>
          <ac:spMkLst>
            <pc:docMk/>
            <pc:sldMk cId="3754282303" sldId="367"/>
            <ac:spMk id="6" creationId="{53C80863-DDEB-9082-082E-B3AC780760A9}"/>
          </ac:spMkLst>
        </pc:spChg>
      </pc:sldChg>
      <pc:sldChg chg="modSp mod">
        <pc:chgData name="Ορέστης Αντωνίου" userId="aa65568b-29c0-48f4-92ec-07a3c5292fa9" providerId="ADAL" clId="{EC67ACED-5FD8-40FC-AA65-B633ACAFDEB7}" dt="2023-02-27T16:03:18.796" v="2433" actId="207"/>
        <pc:sldMkLst>
          <pc:docMk/>
          <pc:sldMk cId="3544838558" sldId="375"/>
        </pc:sldMkLst>
        <pc:spChg chg="mod">
          <ac:chgData name="Ορέστης Αντωνίου" userId="aa65568b-29c0-48f4-92ec-07a3c5292fa9" providerId="ADAL" clId="{EC67ACED-5FD8-40FC-AA65-B633ACAFDEB7}" dt="2023-02-27T16:02:51.896" v="2432" actId="3626"/>
          <ac:spMkLst>
            <pc:docMk/>
            <pc:sldMk cId="3544838558" sldId="375"/>
            <ac:spMk id="3" creationId="{2F4D722C-6489-953D-33A8-FC4FD574B9B3}"/>
          </ac:spMkLst>
        </pc:spChg>
        <pc:spChg chg="mod">
          <ac:chgData name="Ορέστης Αντωνίου" userId="aa65568b-29c0-48f4-92ec-07a3c5292fa9" providerId="ADAL" clId="{EC67ACED-5FD8-40FC-AA65-B633ACAFDEB7}" dt="2023-02-27T16:03:18.796" v="2433" actId="207"/>
          <ac:spMkLst>
            <pc:docMk/>
            <pc:sldMk cId="3544838558" sldId="375"/>
            <ac:spMk id="6" creationId="{53C80863-DDEB-9082-082E-B3AC780760A9}"/>
          </ac:spMkLst>
        </pc:spChg>
      </pc:sldChg>
      <pc:sldChg chg="addSp delSp modSp mod modAnim">
        <pc:chgData name="Ορέστης Αντωνίου" userId="aa65568b-29c0-48f4-92ec-07a3c5292fa9" providerId="ADAL" clId="{EC67ACED-5FD8-40FC-AA65-B633ACAFDEB7}" dt="2023-02-27T17:04:17.323" v="2503"/>
        <pc:sldMkLst>
          <pc:docMk/>
          <pc:sldMk cId="4180209741" sldId="376"/>
        </pc:sldMkLst>
        <pc:spChg chg="mod">
          <ac:chgData name="Ορέστης Αντωνίου" userId="aa65568b-29c0-48f4-92ec-07a3c5292fa9" providerId="ADAL" clId="{EC67ACED-5FD8-40FC-AA65-B633ACAFDEB7}" dt="2023-02-27T08:31:42.299" v="30"/>
          <ac:spMkLst>
            <pc:docMk/>
            <pc:sldMk cId="4180209741" sldId="376"/>
            <ac:spMk id="9" creationId="{2C7EAC39-6CD9-1417-3A43-97846B5962A6}"/>
          </ac:spMkLst>
        </pc:spChg>
        <pc:spChg chg="mod">
          <ac:chgData name="Ορέστης Αντωνίου" userId="aa65568b-29c0-48f4-92ec-07a3c5292fa9" providerId="ADAL" clId="{EC67ACED-5FD8-40FC-AA65-B633ACAFDEB7}" dt="2023-02-26T18:55:51.621" v="27" actId="1035"/>
          <ac:spMkLst>
            <pc:docMk/>
            <pc:sldMk cId="4180209741" sldId="376"/>
            <ac:spMk id="11" creationId="{1134A2BE-E328-4BD1-9C78-AE591DA11B0C}"/>
          </ac:spMkLst>
        </pc:spChg>
        <pc:spChg chg="mod">
          <ac:chgData name="Ορέστης Αντωνίου" userId="aa65568b-29c0-48f4-92ec-07a3c5292fa9" providerId="ADAL" clId="{EC67ACED-5FD8-40FC-AA65-B633ACAFDEB7}" dt="2023-02-26T18:55:51.621" v="27" actId="1035"/>
          <ac:spMkLst>
            <pc:docMk/>
            <pc:sldMk cId="4180209741" sldId="376"/>
            <ac:spMk id="23" creationId="{F90E5CEE-0E6C-78D2-410F-43BC71B98B29}"/>
          </ac:spMkLst>
        </pc:spChg>
        <pc:spChg chg="mod">
          <ac:chgData name="Ορέστης Αντωνίου" userId="aa65568b-29c0-48f4-92ec-07a3c5292fa9" providerId="ADAL" clId="{EC67ACED-5FD8-40FC-AA65-B633ACAFDEB7}" dt="2023-02-27T08:31:42.299" v="30"/>
          <ac:spMkLst>
            <pc:docMk/>
            <pc:sldMk cId="4180209741" sldId="376"/>
            <ac:spMk id="25" creationId="{693E7BDD-B6E2-EF37-602E-6D9F72BAC609}"/>
          </ac:spMkLst>
        </pc:spChg>
        <pc:spChg chg="mod">
          <ac:chgData name="Ορέστης Αντωνίου" userId="aa65568b-29c0-48f4-92ec-07a3c5292fa9" providerId="ADAL" clId="{EC67ACED-5FD8-40FC-AA65-B633ACAFDEB7}" dt="2023-02-26T18:55:51.621" v="27" actId="1035"/>
          <ac:spMkLst>
            <pc:docMk/>
            <pc:sldMk cId="4180209741" sldId="376"/>
            <ac:spMk id="26" creationId="{D5DA7D83-36EA-1CB2-8018-9BFE5C063BF2}"/>
          </ac:spMkLst>
        </pc:spChg>
        <pc:spChg chg="mod">
          <ac:chgData name="Ορέστης Αντωνίου" userId="aa65568b-29c0-48f4-92ec-07a3c5292fa9" providerId="ADAL" clId="{EC67ACED-5FD8-40FC-AA65-B633ACAFDEB7}" dt="2023-02-26T18:55:51.621" v="27" actId="1035"/>
          <ac:spMkLst>
            <pc:docMk/>
            <pc:sldMk cId="4180209741" sldId="376"/>
            <ac:spMk id="27" creationId="{BDE17D6E-4491-B32D-0745-6388736EF8C1}"/>
          </ac:spMkLst>
        </pc:spChg>
        <pc:spChg chg="mod">
          <ac:chgData name="Ορέστης Αντωνίου" userId="aa65568b-29c0-48f4-92ec-07a3c5292fa9" providerId="ADAL" clId="{EC67ACED-5FD8-40FC-AA65-B633ACAFDEB7}" dt="2023-02-26T18:55:51.621" v="27" actId="1035"/>
          <ac:spMkLst>
            <pc:docMk/>
            <pc:sldMk cId="4180209741" sldId="376"/>
            <ac:spMk id="35" creationId="{AE89A21F-58A3-AEC3-A4ED-B9DFEACCB38B}"/>
          </ac:spMkLst>
        </pc:spChg>
        <pc:spChg chg="mod">
          <ac:chgData name="Ορέστης Αντωνίου" userId="aa65568b-29c0-48f4-92ec-07a3c5292fa9" providerId="ADAL" clId="{EC67ACED-5FD8-40FC-AA65-B633ACAFDEB7}" dt="2023-02-26T18:55:51.621" v="27" actId="1035"/>
          <ac:spMkLst>
            <pc:docMk/>
            <pc:sldMk cId="4180209741" sldId="376"/>
            <ac:spMk id="38" creationId="{736C47CD-E062-0AB9-C755-C518DE238EAD}"/>
          </ac:spMkLst>
        </pc:spChg>
        <pc:spChg chg="mod">
          <ac:chgData name="Ορέστης Αντωνίου" userId="aa65568b-29c0-48f4-92ec-07a3c5292fa9" providerId="ADAL" clId="{EC67ACED-5FD8-40FC-AA65-B633ACAFDEB7}" dt="2023-02-27T08:31:42.299" v="30"/>
          <ac:spMkLst>
            <pc:docMk/>
            <pc:sldMk cId="4180209741" sldId="376"/>
            <ac:spMk id="44" creationId="{459DA5F9-321E-4D92-67D2-3DB3CA19279A}"/>
          </ac:spMkLst>
        </pc:spChg>
        <pc:spChg chg="mod">
          <ac:chgData name="Ορέστης Αντωνίου" userId="aa65568b-29c0-48f4-92ec-07a3c5292fa9" providerId="ADAL" clId="{EC67ACED-5FD8-40FC-AA65-B633ACAFDEB7}" dt="2023-02-27T08:31:42.299" v="30"/>
          <ac:spMkLst>
            <pc:docMk/>
            <pc:sldMk cId="4180209741" sldId="376"/>
            <ac:spMk id="46" creationId="{A4B34B88-8C84-8E5A-BB6B-CB7D04E96B16}"/>
          </ac:spMkLst>
        </pc:spChg>
        <pc:spChg chg="mod">
          <ac:chgData name="Ορέστης Αντωνίου" userId="aa65568b-29c0-48f4-92ec-07a3c5292fa9" providerId="ADAL" clId="{EC67ACED-5FD8-40FC-AA65-B633ACAFDEB7}" dt="2023-02-27T08:31:42.299" v="30"/>
          <ac:spMkLst>
            <pc:docMk/>
            <pc:sldMk cId="4180209741" sldId="376"/>
            <ac:spMk id="48" creationId="{8A6ABB9E-9B1D-FD44-12B1-AF6036136D79}"/>
          </ac:spMkLst>
        </pc:spChg>
        <pc:spChg chg="mod">
          <ac:chgData name="Ορέστης Αντωνίου" userId="aa65568b-29c0-48f4-92ec-07a3c5292fa9" providerId="ADAL" clId="{EC67ACED-5FD8-40FC-AA65-B633ACAFDEB7}" dt="2023-02-27T08:31:42.299" v="30"/>
          <ac:spMkLst>
            <pc:docMk/>
            <pc:sldMk cId="4180209741" sldId="376"/>
            <ac:spMk id="50" creationId="{5DE0661D-2028-F142-6F27-06F2C9DB1A7D}"/>
          </ac:spMkLst>
        </pc:spChg>
        <pc:spChg chg="add mod">
          <ac:chgData name="Ορέστης Αντωνίου" userId="aa65568b-29c0-48f4-92ec-07a3c5292fa9" providerId="ADAL" clId="{EC67ACED-5FD8-40FC-AA65-B633ACAFDEB7}" dt="2023-02-27T08:35:10.779" v="48" actId="164"/>
          <ac:spMkLst>
            <pc:docMk/>
            <pc:sldMk cId="4180209741" sldId="376"/>
            <ac:spMk id="51" creationId="{858136B9-3D8B-C426-1D78-C453BBCD7338}"/>
          </ac:spMkLst>
        </pc:spChg>
        <pc:spChg chg="add mod">
          <ac:chgData name="Ορέστης Αντωνίου" userId="aa65568b-29c0-48f4-92ec-07a3c5292fa9" providerId="ADAL" clId="{EC67ACED-5FD8-40FC-AA65-B633ACAFDEB7}" dt="2023-02-27T08:41:03.434" v="301" actId="1076"/>
          <ac:spMkLst>
            <pc:docMk/>
            <pc:sldMk cId="4180209741" sldId="376"/>
            <ac:spMk id="55" creationId="{9456512C-BEE1-4C0C-D409-F8689526A256}"/>
          </ac:spMkLst>
        </pc:spChg>
        <pc:spChg chg="mod topLvl">
          <ac:chgData name="Ορέστης Αντωνίου" userId="aa65568b-29c0-48f4-92ec-07a3c5292fa9" providerId="ADAL" clId="{EC67ACED-5FD8-40FC-AA65-B633ACAFDEB7}" dt="2023-02-27T08:43:35.728" v="340" actId="164"/>
          <ac:spMkLst>
            <pc:docMk/>
            <pc:sldMk cId="4180209741" sldId="376"/>
            <ac:spMk id="58" creationId="{932B1482-826C-4E70-A3AA-E616AF21AB86}"/>
          </ac:spMkLst>
        </pc:spChg>
        <pc:spChg chg="mod">
          <ac:chgData name="Ορέστης Αντωνίου" userId="aa65568b-29c0-48f4-92ec-07a3c5292fa9" providerId="ADAL" clId="{EC67ACED-5FD8-40FC-AA65-B633ACAFDEB7}" dt="2023-02-27T08:43:31.345" v="339" actId="1035"/>
          <ac:spMkLst>
            <pc:docMk/>
            <pc:sldMk cId="4180209741" sldId="376"/>
            <ac:spMk id="60" creationId="{BB882AED-4ACC-26E5-6534-32BAB2CD0137}"/>
          </ac:spMkLst>
        </pc:spChg>
        <pc:spChg chg="del mod topLvl">
          <ac:chgData name="Ορέστης Αντωνίου" userId="aa65568b-29c0-48f4-92ec-07a3c5292fa9" providerId="ADAL" clId="{EC67ACED-5FD8-40FC-AA65-B633ACAFDEB7}" dt="2023-02-27T08:42:24.859" v="309" actId="21"/>
          <ac:spMkLst>
            <pc:docMk/>
            <pc:sldMk cId="4180209741" sldId="376"/>
            <ac:spMk id="63" creationId="{40B6301E-E615-7CC1-8E1D-08995F08F7DF}"/>
          </ac:spMkLst>
        </pc:spChg>
        <pc:spChg chg="mod">
          <ac:chgData name="Ορέστης Αντωνίου" userId="aa65568b-29c0-48f4-92ec-07a3c5292fa9" providerId="ADAL" clId="{EC67ACED-5FD8-40FC-AA65-B633ACAFDEB7}" dt="2023-02-27T08:43:26.121" v="335" actId="1038"/>
          <ac:spMkLst>
            <pc:docMk/>
            <pc:sldMk cId="4180209741" sldId="376"/>
            <ac:spMk id="65" creationId="{6E5FBED6-ADA2-F789-84FD-9B1B4F54D4F9}"/>
          </ac:spMkLst>
        </pc:spChg>
        <pc:spChg chg="add mod">
          <ac:chgData name="Ορέστης Αντωνίου" userId="aa65568b-29c0-48f4-92ec-07a3c5292fa9" providerId="ADAL" clId="{EC67ACED-5FD8-40FC-AA65-B633ACAFDEB7}" dt="2023-02-27T08:43:26.121" v="335" actId="1038"/>
          <ac:spMkLst>
            <pc:docMk/>
            <pc:sldMk cId="4180209741" sldId="376"/>
            <ac:spMk id="66" creationId="{BB8E7F92-8452-52CD-C62B-271FEA65BFCF}"/>
          </ac:spMkLst>
        </pc:spChg>
        <pc:spChg chg="add mod topLvl">
          <ac:chgData name="Ορέστης Αντωνίου" userId="aa65568b-29c0-48f4-92ec-07a3c5292fa9" providerId="ADAL" clId="{EC67ACED-5FD8-40FC-AA65-B633ACAFDEB7}" dt="2023-02-27T08:48:21.265" v="358" actId="165"/>
          <ac:spMkLst>
            <pc:docMk/>
            <pc:sldMk cId="4180209741" sldId="376"/>
            <ac:spMk id="69" creationId="{9E2595CF-CAF2-0220-8CF4-531AD20C58E5}"/>
          </ac:spMkLst>
        </pc:spChg>
        <pc:spChg chg="mod">
          <ac:chgData name="Ορέστης Αντωνίου" userId="aa65568b-29c0-48f4-92ec-07a3c5292fa9" providerId="ADAL" clId="{EC67ACED-5FD8-40FC-AA65-B633ACAFDEB7}" dt="2023-02-27T08:48:21.265" v="358" actId="165"/>
          <ac:spMkLst>
            <pc:docMk/>
            <pc:sldMk cId="4180209741" sldId="376"/>
            <ac:spMk id="72" creationId="{6E9741FB-1E4F-9134-AFC9-6EB8C6BAB5C1}"/>
          </ac:spMkLst>
        </pc:spChg>
        <pc:grpChg chg="add mod">
          <ac:chgData name="Ορέστης Αντωνίου" userId="aa65568b-29c0-48f4-92ec-07a3c5292fa9" providerId="ADAL" clId="{EC67ACED-5FD8-40FC-AA65-B633ACAFDEB7}" dt="2023-02-27T08:31:42.299" v="30"/>
          <ac:grpSpMkLst>
            <pc:docMk/>
            <pc:sldMk cId="4180209741" sldId="376"/>
            <ac:grpSpMk id="7" creationId="{42DF4438-5FB0-998D-9796-C6D543125239}"/>
          </ac:grpSpMkLst>
        </pc:grpChg>
        <pc:grpChg chg="mod">
          <ac:chgData name="Ορέστης Αντωνίου" userId="aa65568b-29c0-48f4-92ec-07a3c5292fa9" providerId="ADAL" clId="{EC67ACED-5FD8-40FC-AA65-B633ACAFDEB7}" dt="2023-02-27T08:31:42.299" v="30"/>
          <ac:grpSpMkLst>
            <pc:docMk/>
            <pc:sldMk cId="4180209741" sldId="376"/>
            <ac:grpSpMk id="8" creationId="{09F4177B-373F-ECF5-0EB7-BEB15FDB51E2}"/>
          </ac:grpSpMkLst>
        </pc:grpChg>
        <pc:grpChg chg="mod">
          <ac:chgData name="Ορέστης Αντωνίου" userId="aa65568b-29c0-48f4-92ec-07a3c5292fa9" providerId="ADAL" clId="{EC67ACED-5FD8-40FC-AA65-B633ACAFDEB7}" dt="2023-02-27T08:32:24.071" v="35" actId="1076"/>
          <ac:grpSpMkLst>
            <pc:docMk/>
            <pc:sldMk cId="4180209741" sldId="376"/>
            <ac:grpSpMk id="16" creationId="{996FFCE4-7C4C-9A95-C616-49B3D82D9BDE}"/>
          </ac:grpSpMkLst>
        </pc:grpChg>
        <pc:grpChg chg="mod">
          <ac:chgData name="Ορέστης Αντωνίου" userId="aa65568b-29c0-48f4-92ec-07a3c5292fa9" providerId="ADAL" clId="{EC67ACED-5FD8-40FC-AA65-B633ACAFDEB7}" dt="2023-02-26T18:55:51.621" v="27" actId="1035"/>
          <ac:grpSpMkLst>
            <pc:docMk/>
            <pc:sldMk cId="4180209741" sldId="376"/>
            <ac:grpSpMk id="18" creationId="{33E398CA-F247-F186-84DA-C65BECF6A3A3}"/>
          </ac:grpSpMkLst>
        </pc:grpChg>
        <pc:grpChg chg="mod">
          <ac:chgData name="Ορέστης Αντωνίου" userId="aa65568b-29c0-48f4-92ec-07a3c5292fa9" providerId="ADAL" clId="{EC67ACED-5FD8-40FC-AA65-B633ACAFDEB7}" dt="2023-02-27T08:31:42.299" v="30"/>
          <ac:grpSpMkLst>
            <pc:docMk/>
            <pc:sldMk cId="4180209741" sldId="376"/>
            <ac:grpSpMk id="19" creationId="{887199A9-2232-183E-9FCF-88E59D658484}"/>
          </ac:grpSpMkLst>
        </pc:grpChg>
        <pc:grpChg chg="mod">
          <ac:chgData name="Ορέστης Αντωνίου" userId="aa65568b-29c0-48f4-92ec-07a3c5292fa9" providerId="ADAL" clId="{EC67ACED-5FD8-40FC-AA65-B633ACAFDEB7}" dt="2023-02-27T08:31:42.299" v="30"/>
          <ac:grpSpMkLst>
            <pc:docMk/>
            <pc:sldMk cId="4180209741" sldId="376"/>
            <ac:grpSpMk id="21" creationId="{C6416F92-5FEE-2185-E175-F8F90C6DE739}"/>
          </ac:grpSpMkLst>
        </pc:grpChg>
        <pc:grpChg chg="mod">
          <ac:chgData name="Ορέστης Αντωνίου" userId="aa65568b-29c0-48f4-92ec-07a3c5292fa9" providerId="ADAL" clId="{EC67ACED-5FD8-40FC-AA65-B633ACAFDEB7}" dt="2023-02-26T18:55:51.621" v="27" actId="1035"/>
          <ac:grpSpMkLst>
            <pc:docMk/>
            <pc:sldMk cId="4180209741" sldId="376"/>
            <ac:grpSpMk id="24" creationId="{88D86991-656F-320B-82E7-38822D3966EC}"/>
          </ac:grpSpMkLst>
        </pc:grpChg>
        <pc:grpChg chg="mod">
          <ac:chgData name="Ορέστης Αντωνίου" userId="aa65568b-29c0-48f4-92ec-07a3c5292fa9" providerId="ADAL" clId="{EC67ACED-5FD8-40FC-AA65-B633ACAFDEB7}" dt="2023-02-26T18:55:51.621" v="27" actId="1035"/>
          <ac:grpSpMkLst>
            <pc:docMk/>
            <pc:sldMk cId="4180209741" sldId="376"/>
            <ac:grpSpMk id="28" creationId="{5D2FB3B5-39CB-A336-6A7F-6BB6CB04D5AA}"/>
          </ac:grpSpMkLst>
        </pc:grpChg>
        <pc:grpChg chg="mod">
          <ac:chgData name="Ορέστης Αντωνίου" userId="aa65568b-29c0-48f4-92ec-07a3c5292fa9" providerId="ADAL" clId="{EC67ACED-5FD8-40FC-AA65-B633ACAFDEB7}" dt="2023-02-26T18:55:51.621" v="27" actId="1035"/>
          <ac:grpSpMkLst>
            <pc:docMk/>
            <pc:sldMk cId="4180209741" sldId="376"/>
            <ac:grpSpMk id="29" creationId="{A1D610A4-F3B3-3E47-9A84-1B093C9357D2}"/>
          </ac:grpSpMkLst>
        </pc:grpChg>
        <pc:grpChg chg="mod">
          <ac:chgData name="Ορέστης Αντωνίου" userId="aa65568b-29c0-48f4-92ec-07a3c5292fa9" providerId="ADAL" clId="{EC67ACED-5FD8-40FC-AA65-B633ACAFDEB7}" dt="2023-02-26T18:55:51.621" v="27" actId="1035"/>
          <ac:grpSpMkLst>
            <pc:docMk/>
            <pc:sldMk cId="4180209741" sldId="376"/>
            <ac:grpSpMk id="30" creationId="{42638F80-40D0-7041-D65F-3B8C95787D7D}"/>
          </ac:grpSpMkLst>
        </pc:grpChg>
        <pc:grpChg chg="mod">
          <ac:chgData name="Ορέστης Αντωνίου" userId="aa65568b-29c0-48f4-92ec-07a3c5292fa9" providerId="ADAL" clId="{EC67ACED-5FD8-40FC-AA65-B633ACAFDEB7}" dt="2023-02-26T18:55:51.621" v="27" actId="1035"/>
          <ac:grpSpMkLst>
            <pc:docMk/>
            <pc:sldMk cId="4180209741" sldId="376"/>
            <ac:grpSpMk id="34" creationId="{371CAF82-5184-803D-F54B-1BB8E2F51266}"/>
          </ac:grpSpMkLst>
        </pc:grpChg>
        <pc:grpChg chg="mod">
          <ac:chgData name="Ορέστης Αντωνίου" userId="aa65568b-29c0-48f4-92ec-07a3c5292fa9" providerId="ADAL" clId="{EC67ACED-5FD8-40FC-AA65-B633ACAFDEB7}" dt="2023-02-26T18:55:51.621" v="27" actId="1035"/>
          <ac:grpSpMkLst>
            <pc:docMk/>
            <pc:sldMk cId="4180209741" sldId="376"/>
            <ac:grpSpMk id="36" creationId="{2ABA5D4E-25B7-B8D1-B060-8F20E10938A7}"/>
          </ac:grpSpMkLst>
        </pc:grpChg>
        <pc:grpChg chg="mod">
          <ac:chgData name="Ορέστης Αντωνίου" userId="aa65568b-29c0-48f4-92ec-07a3c5292fa9" providerId="ADAL" clId="{EC67ACED-5FD8-40FC-AA65-B633ACAFDEB7}" dt="2023-02-26T18:55:51.621" v="27" actId="1035"/>
          <ac:grpSpMkLst>
            <pc:docMk/>
            <pc:sldMk cId="4180209741" sldId="376"/>
            <ac:grpSpMk id="37" creationId="{DE9ADA55-F588-4157-BB01-22439A71ED81}"/>
          </ac:grpSpMkLst>
        </pc:grpChg>
        <pc:grpChg chg="del mod">
          <ac:chgData name="Ορέστης Αντωνίου" userId="aa65568b-29c0-48f4-92ec-07a3c5292fa9" providerId="ADAL" clId="{EC67ACED-5FD8-40FC-AA65-B633ACAFDEB7}" dt="2023-02-27T08:31:52.481" v="32" actId="21"/>
          <ac:grpSpMkLst>
            <pc:docMk/>
            <pc:sldMk cId="4180209741" sldId="376"/>
            <ac:grpSpMk id="39" creationId="{E8AB16AF-A010-126F-6FA5-6EB2CAC527B6}"/>
          </ac:grpSpMkLst>
        </pc:grpChg>
        <pc:grpChg chg="mod">
          <ac:chgData name="Ορέστης Αντωνίου" userId="aa65568b-29c0-48f4-92ec-07a3c5292fa9" providerId="ADAL" clId="{EC67ACED-5FD8-40FC-AA65-B633ACAFDEB7}" dt="2023-02-27T08:31:42.299" v="30"/>
          <ac:grpSpMkLst>
            <pc:docMk/>
            <pc:sldMk cId="4180209741" sldId="376"/>
            <ac:grpSpMk id="40" creationId="{F6B6CD22-EED1-E2CF-F9BE-2A8F6143719E}"/>
          </ac:grpSpMkLst>
        </pc:grpChg>
        <pc:grpChg chg="mod">
          <ac:chgData name="Ορέστης Αντωνίου" userId="aa65568b-29c0-48f4-92ec-07a3c5292fa9" providerId="ADAL" clId="{EC67ACED-5FD8-40FC-AA65-B633ACAFDEB7}" dt="2023-02-27T08:31:42.299" v="30"/>
          <ac:grpSpMkLst>
            <pc:docMk/>
            <pc:sldMk cId="4180209741" sldId="376"/>
            <ac:grpSpMk id="41" creationId="{1014BABB-6CC3-43D4-4A00-4732B04BA7A6}"/>
          </ac:grpSpMkLst>
        </pc:grpChg>
        <pc:grpChg chg="mod">
          <ac:chgData name="Ορέστης Αντωνίου" userId="aa65568b-29c0-48f4-92ec-07a3c5292fa9" providerId="ADAL" clId="{EC67ACED-5FD8-40FC-AA65-B633ACAFDEB7}" dt="2023-02-27T08:31:42.299" v="30"/>
          <ac:grpSpMkLst>
            <pc:docMk/>
            <pc:sldMk cId="4180209741" sldId="376"/>
            <ac:grpSpMk id="42" creationId="{879B7E9B-E53F-4DC2-B47D-DCB86237B72B}"/>
          </ac:grpSpMkLst>
        </pc:grpChg>
        <pc:grpChg chg="mod">
          <ac:chgData name="Ορέστης Αντωνίου" userId="aa65568b-29c0-48f4-92ec-07a3c5292fa9" providerId="ADAL" clId="{EC67ACED-5FD8-40FC-AA65-B633ACAFDEB7}" dt="2023-02-27T08:31:42.299" v="30"/>
          <ac:grpSpMkLst>
            <pc:docMk/>
            <pc:sldMk cId="4180209741" sldId="376"/>
            <ac:grpSpMk id="43" creationId="{DFD6858B-55CB-60BB-76D0-A54D30A48BDA}"/>
          </ac:grpSpMkLst>
        </pc:grpChg>
        <pc:grpChg chg="mod">
          <ac:chgData name="Ορέστης Αντωνίου" userId="aa65568b-29c0-48f4-92ec-07a3c5292fa9" providerId="ADAL" clId="{EC67ACED-5FD8-40FC-AA65-B633ACAFDEB7}" dt="2023-02-27T08:31:42.299" v="30"/>
          <ac:grpSpMkLst>
            <pc:docMk/>
            <pc:sldMk cId="4180209741" sldId="376"/>
            <ac:grpSpMk id="47" creationId="{6E37F7E6-1380-E6FB-0CE5-C78A4E2635E7}"/>
          </ac:grpSpMkLst>
        </pc:grpChg>
        <pc:grpChg chg="add mod">
          <ac:chgData name="Ορέστης Αντωνίου" userId="aa65568b-29c0-48f4-92ec-07a3c5292fa9" providerId="ADAL" clId="{EC67ACED-5FD8-40FC-AA65-B633ACAFDEB7}" dt="2023-02-27T08:40:56.172" v="300" actId="1076"/>
          <ac:grpSpMkLst>
            <pc:docMk/>
            <pc:sldMk cId="4180209741" sldId="376"/>
            <ac:grpSpMk id="54" creationId="{DA2483BA-39DD-B101-F10B-85287810BE39}"/>
          </ac:grpSpMkLst>
        </pc:grpChg>
        <pc:grpChg chg="add del mod">
          <ac:chgData name="Ορέστης Αντωνίου" userId="aa65568b-29c0-48f4-92ec-07a3c5292fa9" providerId="ADAL" clId="{EC67ACED-5FD8-40FC-AA65-B633ACAFDEB7}" dt="2023-02-27T08:39:00.903" v="84" actId="165"/>
          <ac:grpSpMkLst>
            <pc:docMk/>
            <pc:sldMk cId="4180209741" sldId="376"/>
            <ac:grpSpMk id="56" creationId="{B66E20B7-D08A-A021-868B-B9B5F9FFE1DE}"/>
          </ac:grpSpMkLst>
        </pc:grpChg>
        <pc:grpChg chg="mod topLvl">
          <ac:chgData name="Ορέστης Αντωνίου" userId="aa65568b-29c0-48f4-92ec-07a3c5292fa9" providerId="ADAL" clId="{EC67ACED-5FD8-40FC-AA65-B633ACAFDEB7}" dt="2023-02-27T08:43:35.728" v="340" actId="164"/>
          <ac:grpSpMkLst>
            <pc:docMk/>
            <pc:sldMk cId="4180209741" sldId="376"/>
            <ac:grpSpMk id="57" creationId="{B1BF6550-6D71-118E-97A4-7D6D91B824FE}"/>
          </ac:grpSpMkLst>
        </pc:grpChg>
        <pc:grpChg chg="add del mod">
          <ac:chgData name="Ορέστης Αντωνίου" userId="aa65568b-29c0-48f4-92ec-07a3c5292fa9" providerId="ADAL" clId="{EC67ACED-5FD8-40FC-AA65-B633ACAFDEB7}" dt="2023-02-27T08:41:50.664" v="305" actId="165"/>
          <ac:grpSpMkLst>
            <pc:docMk/>
            <pc:sldMk cId="4180209741" sldId="376"/>
            <ac:grpSpMk id="61" creationId="{6A63CDB2-5C55-C0CE-06B4-7C0F931AE720}"/>
          </ac:grpSpMkLst>
        </pc:grpChg>
        <pc:grpChg chg="mod topLvl">
          <ac:chgData name="Ορέστης Αντωνίου" userId="aa65568b-29c0-48f4-92ec-07a3c5292fa9" providerId="ADAL" clId="{EC67ACED-5FD8-40FC-AA65-B633ACAFDEB7}" dt="2023-02-27T08:43:26.121" v="335" actId="1038"/>
          <ac:grpSpMkLst>
            <pc:docMk/>
            <pc:sldMk cId="4180209741" sldId="376"/>
            <ac:grpSpMk id="62" creationId="{1074168D-7EF0-5ED2-9E7E-176998B8E24E}"/>
          </ac:grpSpMkLst>
        </pc:grpChg>
        <pc:grpChg chg="add mod">
          <ac:chgData name="Ορέστης Αντωνίου" userId="aa65568b-29c0-48f4-92ec-07a3c5292fa9" providerId="ADAL" clId="{EC67ACED-5FD8-40FC-AA65-B633ACAFDEB7}" dt="2023-02-27T08:43:26.121" v="335" actId="1038"/>
          <ac:grpSpMkLst>
            <pc:docMk/>
            <pc:sldMk cId="4180209741" sldId="376"/>
            <ac:grpSpMk id="67" creationId="{ABBCC517-7B4B-7E4C-5636-25B1EF5EA145}"/>
          </ac:grpSpMkLst>
        </pc:grpChg>
        <pc:grpChg chg="add mod">
          <ac:chgData name="Ορέστης Αντωνίου" userId="aa65568b-29c0-48f4-92ec-07a3c5292fa9" providerId="ADAL" clId="{EC67ACED-5FD8-40FC-AA65-B633ACAFDEB7}" dt="2023-02-27T08:43:35.728" v="340" actId="164"/>
          <ac:grpSpMkLst>
            <pc:docMk/>
            <pc:sldMk cId="4180209741" sldId="376"/>
            <ac:grpSpMk id="68" creationId="{C7205A31-08AF-AEE3-97BC-EB239A86709C}"/>
          </ac:grpSpMkLst>
        </pc:grpChg>
        <pc:grpChg chg="add mod topLvl">
          <ac:chgData name="Ορέστης Αντωνίου" userId="aa65568b-29c0-48f4-92ec-07a3c5292fa9" providerId="ADAL" clId="{EC67ACED-5FD8-40FC-AA65-B633ACAFDEB7}" dt="2023-02-27T17:02:37.388" v="2497" actId="14100"/>
          <ac:grpSpMkLst>
            <pc:docMk/>
            <pc:sldMk cId="4180209741" sldId="376"/>
            <ac:grpSpMk id="70" creationId="{12CF335C-D37B-0AD2-09CE-E5193AF3FB0B}"/>
          </ac:grpSpMkLst>
        </pc:grpChg>
        <pc:grpChg chg="add del mod">
          <ac:chgData name="Ορέστης Αντωνίου" userId="aa65568b-29c0-48f4-92ec-07a3c5292fa9" providerId="ADAL" clId="{EC67ACED-5FD8-40FC-AA65-B633ACAFDEB7}" dt="2023-02-27T08:48:21.265" v="358" actId="165"/>
          <ac:grpSpMkLst>
            <pc:docMk/>
            <pc:sldMk cId="4180209741" sldId="376"/>
            <ac:grpSpMk id="73" creationId="{92A82FAB-59A0-5D40-19B5-DB9C9F28B207}"/>
          </ac:grpSpMkLst>
        </pc:grpChg>
        <pc:picChg chg="mod">
          <ac:chgData name="Ορέστης Αντωνίου" userId="aa65568b-29c0-48f4-92ec-07a3c5292fa9" providerId="ADAL" clId="{EC67ACED-5FD8-40FC-AA65-B633ACAFDEB7}" dt="2023-02-26T18:55:51.621" v="27" actId="1035"/>
          <ac:picMkLst>
            <pc:docMk/>
            <pc:sldMk cId="4180209741" sldId="376"/>
            <ac:picMk id="4" creationId="{E3F900B9-5FD2-1E16-56F8-2F74FAA20B5F}"/>
          </ac:picMkLst>
        </pc:picChg>
        <pc:picChg chg="mod">
          <ac:chgData name="Ορέστης Αντωνίου" userId="aa65568b-29c0-48f4-92ec-07a3c5292fa9" providerId="ADAL" clId="{EC67ACED-5FD8-40FC-AA65-B633ACAFDEB7}" dt="2023-02-26T18:55:51.621" v="27" actId="1035"/>
          <ac:picMkLst>
            <pc:docMk/>
            <pc:sldMk cId="4180209741" sldId="376"/>
            <ac:picMk id="10" creationId="{484DB1A9-744B-8A13-3CC5-3697F653D4A1}"/>
          </ac:picMkLst>
        </pc:picChg>
        <pc:picChg chg="mod">
          <ac:chgData name="Ορέστης Αντωνίου" userId="aa65568b-29c0-48f4-92ec-07a3c5292fa9" providerId="ADAL" clId="{EC67ACED-5FD8-40FC-AA65-B633ACAFDEB7}" dt="2023-02-26T18:55:51.621" v="27" actId="1035"/>
          <ac:picMkLst>
            <pc:docMk/>
            <pc:sldMk cId="4180209741" sldId="376"/>
            <ac:picMk id="20" creationId="{CAAFC227-18E2-AA32-8A4D-F8E674BAD33B}"/>
          </ac:picMkLst>
        </pc:picChg>
        <pc:picChg chg="mod">
          <ac:chgData name="Ορέστης Αντωνίου" userId="aa65568b-29c0-48f4-92ec-07a3c5292fa9" providerId="ADAL" clId="{EC67ACED-5FD8-40FC-AA65-B633ACAFDEB7}" dt="2023-02-27T08:31:42.299" v="30"/>
          <ac:picMkLst>
            <pc:docMk/>
            <pc:sldMk cId="4180209741" sldId="376"/>
            <ac:picMk id="22" creationId="{ED265E26-03B2-2F2F-F721-5467F579603A}"/>
          </ac:picMkLst>
        </pc:picChg>
        <pc:picChg chg="mod">
          <ac:chgData name="Ορέστης Αντωνίου" userId="aa65568b-29c0-48f4-92ec-07a3c5292fa9" providerId="ADAL" clId="{EC67ACED-5FD8-40FC-AA65-B633ACAFDEB7}" dt="2023-02-27T08:31:42.299" v="30"/>
          <ac:picMkLst>
            <pc:docMk/>
            <pc:sldMk cId="4180209741" sldId="376"/>
            <ac:picMk id="31" creationId="{27D46E60-6727-AA38-AF27-46B6EEDB6B13}"/>
          </ac:picMkLst>
        </pc:picChg>
        <pc:picChg chg="mod">
          <ac:chgData name="Ορέστης Αντωνίου" userId="aa65568b-29c0-48f4-92ec-07a3c5292fa9" providerId="ADAL" clId="{EC67ACED-5FD8-40FC-AA65-B633ACAFDEB7}" dt="2023-02-26T18:55:51.621" v="27" actId="1035"/>
          <ac:picMkLst>
            <pc:docMk/>
            <pc:sldMk cId="4180209741" sldId="376"/>
            <ac:picMk id="32" creationId="{B485E097-78B4-8B4E-07BE-2D4A8BECD398}"/>
          </ac:picMkLst>
        </pc:picChg>
        <pc:picChg chg="mod">
          <ac:chgData name="Ορέστης Αντωνίου" userId="aa65568b-29c0-48f4-92ec-07a3c5292fa9" providerId="ADAL" clId="{EC67ACED-5FD8-40FC-AA65-B633ACAFDEB7}" dt="2023-02-27T08:31:42.299" v="30"/>
          <ac:picMkLst>
            <pc:docMk/>
            <pc:sldMk cId="4180209741" sldId="376"/>
            <ac:picMk id="45" creationId="{AB4631F5-FE39-1083-FDC8-CCB6882025C0}"/>
          </ac:picMkLst>
        </pc:picChg>
        <pc:picChg chg="mod">
          <ac:chgData name="Ορέστης Αντωνίου" userId="aa65568b-29c0-48f4-92ec-07a3c5292fa9" providerId="ADAL" clId="{EC67ACED-5FD8-40FC-AA65-B633ACAFDEB7}" dt="2023-02-27T08:31:42.299" v="30"/>
          <ac:picMkLst>
            <pc:docMk/>
            <pc:sldMk cId="4180209741" sldId="376"/>
            <ac:picMk id="49" creationId="{D1A7F2C7-2A11-3806-E641-379914AA1221}"/>
          </ac:picMkLst>
        </pc:picChg>
        <pc:picChg chg="add mod">
          <ac:chgData name="Ορέστης Αντωνίου" userId="aa65568b-29c0-48f4-92ec-07a3c5292fa9" providerId="ADAL" clId="{EC67ACED-5FD8-40FC-AA65-B633ACAFDEB7}" dt="2023-02-27T08:35:10.779" v="48" actId="164"/>
          <ac:picMkLst>
            <pc:docMk/>
            <pc:sldMk cId="4180209741" sldId="376"/>
            <ac:picMk id="53" creationId="{2C2F16AA-F46A-E92C-D971-1A30EF962E4F}"/>
          </ac:picMkLst>
        </pc:picChg>
        <pc:picChg chg="mod">
          <ac:chgData name="Ορέστης Αντωνίου" userId="aa65568b-29c0-48f4-92ec-07a3c5292fa9" providerId="ADAL" clId="{EC67ACED-5FD8-40FC-AA65-B633ACAFDEB7}" dt="2023-02-27T08:43:31.345" v="339" actId="1035"/>
          <ac:picMkLst>
            <pc:docMk/>
            <pc:sldMk cId="4180209741" sldId="376"/>
            <ac:picMk id="59" creationId="{C7F79231-5332-2C78-C8A9-114998D15689}"/>
          </ac:picMkLst>
        </pc:picChg>
        <pc:picChg chg="mod">
          <ac:chgData name="Ορέστης Αντωνίου" userId="aa65568b-29c0-48f4-92ec-07a3c5292fa9" providerId="ADAL" clId="{EC67ACED-5FD8-40FC-AA65-B633ACAFDEB7}" dt="2023-02-27T08:43:26.121" v="335" actId="1038"/>
          <ac:picMkLst>
            <pc:docMk/>
            <pc:sldMk cId="4180209741" sldId="376"/>
            <ac:picMk id="64" creationId="{B1B5FF6C-0980-65DA-CCD6-8E17899D7FE8}"/>
          </ac:picMkLst>
        </pc:picChg>
        <pc:picChg chg="mod">
          <ac:chgData name="Ορέστης Αντωνίου" userId="aa65568b-29c0-48f4-92ec-07a3c5292fa9" providerId="ADAL" clId="{EC67ACED-5FD8-40FC-AA65-B633ACAFDEB7}" dt="2023-02-27T08:48:21.265" v="358" actId="165"/>
          <ac:picMkLst>
            <pc:docMk/>
            <pc:sldMk cId="4180209741" sldId="376"/>
            <ac:picMk id="71" creationId="{8959C76B-1CFF-5E80-409A-23E04C5ADE96}"/>
          </ac:picMkLst>
        </pc:picChg>
      </pc:sldChg>
      <pc:sldChg chg="modSp mod">
        <pc:chgData name="Ορέστης Αντωνίου" userId="aa65568b-29c0-48f4-92ec-07a3c5292fa9" providerId="ADAL" clId="{EC67ACED-5FD8-40FC-AA65-B633ACAFDEB7}" dt="2023-02-27T16:01:22.036" v="2421" actId="207"/>
        <pc:sldMkLst>
          <pc:docMk/>
          <pc:sldMk cId="4281149587" sldId="379"/>
        </pc:sldMkLst>
        <pc:spChg chg="mod">
          <ac:chgData name="Ορέστης Αντωνίου" userId="aa65568b-29c0-48f4-92ec-07a3c5292fa9" providerId="ADAL" clId="{EC67ACED-5FD8-40FC-AA65-B633ACAFDEB7}" dt="2023-02-27T16:01:07.219" v="2420" actId="1038"/>
          <ac:spMkLst>
            <pc:docMk/>
            <pc:sldMk cId="4281149587" sldId="379"/>
            <ac:spMk id="3" creationId="{2F4D722C-6489-953D-33A8-FC4FD574B9B3}"/>
          </ac:spMkLst>
        </pc:spChg>
        <pc:spChg chg="mod">
          <ac:chgData name="Ορέστης Αντωνίου" userId="aa65568b-29c0-48f4-92ec-07a3c5292fa9" providerId="ADAL" clId="{EC67ACED-5FD8-40FC-AA65-B633ACAFDEB7}" dt="2023-02-27T16:01:22.036" v="2421" actId="207"/>
          <ac:spMkLst>
            <pc:docMk/>
            <pc:sldMk cId="4281149587" sldId="379"/>
            <ac:spMk id="6" creationId="{53C80863-DDEB-9082-082E-B3AC780760A9}"/>
          </ac:spMkLst>
        </pc:spChg>
      </pc:sldChg>
      <pc:sldChg chg="modSp mod">
        <pc:chgData name="Ορέστης Αντωνίου" userId="aa65568b-29c0-48f4-92ec-07a3c5292fa9" providerId="ADAL" clId="{EC67ACED-5FD8-40FC-AA65-B633ACAFDEB7}" dt="2023-02-27T17:13:05.603" v="2516" actId="20577"/>
        <pc:sldMkLst>
          <pc:docMk/>
          <pc:sldMk cId="2878825007" sldId="382"/>
        </pc:sldMkLst>
        <pc:spChg chg="mod">
          <ac:chgData name="Ορέστης Αντωνίου" userId="aa65568b-29c0-48f4-92ec-07a3c5292fa9" providerId="ADAL" clId="{EC67ACED-5FD8-40FC-AA65-B633ACAFDEB7}" dt="2023-02-27T17:13:05.603" v="2516" actId="20577"/>
          <ac:spMkLst>
            <pc:docMk/>
            <pc:sldMk cId="2878825007" sldId="382"/>
            <ac:spMk id="17" creationId="{59B66833-5565-8D31-7B6F-B58801F33BDA}"/>
          </ac:spMkLst>
        </pc:spChg>
      </pc:sldChg>
      <pc:sldChg chg="modSp mod">
        <pc:chgData name="Ορέστης Αντωνίου" userId="aa65568b-29c0-48f4-92ec-07a3c5292fa9" providerId="ADAL" clId="{EC67ACED-5FD8-40FC-AA65-B633ACAFDEB7}" dt="2023-02-27T16:07:46.529" v="2453" actId="2711"/>
        <pc:sldMkLst>
          <pc:docMk/>
          <pc:sldMk cId="2871406217" sldId="386"/>
        </pc:sldMkLst>
        <pc:spChg chg="mod">
          <ac:chgData name="Ορέστης Αντωνίου" userId="aa65568b-29c0-48f4-92ec-07a3c5292fa9" providerId="ADAL" clId="{EC67ACED-5FD8-40FC-AA65-B633ACAFDEB7}" dt="2023-02-27T16:07:46.529" v="2453" actId="2711"/>
          <ac:spMkLst>
            <pc:docMk/>
            <pc:sldMk cId="2871406217" sldId="386"/>
            <ac:spMk id="23" creationId="{E600F051-AC8A-68AF-25DA-5E84DC6A3882}"/>
          </ac:spMkLst>
        </pc:spChg>
      </pc:sldChg>
      <pc:sldChg chg="modSp mod">
        <pc:chgData name="Ορέστης Αντωνίου" userId="aa65568b-29c0-48f4-92ec-07a3c5292fa9" providerId="ADAL" clId="{EC67ACED-5FD8-40FC-AA65-B633ACAFDEB7}" dt="2023-02-27T16:04:59.530" v="2445" actId="207"/>
        <pc:sldMkLst>
          <pc:docMk/>
          <pc:sldMk cId="1745814534" sldId="407"/>
        </pc:sldMkLst>
        <pc:spChg chg="mod">
          <ac:chgData name="Ορέστης Αντωνίου" userId="aa65568b-29c0-48f4-92ec-07a3c5292fa9" providerId="ADAL" clId="{EC67ACED-5FD8-40FC-AA65-B633ACAFDEB7}" dt="2023-02-27T16:04:47.558" v="2444" actId="1038"/>
          <ac:spMkLst>
            <pc:docMk/>
            <pc:sldMk cId="1745814534" sldId="407"/>
            <ac:spMk id="3" creationId="{2F4D722C-6489-953D-33A8-FC4FD574B9B3}"/>
          </ac:spMkLst>
        </pc:spChg>
        <pc:spChg chg="mod">
          <ac:chgData name="Ορέστης Αντωνίου" userId="aa65568b-29c0-48f4-92ec-07a3c5292fa9" providerId="ADAL" clId="{EC67ACED-5FD8-40FC-AA65-B633ACAFDEB7}" dt="2023-02-27T16:04:59.530" v="2445" actId="207"/>
          <ac:spMkLst>
            <pc:docMk/>
            <pc:sldMk cId="1745814534" sldId="407"/>
            <ac:spMk id="6" creationId="{53C80863-DDEB-9082-082E-B3AC780760A9}"/>
          </ac:spMkLst>
        </pc:spChg>
      </pc:sldChg>
      <pc:sldChg chg="addSp delSp modSp mod modAnim">
        <pc:chgData name="Ορέστης Αντωνίου" userId="aa65568b-29c0-48f4-92ec-07a3c5292fa9" providerId="ADAL" clId="{EC67ACED-5FD8-40FC-AA65-B633ACAFDEB7}" dt="2023-02-27T10:29:22.132" v="2033"/>
        <pc:sldMkLst>
          <pc:docMk/>
          <pc:sldMk cId="3259398118" sldId="417"/>
        </pc:sldMkLst>
        <pc:spChg chg="mod topLvl">
          <ac:chgData name="Ορέστης Αντωνίου" userId="aa65568b-29c0-48f4-92ec-07a3c5292fa9" providerId="ADAL" clId="{EC67ACED-5FD8-40FC-AA65-B633ACAFDEB7}" dt="2023-02-27T10:19:19.463" v="1998" actId="164"/>
          <ac:spMkLst>
            <pc:docMk/>
            <pc:sldMk cId="3259398118" sldId="417"/>
            <ac:spMk id="8" creationId="{0225F7FF-F8C6-2D0F-72FD-E04D5EC86030}"/>
          </ac:spMkLst>
        </pc:spChg>
        <pc:spChg chg="mod topLvl">
          <ac:chgData name="Ορέστης Αντωνίου" userId="aa65568b-29c0-48f4-92ec-07a3c5292fa9" providerId="ADAL" clId="{EC67ACED-5FD8-40FC-AA65-B633ACAFDEB7}" dt="2023-02-27T10:20:57.884" v="2005" actId="164"/>
          <ac:spMkLst>
            <pc:docMk/>
            <pc:sldMk cId="3259398118" sldId="417"/>
            <ac:spMk id="22" creationId="{CBFAC6D5-4778-81BF-AA81-E1A9733BFC99}"/>
          </ac:spMkLst>
        </pc:spChg>
        <pc:spChg chg="mod topLvl">
          <ac:chgData name="Ορέστης Αντωνίου" userId="aa65568b-29c0-48f4-92ec-07a3c5292fa9" providerId="ADAL" clId="{EC67ACED-5FD8-40FC-AA65-B633ACAFDEB7}" dt="2023-02-27T10:18:28.917" v="1995" actId="165"/>
          <ac:spMkLst>
            <pc:docMk/>
            <pc:sldMk cId="3259398118" sldId="417"/>
            <ac:spMk id="25" creationId="{EAB02330-7EFB-D5B2-DB51-8FD1E59A1E6C}"/>
          </ac:spMkLst>
        </pc:spChg>
        <pc:spChg chg="mod topLvl">
          <ac:chgData name="Ορέστης Αντωνίου" userId="aa65568b-29c0-48f4-92ec-07a3c5292fa9" providerId="ADAL" clId="{EC67ACED-5FD8-40FC-AA65-B633ACAFDEB7}" dt="2023-02-27T10:23:06.835" v="2016" actId="164"/>
          <ac:spMkLst>
            <pc:docMk/>
            <pc:sldMk cId="3259398118" sldId="417"/>
            <ac:spMk id="33" creationId="{0EEADF58-8712-FEAA-53EB-1C8285BCE34B}"/>
          </ac:spMkLst>
        </pc:spChg>
        <pc:spChg chg="mod">
          <ac:chgData name="Ορέστης Αντωνίου" userId="aa65568b-29c0-48f4-92ec-07a3c5292fa9" providerId="ADAL" clId="{EC67ACED-5FD8-40FC-AA65-B633ACAFDEB7}" dt="2023-02-27T10:18:28.917" v="1995" actId="165"/>
          <ac:spMkLst>
            <pc:docMk/>
            <pc:sldMk cId="3259398118" sldId="417"/>
            <ac:spMk id="44" creationId="{4645436B-92D1-CFC9-855A-5CAD283859E4}"/>
          </ac:spMkLst>
        </pc:spChg>
        <pc:spChg chg="mod">
          <ac:chgData name="Ορέστης Αντωνίου" userId="aa65568b-29c0-48f4-92ec-07a3c5292fa9" providerId="ADAL" clId="{EC67ACED-5FD8-40FC-AA65-B633ACAFDEB7}" dt="2023-02-27T10:18:28.917" v="1995" actId="165"/>
          <ac:spMkLst>
            <pc:docMk/>
            <pc:sldMk cId="3259398118" sldId="417"/>
            <ac:spMk id="46" creationId="{1EEFB919-ADA2-A378-C849-687935D67DD6}"/>
          </ac:spMkLst>
        </pc:spChg>
        <pc:spChg chg="mod">
          <ac:chgData name="Ορέστης Αντωνίου" userId="aa65568b-29c0-48f4-92ec-07a3c5292fa9" providerId="ADAL" clId="{EC67ACED-5FD8-40FC-AA65-B633ACAFDEB7}" dt="2023-02-27T10:18:28.917" v="1995" actId="165"/>
          <ac:spMkLst>
            <pc:docMk/>
            <pc:sldMk cId="3259398118" sldId="417"/>
            <ac:spMk id="47" creationId="{90908210-2BD8-3A89-B64D-A579031BAB3D}"/>
          </ac:spMkLst>
        </pc:spChg>
        <pc:spChg chg="mod">
          <ac:chgData name="Ορέστης Αντωνίου" userId="aa65568b-29c0-48f4-92ec-07a3c5292fa9" providerId="ADAL" clId="{EC67ACED-5FD8-40FC-AA65-B633ACAFDEB7}" dt="2023-02-27T10:18:28.917" v="1995" actId="165"/>
          <ac:spMkLst>
            <pc:docMk/>
            <pc:sldMk cId="3259398118" sldId="417"/>
            <ac:spMk id="48" creationId="{B8678B64-EFFE-A6FD-10D8-88E1408536A6}"/>
          </ac:spMkLst>
        </pc:spChg>
        <pc:spChg chg="mod">
          <ac:chgData name="Ορέστης Αντωνίου" userId="aa65568b-29c0-48f4-92ec-07a3c5292fa9" providerId="ADAL" clId="{EC67ACED-5FD8-40FC-AA65-B633ACAFDEB7}" dt="2023-02-27T10:18:28.917" v="1995" actId="165"/>
          <ac:spMkLst>
            <pc:docMk/>
            <pc:sldMk cId="3259398118" sldId="417"/>
            <ac:spMk id="49" creationId="{94BC3E98-4910-BDBF-34DF-AF1F1E43DA9D}"/>
          </ac:spMkLst>
        </pc:spChg>
        <pc:spChg chg="mod">
          <ac:chgData name="Ορέστης Αντωνίου" userId="aa65568b-29c0-48f4-92ec-07a3c5292fa9" providerId="ADAL" clId="{EC67ACED-5FD8-40FC-AA65-B633ACAFDEB7}" dt="2023-02-27T10:18:28.917" v="1995" actId="165"/>
          <ac:spMkLst>
            <pc:docMk/>
            <pc:sldMk cId="3259398118" sldId="417"/>
            <ac:spMk id="50" creationId="{C94AAF6A-DD28-EC38-CCA4-9FDA2B69B634}"/>
          </ac:spMkLst>
        </pc:spChg>
        <pc:spChg chg="mod">
          <ac:chgData name="Ορέστης Αντωνίου" userId="aa65568b-29c0-48f4-92ec-07a3c5292fa9" providerId="ADAL" clId="{EC67ACED-5FD8-40FC-AA65-B633ACAFDEB7}" dt="2023-02-27T10:20:50.327" v="2004" actId="165"/>
          <ac:spMkLst>
            <pc:docMk/>
            <pc:sldMk cId="3259398118" sldId="417"/>
            <ac:spMk id="51" creationId="{9D480046-F1EF-0698-CC48-A456DAFEDA04}"/>
          </ac:spMkLst>
        </pc:spChg>
        <pc:spChg chg="mod">
          <ac:chgData name="Ορέστης Αντωνίου" userId="aa65568b-29c0-48f4-92ec-07a3c5292fa9" providerId="ADAL" clId="{EC67ACED-5FD8-40FC-AA65-B633ACAFDEB7}" dt="2023-02-27T10:20:50.327" v="2004" actId="165"/>
          <ac:spMkLst>
            <pc:docMk/>
            <pc:sldMk cId="3259398118" sldId="417"/>
            <ac:spMk id="52" creationId="{60054631-D3D7-15F9-A3A8-2B2146ECC4C5}"/>
          </ac:spMkLst>
        </pc:spChg>
        <pc:spChg chg="mod">
          <ac:chgData name="Ορέστης Αντωνίου" userId="aa65568b-29c0-48f4-92ec-07a3c5292fa9" providerId="ADAL" clId="{EC67ACED-5FD8-40FC-AA65-B633ACAFDEB7}" dt="2023-02-27T10:18:28.917" v="1995" actId="165"/>
          <ac:spMkLst>
            <pc:docMk/>
            <pc:sldMk cId="3259398118" sldId="417"/>
            <ac:spMk id="53" creationId="{8E9B2033-925A-583E-0D85-AD1C2F6993C3}"/>
          </ac:spMkLst>
        </pc:spChg>
        <pc:spChg chg="mod">
          <ac:chgData name="Ορέστης Αντωνίου" userId="aa65568b-29c0-48f4-92ec-07a3c5292fa9" providerId="ADAL" clId="{EC67ACED-5FD8-40FC-AA65-B633ACAFDEB7}" dt="2023-02-27T10:18:28.917" v="1995" actId="165"/>
          <ac:spMkLst>
            <pc:docMk/>
            <pc:sldMk cId="3259398118" sldId="417"/>
            <ac:spMk id="54" creationId="{CABC0A2E-9F07-5998-4924-10A78AC5CB83}"/>
          </ac:spMkLst>
        </pc:spChg>
        <pc:grpChg chg="del">
          <ac:chgData name="Ορέστης Αντωνίου" userId="aa65568b-29c0-48f4-92ec-07a3c5292fa9" providerId="ADAL" clId="{EC67ACED-5FD8-40FC-AA65-B633ACAFDEB7}" dt="2023-02-27T10:18:28.917" v="1995" actId="165"/>
          <ac:grpSpMkLst>
            <pc:docMk/>
            <pc:sldMk cId="3259398118" sldId="417"/>
            <ac:grpSpMk id="7" creationId="{96D3CA7C-4EFD-02CF-9AE1-C7C20D3F0078}"/>
          </ac:grpSpMkLst>
        </pc:grpChg>
        <pc:grpChg chg="mod topLvl">
          <ac:chgData name="Ορέστης Αντωνίου" userId="aa65568b-29c0-48f4-92ec-07a3c5292fa9" providerId="ADAL" clId="{EC67ACED-5FD8-40FC-AA65-B633ACAFDEB7}" dt="2023-02-27T10:19:19.463" v="1998" actId="164"/>
          <ac:grpSpMkLst>
            <pc:docMk/>
            <pc:sldMk cId="3259398118" sldId="417"/>
            <ac:grpSpMk id="9" creationId="{934B56BA-9D29-EBC6-D942-071222F2DA84}"/>
          </ac:grpSpMkLst>
        </pc:grpChg>
        <pc:grpChg chg="mod topLvl">
          <ac:chgData name="Ορέστης Αντωνίου" userId="aa65568b-29c0-48f4-92ec-07a3c5292fa9" providerId="ADAL" clId="{EC67ACED-5FD8-40FC-AA65-B633ACAFDEB7}" dt="2023-02-27T10:20:57.884" v="2005" actId="164"/>
          <ac:grpSpMkLst>
            <pc:docMk/>
            <pc:sldMk cId="3259398118" sldId="417"/>
            <ac:grpSpMk id="10" creationId="{199A8462-0A48-E942-27DC-AEF6613FBF90}"/>
          </ac:grpSpMkLst>
        </pc:grpChg>
        <pc:grpChg chg="mod topLvl">
          <ac:chgData name="Ορέστης Αντωνίου" userId="aa65568b-29c0-48f4-92ec-07a3c5292fa9" providerId="ADAL" clId="{EC67ACED-5FD8-40FC-AA65-B633ACAFDEB7}" dt="2023-02-27T10:24:10.358" v="2020" actId="164"/>
          <ac:grpSpMkLst>
            <pc:docMk/>
            <pc:sldMk cId="3259398118" sldId="417"/>
            <ac:grpSpMk id="11" creationId="{318D1728-FC1A-F0B5-0037-5F7BD919DA6C}"/>
          </ac:grpSpMkLst>
        </pc:grpChg>
        <pc:grpChg chg="add mod">
          <ac:chgData name="Ορέστης Αντωνίου" userId="aa65568b-29c0-48f4-92ec-07a3c5292fa9" providerId="ADAL" clId="{EC67ACED-5FD8-40FC-AA65-B633ACAFDEB7}" dt="2023-02-27T10:19:19.463" v="1998" actId="164"/>
          <ac:grpSpMkLst>
            <pc:docMk/>
            <pc:sldMk cId="3259398118" sldId="417"/>
            <ac:grpSpMk id="18" creationId="{FD02CBA5-496E-2077-D944-4FBAC24F466C}"/>
          </ac:grpSpMkLst>
        </pc:grpChg>
        <pc:grpChg chg="add del mod">
          <ac:chgData name="Ορέστης Αντωνίου" userId="aa65568b-29c0-48f4-92ec-07a3c5292fa9" providerId="ADAL" clId="{EC67ACED-5FD8-40FC-AA65-B633ACAFDEB7}" dt="2023-02-27T10:20:50.327" v="2004" actId="165"/>
          <ac:grpSpMkLst>
            <pc:docMk/>
            <pc:sldMk cId="3259398118" sldId="417"/>
            <ac:grpSpMk id="19" creationId="{3721AB1C-0FEF-A4EA-A751-947C0BCD3C0B}"/>
          </ac:grpSpMkLst>
        </pc:grpChg>
        <pc:grpChg chg="add mod">
          <ac:chgData name="Ορέστης Αντωνίου" userId="aa65568b-29c0-48f4-92ec-07a3c5292fa9" providerId="ADAL" clId="{EC67ACED-5FD8-40FC-AA65-B633ACAFDEB7}" dt="2023-02-27T10:21:19.422" v="2006" actId="164"/>
          <ac:grpSpMkLst>
            <pc:docMk/>
            <pc:sldMk cId="3259398118" sldId="417"/>
            <ac:grpSpMk id="20" creationId="{942E7BC4-99E5-7056-B651-ED5FF9E60639}"/>
          </ac:grpSpMkLst>
        </pc:grpChg>
        <pc:grpChg chg="mod topLvl">
          <ac:chgData name="Ορέστης Αντωνίου" userId="aa65568b-29c0-48f4-92ec-07a3c5292fa9" providerId="ADAL" clId="{EC67ACED-5FD8-40FC-AA65-B633ACAFDEB7}" dt="2023-02-27T10:18:28.917" v="1995" actId="165"/>
          <ac:grpSpMkLst>
            <pc:docMk/>
            <pc:sldMk cId="3259398118" sldId="417"/>
            <ac:grpSpMk id="23" creationId="{426DE32E-CF59-9A19-E35C-BD2415D75F02}"/>
          </ac:grpSpMkLst>
        </pc:grpChg>
        <pc:grpChg chg="mod topLvl">
          <ac:chgData name="Ορέστης Αντωνίου" userId="aa65568b-29c0-48f4-92ec-07a3c5292fa9" providerId="ADAL" clId="{EC67ACED-5FD8-40FC-AA65-B633ACAFDEB7}" dt="2023-02-27T10:18:28.917" v="1995" actId="165"/>
          <ac:grpSpMkLst>
            <pc:docMk/>
            <pc:sldMk cId="3259398118" sldId="417"/>
            <ac:grpSpMk id="28" creationId="{F8F4C289-8BF7-B5FB-676D-6A5328595B3C}"/>
          </ac:grpSpMkLst>
        </pc:grpChg>
        <pc:grpChg chg="mod topLvl">
          <ac:chgData name="Ορέστης Αντωνίου" userId="aa65568b-29c0-48f4-92ec-07a3c5292fa9" providerId="ADAL" clId="{EC67ACED-5FD8-40FC-AA65-B633ACAFDEB7}" dt="2023-02-27T10:18:28.917" v="1995" actId="165"/>
          <ac:grpSpMkLst>
            <pc:docMk/>
            <pc:sldMk cId="3259398118" sldId="417"/>
            <ac:grpSpMk id="29" creationId="{B4B77216-5A1A-0842-C365-2054F3D5C332}"/>
          </ac:grpSpMkLst>
        </pc:grpChg>
        <pc:grpChg chg="mod topLvl">
          <ac:chgData name="Ορέστης Αντωνίου" userId="aa65568b-29c0-48f4-92ec-07a3c5292fa9" providerId="ADAL" clId="{EC67ACED-5FD8-40FC-AA65-B633ACAFDEB7}" dt="2023-02-27T10:20:50.327" v="2004" actId="165"/>
          <ac:grpSpMkLst>
            <pc:docMk/>
            <pc:sldMk cId="3259398118" sldId="417"/>
            <ac:grpSpMk id="30" creationId="{49387B60-0E0D-7BAB-4C5F-B9DE9A7B9552}"/>
          </ac:grpSpMkLst>
        </pc:grpChg>
        <pc:grpChg chg="mod topLvl">
          <ac:chgData name="Ορέστης Αντωνίου" userId="aa65568b-29c0-48f4-92ec-07a3c5292fa9" providerId="ADAL" clId="{EC67ACED-5FD8-40FC-AA65-B633ACAFDEB7}" dt="2023-02-27T10:18:28.917" v="1995" actId="165"/>
          <ac:grpSpMkLst>
            <pc:docMk/>
            <pc:sldMk cId="3259398118" sldId="417"/>
            <ac:grpSpMk id="31" creationId="{0BD09C96-DB38-4274-BB41-9F623642B702}"/>
          </ac:grpSpMkLst>
        </pc:grpChg>
        <pc:grpChg chg="add mod">
          <ac:chgData name="Ορέστης Αντωνίου" userId="aa65568b-29c0-48f4-92ec-07a3c5292fa9" providerId="ADAL" clId="{EC67ACED-5FD8-40FC-AA65-B633ACAFDEB7}" dt="2023-02-27T10:21:19.422" v="2006" actId="164"/>
          <ac:grpSpMkLst>
            <pc:docMk/>
            <pc:sldMk cId="3259398118" sldId="417"/>
            <ac:grpSpMk id="55" creationId="{3B0923B9-4C58-415A-76CD-8BE6C14AAEAC}"/>
          </ac:grpSpMkLst>
        </pc:grpChg>
        <pc:grpChg chg="add del mod">
          <ac:chgData name="Ορέστης Αντωνίου" userId="aa65568b-29c0-48f4-92ec-07a3c5292fa9" providerId="ADAL" clId="{EC67ACED-5FD8-40FC-AA65-B633ACAFDEB7}" dt="2023-02-27T10:22:38.265" v="2014" actId="165"/>
          <ac:grpSpMkLst>
            <pc:docMk/>
            <pc:sldMk cId="3259398118" sldId="417"/>
            <ac:grpSpMk id="56" creationId="{4985A4EA-8627-285E-F4D8-529CEF3F2A59}"/>
          </ac:grpSpMkLst>
        </pc:grpChg>
        <pc:grpChg chg="add mod">
          <ac:chgData name="Ορέστης Αντωνίου" userId="aa65568b-29c0-48f4-92ec-07a3c5292fa9" providerId="ADAL" clId="{EC67ACED-5FD8-40FC-AA65-B633ACAFDEB7}" dt="2023-02-27T10:23:06.835" v="2016" actId="164"/>
          <ac:grpSpMkLst>
            <pc:docMk/>
            <pc:sldMk cId="3259398118" sldId="417"/>
            <ac:grpSpMk id="58" creationId="{26C52CF9-7F9B-CE39-0B9B-A7C13FB6B0A7}"/>
          </ac:grpSpMkLst>
        </pc:grpChg>
        <pc:grpChg chg="add mod">
          <ac:chgData name="Ορέστης Αντωνίου" userId="aa65568b-29c0-48f4-92ec-07a3c5292fa9" providerId="ADAL" clId="{EC67ACED-5FD8-40FC-AA65-B633ACAFDEB7}" dt="2023-02-27T10:24:10.358" v="2020" actId="164"/>
          <ac:grpSpMkLst>
            <pc:docMk/>
            <pc:sldMk cId="3259398118" sldId="417"/>
            <ac:grpSpMk id="59" creationId="{51AC4045-4D6A-6BCD-268A-5AA6821D4A7D}"/>
          </ac:grpSpMkLst>
        </pc:grpChg>
        <pc:grpChg chg="add mod">
          <ac:chgData name="Ορέστης Αντωνίου" userId="aa65568b-29c0-48f4-92ec-07a3c5292fa9" providerId="ADAL" clId="{EC67ACED-5FD8-40FC-AA65-B633ACAFDEB7}" dt="2023-02-27T10:24:55.025" v="2025" actId="164"/>
          <ac:grpSpMkLst>
            <pc:docMk/>
            <pc:sldMk cId="3259398118" sldId="417"/>
            <ac:grpSpMk id="60" creationId="{8D55CD39-B6B5-4148-B543-6B592E4F4B18}"/>
          </ac:grpSpMkLst>
        </pc:grpChg>
        <pc:picChg chg="mod topLvl">
          <ac:chgData name="Ορέστης Αντωνίου" userId="aa65568b-29c0-48f4-92ec-07a3c5292fa9" providerId="ADAL" clId="{EC67ACED-5FD8-40FC-AA65-B633ACAFDEB7}" dt="2023-02-27T10:23:06.835" v="2016" actId="164"/>
          <ac:picMkLst>
            <pc:docMk/>
            <pc:sldMk cId="3259398118" sldId="417"/>
            <ac:picMk id="36" creationId="{803D653E-99D3-0EE3-BACA-AB1794BA52FD}"/>
          </ac:picMkLst>
        </pc:picChg>
        <pc:picChg chg="mod topLvl">
          <ac:chgData name="Ορέστης Αντωνίου" userId="aa65568b-29c0-48f4-92ec-07a3c5292fa9" providerId="ADAL" clId="{EC67ACED-5FD8-40FC-AA65-B633ACAFDEB7}" dt="2023-02-27T10:24:55.025" v="2025" actId="164"/>
          <ac:picMkLst>
            <pc:docMk/>
            <pc:sldMk cId="3259398118" sldId="417"/>
            <ac:picMk id="37" creationId="{62CA0702-EAA9-41EE-81E8-17745ED3E659}"/>
          </ac:picMkLst>
        </pc:picChg>
        <pc:picChg chg="mod topLvl">
          <ac:chgData name="Ορέστης Αντωνίου" userId="aa65568b-29c0-48f4-92ec-07a3c5292fa9" providerId="ADAL" clId="{EC67ACED-5FD8-40FC-AA65-B633ACAFDEB7}" dt="2023-02-27T10:18:28.917" v="1995" actId="165"/>
          <ac:picMkLst>
            <pc:docMk/>
            <pc:sldMk cId="3259398118" sldId="417"/>
            <ac:picMk id="38" creationId="{BF9511ED-8D43-F190-6AFF-E7CEF4AF0E99}"/>
          </ac:picMkLst>
        </pc:picChg>
        <pc:picChg chg="mod">
          <ac:chgData name="Ορέστης Αντωνίου" userId="aa65568b-29c0-48f4-92ec-07a3c5292fa9" providerId="ADAL" clId="{EC67ACED-5FD8-40FC-AA65-B633ACAFDEB7}" dt="2023-02-27T10:18:28.917" v="1995" actId="165"/>
          <ac:picMkLst>
            <pc:docMk/>
            <pc:sldMk cId="3259398118" sldId="417"/>
            <ac:picMk id="39" creationId="{226BD000-D2D6-7759-95E5-76202CD26D47}"/>
          </ac:picMkLst>
        </pc:picChg>
        <pc:picChg chg="mod">
          <ac:chgData name="Ορέστης Αντωνίου" userId="aa65568b-29c0-48f4-92ec-07a3c5292fa9" providerId="ADAL" clId="{EC67ACED-5FD8-40FC-AA65-B633ACAFDEB7}" dt="2023-02-27T10:18:28.917" v="1995" actId="165"/>
          <ac:picMkLst>
            <pc:docMk/>
            <pc:sldMk cId="3259398118" sldId="417"/>
            <ac:picMk id="40" creationId="{9CAADA60-DD15-BFFF-A4BD-7D77345315C3}"/>
          </ac:picMkLst>
        </pc:picChg>
        <pc:picChg chg="mod">
          <ac:chgData name="Ορέστης Αντωνίου" userId="aa65568b-29c0-48f4-92ec-07a3c5292fa9" providerId="ADAL" clId="{EC67ACED-5FD8-40FC-AA65-B633ACAFDEB7}" dt="2023-02-27T10:20:50.327" v="2004" actId="165"/>
          <ac:picMkLst>
            <pc:docMk/>
            <pc:sldMk cId="3259398118" sldId="417"/>
            <ac:picMk id="41" creationId="{35C1523C-232B-D43A-F100-78FCE4917284}"/>
          </ac:picMkLst>
        </pc:picChg>
        <pc:picChg chg="mod">
          <ac:chgData name="Ορέστης Αντωνίου" userId="aa65568b-29c0-48f4-92ec-07a3c5292fa9" providerId="ADAL" clId="{EC67ACED-5FD8-40FC-AA65-B633ACAFDEB7}" dt="2023-02-27T10:20:50.327" v="2004" actId="165"/>
          <ac:picMkLst>
            <pc:docMk/>
            <pc:sldMk cId="3259398118" sldId="417"/>
            <ac:picMk id="42" creationId="{FBFF0CA4-FF6B-407D-B537-AC9122637DEB}"/>
          </ac:picMkLst>
        </pc:picChg>
        <pc:picChg chg="mod">
          <ac:chgData name="Ορέστης Αντωνίου" userId="aa65568b-29c0-48f4-92ec-07a3c5292fa9" providerId="ADAL" clId="{EC67ACED-5FD8-40FC-AA65-B633ACAFDEB7}" dt="2023-02-27T10:18:28.917" v="1995" actId="165"/>
          <ac:picMkLst>
            <pc:docMk/>
            <pc:sldMk cId="3259398118" sldId="417"/>
            <ac:picMk id="43" creationId="{C89A52D2-C468-CE7B-2574-2CB8153032A8}"/>
          </ac:picMkLst>
        </pc:picChg>
        <pc:picChg chg="mod">
          <ac:chgData name="Ορέστης Αντωνίου" userId="aa65568b-29c0-48f4-92ec-07a3c5292fa9" providerId="ADAL" clId="{EC67ACED-5FD8-40FC-AA65-B633ACAFDEB7}" dt="2023-02-27T10:18:28.917" v="1995" actId="165"/>
          <ac:picMkLst>
            <pc:docMk/>
            <pc:sldMk cId="3259398118" sldId="417"/>
            <ac:picMk id="45" creationId="{F242BE69-7FCD-A342-CAAC-84E3CD0B45A6}"/>
          </ac:picMkLst>
        </pc:picChg>
        <pc:cxnChg chg="mod topLvl">
          <ac:chgData name="Ορέστης Αντωνίου" userId="aa65568b-29c0-48f4-92ec-07a3c5292fa9" providerId="ADAL" clId="{EC67ACED-5FD8-40FC-AA65-B633ACAFDEB7}" dt="2023-02-27T10:21:19.422" v="2006" actId="164"/>
          <ac:cxnSpMkLst>
            <pc:docMk/>
            <pc:sldMk cId="3259398118" sldId="417"/>
            <ac:cxnSpMk id="24" creationId="{F39CE53B-A459-6B5F-ACB0-6CF13F3E4BF2}"/>
          </ac:cxnSpMkLst>
        </pc:cxnChg>
        <pc:cxnChg chg="mod topLvl">
          <ac:chgData name="Ορέστης Αντωνίου" userId="aa65568b-29c0-48f4-92ec-07a3c5292fa9" providerId="ADAL" clId="{EC67ACED-5FD8-40FC-AA65-B633ACAFDEB7}" dt="2023-02-27T10:24:10.358" v="2020" actId="164"/>
          <ac:cxnSpMkLst>
            <pc:docMk/>
            <pc:sldMk cId="3259398118" sldId="417"/>
            <ac:cxnSpMk id="26" creationId="{FBE8A021-C316-AB04-40FC-473C94D46B92}"/>
          </ac:cxnSpMkLst>
        </pc:cxnChg>
        <pc:cxnChg chg="mod topLvl">
          <ac:chgData name="Ορέστης Αντωνίου" userId="aa65568b-29c0-48f4-92ec-07a3c5292fa9" providerId="ADAL" clId="{EC67ACED-5FD8-40FC-AA65-B633ACAFDEB7}" dt="2023-02-27T10:18:28.917" v="1995" actId="165"/>
          <ac:cxnSpMkLst>
            <pc:docMk/>
            <pc:sldMk cId="3259398118" sldId="417"/>
            <ac:cxnSpMk id="27" creationId="{2A1BDB5C-41B6-F670-0348-CB9389C62D64}"/>
          </ac:cxnSpMkLst>
        </pc:cxnChg>
        <pc:cxnChg chg="mod topLvl">
          <ac:chgData name="Ορέστης Αντωνίου" userId="aa65568b-29c0-48f4-92ec-07a3c5292fa9" providerId="ADAL" clId="{EC67ACED-5FD8-40FC-AA65-B633ACAFDEB7}" dt="2023-02-27T10:24:55.025" v="2025" actId="164"/>
          <ac:cxnSpMkLst>
            <pc:docMk/>
            <pc:sldMk cId="3259398118" sldId="417"/>
            <ac:cxnSpMk id="32" creationId="{7523EA48-3C69-3BD0-129B-F99B2B3CE54A}"/>
          </ac:cxnSpMkLst>
        </pc:cxnChg>
        <pc:cxnChg chg="mod topLvl">
          <ac:chgData name="Ορέστης Αντωνίου" userId="aa65568b-29c0-48f4-92ec-07a3c5292fa9" providerId="ADAL" clId="{EC67ACED-5FD8-40FC-AA65-B633ACAFDEB7}" dt="2023-02-27T10:18:28.917" v="1995" actId="165"/>
          <ac:cxnSpMkLst>
            <pc:docMk/>
            <pc:sldMk cId="3259398118" sldId="417"/>
            <ac:cxnSpMk id="34" creationId="{ECAAEFA1-BCC8-BEB8-321C-A6BD0ADD8DC4}"/>
          </ac:cxnSpMkLst>
        </pc:cxnChg>
        <pc:cxnChg chg="mod topLvl">
          <ac:chgData name="Ορέστης Αντωνίου" userId="aa65568b-29c0-48f4-92ec-07a3c5292fa9" providerId="ADAL" clId="{EC67ACED-5FD8-40FC-AA65-B633ACAFDEB7}" dt="2023-02-27T10:23:06.835" v="2016" actId="164"/>
          <ac:cxnSpMkLst>
            <pc:docMk/>
            <pc:sldMk cId="3259398118" sldId="417"/>
            <ac:cxnSpMk id="35" creationId="{656894E1-BBC0-A35C-3563-9FFCB5957B96}"/>
          </ac:cxnSpMkLst>
        </pc:cxnChg>
      </pc:sldChg>
      <pc:sldChg chg="addSp delSp modSp mod modAnim">
        <pc:chgData name="Ορέστης Αντωνίου" userId="aa65568b-29c0-48f4-92ec-07a3c5292fa9" providerId="ADAL" clId="{EC67ACED-5FD8-40FC-AA65-B633ACAFDEB7}" dt="2023-02-27T12:04:41.840" v="2350" actId="1036"/>
        <pc:sldMkLst>
          <pc:docMk/>
          <pc:sldMk cId="1627011340" sldId="418"/>
        </pc:sldMkLst>
        <pc:spChg chg="mod topLvl">
          <ac:chgData name="Ορέστης Αντωνίου" userId="aa65568b-29c0-48f4-92ec-07a3c5292fa9" providerId="ADAL" clId="{EC67ACED-5FD8-40FC-AA65-B633ACAFDEB7}" dt="2023-02-27T11:44:02.174" v="2249" actId="164"/>
          <ac:spMkLst>
            <pc:docMk/>
            <pc:sldMk cId="1627011340" sldId="418"/>
            <ac:spMk id="4" creationId="{98870966-1344-995D-5BBF-863293B8B99F}"/>
          </ac:spMkLst>
        </pc:spChg>
        <pc:spChg chg="mod">
          <ac:chgData name="Ορέστης Αντωνίου" userId="aa65568b-29c0-48f4-92ec-07a3c5292fa9" providerId="ADAL" clId="{EC67ACED-5FD8-40FC-AA65-B633ACAFDEB7}" dt="2023-02-27T11:39:20.480" v="2221" actId="165"/>
          <ac:spMkLst>
            <pc:docMk/>
            <pc:sldMk cId="1627011340" sldId="418"/>
            <ac:spMk id="8" creationId="{A1343CB5-99D3-B87E-A84C-0DEF62721ADF}"/>
          </ac:spMkLst>
        </pc:spChg>
        <pc:spChg chg="mod topLvl">
          <ac:chgData name="Ορέστης Αντωνίου" userId="aa65568b-29c0-48f4-92ec-07a3c5292fa9" providerId="ADAL" clId="{EC67ACED-5FD8-40FC-AA65-B633ACAFDEB7}" dt="2023-02-27T11:39:59.624" v="2224" actId="165"/>
          <ac:spMkLst>
            <pc:docMk/>
            <pc:sldMk cId="1627011340" sldId="418"/>
            <ac:spMk id="10" creationId="{313DBDEF-725A-A386-7E0A-EC89309974E5}"/>
          </ac:spMkLst>
        </pc:spChg>
        <pc:spChg chg="add mod">
          <ac:chgData name="Ορέστης Αντωνίου" userId="aa65568b-29c0-48f4-92ec-07a3c5292fa9" providerId="ADAL" clId="{EC67ACED-5FD8-40FC-AA65-B633ACAFDEB7}" dt="2023-02-27T11:36:56.533" v="2210" actId="20577"/>
          <ac:spMkLst>
            <pc:docMk/>
            <pc:sldMk cId="1627011340" sldId="418"/>
            <ac:spMk id="11" creationId="{1094FE47-E186-2253-C47C-5B11D22E4BAF}"/>
          </ac:spMkLst>
        </pc:spChg>
        <pc:spChg chg="mod topLvl">
          <ac:chgData name="Ορέστης Αντωνίου" userId="aa65568b-29c0-48f4-92ec-07a3c5292fa9" providerId="ADAL" clId="{EC67ACED-5FD8-40FC-AA65-B633ACAFDEB7}" dt="2023-02-27T11:43:56.087" v="2248" actId="165"/>
          <ac:spMkLst>
            <pc:docMk/>
            <pc:sldMk cId="1627011340" sldId="418"/>
            <ac:spMk id="22" creationId="{0021DB50-8A7F-B8B4-2566-26F22C139449}"/>
          </ac:spMkLst>
        </pc:spChg>
        <pc:spChg chg="mod topLvl">
          <ac:chgData name="Ορέστης Αντωνίου" userId="aa65568b-29c0-48f4-92ec-07a3c5292fa9" providerId="ADAL" clId="{EC67ACED-5FD8-40FC-AA65-B633ACAFDEB7}" dt="2023-02-27T11:44:02.174" v="2249" actId="164"/>
          <ac:spMkLst>
            <pc:docMk/>
            <pc:sldMk cId="1627011340" sldId="418"/>
            <ac:spMk id="25" creationId="{0AEB2322-7485-B7B8-169A-B56E6CF8708A}"/>
          </ac:spMkLst>
        </pc:spChg>
        <pc:spChg chg="mod topLvl">
          <ac:chgData name="Ορέστης Αντωνίου" userId="aa65568b-29c0-48f4-92ec-07a3c5292fa9" providerId="ADAL" clId="{EC67ACED-5FD8-40FC-AA65-B633ACAFDEB7}" dt="2023-02-27T11:44:52.942" v="2254" actId="164"/>
          <ac:spMkLst>
            <pc:docMk/>
            <pc:sldMk cId="1627011340" sldId="418"/>
            <ac:spMk id="29" creationId="{46794090-4C71-2371-4DD9-A5E936B4ECE1}"/>
          </ac:spMkLst>
        </pc:spChg>
        <pc:spChg chg="mod topLvl">
          <ac:chgData name="Ορέστης Αντωνίου" userId="aa65568b-29c0-48f4-92ec-07a3c5292fa9" providerId="ADAL" clId="{EC67ACED-5FD8-40FC-AA65-B633ACAFDEB7}" dt="2023-02-27T11:44:48.053" v="2253" actId="165"/>
          <ac:spMkLst>
            <pc:docMk/>
            <pc:sldMk cId="1627011340" sldId="418"/>
            <ac:spMk id="33" creationId="{67BFCC35-22E3-A11A-EEE4-30DA0E9B4DDD}"/>
          </ac:spMkLst>
        </pc:spChg>
        <pc:spChg chg="mod topLvl">
          <ac:chgData name="Ορέστης Αντωνίου" userId="aa65568b-29c0-48f4-92ec-07a3c5292fa9" providerId="ADAL" clId="{EC67ACED-5FD8-40FC-AA65-B633ACAFDEB7}" dt="2023-02-27T11:44:52.942" v="2254" actId="164"/>
          <ac:spMkLst>
            <pc:docMk/>
            <pc:sldMk cId="1627011340" sldId="418"/>
            <ac:spMk id="36" creationId="{713966D3-E7EF-A94A-6072-93183892682C}"/>
          </ac:spMkLst>
        </pc:spChg>
        <pc:spChg chg="mod topLvl">
          <ac:chgData name="Ορέστης Αντωνίου" userId="aa65568b-29c0-48f4-92ec-07a3c5292fa9" providerId="ADAL" clId="{EC67ACED-5FD8-40FC-AA65-B633ACAFDEB7}" dt="2023-02-27T11:38:48.672" v="2217" actId="165"/>
          <ac:spMkLst>
            <pc:docMk/>
            <pc:sldMk cId="1627011340" sldId="418"/>
            <ac:spMk id="41" creationId="{5C1AFE77-2D2C-94C1-E456-D977E82DCBC9}"/>
          </ac:spMkLst>
        </pc:spChg>
        <pc:spChg chg="mod topLvl">
          <ac:chgData name="Ορέστης Αντωνίου" userId="aa65568b-29c0-48f4-92ec-07a3c5292fa9" providerId="ADAL" clId="{EC67ACED-5FD8-40FC-AA65-B633ACAFDEB7}" dt="2023-02-27T11:40:24.456" v="2225" actId="164"/>
          <ac:spMkLst>
            <pc:docMk/>
            <pc:sldMk cId="1627011340" sldId="418"/>
            <ac:spMk id="44" creationId="{77A6531C-F458-E244-47CF-447CAAFA66A3}"/>
          </ac:spMkLst>
        </pc:spChg>
        <pc:spChg chg="mod topLvl">
          <ac:chgData name="Ορέστης Αντωνίου" userId="aa65568b-29c0-48f4-92ec-07a3c5292fa9" providerId="ADAL" clId="{EC67ACED-5FD8-40FC-AA65-B633ACAFDEB7}" dt="2023-02-27T11:51:47.317" v="2296" actId="20577"/>
          <ac:spMkLst>
            <pc:docMk/>
            <pc:sldMk cId="1627011340" sldId="418"/>
            <ac:spMk id="46" creationId="{634F4093-35DB-8EE5-DEF3-4560E094C5F4}"/>
          </ac:spMkLst>
        </pc:spChg>
        <pc:spChg chg="mod topLvl">
          <ac:chgData name="Ορέστης Αντωνίου" userId="aa65568b-29c0-48f4-92ec-07a3c5292fa9" providerId="ADAL" clId="{EC67ACED-5FD8-40FC-AA65-B633ACAFDEB7}" dt="2023-02-27T11:41:45.178" v="2237" actId="164"/>
          <ac:spMkLst>
            <pc:docMk/>
            <pc:sldMk cId="1627011340" sldId="418"/>
            <ac:spMk id="47" creationId="{84DB5980-C855-E42B-AE17-015669093D91}"/>
          </ac:spMkLst>
        </pc:spChg>
        <pc:spChg chg="mod topLvl">
          <ac:chgData name="Ορέστης Αντωνίου" userId="aa65568b-29c0-48f4-92ec-07a3c5292fa9" providerId="ADAL" clId="{EC67ACED-5FD8-40FC-AA65-B633ACAFDEB7}" dt="2023-02-27T11:44:24.992" v="2251" actId="165"/>
          <ac:spMkLst>
            <pc:docMk/>
            <pc:sldMk cId="1627011340" sldId="418"/>
            <ac:spMk id="50" creationId="{FC27D71D-8CF8-779C-898B-C1D513E118E5}"/>
          </ac:spMkLst>
        </pc:spChg>
        <pc:spChg chg="mod topLvl">
          <ac:chgData name="Ορέστης Αντωνίου" userId="aa65568b-29c0-48f4-92ec-07a3c5292fa9" providerId="ADAL" clId="{EC67ACED-5FD8-40FC-AA65-B633ACAFDEB7}" dt="2023-02-27T11:44:24.992" v="2251" actId="165"/>
          <ac:spMkLst>
            <pc:docMk/>
            <pc:sldMk cId="1627011340" sldId="418"/>
            <ac:spMk id="51" creationId="{B46F9189-CBAE-51F2-FEE4-2D2A6392AAAA}"/>
          </ac:spMkLst>
        </pc:spChg>
        <pc:spChg chg="mod topLvl">
          <ac:chgData name="Ορέστης Αντωνίου" userId="aa65568b-29c0-48f4-92ec-07a3c5292fa9" providerId="ADAL" clId="{EC67ACED-5FD8-40FC-AA65-B633ACAFDEB7}" dt="2023-02-27T11:45:16.590" v="2257" actId="165"/>
          <ac:spMkLst>
            <pc:docMk/>
            <pc:sldMk cId="1627011340" sldId="418"/>
            <ac:spMk id="55" creationId="{2278A745-8C5F-D4F7-7967-976C62C37ED7}"/>
          </ac:spMkLst>
        </pc:spChg>
        <pc:spChg chg="mod topLvl">
          <ac:chgData name="Ορέστης Αντωνίου" userId="aa65568b-29c0-48f4-92ec-07a3c5292fa9" providerId="ADAL" clId="{EC67ACED-5FD8-40FC-AA65-B633ACAFDEB7}" dt="2023-02-27T11:45:22.699" v="2258" actId="164"/>
          <ac:spMkLst>
            <pc:docMk/>
            <pc:sldMk cId="1627011340" sldId="418"/>
            <ac:spMk id="56" creationId="{9D57F84B-5FDA-4F75-20FA-A17F62CC9012}"/>
          </ac:spMkLst>
        </pc:spChg>
        <pc:spChg chg="mod topLvl">
          <ac:chgData name="Ορέστης Αντωνίου" userId="aa65568b-29c0-48f4-92ec-07a3c5292fa9" providerId="ADAL" clId="{EC67ACED-5FD8-40FC-AA65-B633ACAFDEB7}" dt="2023-02-27T12:04:41.840" v="2350" actId="1036"/>
          <ac:spMkLst>
            <pc:docMk/>
            <pc:sldMk cId="1627011340" sldId="418"/>
            <ac:spMk id="58" creationId="{CE6ACA5E-011D-2B4A-420C-C57352A5C11E}"/>
          </ac:spMkLst>
        </pc:spChg>
        <pc:spChg chg="mod topLvl">
          <ac:chgData name="Ορέστης Αντωνίου" userId="aa65568b-29c0-48f4-92ec-07a3c5292fa9" providerId="ADAL" clId="{EC67ACED-5FD8-40FC-AA65-B633ACAFDEB7}" dt="2023-02-27T11:45:08.161" v="2256" actId="164"/>
          <ac:spMkLst>
            <pc:docMk/>
            <pc:sldMk cId="1627011340" sldId="418"/>
            <ac:spMk id="59" creationId="{8D80773A-04C4-71B8-7775-274B93DEF34E}"/>
          </ac:spMkLst>
        </pc:spChg>
        <pc:spChg chg="mod">
          <ac:chgData name="Ορέστης Αντωνίου" userId="aa65568b-29c0-48f4-92ec-07a3c5292fa9" providerId="ADAL" clId="{EC67ACED-5FD8-40FC-AA65-B633ACAFDEB7}" dt="2023-02-27T11:38:56.204" v="2218" actId="165"/>
          <ac:spMkLst>
            <pc:docMk/>
            <pc:sldMk cId="1627011340" sldId="418"/>
            <ac:spMk id="61" creationId="{EB222105-357B-B6BF-1BD3-A9FEC3C26FD1}"/>
          </ac:spMkLst>
        </pc:spChg>
        <pc:spChg chg="mod">
          <ac:chgData name="Ορέστης Αντωνίου" userId="aa65568b-29c0-48f4-92ec-07a3c5292fa9" providerId="ADAL" clId="{EC67ACED-5FD8-40FC-AA65-B633ACAFDEB7}" dt="2023-02-27T11:38:56.204" v="2218" actId="165"/>
          <ac:spMkLst>
            <pc:docMk/>
            <pc:sldMk cId="1627011340" sldId="418"/>
            <ac:spMk id="62" creationId="{A297B4AE-715A-E270-876E-F5D2ABE30F99}"/>
          </ac:spMkLst>
        </pc:spChg>
        <pc:spChg chg="mod topLvl">
          <ac:chgData name="Ορέστης Αντωνίου" userId="aa65568b-29c0-48f4-92ec-07a3c5292fa9" providerId="ADAL" clId="{EC67ACED-5FD8-40FC-AA65-B633ACAFDEB7}" dt="2023-02-27T11:45:22.699" v="2258" actId="164"/>
          <ac:spMkLst>
            <pc:docMk/>
            <pc:sldMk cId="1627011340" sldId="418"/>
            <ac:spMk id="64" creationId="{3BACDA2C-49CE-B952-2856-4A27BBBD523D}"/>
          </ac:spMkLst>
        </pc:spChg>
        <pc:spChg chg="mod topLvl">
          <ac:chgData name="Ορέστης Αντωνίου" userId="aa65568b-29c0-48f4-92ec-07a3c5292fa9" providerId="ADAL" clId="{EC67ACED-5FD8-40FC-AA65-B633ACAFDEB7}" dt="2023-02-27T11:45:08.161" v="2256" actId="164"/>
          <ac:spMkLst>
            <pc:docMk/>
            <pc:sldMk cId="1627011340" sldId="418"/>
            <ac:spMk id="66" creationId="{29791E00-44BF-7EBA-6717-577A2D48BE03}"/>
          </ac:spMkLst>
        </pc:spChg>
        <pc:spChg chg="mod topLvl">
          <ac:chgData name="Ορέστης Αντωνίου" userId="aa65568b-29c0-48f4-92ec-07a3c5292fa9" providerId="ADAL" clId="{EC67ACED-5FD8-40FC-AA65-B633ACAFDEB7}" dt="2023-02-27T11:45:33.297" v="2259" actId="164"/>
          <ac:spMkLst>
            <pc:docMk/>
            <pc:sldMk cId="1627011340" sldId="418"/>
            <ac:spMk id="69" creationId="{FCBE3AC8-10B5-FB5C-14DD-F92A5167B529}"/>
          </ac:spMkLst>
        </pc:spChg>
        <pc:spChg chg="mod topLvl">
          <ac:chgData name="Ορέστης Αντωνίου" userId="aa65568b-29c0-48f4-92ec-07a3c5292fa9" providerId="ADAL" clId="{EC67ACED-5FD8-40FC-AA65-B633ACAFDEB7}" dt="2023-02-27T11:45:33.297" v="2259" actId="164"/>
          <ac:spMkLst>
            <pc:docMk/>
            <pc:sldMk cId="1627011340" sldId="418"/>
            <ac:spMk id="70" creationId="{6016C6CB-09D0-AD6E-4CC1-45F49A3561C4}"/>
          </ac:spMkLst>
        </pc:spChg>
        <pc:spChg chg="mod topLvl">
          <ac:chgData name="Ορέστης Αντωνίου" userId="aa65568b-29c0-48f4-92ec-07a3c5292fa9" providerId="ADAL" clId="{EC67ACED-5FD8-40FC-AA65-B633ACAFDEB7}" dt="2023-02-27T11:37:28.454" v="2215" actId="165"/>
          <ac:spMkLst>
            <pc:docMk/>
            <pc:sldMk cId="1627011340" sldId="418"/>
            <ac:spMk id="71" creationId="{F5970F43-2FB4-684F-A07B-0F8125C3C433}"/>
          </ac:spMkLst>
        </pc:spChg>
        <pc:spChg chg="mod topLvl">
          <ac:chgData name="Ορέστης Αντωνίου" userId="aa65568b-29c0-48f4-92ec-07a3c5292fa9" providerId="ADAL" clId="{EC67ACED-5FD8-40FC-AA65-B633ACAFDEB7}" dt="2023-02-27T11:45:39.521" v="2260" actId="164"/>
          <ac:spMkLst>
            <pc:docMk/>
            <pc:sldMk cId="1627011340" sldId="418"/>
            <ac:spMk id="72" creationId="{E21B48F8-B888-3CEC-0B43-8CE4B88C3789}"/>
          </ac:spMkLst>
        </pc:spChg>
        <pc:spChg chg="mod topLvl">
          <ac:chgData name="Ορέστης Αντωνίου" userId="aa65568b-29c0-48f4-92ec-07a3c5292fa9" providerId="ADAL" clId="{EC67ACED-5FD8-40FC-AA65-B633ACAFDEB7}" dt="2023-02-27T11:45:39.521" v="2260" actId="164"/>
          <ac:spMkLst>
            <pc:docMk/>
            <pc:sldMk cId="1627011340" sldId="418"/>
            <ac:spMk id="73" creationId="{F8D2AD6C-A841-4602-381A-D565DB5C704F}"/>
          </ac:spMkLst>
        </pc:spChg>
        <pc:spChg chg="mod ord topLvl">
          <ac:chgData name="Ορέστης Αντωνίου" userId="aa65568b-29c0-48f4-92ec-07a3c5292fa9" providerId="ADAL" clId="{EC67ACED-5FD8-40FC-AA65-B633ACAFDEB7}" dt="2023-02-27T11:41:45.178" v="2237" actId="164"/>
          <ac:spMkLst>
            <pc:docMk/>
            <pc:sldMk cId="1627011340" sldId="418"/>
            <ac:spMk id="79" creationId="{53DDA489-D100-8C3E-811C-6D88A63D30F7}"/>
          </ac:spMkLst>
        </pc:spChg>
        <pc:grpChg chg="mod topLvl">
          <ac:chgData name="Ορέστης Αντωνίου" userId="aa65568b-29c0-48f4-92ec-07a3c5292fa9" providerId="ADAL" clId="{EC67ACED-5FD8-40FC-AA65-B633ACAFDEB7}" dt="2023-02-27T11:39:20.480" v="2221" actId="165"/>
          <ac:grpSpMkLst>
            <pc:docMk/>
            <pc:sldMk cId="1627011340" sldId="418"/>
            <ac:grpSpMk id="9" creationId="{66408C35-E18D-E0C0-0664-F012B9CA1543}"/>
          </ac:grpSpMkLst>
        </pc:grpChg>
        <pc:grpChg chg="add mod">
          <ac:chgData name="Ορέστης Αντωνίου" userId="aa65568b-29c0-48f4-92ec-07a3c5292fa9" providerId="ADAL" clId="{EC67ACED-5FD8-40FC-AA65-B633ACAFDEB7}" dt="2023-02-27T11:40:24.456" v="2225" actId="164"/>
          <ac:grpSpMkLst>
            <pc:docMk/>
            <pc:sldMk cId="1627011340" sldId="418"/>
            <ac:grpSpMk id="18" creationId="{1E98C121-3290-A64E-9EA9-C9F25FD43E58}"/>
          </ac:grpSpMkLst>
        </pc:grpChg>
        <pc:grpChg chg="add mod ord">
          <ac:chgData name="Ορέστης Αντωνίου" userId="aa65568b-29c0-48f4-92ec-07a3c5292fa9" providerId="ADAL" clId="{EC67ACED-5FD8-40FC-AA65-B633ACAFDEB7}" dt="2023-02-27T11:41:51.770" v="2238" actId="167"/>
          <ac:grpSpMkLst>
            <pc:docMk/>
            <pc:sldMk cId="1627011340" sldId="418"/>
            <ac:grpSpMk id="19" creationId="{467C5D26-4453-94DC-0248-558A62538585}"/>
          </ac:grpSpMkLst>
        </pc:grpChg>
        <pc:grpChg chg="add del mod">
          <ac:chgData name="Ορέστης Αντωνίου" userId="aa65568b-29c0-48f4-92ec-07a3c5292fa9" providerId="ADAL" clId="{EC67ACED-5FD8-40FC-AA65-B633ACAFDEB7}" dt="2023-02-27T11:43:36.192" v="2247" actId="165"/>
          <ac:grpSpMkLst>
            <pc:docMk/>
            <pc:sldMk cId="1627011340" sldId="418"/>
            <ac:grpSpMk id="20" creationId="{667D9BFF-044A-3615-92DA-96C4F3102F1B}"/>
          </ac:grpSpMkLst>
        </pc:grpChg>
        <pc:grpChg chg="del mod topLvl">
          <ac:chgData name="Ορέστης Αντωνίου" userId="aa65568b-29c0-48f4-92ec-07a3c5292fa9" providerId="ADAL" clId="{EC67ACED-5FD8-40FC-AA65-B633ACAFDEB7}" dt="2023-02-27T11:43:56.087" v="2248" actId="165"/>
          <ac:grpSpMkLst>
            <pc:docMk/>
            <pc:sldMk cId="1627011340" sldId="418"/>
            <ac:grpSpMk id="23" creationId="{A4506C7F-775A-D590-692F-7F9052101D96}"/>
          </ac:grpSpMkLst>
        </pc:grpChg>
        <pc:grpChg chg="del mod topLvl">
          <ac:chgData name="Ορέστης Αντωνίου" userId="aa65568b-29c0-48f4-92ec-07a3c5292fa9" providerId="ADAL" clId="{EC67ACED-5FD8-40FC-AA65-B633ACAFDEB7}" dt="2023-02-27T11:39:59.624" v="2224" actId="165"/>
          <ac:grpSpMkLst>
            <pc:docMk/>
            <pc:sldMk cId="1627011340" sldId="418"/>
            <ac:grpSpMk id="24" creationId="{11004648-BD1A-6480-9668-3492E6958047}"/>
          </ac:grpSpMkLst>
        </pc:grpChg>
        <pc:grpChg chg="add mod">
          <ac:chgData name="Ορέστης Αντωνίου" userId="aa65568b-29c0-48f4-92ec-07a3c5292fa9" providerId="ADAL" clId="{EC67ACED-5FD8-40FC-AA65-B633ACAFDEB7}" dt="2023-02-27T11:44:02.174" v="2249" actId="164"/>
          <ac:grpSpMkLst>
            <pc:docMk/>
            <pc:sldMk cId="1627011340" sldId="418"/>
            <ac:grpSpMk id="26" creationId="{BFE9DF86-16B1-89C6-DC3C-7EF45D73EC99}"/>
          </ac:grpSpMkLst>
        </pc:grpChg>
        <pc:grpChg chg="add del mod">
          <ac:chgData name="Ορέστης Αντωνίου" userId="aa65568b-29c0-48f4-92ec-07a3c5292fa9" providerId="ADAL" clId="{EC67ACED-5FD8-40FC-AA65-B633ACAFDEB7}" dt="2023-02-27T11:44:40.890" v="2252" actId="165"/>
          <ac:grpSpMkLst>
            <pc:docMk/>
            <pc:sldMk cId="1627011340" sldId="418"/>
            <ac:grpSpMk id="27" creationId="{984F7C4B-B1AC-4D0D-F474-7EFD72E1F4F0}"/>
          </ac:grpSpMkLst>
        </pc:grpChg>
        <pc:grpChg chg="add mod">
          <ac:chgData name="Ορέστης Αντωνίου" userId="aa65568b-29c0-48f4-92ec-07a3c5292fa9" providerId="ADAL" clId="{EC67ACED-5FD8-40FC-AA65-B633ACAFDEB7}" dt="2023-02-27T11:44:52.942" v="2254" actId="164"/>
          <ac:grpSpMkLst>
            <pc:docMk/>
            <pc:sldMk cId="1627011340" sldId="418"/>
            <ac:grpSpMk id="28" creationId="{7399FB36-7667-066B-45AD-40D21C7C3795}"/>
          </ac:grpSpMkLst>
        </pc:grpChg>
        <pc:grpChg chg="add mod">
          <ac:chgData name="Ορέστης Αντωνίου" userId="aa65568b-29c0-48f4-92ec-07a3c5292fa9" providerId="ADAL" clId="{EC67ACED-5FD8-40FC-AA65-B633ACAFDEB7}" dt="2023-02-27T12:04:41.840" v="2350" actId="1036"/>
          <ac:grpSpMkLst>
            <pc:docMk/>
            <pc:sldMk cId="1627011340" sldId="418"/>
            <ac:grpSpMk id="30" creationId="{57065E52-57B0-EEE3-332B-44330427B7E3}"/>
          </ac:grpSpMkLst>
        </pc:grpChg>
        <pc:grpChg chg="add mod">
          <ac:chgData name="Ορέστης Αντωνίου" userId="aa65568b-29c0-48f4-92ec-07a3c5292fa9" providerId="ADAL" clId="{EC67ACED-5FD8-40FC-AA65-B633ACAFDEB7}" dt="2023-02-27T11:45:22.699" v="2258" actId="164"/>
          <ac:grpSpMkLst>
            <pc:docMk/>
            <pc:sldMk cId="1627011340" sldId="418"/>
            <ac:grpSpMk id="31" creationId="{1A2AB7E6-A035-8426-EFFF-5350D516448B}"/>
          </ac:grpSpMkLst>
        </pc:grpChg>
        <pc:grpChg chg="add mod">
          <ac:chgData name="Ορέστης Αντωνίου" userId="aa65568b-29c0-48f4-92ec-07a3c5292fa9" providerId="ADAL" clId="{EC67ACED-5FD8-40FC-AA65-B633ACAFDEB7}" dt="2023-02-27T11:45:33.297" v="2259" actId="164"/>
          <ac:grpSpMkLst>
            <pc:docMk/>
            <pc:sldMk cId="1627011340" sldId="418"/>
            <ac:grpSpMk id="32" creationId="{72BD6E89-4FA5-DC33-090D-184D2F7B34B1}"/>
          </ac:grpSpMkLst>
        </pc:grpChg>
        <pc:grpChg chg="add mod">
          <ac:chgData name="Ορέστης Αντωνίου" userId="aa65568b-29c0-48f4-92ec-07a3c5292fa9" providerId="ADAL" clId="{EC67ACED-5FD8-40FC-AA65-B633ACAFDEB7}" dt="2023-02-27T11:45:39.521" v="2260" actId="164"/>
          <ac:grpSpMkLst>
            <pc:docMk/>
            <pc:sldMk cId="1627011340" sldId="418"/>
            <ac:grpSpMk id="34" creationId="{1C05A13E-B743-275E-6BE3-96339592C31E}"/>
          </ac:grpSpMkLst>
        </pc:grpChg>
        <pc:grpChg chg="del mod topLvl">
          <ac:chgData name="Ορέστης Αντωνίου" userId="aa65568b-29c0-48f4-92ec-07a3c5292fa9" providerId="ADAL" clId="{EC67ACED-5FD8-40FC-AA65-B633ACAFDEB7}" dt="2023-02-27T11:39:44.984" v="2223" actId="165"/>
          <ac:grpSpMkLst>
            <pc:docMk/>
            <pc:sldMk cId="1627011340" sldId="418"/>
            <ac:grpSpMk id="37" creationId="{8B936FDE-0A0B-5C8B-DE95-8168B3AFD830}"/>
          </ac:grpSpMkLst>
        </pc:grpChg>
        <pc:grpChg chg="del mod topLvl">
          <ac:chgData name="Ορέστης Αντωνίου" userId="aa65568b-29c0-48f4-92ec-07a3c5292fa9" providerId="ADAL" clId="{EC67ACED-5FD8-40FC-AA65-B633ACAFDEB7}" dt="2023-02-27T11:44:48.053" v="2253" actId="165"/>
          <ac:grpSpMkLst>
            <pc:docMk/>
            <pc:sldMk cId="1627011340" sldId="418"/>
            <ac:grpSpMk id="38" creationId="{3D36D159-59E6-BF7E-8E2B-AD44D61C3BA6}"/>
          </ac:grpSpMkLst>
        </pc:grpChg>
        <pc:grpChg chg="del mod topLvl">
          <ac:chgData name="Ορέστης Αντωνίου" userId="aa65568b-29c0-48f4-92ec-07a3c5292fa9" providerId="ADAL" clId="{EC67ACED-5FD8-40FC-AA65-B633ACAFDEB7}" dt="2023-02-27T11:39:25.944" v="2222" actId="165"/>
          <ac:grpSpMkLst>
            <pc:docMk/>
            <pc:sldMk cId="1627011340" sldId="418"/>
            <ac:grpSpMk id="39" creationId="{189EF6CD-078D-9D3C-1DBF-96D1FFFEAEE7}"/>
          </ac:grpSpMkLst>
        </pc:grpChg>
        <pc:grpChg chg="del mod topLvl">
          <ac:chgData name="Ορέστης Αντωνίου" userId="aa65568b-29c0-48f4-92ec-07a3c5292fa9" providerId="ADAL" clId="{EC67ACED-5FD8-40FC-AA65-B633ACAFDEB7}" dt="2023-02-27T11:39:20.480" v="2221" actId="165"/>
          <ac:grpSpMkLst>
            <pc:docMk/>
            <pc:sldMk cId="1627011340" sldId="418"/>
            <ac:grpSpMk id="40" creationId="{5185CE33-3118-8655-73C6-1D46B670EF2E}"/>
          </ac:grpSpMkLst>
        </pc:grpChg>
        <pc:grpChg chg="del mod topLvl">
          <ac:chgData name="Ορέστης Αντωνίου" userId="aa65568b-29c0-48f4-92ec-07a3c5292fa9" providerId="ADAL" clId="{EC67ACED-5FD8-40FC-AA65-B633ACAFDEB7}" dt="2023-02-27T11:37:20.673" v="2213" actId="165"/>
          <ac:grpSpMkLst>
            <pc:docMk/>
            <pc:sldMk cId="1627011340" sldId="418"/>
            <ac:grpSpMk id="45" creationId="{8907F471-7A5E-175D-B22A-14ED1A598C1E}"/>
          </ac:grpSpMkLst>
        </pc:grpChg>
        <pc:grpChg chg="del mod topLvl">
          <ac:chgData name="Ορέστης Αντωνίου" userId="aa65568b-29c0-48f4-92ec-07a3c5292fa9" providerId="ADAL" clId="{EC67ACED-5FD8-40FC-AA65-B633ACAFDEB7}" dt="2023-02-27T11:38:48.672" v="2217" actId="165"/>
          <ac:grpSpMkLst>
            <pc:docMk/>
            <pc:sldMk cId="1627011340" sldId="418"/>
            <ac:grpSpMk id="48" creationId="{91AAAD8C-D5E7-6AA8-DF2C-DE81346FF9FF}"/>
          </ac:grpSpMkLst>
        </pc:grpChg>
        <pc:grpChg chg="del mod topLvl">
          <ac:chgData name="Ορέστης Αντωνίου" userId="aa65568b-29c0-48f4-92ec-07a3c5292fa9" providerId="ADAL" clId="{EC67ACED-5FD8-40FC-AA65-B633ACAFDEB7}" dt="2023-02-27T11:37:44.992" v="2216" actId="165"/>
          <ac:grpSpMkLst>
            <pc:docMk/>
            <pc:sldMk cId="1627011340" sldId="418"/>
            <ac:grpSpMk id="49" creationId="{0A05B8C1-4253-48A0-DF13-E2AD2397B91B}"/>
          </ac:grpSpMkLst>
        </pc:grpChg>
        <pc:grpChg chg="del mod topLvl">
          <ac:chgData name="Ορέστης Αντωνίου" userId="aa65568b-29c0-48f4-92ec-07a3c5292fa9" providerId="ADAL" clId="{EC67ACED-5FD8-40FC-AA65-B633ACAFDEB7}" dt="2023-02-27T11:44:24.992" v="2251" actId="165"/>
          <ac:grpSpMkLst>
            <pc:docMk/>
            <pc:sldMk cId="1627011340" sldId="418"/>
            <ac:grpSpMk id="52" creationId="{B35A81FA-6C12-563C-D973-9B0969288F44}"/>
          </ac:grpSpMkLst>
        </pc:grpChg>
        <pc:grpChg chg="del mod topLvl">
          <ac:chgData name="Ορέστης Αντωνίου" userId="aa65568b-29c0-48f4-92ec-07a3c5292fa9" providerId="ADAL" clId="{EC67ACED-5FD8-40FC-AA65-B633ACAFDEB7}" dt="2023-02-27T11:45:16.590" v="2257" actId="165"/>
          <ac:grpSpMkLst>
            <pc:docMk/>
            <pc:sldMk cId="1627011340" sldId="418"/>
            <ac:grpSpMk id="54" creationId="{7494AD4A-31FF-93FF-FC9D-487A5B15FFEB}"/>
          </ac:grpSpMkLst>
        </pc:grpChg>
        <pc:grpChg chg="del mod topLvl">
          <ac:chgData name="Ορέστης Αντωνίου" userId="aa65568b-29c0-48f4-92ec-07a3c5292fa9" providerId="ADAL" clId="{EC67ACED-5FD8-40FC-AA65-B633ACAFDEB7}" dt="2023-02-27T11:45:00.071" v="2255" actId="165"/>
          <ac:grpSpMkLst>
            <pc:docMk/>
            <pc:sldMk cId="1627011340" sldId="418"/>
            <ac:grpSpMk id="57" creationId="{42B388BC-A640-63F3-6513-50966B9570FB}"/>
          </ac:grpSpMkLst>
        </pc:grpChg>
        <pc:grpChg chg="mod topLvl">
          <ac:chgData name="Ορέστης Αντωνίου" userId="aa65568b-29c0-48f4-92ec-07a3c5292fa9" providerId="ADAL" clId="{EC67ACED-5FD8-40FC-AA65-B633ACAFDEB7}" dt="2023-02-27T11:38:56.204" v="2218" actId="165"/>
          <ac:grpSpMkLst>
            <pc:docMk/>
            <pc:sldMk cId="1627011340" sldId="418"/>
            <ac:grpSpMk id="63" creationId="{3D4DDCBC-EE46-7789-C032-F3C0C54B0F32}"/>
          </ac:grpSpMkLst>
        </pc:grpChg>
        <pc:grpChg chg="del mod topLvl">
          <ac:chgData name="Ορέστης Αντωνίου" userId="aa65568b-29c0-48f4-92ec-07a3c5292fa9" providerId="ADAL" clId="{EC67ACED-5FD8-40FC-AA65-B633ACAFDEB7}" dt="2023-02-27T11:38:56.204" v="2218" actId="165"/>
          <ac:grpSpMkLst>
            <pc:docMk/>
            <pc:sldMk cId="1627011340" sldId="418"/>
            <ac:grpSpMk id="65" creationId="{F1835E09-6259-DB36-886C-35454D8A4FE6}"/>
          </ac:grpSpMkLst>
        </pc:grpChg>
        <pc:grpChg chg="del mod topLvl">
          <ac:chgData name="Ορέστης Αντωνίου" userId="aa65568b-29c0-48f4-92ec-07a3c5292fa9" providerId="ADAL" clId="{EC67ACED-5FD8-40FC-AA65-B633ACAFDEB7}" dt="2023-02-27T11:39:01.268" v="2219" actId="165"/>
          <ac:grpSpMkLst>
            <pc:docMk/>
            <pc:sldMk cId="1627011340" sldId="418"/>
            <ac:grpSpMk id="67" creationId="{AA420C7A-74F2-D3CD-F31E-68CC629DBC58}"/>
          </ac:grpSpMkLst>
        </pc:grpChg>
        <pc:grpChg chg="del mod topLvl">
          <ac:chgData name="Ορέστης Αντωνίου" userId="aa65568b-29c0-48f4-92ec-07a3c5292fa9" providerId="ADAL" clId="{EC67ACED-5FD8-40FC-AA65-B633ACAFDEB7}" dt="2023-02-27T11:37:25.529" v="2214" actId="165"/>
          <ac:grpSpMkLst>
            <pc:docMk/>
            <pc:sldMk cId="1627011340" sldId="418"/>
            <ac:grpSpMk id="68" creationId="{4E72E7DD-3BBF-31C6-6839-7CD9D2DA2BFD}"/>
          </ac:grpSpMkLst>
        </pc:grpChg>
        <pc:grpChg chg="del mod topLvl">
          <ac:chgData name="Ορέστης Αντωνίου" userId="aa65568b-29c0-48f4-92ec-07a3c5292fa9" providerId="ADAL" clId="{EC67ACED-5FD8-40FC-AA65-B633ACAFDEB7}" dt="2023-02-27T11:37:28.454" v="2215" actId="165"/>
          <ac:grpSpMkLst>
            <pc:docMk/>
            <pc:sldMk cId="1627011340" sldId="418"/>
            <ac:grpSpMk id="74" creationId="{03B34399-C2CE-6AD6-C9BD-EAF744B24F8F}"/>
          </ac:grpSpMkLst>
        </pc:grpChg>
        <pc:grpChg chg="del mod topLvl">
          <ac:chgData name="Ορέστης Αντωνίου" userId="aa65568b-29c0-48f4-92ec-07a3c5292fa9" providerId="ADAL" clId="{EC67ACED-5FD8-40FC-AA65-B633ACAFDEB7}" dt="2023-02-27T11:37:28.454" v="2215" actId="165"/>
          <ac:grpSpMkLst>
            <pc:docMk/>
            <pc:sldMk cId="1627011340" sldId="418"/>
            <ac:grpSpMk id="75" creationId="{FE8DB663-A7E5-3F67-4799-05A811498CA9}"/>
          </ac:grpSpMkLst>
        </pc:grpChg>
        <pc:grpChg chg="del mod topLvl">
          <ac:chgData name="Ορέστης Αντωνίου" userId="aa65568b-29c0-48f4-92ec-07a3c5292fa9" providerId="ADAL" clId="{EC67ACED-5FD8-40FC-AA65-B633ACAFDEB7}" dt="2023-02-27T11:37:25.529" v="2214" actId="165"/>
          <ac:grpSpMkLst>
            <pc:docMk/>
            <pc:sldMk cId="1627011340" sldId="418"/>
            <ac:grpSpMk id="76" creationId="{B147E680-23F6-260F-6B80-3421143963EE}"/>
          </ac:grpSpMkLst>
        </pc:grpChg>
        <pc:grpChg chg="del mod topLvl">
          <ac:chgData name="Ορέστης Αντωνίου" userId="aa65568b-29c0-48f4-92ec-07a3c5292fa9" providerId="ADAL" clId="{EC67ACED-5FD8-40FC-AA65-B633ACAFDEB7}" dt="2023-02-27T11:37:20.673" v="2213" actId="165"/>
          <ac:grpSpMkLst>
            <pc:docMk/>
            <pc:sldMk cId="1627011340" sldId="418"/>
            <ac:grpSpMk id="77" creationId="{AC5806B6-AFB6-B00E-A3C7-62BDFED3EADE}"/>
          </ac:grpSpMkLst>
        </pc:grpChg>
        <pc:grpChg chg="del mod topLvl">
          <ac:chgData name="Ορέστης Αντωνίου" userId="aa65568b-29c0-48f4-92ec-07a3c5292fa9" providerId="ADAL" clId="{EC67ACED-5FD8-40FC-AA65-B633ACAFDEB7}" dt="2023-02-27T11:37:17.628" v="2212" actId="165"/>
          <ac:grpSpMkLst>
            <pc:docMk/>
            <pc:sldMk cId="1627011340" sldId="418"/>
            <ac:grpSpMk id="78" creationId="{6814BD20-27A9-E7DD-0180-4A26B480543A}"/>
          </ac:grpSpMkLst>
        </pc:grpChg>
        <pc:grpChg chg="del">
          <ac:chgData name="Ορέστης Αντωνίου" userId="aa65568b-29c0-48f4-92ec-07a3c5292fa9" providerId="ADAL" clId="{EC67ACED-5FD8-40FC-AA65-B633ACAFDEB7}" dt="2023-02-27T11:37:14.254" v="2211" actId="165"/>
          <ac:grpSpMkLst>
            <pc:docMk/>
            <pc:sldMk cId="1627011340" sldId="418"/>
            <ac:grpSpMk id="80" creationId="{44895A08-297F-5F8A-A390-B9398BEFE9C5}"/>
          </ac:grpSpMkLst>
        </pc:grpChg>
        <pc:picChg chg="mod">
          <ac:chgData name="Ορέστης Αντωνίου" userId="aa65568b-29c0-48f4-92ec-07a3c5292fa9" providerId="ADAL" clId="{EC67ACED-5FD8-40FC-AA65-B633ACAFDEB7}" dt="2023-02-27T11:39:20.480" v="2221" actId="165"/>
          <ac:picMkLst>
            <pc:docMk/>
            <pc:sldMk cId="1627011340" sldId="418"/>
            <ac:picMk id="7" creationId="{2B99DB30-4DEF-9389-AC9C-6963D366BD8E}"/>
          </ac:picMkLst>
        </pc:picChg>
        <pc:picChg chg="mod topLvl">
          <ac:chgData name="Ορέστης Αντωνίου" userId="aa65568b-29c0-48f4-92ec-07a3c5292fa9" providerId="ADAL" clId="{EC67ACED-5FD8-40FC-AA65-B633ACAFDEB7}" dt="2023-02-27T11:40:24.456" v="2225" actId="164"/>
          <ac:picMkLst>
            <pc:docMk/>
            <pc:sldMk cId="1627011340" sldId="418"/>
            <ac:picMk id="43" creationId="{42438257-A941-EDB4-775F-DBBFF687138B}"/>
          </ac:picMkLst>
        </pc:picChg>
      </pc:sldChg>
      <pc:sldChg chg="modSp mod">
        <pc:chgData name="Ορέστης Αντωνίου" userId="aa65568b-29c0-48f4-92ec-07a3c5292fa9" providerId="ADAL" clId="{EC67ACED-5FD8-40FC-AA65-B633ACAFDEB7}" dt="2023-02-27T10:02:27.290" v="1917" actId="20577"/>
        <pc:sldMkLst>
          <pc:docMk/>
          <pc:sldMk cId="1023785279" sldId="419"/>
        </pc:sldMkLst>
        <pc:spChg chg="mod">
          <ac:chgData name="Ορέστης Αντωνίου" userId="aa65568b-29c0-48f4-92ec-07a3c5292fa9" providerId="ADAL" clId="{EC67ACED-5FD8-40FC-AA65-B633ACAFDEB7}" dt="2023-02-27T10:02:27.290" v="1917" actId="20577"/>
          <ac:spMkLst>
            <pc:docMk/>
            <pc:sldMk cId="1023785279" sldId="419"/>
            <ac:spMk id="17" creationId="{59B66833-5565-8D31-7B6F-B58801F33BDA}"/>
          </ac:spMkLst>
        </pc:spChg>
      </pc:sldChg>
      <pc:sldChg chg="del">
        <pc:chgData name="Ορέστης Αντωνίου" userId="aa65568b-29c0-48f4-92ec-07a3c5292fa9" providerId="ADAL" clId="{EC67ACED-5FD8-40FC-AA65-B633ACAFDEB7}" dt="2023-02-26T18:56:15.494" v="28" actId="2696"/>
        <pc:sldMkLst>
          <pc:docMk/>
          <pc:sldMk cId="1278207180" sldId="421"/>
        </pc:sldMkLst>
      </pc:sldChg>
      <pc:sldChg chg="addSp delSp modSp mod modAnim">
        <pc:chgData name="Ορέστης Αντωνίου" userId="aa65568b-29c0-48f4-92ec-07a3c5292fa9" providerId="ADAL" clId="{EC67ACED-5FD8-40FC-AA65-B633ACAFDEB7}" dt="2023-02-27T12:05:22.757" v="2378" actId="20577"/>
        <pc:sldMkLst>
          <pc:docMk/>
          <pc:sldMk cId="3391517488" sldId="422"/>
        </pc:sldMkLst>
        <pc:spChg chg="add del mod">
          <ac:chgData name="Ορέστης Αντωνίου" userId="aa65568b-29c0-48f4-92ec-07a3c5292fa9" providerId="ADAL" clId="{EC67ACED-5FD8-40FC-AA65-B633ACAFDEB7}" dt="2023-02-27T08:56:40.414" v="408" actId="11529"/>
          <ac:spMkLst>
            <pc:docMk/>
            <pc:sldMk cId="3391517488" sldId="422"/>
            <ac:spMk id="7" creationId="{BD5C5704-7C82-A23C-76D1-165BCF93AB04}"/>
          </ac:spMkLst>
        </pc:spChg>
        <pc:spChg chg="add mod topLvl">
          <ac:chgData name="Ορέστης Αντωνίου" userId="aa65568b-29c0-48f4-92ec-07a3c5292fa9" providerId="ADAL" clId="{EC67ACED-5FD8-40FC-AA65-B633ACAFDEB7}" dt="2023-02-27T11:16:09.327" v="2106" actId="164"/>
          <ac:spMkLst>
            <pc:docMk/>
            <pc:sldMk cId="3391517488" sldId="422"/>
            <ac:spMk id="8" creationId="{0CF131C7-4123-93D3-AAAF-F9F2B9159F96}"/>
          </ac:spMkLst>
        </pc:spChg>
        <pc:spChg chg="add mod topLvl">
          <ac:chgData name="Ορέστης Αντωνίου" userId="aa65568b-29c0-48f4-92ec-07a3c5292fa9" providerId="ADAL" clId="{EC67ACED-5FD8-40FC-AA65-B633ACAFDEB7}" dt="2023-02-27T11:16:14.444" v="2107" actId="164"/>
          <ac:spMkLst>
            <pc:docMk/>
            <pc:sldMk cId="3391517488" sldId="422"/>
            <ac:spMk id="23" creationId="{74669CBB-0D97-F3CF-9A27-96C3F398FCD1}"/>
          </ac:spMkLst>
        </pc:spChg>
        <pc:spChg chg="add mod topLvl">
          <ac:chgData name="Ορέστης Αντωνίου" userId="aa65568b-29c0-48f4-92ec-07a3c5292fa9" providerId="ADAL" clId="{EC67ACED-5FD8-40FC-AA65-B633ACAFDEB7}" dt="2023-02-27T11:15:59.124" v="2105" actId="164"/>
          <ac:spMkLst>
            <pc:docMk/>
            <pc:sldMk cId="3391517488" sldId="422"/>
            <ac:spMk id="28" creationId="{44C32658-8380-B091-8E56-0C4A58718CE3}"/>
          </ac:spMkLst>
        </pc:spChg>
        <pc:spChg chg="mod topLvl">
          <ac:chgData name="Ορέστης Αντωνίου" userId="aa65568b-29c0-48f4-92ec-07a3c5292fa9" providerId="ADAL" clId="{EC67ACED-5FD8-40FC-AA65-B633ACAFDEB7}" dt="2023-02-27T11:11:45.602" v="2090" actId="164"/>
          <ac:spMkLst>
            <pc:docMk/>
            <pc:sldMk cId="3391517488" sldId="422"/>
            <ac:spMk id="219" creationId="{AC7F4530-021C-23DB-768A-82C0F8E40911}"/>
          </ac:spMkLst>
        </pc:spChg>
        <pc:spChg chg="mod topLvl">
          <ac:chgData name="Ορέστης Αντωνίου" userId="aa65568b-29c0-48f4-92ec-07a3c5292fa9" providerId="ADAL" clId="{EC67ACED-5FD8-40FC-AA65-B633ACAFDEB7}" dt="2023-02-27T11:11:56.606" v="2091" actId="164"/>
          <ac:spMkLst>
            <pc:docMk/>
            <pc:sldMk cId="3391517488" sldId="422"/>
            <ac:spMk id="224" creationId="{7D3A7061-2989-99E2-361F-BCA63EFD2A58}"/>
          </ac:spMkLst>
        </pc:spChg>
        <pc:spChg chg="mod topLvl">
          <ac:chgData name="Ορέστης Αντωνίου" userId="aa65568b-29c0-48f4-92ec-07a3c5292fa9" providerId="ADAL" clId="{EC67ACED-5FD8-40FC-AA65-B633ACAFDEB7}" dt="2023-02-27T11:14:35.855" v="2101" actId="164"/>
          <ac:spMkLst>
            <pc:docMk/>
            <pc:sldMk cId="3391517488" sldId="422"/>
            <ac:spMk id="225" creationId="{1A6C0390-9DC0-6F58-7E08-D7A6ADC674F9}"/>
          </ac:spMkLst>
        </pc:spChg>
        <pc:spChg chg="mod topLvl">
          <ac:chgData name="Ορέστης Αντωνίου" userId="aa65568b-29c0-48f4-92ec-07a3c5292fa9" providerId="ADAL" clId="{EC67ACED-5FD8-40FC-AA65-B633ACAFDEB7}" dt="2023-02-27T11:25:12.301" v="2149" actId="14100"/>
          <ac:spMkLst>
            <pc:docMk/>
            <pc:sldMk cId="3391517488" sldId="422"/>
            <ac:spMk id="230" creationId="{FE5A024B-276C-5980-737C-DC0884F4864E}"/>
          </ac:spMkLst>
        </pc:spChg>
        <pc:spChg chg="mod topLvl">
          <ac:chgData name="Ορέστης Αντωνίου" userId="aa65568b-29c0-48f4-92ec-07a3c5292fa9" providerId="ADAL" clId="{EC67ACED-5FD8-40FC-AA65-B633ACAFDEB7}" dt="2023-02-27T11:15:22.308" v="2104" actId="164"/>
          <ac:spMkLst>
            <pc:docMk/>
            <pc:sldMk cId="3391517488" sldId="422"/>
            <ac:spMk id="231" creationId="{A7B7BBB1-74D6-B328-4878-EC480A6CF8D4}"/>
          </ac:spMkLst>
        </pc:spChg>
        <pc:spChg chg="mod topLvl">
          <ac:chgData name="Ορέστης Αντωνίου" userId="aa65568b-29c0-48f4-92ec-07a3c5292fa9" providerId="ADAL" clId="{EC67ACED-5FD8-40FC-AA65-B633ACAFDEB7}" dt="2023-02-27T11:16:25.031" v="2108" actId="164"/>
          <ac:spMkLst>
            <pc:docMk/>
            <pc:sldMk cId="3391517488" sldId="422"/>
            <ac:spMk id="243" creationId="{799D3B1D-AB9C-AE9C-26E9-7195BBB551C2}"/>
          </ac:spMkLst>
        </pc:spChg>
        <pc:spChg chg="mod topLvl">
          <ac:chgData name="Ορέστης Αντωνίου" userId="aa65568b-29c0-48f4-92ec-07a3c5292fa9" providerId="ADAL" clId="{EC67ACED-5FD8-40FC-AA65-B633ACAFDEB7}" dt="2023-02-27T11:16:25.031" v="2108" actId="164"/>
          <ac:spMkLst>
            <pc:docMk/>
            <pc:sldMk cId="3391517488" sldId="422"/>
            <ac:spMk id="244" creationId="{298AF786-FAC7-75C6-DA2D-447972E17B79}"/>
          </ac:spMkLst>
        </pc:spChg>
        <pc:spChg chg="mod topLvl">
          <ac:chgData name="Ορέστης Αντωνίου" userId="aa65568b-29c0-48f4-92ec-07a3c5292fa9" providerId="ADAL" clId="{EC67ACED-5FD8-40FC-AA65-B633ACAFDEB7}" dt="2023-02-27T11:10:31.314" v="2085" actId="165"/>
          <ac:spMkLst>
            <pc:docMk/>
            <pc:sldMk cId="3391517488" sldId="422"/>
            <ac:spMk id="248" creationId="{C6442BF5-8C5C-8B1F-F607-C48B23E3AC65}"/>
          </ac:spMkLst>
        </pc:spChg>
        <pc:spChg chg="mod topLvl">
          <ac:chgData name="Ορέστης Αντωνίου" userId="aa65568b-29c0-48f4-92ec-07a3c5292fa9" providerId="ADAL" clId="{EC67ACED-5FD8-40FC-AA65-B633ACAFDEB7}" dt="2023-02-27T11:12:44.764" v="2094" actId="164"/>
          <ac:spMkLst>
            <pc:docMk/>
            <pc:sldMk cId="3391517488" sldId="422"/>
            <ac:spMk id="253" creationId="{59B9D5ED-40F8-E71B-0BEB-391695536177}"/>
          </ac:spMkLst>
        </pc:spChg>
        <pc:spChg chg="mod">
          <ac:chgData name="Ορέστης Αντωνίου" userId="aa65568b-29c0-48f4-92ec-07a3c5292fa9" providerId="ADAL" clId="{EC67ACED-5FD8-40FC-AA65-B633ACAFDEB7}" dt="2023-02-27T11:12:03.831" v="2092" actId="165"/>
          <ac:spMkLst>
            <pc:docMk/>
            <pc:sldMk cId="3391517488" sldId="422"/>
            <ac:spMk id="260" creationId="{8779BA85-0444-37FD-F4A4-F36C8C0CD4F1}"/>
          </ac:spMkLst>
        </pc:spChg>
        <pc:spChg chg="mod topLvl">
          <ac:chgData name="Ορέστης Αντωνίου" userId="aa65568b-29c0-48f4-92ec-07a3c5292fa9" providerId="ADAL" clId="{EC67ACED-5FD8-40FC-AA65-B633ACAFDEB7}" dt="2023-02-27T11:13:37.707" v="2097" actId="164"/>
          <ac:spMkLst>
            <pc:docMk/>
            <pc:sldMk cId="3391517488" sldId="422"/>
            <ac:spMk id="261" creationId="{EB9A39FC-4183-F1EF-2C7D-16E3CF8AB67C}"/>
          </ac:spMkLst>
        </pc:spChg>
        <pc:spChg chg="mod topLvl">
          <ac:chgData name="Ορέστης Αντωνίου" userId="aa65568b-29c0-48f4-92ec-07a3c5292fa9" providerId="ADAL" clId="{EC67ACED-5FD8-40FC-AA65-B633ACAFDEB7}" dt="2023-02-27T11:13:37.707" v="2097" actId="164"/>
          <ac:spMkLst>
            <pc:docMk/>
            <pc:sldMk cId="3391517488" sldId="422"/>
            <ac:spMk id="266" creationId="{AA57F857-296C-B20B-5D46-11A6D9E2198E}"/>
          </ac:spMkLst>
        </pc:spChg>
        <pc:spChg chg="mod topLvl">
          <ac:chgData name="Ορέστης Αντωνίου" userId="aa65568b-29c0-48f4-92ec-07a3c5292fa9" providerId="ADAL" clId="{EC67ACED-5FD8-40FC-AA65-B633ACAFDEB7}" dt="2023-02-27T11:13:37.707" v="2097" actId="164"/>
          <ac:spMkLst>
            <pc:docMk/>
            <pc:sldMk cId="3391517488" sldId="422"/>
            <ac:spMk id="267" creationId="{4660D862-6397-5DB2-7549-9AFCBABB2635}"/>
          </ac:spMkLst>
        </pc:spChg>
        <pc:spChg chg="mod">
          <ac:chgData name="Ορέστης Αντωνίου" userId="aa65568b-29c0-48f4-92ec-07a3c5292fa9" providerId="ADAL" clId="{EC67ACED-5FD8-40FC-AA65-B633ACAFDEB7}" dt="2023-02-27T11:10:31.314" v="2085" actId="165"/>
          <ac:spMkLst>
            <pc:docMk/>
            <pc:sldMk cId="3391517488" sldId="422"/>
            <ac:spMk id="274" creationId="{F9C4D70E-3895-4EFD-68CF-36B4AF065B01}"/>
          </ac:spMkLst>
        </pc:spChg>
        <pc:spChg chg="mod">
          <ac:chgData name="Ορέστης Αντωνίου" userId="aa65568b-29c0-48f4-92ec-07a3c5292fa9" providerId="ADAL" clId="{EC67ACED-5FD8-40FC-AA65-B633ACAFDEB7}" dt="2023-02-27T11:10:31.314" v="2085" actId="165"/>
          <ac:spMkLst>
            <pc:docMk/>
            <pc:sldMk cId="3391517488" sldId="422"/>
            <ac:spMk id="275" creationId="{A7385A37-89C2-6120-F192-E46799304573}"/>
          </ac:spMkLst>
        </pc:spChg>
        <pc:spChg chg="mod">
          <ac:chgData name="Ορέστης Αντωνίου" userId="aa65568b-29c0-48f4-92ec-07a3c5292fa9" providerId="ADAL" clId="{EC67ACED-5FD8-40FC-AA65-B633ACAFDEB7}" dt="2023-02-27T11:10:31.314" v="2085" actId="165"/>
          <ac:spMkLst>
            <pc:docMk/>
            <pc:sldMk cId="3391517488" sldId="422"/>
            <ac:spMk id="276" creationId="{F9773A6B-B3B2-2DC3-AAF0-8F4B63E4885A}"/>
          </ac:spMkLst>
        </pc:spChg>
        <pc:spChg chg="mod">
          <ac:chgData name="Ορέστης Αντωνίου" userId="aa65568b-29c0-48f4-92ec-07a3c5292fa9" providerId="ADAL" clId="{EC67ACED-5FD8-40FC-AA65-B633ACAFDEB7}" dt="2023-02-27T11:10:31.314" v="2085" actId="165"/>
          <ac:spMkLst>
            <pc:docMk/>
            <pc:sldMk cId="3391517488" sldId="422"/>
            <ac:spMk id="277" creationId="{10616237-BD7C-7667-59ED-DFCB9368E694}"/>
          </ac:spMkLst>
        </pc:spChg>
        <pc:spChg chg="mod">
          <ac:chgData name="Ορέστης Αντωνίου" userId="aa65568b-29c0-48f4-92ec-07a3c5292fa9" providerId="ADAL" clId="{EC67ACED-5FD8-40FC-AA65-B633ACAFDEB7}" dt="2023-02-27T11:10:31.314" v="2085" actId="165"/>
          <ac:spMkLst>
            <pc:docMk/>
            <pc:sldMk cId="3391517488" sldId="422"/>
            <ac:spMk id="278" creationId="{A2F1772F-B901-3DEF-CCE5-D8D726784583}"/>
          </ac:spMkLst>
        </pc:spChg>
        <pc:spChg chg="mod">
          <ac:chgData name="Ορέστης Αντωνίου" userId="aa65568b-29c0-48f4-92ec-07a3c5292fa9" providerId="ADAL" clId="{EC67ACED-5FD8-40FC-AA65-B633ACAFDEB7}" dt="2023-02-27T12:05:22.757" v="2378" actId="20577"/>
          <ac:spMkLst>
            <pc:docMk/>
            <pc:sldMk cId="3391517488" sldId="422"/>
            <ac:spMk id="279" creationId="{500B2ACC-8328-357C-41B4-E593DD34E341}"/>
          </ac:spMkLst>
        </pc:spChg>
        <pc:spChg chg="mod">
          <ac:chgData name="Ορέστης Αντωνίου" userId="aa65568b-29c0-48f4-92ec-07a3c5292fa9" providerId="ADAL" clId="{EC67ACED-5FD8-40FC-AA65-B633ACAFDEB7}" dt="2023-02-27T11:10:31.314" v="2085" actId="165"/>
          <ac:spMkLst>
            <pc:docMk/>
            <pc:sldMk cId="3391517488" sldId="422"/>
            <ac:spMk id="280" creationId="{A709401C-96BB-9266-0289-A2D56F56B899}"/>
          </ac:spMkLst>
        </pc:spChg>
        <pc:spChg chg="mod">
          <ac:chgData name="Ορέστης Αντωνίου" userId="aa65568b-29c0-48f4-92ec-07a3c5292fa9" providerId="ADAL" clId="{EC67ACED-5FD8-40FC-AA65-B633ACAFDEB7}" dt="2023-02-27T11:10:31.314" v="2085" actId="165"/>
          <ac:spMkLst>
            <pc:docMk/>
            <pc:sldMk cId="3391517488" sldId="422"/>
            <ac:spMk id="281" creationId="{8BAD3314-D67F-499D-AE7A-926ADAAC6D95}"/>
          </ac:spMkLst>
        </pc:spChg>
        <pc:spChg chg="mod">
          <ac:chgData name="Ορέστης Αντωνίου" userId="aa65568b-29c0-48f4-92ec-07a3c5292fa9" providerId="ADAL" clId="{EC67ACED-5FD8-40FC-AA65-B633ACAFDEB7}" dt="2023-02-27T11:10:31.314" v="2085" actId="165"/>
          <ac:spMkLst>
            <pc:docMk/>
            <pc:sldMk cId="3391517488" sldId="422"/>
            <ac:spMk id="282" creationId="{93CB93E6-D111-1B24-41AA-3D0E542E498E}"/>
          </ac:spMkLst>
        </pc:spChg>
        <pc:spChg chg="mod">
          <ac:chgData name="Ορέστης Αντωνίου" userId="aa65568b-29c0-48f4-92ec-07a3c5292fa9" providerId="ADAL" clId="{EC67ACED-5FD8-40FC-AA65-B633ACAFDEB7}" dt="2023-02-27T11:10:31.314" v="2085" actId="165"/>
          <ac:spMkLst>
            <pc:docMk/>
            <pc:sldMk cId="3391517488" sldId="422"/>
            <ac:spMk id="283" creationId="{0345ABFF-C5E2-1567-6D78-2A51F0A08D67}"/>
          </ac:spMkLst>
        </pc:spChg>
        <pc:spChg chg="mod">
          <ac:chgData name="Ορέστης Αντωνίου" userId="aa65568b-29c0-48f4-92ec-07a3c5292fa9" providerId="ADAL" clId="{EC67ACED-5FD8-40FC-AA65-B633ACAFDEB7}" dt="2023-02-27T11:10:31.314" v="2085" actId="165"/>
          <ac:spMkLst>
            <pc:docMk/>
            <pc:sldMk cId="3391517488" sldId="422"/>
            <ac:spMk id="284" creationId="{6385AB21-F53E-E850-7053-D84375E541D5}"/>
          </ac:spMkLst>
        </pc:spChg>
        <pc:spChg chg="mod">
          <ac:chgData name="Ορέστης Αντωνίου" userId="aa65568b-29c0-48f4-92ec-07a3c5292fa9" providerId="ADAL" clId="{EC67ACED-5FD8-40FC-AA65-B633ACAFDEB7}" dt="2023-02-27T11:10:31.314" v="2085" actId="165"/>
          <ac:spMkLst>
            <pc:docMk/>
            <pc:sldMk cId="3391517488" sldId="422"/>
            <ac:spMk id="285" creationId="{01B9C3D6-B724-0542-7768-06D17DB28171}"/>
          </ac:spMkLst>
        </pc:spChg>
        <pc:spChg chg="mod topLvl">
          <ac:chgData name="Ορέστης Αντωνίου" userId="aa65568b-29c0-48f4-92ec-07a3c5292fa9" providerId="ADAL" clId="{EC67ACED-5FD8-40FC-AA65-B633ACAFDEB7}" dt="2023-02-27T11:13:48.251" v="2099" actId="164"/>
          <ac:spMkLst>
            <pc:docMk/>
            <pc:sldMk cId="3391517488" sldId="422"/>
            <ac:spMk id="336" creationId="{04B48166-A0F4-FED2-0174-B2DC01B59704}"/>
          </ac:spMkLst>
        </pc:spChg>
        <pc:spChg chg="mod topLvl">
          <ac:chgData name="Ορέστης Αντωνίου" userId="aa65568b-29c0-48f4-92ec-07a3c5292fa9" providerId="ADAL" clId="{EC67ACED-5FD8-40FC-AA65-B633ACAFDEB7}" dt="2023-02-27T11:13:43.669" v="2098" actId="164"/>
          <ac:spMkLst>
            <pc:docMk/>
            <pc:sldMk cId="3391517488" sldId="422"/>
            <ac:spMk id="337" creationId="{D9C0F564-B3BA-3722-626D-7B63B3BB232B}"/>
          </ac:spMkLst>
        </pc:spChg>
        <pc:grpChg chg="add del mod topLvl">
          <ac:chgData name="Ορέστης Αντωνίου" userId="aa65568b-29c0-48f4-92ec-07a3c5292fa9" providerId="ADAL" clId="{EC67ACED-5FD8-40FC-AA65-B633ACAFDEB7}" dt="2023-02-27T11:10:31.314" v="2085" actId="165"/>
          <ac:grpSpMkLst>
            <pc:docMk/>
            <pc:sldMk cId="3391517488" sldId="422"/>
            <ac:grpSpMk id="29" creationId="{6333D6C5-BB5C-D100-676A-00C0B5ABD1F3}"/>
          </ac:grpSpMkLst>
        </pc:grpChg>
        <pc:grpChg chg="add del mod">
          <ac:chgData name="Ορέστης Αντωνίου" userId="aa65568b-29c0-48f4-92ec-07a3c5292fa9" providerId="ADAL" clId="{EC67ACED-5FD8-40FC-AA65-B633ACAFDEB7}" dt="2023-02-27T11:10:26.546" v="2084" actId="165"/>
          <ac:grpSpMkLst>
            <pc:docMk/>
            <pc:sldMk cId="3391517488" sldId="422"/>
            <ac:grpSpMk id="30" creationId="{68145D83-9C15-A572-A72E-D4DA9E6E96FB}"/>
          </ac:grpSpMkLst>
        </pc:grpChg>
        <pc:grpChg chg="add mod">
          <ac:chgData name="Ορέστης Αντωνίου" userId="aa65568b-29c0-48f4-92ec-07a3c5292fa9" providerId="ADAL" clId="{EC67ACED-5FD8-40FC-AA65-B633ACAFDEB7}" dt="2023-02-27T11:11:45.602" v="2090" actId="164"/>
          <ac:grpSpMkLst>
            <pc:docMk/>
            <pc:sldMk cId="3391517488" sldId="422"/>
            <ac:grpSpMk id="31" creationId="{6984AF72-0717-B279-9CE3-1B586A857B84}"/>
          </ac:grpSpMkLst>
        </pc:grpChg>
        <pc:grpChg chg="add mod">
          <ac:chgData name="Ορέστης Αντωνίου" userId="aa65568b-29c0-48f4-92ec-07a3c5292fa9" providerId="ADAL" clId="{EC67ACED-5FD8-40FC-AA65-B633ACAFDEB7}" dt="2023-02-27T11:11:56.606" v="2091" actId="164"/>
          <ac:grpSpMkLst>
            <pc:docMk/>
            <pc:sldMk cId="3391517488" sldId="422"/>
            <ac:grpSpMk id="32" creationId="{7C708567-EB9A-698A-DA44-D6BD74BE1B54}"/>
          </ac:grpSpMkLst>
        </pc:grpChg>
        <pc:grpChg chg="add mod">
          <ac:chgData name="Ορέστης Αντωνίου" userId="aa65568b-29c0-48f4-92ec-07a3c5292fa9" providerId="ADAL" clId="{EC67ACED-5FD8-40FC-AA65-B633ACAFDEB7}" dt="2023-02-27T11:12:10.267" v="2093" actId="164"/>
          <ac:grpSpMkLst>
            <pc:docMk/>
            <pc:sldMk cId="3391517488" sldId="422"/>
            <ac:grpSpMk id="33" creationId="{105ACD71-8C29-41D0-830E-61CA06846129}"/>
          </ac:grpSpMkLst>
        </pc:grpChg>
        <pc:grpChg chg="add mod">
          <ac:chgData name="Ορέστης Αντωνίου" userId="aa65568b-29c0-48f4-92ec-07a3c5292fa9" providerId="ADAL" clId="{EC67ACED-5FD8-40FC-AA65-B633ACAFDEB7}" dt="2023-02-27T11:12:44.764" v="2094" actId="164"/>
          <ac:grpSpMkLst>
            <pc:docMk/>
            <pc:sldMk cId="3391517488" sldId="422"/>
            <ac:grpSpMk id="34" creationId="{C984F130-0D37-5140-121B-E93751323EB5}"/>
          </ac:grpSpMkLst>
        </pc:grpChg>
        <pc:grpChg chg="add mod">
          <ac:chgData name="Ορέστης Αντωνίου" userId="aa65568b-29c0-48f4-92ec-07a3c5292fa9" providerId="ADAL" clId="{EC67ACED-5FD8-40FC-AA65-B633ACAFDEB7}" dt="2023-02-27T11:13:02.383" v="2095" actId="164"/>
          <ac:grpSpMkLst>
            <pc:docMk/>
            <pc:sldMk cId="3391517488" sldId="422"/>
            <ac:grpSpMk id="35" creationId="{CD8E5DF3-E114-E798-3FF4-C19DE2A29170}"/>
          </ac:grpSpMkLst>
        </pc:grpChg>
        <pc:grpChg chg="add mod">
          <ac:chgData name="Ορέστης Αντωνίου" userId="aa65568b-29c0-48f4-92ec-07a3c5292fa9" providerId="ADAL" clId="{EC67ACED-5FD8-40FC-AA65-B633ACAFDEB7}" dt="2023-02-27T11:13:37.707" v="2097" actId="164"/>
          <ac:grpSpMkLst>
            <pc:docMk/>
            <pc:sldMk cId="3391517488" sldId="422"/>
            <ac:grpSpMk id="36" creationId="{6FA30EBE-FAC5-3636-8C7B-C080DD8F9C49}"/>
          </ac:grpSpMkLst>
        </pc:grpChg>
        <pc:grpChg chg="add mod">
          <ac:chgData name="Ορέστης Αντωνίου" userId="aa65568b-29c0-48f4-92ec-07a3c5292fa9" providerId="ADAL" clId="{EC67ACED-5FD8-40FC-AA65-B633ACAFDEB7}" dt="2023-02-27T11:13:43.669" v="2098" actId="164"/>
          <ac:grpSpMkLst>
            <pc:docMk/>
            <pc:sldMk cId="3391517488" sldId="422"/>
            <ac:grpSpMk id="37" creationId="{0A12E0CD-1068-4C4D-841B-5DC7A2AAD1F8}"/>
          </ac:grpSpMkLst>
        </pc:grpChg>
        <pc:grpChg chg="add mod">
          <ac:chgData name="Ορέστης Αντωνίου" userId="aa65568b-29c0-48f4-92ec-07a3c5292fa9" providerId="ADAL" clId="{EC67ACED-5FD8-40FC-AA65-B633ACAFDEB7}" dt="2023-02-27T11:13:48.251" v="2099" actId="164"/>
          <ac:grpSpMkLst>
            <pc:docMk/>
            <pc:sldMk cId="3391517488" sldId="422"/>
            <ac:grpSpMk id="38" creationId="{E0480734-8E27-B42D-68A6-F4A28E3AEDE5}"/>
          </ac:grpSpMkLst>
        </pc:grpChg>
        <pc:grpChg chg="add mod">
          <ac:chgData name="Ορέστης Αντωνίου" userId="aa65568b-29c0-48f4-92ec-07a3c5292fa9" providerId="ADAL" clId="{EC67ACED-5FD8-40FC-AA65-B633ACAFDEB7}" dt="2023-02-27T11:14:35.855" v="2101" actId="164"/>
          <ac:grpSpMkLst>
            <pc:docMk/>
            <pc:sldMk cId="3391517488" sldId="422"/>
            <ac:grpSpMk id="39" creationId="{131EB44E-1D42-0962-8A81-0DEC5F3D687F}"/>
          </ac:grpSpMkLst>
        </pc:grpChg>
        <pc:grpChg chg="add mod">
          <ac:chgData name="Ορέστης Αντωνίου" userId="aa65568b-29c0-48f4-92ec-07a3c5292fa9" providerId="ADAL" clId="{EC67ACED-5FD8-40FC-AA65-B633ACAFDEB7}" dt="2023-02-27T11:14:55.328" v="2102" actId="164"/>
          <ac:grpSpMkLst>
            <pc:docMk/>
            <pc:sldMk cId="3391517488" sldId="422"/>
            <ac:grpSpMk id="40" creationId="{D88638AC-BAC4-12E7-D673-79CBD0EE53A7}"/>
          </ac:grpSpMkLst>
        </pc:grpChg>
        <pc:grpChg chg="add mod">
          <ac:chgData name="Ορέστης Αντωνίου" userId="aa65568b-29c0-48f4-92ec-07a3c5292fa9" providerId="ADAL" clId="{EC67ACED-5FD8-40FC-AA65-B633ACAFDEB7}" dt="2023-02-27T11:15:22.308" v="2104" actId="164"/>
          <ac:grpSpMkLst>
            <pc:docMk/>
            <pc:sldMk cId="3391517488" sldId="422"/>
            <ac:grpSpMk id="41" creationId="{B76C9D11-33D4-8EE5-4924-A77BF2453A97}"/>
          </ac:grpSpMkLst>
        </pc:grpChg>
        <pc:grpChg chg="add mod">
          <ac:chgData name="Ορέστης Αντωνίου" userId="aa65568b-29c0-48f4-92ec-07a3c5292fa9" providerId="ADAL" clId="{EC67ACED-5FD8-40FC-AA65-B633ACAFDEB7}" dt="2023-02-27T11:15:59.124" v="2105" actId="164"/>
          <ac:grpSpMkLst>
            <pc:docMk/>
            <pc:sldMk cId="3391517488" sldId="422"/>
            <ac:grpSpMk id="42" creationId="{D067E73E-3526-99F3-7B13-72FAC447CB7A}"/>
          </ac:grpSpMkLst>
        </pc:grpChg>
        <pc:grpChg chg="add mod">
          <ac:chgData name="Ορέστης Αντωνίου" userId="aa65568b-29c0-48f4-92ec-07a3c5292fa9" providerId="ADAL" clId="{EC67ACED-5FD8-40FC-AA65-B633ACAFDEB7}" dt="2023-02-27T11:16:09.327" v="2106" actId="164"/>
          <ac:grpSpMkLst>
            <pc:docMk/>
            <pc:sldMk cId="3391517488" sldId="422"/>
            <ac:grpSpMk id="43" creationId="{0D8B3FB6-39AC-C88E-5BB6-8340BD215228}"/>
          </ac:grpSpMkLst>
        </pc:grpChg>
        <pc:grpChg chg="add mod">
          <ac:chgData name="Ορέστης Αντωνίου" userId="aa65568b-29c0-48f4-92ec-07a3c5292fa9" providerId="ADAL" clId="{EC67ACED-5FD8-40FC-AA65-B633ACAFDEB7}" dt="2023-02-27T11:16:14.444" v="2107" actId="164"/>
          <ac:grpSpMkLst>
            <pc:docMk/>
            <pc:sldMk cId="3391517488" sldId="422"/>
            <ac:grpSpMk id="44" creationId="{732645AD-B1C7-8D61-BC4D-BB9742358C8D}"/>
          </ac:grpSpMkLst>
        </pc:grpChg>
        <pc:grpChg chg="add mod">
          <ac:chgData name="Ορέστης Αντωνίου" userId="aa65568b-29c0-48f4-92ec-07a3c5292fa9" providerId="ADAL" clId="{EC67ACED-5FD8-40FC-AA65-B633ACAFDEB7}" dt="2023-02-27T11:16:25.031" v="2108" actId="164"/>
          <ac:grpSpMkLst>
            <pc:docMk/>
            <pc:sldMk cId="3391517488" sldId="422"/>
            <ac:grpSpMk id="45" creationId="{8078EBE4-EAB6-5F40-A064-DF74B1B08947}"/>
          </ac:grpSpMkLst>
        </pc:grpChg>
        <pc:grpChg chg="mod topLvl">
          <ac:chgData name="Ορέστης Αντωνίου" userId="aa65568b-29c0-48f4-92ec-07a3c5292fa9" providerId="ADAL" clId="{EC67ACED-5FD8-40FC-AA65-B633ACAFDEB7}" dt="2023-02-27T11:11:45.602" v="2090" actId="164"/>
          <ac:grpSpMkLst>
            <pc:docMk/>
            <pc:sldMk cId="3391517488" sldId="422"/>
            <ac:grpSpMk id="220" creationId="{572DBADC-4C94-DA9C-EC1E-5F4AC5B0AE63}"/>
          </ac:grpSpMkLst>
        </pc:grpChg>
        <pc:grpChg chg="mod topLvl">
          <ac:chgData name="Ορέστης Αντωνίου" userId="aa65568b-29c0-48f4-92ec-07a3c5292fa9" providerId="ADAL" clId="{EC67ACED-5FD8-40FC-AA65-B633ACAFDEB7}" dt="2023-02-27T11:11:56.606" v="2091" actId="164"/>
          <ac:grpSpMkLst>
            <pc:docMk/>
            <pc:sldMk cId="3391517488" sldId="422"/>
            <ac:grpSpMk id="221" creationId="{07EE57C8-AA3E-F0D8-38AD-0A5A9BA720A4}"/>
          </ac:grpSpMkLst>
        </pc:grpChg>
        <pc:grpChg chg="mod topLvl">
          <ac:chgData name="Ορέστης Αντωνίου" userId="aa65568b-29c0-48f4-92ec-07a3c5292fa9" providerId="ADAL" clId="{EC67ACED-5FD8-40FC-AA65-B633ACAFDEB7}" dt="2023-02-27T11:13:02.383" v="2095" actId="164"/>
          <ac:grpSpMkLst>
            <pc:docMk/>
            <pc:sldMk cId="3391517488" sldId="422"/>
            <ac:grpSpMk id="222" creationId="{37079EA1-3979-586B-7A6F-460907E62578}"/>
          </ac:grpSpMkLst>
        </pc:grpChg>
        <pc:grpChg chg="mod topLvl">
          <ac:chgData name="Ορέστης Αντωνίου" userId="aa65568b-29c0-48f4-92ec-07a3c5292fa9" providerId="ADAL" clId="{EC67ACED-5FD8-40FC-AA65-B633ACAFDEB7}" dt="2023-02-27T11:14:35.855" v="2101" actId="164"/>
          <ac:grpSpMkLst>
            <pc:docMk/>
            <pc:sldMk cId="3391517488" sldId="422"/>
            <ac:grpSpMk id="223" creationId="{5A759C05-B17E-8EE9-3D71-E76D553BF5D1}"/>
          </ac:grpSpMkLst>
        </pc:grpChg>
        <pc:grpChg chg="mod topLvl">
          <ac:chgData name="Ορέστης Αντωνίου" userId="aa65568b-29c0-48f4-92ec-07a3c5292fa9" providerId="ADAL" clId="{EC67ACED-5FD8-40FC-AA65-B633ACAFDEB7}" dt="2023-02-27T11:14:55.328" v="2102" actId="164"/>
          <ac:grpSpMkLst>
            <pc:docMk/>
            <pc:sldMk cId="3391517488" sldId="422"/>
            <ac:grpSpMk id="226" creationId="{A589B529-2090-8F88-3C46-BF4F1829D5E7}"/>
          </ac:grpSpMkLst>
        </pc:grpChg>
        <pc:grpChg chg="mod topLvl">
          <ac:chgData name="Ορέστης Αντωνίου" userId="aa65568b-29c0-48f4-92ec-07a3c5292fa9" providerId="ADAL" clId="{EC67ACED-5FD8-40FC-AA65-B633ACAFDEB7}" dt="2023-02-27T11:15:22.308" v="2104" actId="164"/>
          <ac:grpSpMkLst>
            <pc:docMk/>
            <pc:sldMk cId="3391517488" sldId="422"/>
            <ac:grpSpMk id="227" creationId="{20BEBCC3-C1A7-80E1-63CB-780A0A1EE35D}"/>
          </ac:grpSpMkLst>
        </pc:grpChg>
        <pc:grpChg chg="mod topLvl">
          <ac:chgData name="Ορέστης Αντωνίου" userId="aa65568b-29c0-48f4-92ec-07a3c5292fa9" providerId="ADAL" clId="{EC67ACED-5FD8-40FC-AA65-B633ACAFDEB7}" dt="2023-02-27T11:10:31.314" v="2085" actId="165"/>
          <ac:grpSpMkLst>
            <pc:docMk/>
            <pc:sldMk cId="3391517488" sldId="422"/>
            <ac:grpSpMk id="237" creationId="{B4980A60-A326-AB23-AD22-DD572FE0055C}"/>
          </ac:grpSpMkLst>
        </pc:grpChg>
        <pc:grpChg chg="mod topLvl">
          <ac:chgData name="Ορέστης Αντωνίου" userId="aa65568b-29c0-48f4-92ec-07a3c5292fa9" providerId="ADAL" clId="{EC67ACED-5FD8-40FC-AA65-B633ACAFDEB7}" dt="2023-02-27T11:10:31.314" v="2085" actId="165"/>
          <ac:grpSpMkLst>
            <pc:docMk/>
            <pc:sldMk cId="3391517488" sldId="422"/>
            <ac:grpSpMk id="238" creationId="{F7EFDE09-A7DB-03B5-5C27-41537E99EE27}"/>
          </ac:grpSpMkLst>
        </pc:grpChg>
        <pc:grpChg chg="del mod topLvl">
          <ac:chgData name="Ορέστης Αντωνίου" userId="aa65568b-29c0-48f4-92ec-07a3c5292fa9" providerId="ADAL" clId="{EC67ACED-5FD8-40FC-AA65-B633ACAFDEB7}" dt="2023-02-27T11:13:13.757" v="2096" actId="165"/>
          <ac:grpSpMkLst>
            <pc:docMk/>
            <pc:sldMk cId="3391517488" sldId="422"/>
            <ac:grpSpMk id="239" creationId="{3A51F8B0-4C18-E207-C36B-41905740F29C}"/>
          </ac:grpSpMkLst>
        </pc:grpChg>
        <pc:grpChg chg="del mod topLvl">
          <ac:chgData name="Ορέστης Αντωνίου" userId="aa65568b-29c0-48f4-92ec-07a3c5292fa9" providerId="ADAL" clId="{EC67ACED-5FD8-40FC-AA65-B633ACAFDEB7}" dt="2023-02-27T11:12:03.831" v="2092" actId="165"/>
          <ac:grpSpMkLst>
            <pc:docMk/>
            <pc:sldMk cId="3391517488" sldId="422"/>
            <ac:grpSpMk id="240" creationId="{C7C1D9B6-D796-F005-80B5-9EE86D3F6106}"/>
          </ac:grpSpMkLst>
        </pc:grpChg>
        <pc:grpChg chg="mod topLvl">
          <ac:chgData name="Ορέστης Αντωνίου" userId="aa65568b-29c0-48f4-92ec-07a3c5292fa9" providerId="ADAL" clId="{EC67ACED-5FD8-40FC-AA65-B633ACAFDEB7}" dt="2023-02-27T11:12:44.764" v="2094" actId="164"/>
          <ac:grpSpMkLst>
            <pc:docMk/>
            <pc:sldMk cId="3391517488" sldId="422"/>
            <ac:grpSpMk id="252" creationId="{DC4A8EF5-7533-A6C5-48C3-B43B1547A936}"/>
          </ac:grpSpMkLst>
        </pc:grpChg>
        <pc:grpChg chg="add del mod topLvl">
          <ac:chgData name="Ορέστης Αντωνίου" userId="aa65568b-29c0-48f4-92ec-07a3c5292fa9" providerId="ADAL" clId="{EC67ACED-5FD8-40FC-AA65-B633ACAFDEB7}" dt="2023-02-27T11:10:31.314" v="2085" actId="165"/>
          <ac:grpSpMkLst>
            <pc:docMk/>
            <pc:sldMk cId="3391517488" sldId="422"/>
            <ac:grpSpMk id="338" creationId="{F0E9C6DA-8303-32A2-C55E-2C9009BCEAE0}"/>
          </ac:grpSpMkLst>
        </pc:grpChg>
        <pc:picChg chg="mod topLvl">
          <ac:chgData name="Ορέστης Αντωνίου" userId="aa65568b-29c0-48f4-92ec-07a3c5292fa9" providerId="ADAL" clId="{EC67ACED-5FD8-40FC-AA65-B633ACAFDEB7}" dt="2023-02-27T11:12:10.267" v="2093" actId="164"/>
          <ac:picMkLst>
            <pc:docMk/>
            <pc:sldMk cId="3391517488" sldId="422"/>
            <ac:picMk id="250" creationId="{046C0025-63FB-D221-FA1E-44AA13CFCAD7}"/>
          </ac:picMkLst>
        </pc:picChg>
        <pc:picChg chg="mod topLvl">
          <ac:chgData name="Ορέστης Αντωνίου" userId="aa65568b-29c0-48f4-92ec-07a3c5292fa9" providerId="ADAL" clId="{EC67ACED-5FD8-40FC-AA65-B633ACAFDEB7}" dt="2023-02-27T11:12:10.267" v="2093" actId="164"/>
          <ac:picMkLst>
            <pc:docMk/>
            <pc:sldMk cId="3391517488" sldId="422"/>
            <ac:picMk id="251" creationId="{650E1FAD-AF16-6311-B01D-DCBCAD32B162}"/>
          </ac:picMkLst>
        </pc:picChg>
        <pc:picChg chg="mod">
          <ac:chgData name="Ορέστης Αντωνίου" userId="aa65568b-29c0-48f4-92ec-07a3c5292fa9" providerId="ADAL" clId="{EC67ACED-5FD8-40FC-AA65-B633ACAFDEB7}" dt="2023-02-27T11:12:03.831" v="2092" actId="165"/>
          <ac:picMkLst>
            <pc:docMk/>
            <pc:sldMk cId="3391517488" sldId="422"/>
            <ac:picMk id="259" creationId="{2CFA2CAE-46C1-BECE-C655-091A3EFDC062}"/>
          </ac:picMkLst>
        </pc:picChg>
        <pc:picChg chg="mod topLvl">
          <ac:chgData name="Ορέστης Αντωνίου" userId="aa65568b-29c0-48f4-92ec-07a3c5292fa9" providerId="ADAL" clId="{EC67ACED-5FD8-40FC-AA65-B633ACAFDEB7}" dt="2023-02-27T11:13:43.669" v="2098" actId="164"/>
          <ac:picMkLst>
            <pc:docMk/>
            <pc:sldMk cId="3391517488" sldId="422"/>
            <ac:picMk id="262" creationId="{63544775-0132-DDF6-20B0-19A2CDD3D55E}"/>
          </ac:picMkLst>
        </pc:picChg>
        <pc:picChg chg="mod topLvl">
          <ac:chgData name="Ορέστης Αντωνίου" userId="aa65568b-29c0-48f4-92ec-07a3c5292fa9" providerId="ADAL" clId="{EC67ACED-5FD8-40FC-AA65-B633ACAFDEB7}" dt="2023-02-27T11:13:37.707" v="2097" actId="164"/>
          <ac:picMkLst>
            <pc:docMk/>
            <pc:sldMk cId="3391517488" sldId="422"/>
            <ac:picMk id="264" creationId="{63A13417-8F25-C130-4B61-687802EEDC4F}"/>
          </ac:picMkLst>
        </pc:picChg>
        <pc:picChg chg="mod topLvl">
          <ac:chgData name="Ορέστης Αντωνίου" userId="aa65568b-29c0-48f4-92ec-07a3c5292fa9" providerId="ADAL" clId="{EC67ACED-5FD8-40FC-AA65-B633ACAFDEB7}" dt="2023-02-27T11:13:37.707" v="2097" actId="164"/>
          <ac:picMkLst>
            <pc:docMk/>
            <pc:sldMk cId="3391517488" sldId="422"/>
            <ac:picMk id="265" creationId="{42D2E86D-B940-0434-B86F-BF519565FAC8}"/>
          </ac:picMkLst>
        </pc:picChg>
        <pc:picChg chg="mod">
          <ac:chgData name="Ορέστης Αντωνίου" userId="aa65568b-29c0-48f4-92ec-07a3c5292fa9" providerId="ADAL" clId="{EC67ACED-5FD8-40FC-AA65-B633ACAFDEB7}" dt="2023-02-27T11:10:31.314" v="2085" actId="165"/>
          <ac:picMkLst>
            <pc:docMk/>
            <pc:sldMk cId="3391517488" sldId="422"/>
            <ac:picMk id="268" creationId="{F916E05A-BBD0-EEFB-8ADD-283E8DA42EAF}"/>
          </ac:picMkLst>
        </pc:picChg>
        <pc:picChg chg="mod">
          <ac:chgData name="Ορέστης Αντωνίου" userId="aa65568b-29c0-48f4-92ec-07a3c5292fa9" providerId="ADAL" clId="{EC67ACED-5FD8-40FC-AA65-B633ACAFDEB7}" dt="2023-02-27T11:10:31.314" v="2085" actId="165"/>
          <ac:picMkLst>
            <pc:docMk/>
            <pc:sldMk cId="3391517488" sldId="422"/>
            <ac:picMk id="269" creationId="{1F184DAF-67D6-BA81-07E6-F5E46833D51B}"/>
          </ac:picMkLst>
        </pc:picChg>
        <pc:picChg chg="mod">
          <ac:chgData name="Ορέστης Αντωνίου" userId="aa65568b-29c0-48f4-92ec-07a3c5292fa9" providerId="ADAL" clId="{EC67ACED-5FD8-40FC-AA65-B633ACAFDEB7}" dt="2023-02-27T11:10:31.314" v="2085" actId="165"/>
          <ac:picMkLst>
            <pc:docMk/>
            <pc:sldMk cId="3391517488" sldId="422"/>
            <ac:picMk id="270" creationId="{2CE59023-4040-F699-1328-C1C63A39EE67}"/>
          </ac:picMkLst>
        </pc:picChg>
        <pc:picChg chg="mod">
          <ac:chgData name="Ορέστης Αντωνίου" userId="aa65568b-29c0-48f4-92ec-07a3c5292fa9" providerId="ADAL" clId="{EC67ACED-5FD8-40FC-AA65-B633ACAFDEB7}" dt="2023-02-27T11:10:31.314" v="2085" actId="165"/>
          <ac:picMkLst>
            <pc:docMk/>
            <pc:sldMk cId="3391517488" sldId="422"/>
            <ac:picMk id="271" creationId="{674B2ACD-8BD7-D4CC-AAF2-FA5800BD31B7}"/>
          </ac:picMkLst>
        </pc:picChg>
        <pc:picChg chg="mod topLvl">
          <ac:chgData name="Ορέστης Αντωνίου" userId="aa65568b-29c0-48f4-92ec-07a3c5292fa9" providerId="ADAL" clId="{EC67ACED-5FD8-40FC-AA65-B633ACAFDEB7}" dt="2023-02-27T11:13:48.251" v="2099" actId="164"/>
          <ac:picMkLst>
            <pc:docMk/>
            <pc:sldMk cId="3391517488" sldId="422"/>
            <ac:picMk id="272" creationId="{C920ADC7-2C0B-85E2-F0A7-ED002FE76FC0}"/>
          </ac:picMkLst>
        </pc:picChg>
        <pc:cxnChg chg="add mod topLvl">
          <ac:chgData name="Ορέστης Αντωνίου" userId="aa65568b-29c0-48f4-92ec-07a3c5292fa9" providerId="ADAL" clId="{EC67ACED-5FD8-40FC-AA65-B633ACAFDEB7}" dt="2023-02-27T11:16:14.444" v="2107" actId="164"/>
          <ac:cxnSpMkLst>
            <pc:docMk/>
            <pc:sldMk cId="3391517488" sldId="422"/>
            <ac:cxnSpMk id="9" creationId="{EC3919F6-C9BE-B71E-3BDE-7673B3A4531C}"/>
          </ac:cxnSpMkLst>
        </pc:cxnChg>
        <pc:cxnChg chg="add mod topLvl">
          <ac:chgData name="Ορέστης Αντωνίου" userId="aa65568b-29c0-48f4-92ec-07a3c5292fa9" providerId="ADAL" clId="{EC67ACED-5FD8-40FC-AA65-B633ACAFDEB7}" dt="2023-02-27T11:15:59.124" v="2105" actId="164"/>
          <ac:cxnSpMkLst>
            <pc:docMk/>
            <pc:sldMk cId="3391517488" sldId="422"/>
            <ac:cxnSpMk id="25" creationId="{8A6C4A31-3CDE-1B4C-17D1-FCA7ECC02305}"/>
          </ac:cxnSpMkLst>
        </pc:cxnChg>
        <pc:cxnChg chg="mod topLvl">
          <ac:chgData name="Ορέστης Αντωνίου" userId="aa65568b-29c0-48f4-92ec-07a3c5292fa9" providerId="ADAL" clId="{EC67ACED-5FD8-40FC-AA65-B633ACAFDEB7}" dt="2023-02-27T11:11:56.606" v="2091" actId="164"/>
          <ac:cxnSpMkLst>
            <pc:docMk/>
            <pc:sldMk cId="3391517488" sldId="422"/>
            <ac:cxnSpMk id="228" creationId="{1B12A86B-A139-6FA2-FF3C-B8EB649E2C5D}"/>
          </ac:cxnSpMkLst>
        </pc:cxnChg>
        <pc:cxnChg chg="mod topLvl">
          <ac:chgData name="Ορέστης Αντωνίου" userId="aa65568b-29c0-48f4-92ec-07a3c5292fa9" providerId="ADAL" clId="{EC67ACED-5FD8-40FC-AA65-B633ACAFDEB7}" dt="2023-02-27T11:14:35.855" v="2101" actId="164"/>
          <ac:cxnSpMkLst>
            <pc:docMk/>
            <pc:sldMk cId="3391517488" sldId="422"/>
            <ac:cxnSpMk id="229" creationId="{A0DB0BD8-5A35-CAD2-F451-2C7F1575DE47}"/>
          </ac:cxnSpMkLst>
        </pc:cxnChg>
        <pc:cxnChg chg="mod ord topLvl">
          <ac:chgData name="Ορέστης Αντωνίου" userId="aa65568b-29c0-48f4-92ec-07a3c5292fa9" providerId="ADAL" clId="{EC67ACED-5FD8-40FC-AA65-B633ACAFDEB7}" dt="2023-02-27T11:25:02.066" v="2147" actId="166"/>
          <ac:cxnSpMkLst>
            <pc:docMk/>
            <pc:sldMk cId="3391517488" sldId="422"/>
            <ac:cxnSpMk id="232" creationId="{8EA1332E-B3A0-FDEC-2ED1-B6426C79BA9F}"/>
          </ac:cxnSpMkLst>
        </pc:cxnChg>
        <pc:cxnChg chg="mod topLvl">
          <ac:chgData name="Ορέστης Αντωνίου" userId="aa65568b-29c0-48f4-92ec-07a3c5292fa9" providerId="ADAL" clId="{EC67ACED-5FD8-40FC-AA65-B633ACAFDEB7}" dt="2023-02-27T11:13:02.383" v="2095" actId="164"/>
          <ac:cxnSpMkLst>
            <pc:docMk/>
            <pc:sldMk cId="3391517488" sldId="422"/>
            <ac:cxnSpMk id="233" creationId="{C8389901-ED20-2489-F7BB-27481D561304}"/>
          </ac:cxnSpMkLst>
        </pc:cxnChg>
        <pc:cxnChg chg="mod topLvl">
          <ac:chgData name="Ορέστης Αντωνίου" userId="aa65568b-29c0-48f4-92ec-07a3c5292fa9" providerId="ADAL" clId="{EC67ACED-5FD8-40FC-AA65-B633ACAFDEB7}" dt="2023-02-27T11:15:22.308" v="2104" actId="164"/>
          <ac:cxnSpMkLst>
            <pc:docMk/>
            <pc:sldMk cId="3391517488" sldId="422"/>
            <ac:cxnSpMk id="234" creationId="{B60A4E34-AFAA-E754-F6C4-575DDEEB6AC6}"/>
          </ac:cxnSpMkLst>
        </pc:cxnChg>
        <pc:cxnChg chg="mod topLvl">
          <ac:chgData name="Ορέστης Αντωνίου" userId="aa65568b-29c0-48f4-92ec-07a3c5292fa9" providerId="ADAL" clId="{EC67ACED-5FD8-40FC-AA65-B633ACAFDEB7}" dt="2023-02-27T11:14:55.328" v="2102" actId="164"/>
          <ac:cxnSpMkLst>
            <pc:docMk/>
            <pc:sldMk cId="3391517488" sldId="422"/>
            <ac:cxnSpMk id="235" creationId="{22882EA5-AEF6-9D7A-EEC0-083152B3EC32}"/>
          </ac:cxnSpMkLst>
        </pc:cxnChg>
        <pc:cxnChg chg="mod topLvl">
          <ac:chgData name="Ορέστης Αντωνίου" userId="aa65568b-29c0-48f4-92ec-07a3c5292fa9" providerId="ADAL" clId="{EC67ACED-5FD8-40FC-AA65-B633ACAFDEB7}" dt="2023-02-27T11:16:25.031" v="2108" actId="164"/>
          <ac:cxnSpMkLst>
            <pc:docMk/>
            <pc:sldMk cId="3391517488" sldId="422"/>
            <ac:cxnSpMk id="241" creationId="{0CD88E05-4D17-1A21-AC24-3509CA3BE5FE}"/>
          </ac:cxnSpMkLst>
        </pc:cxnChg>
        <pc:cxnChg chg="mod topLvl">
          <ac:chgData name="Ορέστης Αντωνίου" userId="aa65568b-29c0-48f4-92ec-07a3c5292fa9" providerId="ADAL" clId="{EC67ACED-5FD8-40FC-AA65-B633ACAFDEB7}" dt="2023-02-27T11:27:37.330" v="2154" actId="17032"/>
          <ac:cxnSpMkLst>
            <pc:docMk/>
            <pc:sldMk cId="3391517488" sldId="422"/>
            <ac:cxnSpMk id="242" creationId="{68C86419-FE15-08A6-5761-83EE54BA2330}"/>
          </ac:cxnSpMkLst>
        </pc:cxnChg>
        <pc:cxnChg chg="mod ord topLvl">
          <ac:chgData name="Ορέστης Αντωνίου" userId="aa65568b-29c0-48f4-92ec-07a3c5292fa9" providerId="ADAL" clId="{EC67ACED-5FD8-40FC-AA65-B633ACAFDEB7}" dt="2023-02-27T11:15:04.066" v="2103" actId="166"/>
          <ac:cxnSpMkLst>
            <pc:docMk/>
            <pc:sldMk cId="3391517488" sldId="422"/>
            <ac:cxnSpMk id="245" creationId="{EDFA2BBB-8325-284E-648D-2473EA3DA7DD}"/>
          </ac:cxnSpMkLst>
        </pc:cxnChg>
        <pc:cxnChg chg="del mod">
          <ac:chgData name="Ορέστης Αντωνίου" userId="aa65568b-29c0-48f4-92ec-07a3c5292fa9" providerId="ADAL" clId="{EC67ACED-5FD8-40FC-AA65-B633ACAFDEB7}" dt="2023-02-27T09:02:52.969" v="467" actId="21"/>
          <ac:cxnSpMkLst>
            <pc:docMk/>
            <pc:sldMk cId="3391517488" sldId="422"/>
            <ac:cxnSpMk id="246" creationId="{1963A096-930B-3430-E4AC-AAC3E3137798}"/>
          </ac:cxnSpMkLst>
        </pc:cxnChg>
        <pc:cxnChg chg="mod topLvl">
          <ac:chgData name="Ορέστης Αντωνίου" userId="aa65568b-29c0-48f4-92ec-07a3c5292fa9" providerId="ADAL" clId="{EC67ACED-5FD8-40FC-AA65-B633ACAFDEB7}" dt="2023-02-27T11:16:09.327" v="2106" actId="164"/>
          <ac:cxnSpMkLst>
            <pc:docMk/>
            <pc:sldMk cId="3391517488" sldId="422"/>
            <ac:cxnSpMk id="247" creationId="{615B6C74-F697-91A8-9C58-7966EB8C2F88}"/>
          </ac:cxnSpMkLst>
        </pc:cxnChg>
        <pc:cxnChg chg="del mod">
          <ac:chgData name="Ορέστης Αντωνίου" userId="aa65568b-29c0-48f4-92ec-07a3c5292fa9" providerId="ADAL" clId="{EC67ACED-5FD8-40FC-AA65-B633ACAFDEB7}" dt="2023-02-27T09:02:50.765" v="466" actId="21"/>
          <ac:cxnSpMkLst>
            <pc:docMk/>
            <pc:sldMk cId="3391517488" sldId="422"/>
            <ac:cxnSpMk id="249" creationId="{6B232109-8FB9-D226-B578-883B1F282DD2}"/>
          </ac:cxnSpMkLst>
        </pc:cxnChg>
        <pc:cxnChg chg="mod topLvl">
          <ac:chgData name="Ορέστης Αντωνίου" userId="aa65568b-29c0-48f4-92ec-07a3c5292fa9" providerId="ADAL" clId="{EC67ACED-5FD8-40FC-AA65-B633ACAFDEB7}" dt="2023-02-27T11:12:44.764" v="2094" actId="164"/>
          <ac:cxnSpMkLst>
            <pc:docMk/>
            <pc:sldMk cId="3391517488" sldId="422"/>
            <ac:cxnSpMk id="254" creationId="{A214D5C5-8229-7978-5548-61283B039E37}"/>
          </ac:cxnSpMkLst>
        </pc:cxnChg>
        <pc:cxnChg chg="mod topLvl">
          <ac:chgData name="Ορέστης Αντωνίου" userId="aa65568b-29c0-48f4-92ec-07a3c5292fa9" providerId="ADAL" clId="{EC67ACED-5FD8-40FC-AA65-B633ACAFDEB7}" dt="2023-02-27T11:12:44.764" v="2094" actId="164"/>
          <ac:cxnSpMkLst>
            <pc:docMk/>
            <pc:sldMk cId="3391517488" sldId="422"/>
            <ac:cxnSpMk id="255" creationId="{9A516796-E2EA-3649-4E67-7CB52EA04096}"/>
          </ac:cxnSpMkLst>
        </pc:cxnChg>
        <pc:cxnChg chg="mod topLvl">
          <ac:chgData name="Ορέστης Αντωνίου" userId="aa65568b-29c0-48f4-92ec-07a3c5292fa9" providerId="ADAL" clId="{EC67ACED-5FD8-40FC-AA65-B633ACAFDEB7}" dt="2023-02-27T11:12:44.764" v="2094" actId="164"/>
          <ac:cxnSpMkLst>
            <pc:docMk/>
            <pc:sldMk cId="3391517488" sldId="422"/>
            <ac:cxnSpMk id="256" creationId="{4A72B828-A815-5930-A143-D91CF2261C0A}"/>
          </ac:cxnSpMkLst>
        </pc:cxnChg>
        <pc:cxnChg chg="mod topLvl">
          <ac:chgData name="Ορέστης Αντωνίου" userId="aa65568b-29c0-48f4-92ec-07a3c5292fa9" providerId="ADAL" clId="{EC67ACED-5FD8-40FC-AA65-B633ACAFDEB7}" dt="2023-02-27T11:12:44.764" v="2094" actId="164"/>
          <ac:cxnSpMkLst>
            <pc:docMk/>
            <pc:sldMk cId="3391517488" sldId="422"/>
            <ac:cxnSpMk id="257" creationId="{345B4897-D810-F746-4420-F496DE810B22}"/>
          </ac:cxnSpMkLst>
        </pc:cxnChg>
        <pc:cxnChg chg="mod topLvl">
          <ac:chgData name="Ορέστης Αντωνίου" userId="aa65568b-29c0-48f4-92ec-07a3c5292fa9" providerId="ADAL" clId="{EC67ACED-5FD8-40FC-AA65-B633ACAFDEB7}" dt="2023-02-27T11:12:44.764" v="2094" actId="164"/>
          <ac:cxnSpMkLst>
            <pc:docMk/>
            <pc:sldMk cId="3391517488" sldId="422"/>
            <ac:cxnSpMk id="258" creationId="{55745DCD-AED9-D145-8087-23BE6A8BAAAA}"/>
          </ac:cxnSpMkLst>
        </pc:cxnChg>
      </pc:sldChg>
      <pc:sldChg chg="addSp delSp modSp mod modAnim">
        <pc:chgData name="Ορέστης Αντωνίου" userId="aa65568b-29c0-48f4-92ec-07a3c5292fa9" providerId="ADAL" clId="{EC67ACED-5FD8-40FC-AA65-B633ACAFDEB7}" dt="2023-02-27T12:05:38.023" v="2395" actId="20577"/>
        <pc:sldMkLst>
          <pc:docMk/>
          <pc:sldMk cId="1244729361" sldId="423"/>
        </pc:sldMkLst>
        <pc:spChg chg="mod topLvl">
          <ac:chgData name="Ορέστης Αντωνίου" userId="aa65568b-29c0-48f4-92ec-07a3c5292fa9" providerId="ADAL" clId="{EC67ACED-5FD8-40FC-AA65-B633ACAFDEB7}" dt="2023-02-27T10:31:56.950" v="2036" actId="164"/>
          <ac:spMkLst>
            <pc:docMk/>
            <pc:sldMk cId="1244729361" sldId="423"/>
            <ac:spMk id="102" creationId="{21B60957-3EEA-36B9-E4A3-F0643F813E80}"/>
          </ac:spMkLst>
        </pc:spChg>
        <pc:spChg chg="mod topLvl">
          <ac:chgData name="Ορέστης Αντωνίου" userId="aa65568b-29c0-48f4-92ec-07a3c5292fa9" providerId="ADAL" clId="{EC67ACED-5FD8-40FC-AA65-B633ACAFDEB7}" dt="2023-02-27T10:33:04.720" v="2038" actId="164"/>
          <ac:spMkLst>
            <pc:docMk/>
            <pc:sldMk cId="1244729361" sldId="423"/>
            <ac:spMk id="107" creationId="{9B9B60C8-BF28-BB3C-5465-1C6A9C30895D}"/>
          </ac:spMkLst>
        </pc:spChg>
        <pc:spChg chg="mod topLvl">
          <ac:chgData name="Ορέστης Αντωνίου" userId="aa65568b-29c0-48f4-92ec-07a3c5292fa9" providerId="ADAL" clId="{EC67ACED-5FD8-40FC-AA65-B633ACAFDEB7}" dt="2023-02-27T10:30:37.832" v="2035" actId="165"/>
          <ac:spMkLst>
            <pc:docMk/>
            <pc:sldMk cId="1244729361" sldId="423"/>
            <ac:spMk id="108" creationId="{7FBBE1E6-B684-26E7-FCC9-129998C5EDDC}"/>
          </ac:spMkLst>
        </pc:spChg>
        <pc:spChg chg="mod topLvl">
          <ac:chgData name="Ορέστης Αντωνίου" userId="aa65568b-29c0-48f4-92ec-07a3c5292fa9" providerId="ADAL" clId="{EC67ACED-5FD8-40FC-AA65-B633ACAFDEB7}" dt="2023-02-27T10:42:48.329" v="2061" actId="164"/>
          <ac:spMkLst>
            <pc:docMk/>
            <pc:sldMk cId="1244729361" sldId="423"/>
            <ac:spMk id="113" creationId="{407323D1-5CED-492B-EC6F-05D632966961}"/>
          </ac:spMkLst>
        </pc:spChg>
        <pc:spChg chg="mod topLvl">
          <ac:chgData name="Ορέστης Αντωνίου" userId="aa65568b-29c0-48f4-92ec-07a3c5292fa9" providerId="ADAL" clId="{EC67ACED-5FD8-40FC-AA65-B633ACAFDEB7}" dt="2023-02-27T10:43:46.238" v="2067" actId="164"/>
          <ac:spMkLst>
            <pc:docMk/>
            <pc:sldMk cId="1244729361" sldId="423"/>
            <ac:spMk id="114" creationId="{A52AC6E7-6D01-D611-E705-779A0E270197}"/>
          </ac:spMkLst>
        </pc:spChg>
        <pc:spChg chg="mod topLvl">
          <ac:chgData name="Ορέστης Αντωνίου" userId="aa65568b-29c0-48f4-92ec-07a3c5292fa9" providerId="ADAL" clId="{EC67ACED-5FD8-40FC-AA65-B633ACAFDEB7}" dt="2023-02-27T10:44:39.435" v="2071" actId="164"/>
          <ac:spMkLst>
            <pc:docMk/>
            <pc:sldMk cId="1244729361" sldId="423"/>
            <ac:spMk id="127" creationId="{9FD5B4AD-C874-32AA-FB0F-4C22A5A51A24}"/>
          </ac:spMkLst>
        </pc:spChg>
        <pc:spChg chg="mod">
          <ac:chgData name="Ορέστης Αντωνίου" userId="aa65568b-29c0-48f4-92ec-07a3c5292fa9" providerId="ADAL" clId="{EC67ACED-5FD8-40FC-AA65-B633ACAFDEB7}" dt="2023-02-27T10:30:37.832" v="2035" actId="165"/>
          <ac:spMkLst>
            <pc:docMk/>
            <pc:sldMk cId="1244729361" sldId="423"/>
            <ac:spMk id="138" creationId="{9AAEE181-7FCE-F4BC-2245-91E7DD97E54C}"/>
          </ac:spMkLst>
        </pc:spChg>
        <pc:spChg chg="mod">
          <ac:chgData name="Ορέστης Αντωνίου" userId="aa65568b-29c0-48f4-92ec-07a3c5292fa9" providerId="ADAL" clId="{EC67ACED-5FD8-40FC-AA65-B633ACAFDEB7}" dt="2023-02-27T10:30:37.832" v="2035" actId="165"/>
          <ac:spMkLst>
            <pc:docMk/>
            <pc:sldMk cId="1244729361" sldId="423"/>
            <ac:spMk id="139" creationId="{42B297A2-497C-B886-9676-4C19E7D9AD5D}"/>
          </ac:spMkLst>
        </pc:spChg>
        <pc:spChg chg="mod">
          <ac:chgData name="Ορέστης Αντωνίου" userId="aa65568b-29c0-48f4-92ec-07a3c5292fa9" providerId="ADAL" clId="{EC67ACED-5FD8-40FC-AA65-B633ACAFDEB7}" dt="2023-02-27T10:42:03.352" v="2060" actId="165"/>
          <ac:spMkLst>
            <pc:docMk/>
            <pc:sldMk cId="1244729361" sldId="423"/>
            <ac:spMk id="140" creationId="{609F0949-09D7-5BCD-CE71-31335186F260}"/>
          </ac:spMkLst>
        </pc:spChg>
        <pc:spChg chg="mod">
          <ac:chgData name="Ορέστης Αντωνίου" userId="aa65568b-29c0-48f4-92ec-07a3c5292fa9" providerId="ADAL" clId="{EC67ACED-5FD8-40FC-AA65-B633ACAFDEB7}" dt="2023-02-27T10:42:03.352" v="2060" actId="165"/>
          <ac:spMkLst>
            <pc:docMk/>
            <pc:sldMk cId="1244729361" sldId="423"/>
            <ac:spMk id="141" creationId="{7FD07412-5DEF-E416-EF7C-CE969DAF9C75}"/>
          </ac:spMkLst>
        </pc:spChg>
        <pc:spChg chg="mod">
          <ac:chgData name="Ορέστης Αντωνίου" userId="aa65568b-29c0-48f4-92ec-07a3c5292fa9" providerId="ADAL" clId="{EC67ACED-5FD8-40FC-AA65-B633ACAFDEB7}" dt="2023-02-27T10:30:37.832" v="2035" actId="165"/>
          <ac:spMkLst>
            <pc:docMk/>
            <pc:sldMk cId="1244729361" sldId="423"/>
            <ac:spMk id="142" creationId="{F481F094-6BE0-54E1-983C-9C22C2917E50}"/>
          </ac:spMkLst>
        </pc:spChg>
        <pc:spChg chg="mod">
          <ac:chgData name="Ορέστης Αντωνίου" userId="aa65568b-29c0-48f4-92ec-07a3c5292fa9" providerId="ADAL" clId="{EC67ACED-5FD8-40FC-AA65-B633ACAFDEB7}" dt="2023-02-27T12:05:38.023" v="2395" actId="20577"/>
          <ac:spMkLst>
            <pc:docMk/>
            <pc:sldMk cId="1244729361" sldId="423"/>
            <ac:spMk id="143" creationId="{2DAEB66E-CA30-9941-875B-66586A80E5F9}"/>
          </ac:spMkLst>
        </pc:spChg>
        <pc:spChg chg="mod">
          <ac:chgData name="Ορέστης Αντωνίου" userId="aa65568b-29c0-48f4-92ec-07a3c5292fa9" providerId="ADAL" clId="{EC67ACED-5FD8-40FC-AA65-B633ACAFDEB7}" dt="2023-02-27T10:30:37.832" v="2035" actId="165"/>
          <ac:spMkLst>
            <pc:docMk/>
            <pc:sldMk cId="1244729361" sldId="423"/>
            <ac:spMk id="144" creationId="{BC580F96-9DCD-D9D8-7963-709557C227E0}"/>
          </ac:spMkLst>
        </pc:spChg>
        <pc:spChg chg="mod">
          <ac:chgData name="Ορέστης Αντωνίου" userId="aa65568b-29c0-48f4-92ec-07a3c5292fa9" providerId="ADAL" clId="{EC67ACED-5FD8-40FC-AA65-B633ACAFDEB7}" dt="2023-02-27T10:30:37.832" v="2035" actId="165"/>
          <ac:spMkLst>
            <pc:docMk/>
            <pc:sldMk cId="1244729361" sldId="423"/>
            <ac:spMk id="145" creationId="{E01030CD-8D17-5A26-FA61-51F161DB4DAE}"/>
          </ac:spMkLst>
        </pc:spChg>
        <pc:spChg chg="mod">
          <ac:chgData name="Ορέστης Αντωνίου" userId="aa65568b-29c0-48f4-92ec-07a3c5292fa9" providerId="ADAL" clId="{EC67ACED-5FD8-40FC-AA65-B633ACAFDEB7}" dt="2023-02-27T10:30:37.832" v="2035" actId="165"/>
          <ac:spMkLst>
            <pc:docMk/>
            <pc:sldMk cId="1244729361" sldId="423"/>
            <ac:spMk id="146" creationId="{1FAD4357-C57B-560A-A00D-D6722E6BB101}"/>
          </ac:spMkLst>
        </pc:spChg>
        <pc:spChg chg="mod">
          <ac:chgData name="Ορέστης Αντωνίου" userId="aa65568b-29c0-48f4-92ec-07a3c5292fa9" providerId="ADAL" clId="{EC67ACED-5FD8-40FC-AA65-B633ACAFDEB7}" dt="2023-02-27T10:30:37.832" v="2035" actId="165"/>
          <ac:spMkLst>
            <pc:docMk/>
            <pc:sldMk cId="1244729361" sldId="423"/>
            <ac:spMk id="147" creationId="{34487412-13C6-236D-43FB-79630A69DA8E}"/>
          </ac:spMkLst>
        </pc:spChg>
        <pc:spChg chg="mod">
          <ac:chgData name="Ορέστης Αντωνίου" userId="aa65568b-29c0-48f4-92ec-07a3c5292fa9" providerId="ADAL" clId="{EC67ACED-5FD8-40FC-AA65-B633ACAFDEB7}" dt="2023-02-27T10:30:37.832" v="2035" actId="165"/>
          <ac:spMkLst>
            <pc:docMk/>
            <pc:sldMk cId="1244729361" sldId="423"/>
            <ac:spMk id="148" creationId="{17843503-9206-0203-D849-0E1E40D7762E}"/>
          </ac:spMkLst>
        </pc:spChg>
        <pc:spChg chg="mod">
          <ac:chgData name="Ορέστης Αντωνίου" userId="aa65568b-29c0-48f4-92ec-07a3c5292fa9" providerId="ADAL" clId="{EC67ACED-5FD8-40FC-AA65-B633ACAFDEB7}" dt="2023-02-27T10:30:37.832" v="2035" actId="165"/>
          <ac:spMkLst>
            <pc:docMk/>
            <pc:sldMk cId="1244729361" sldId="423"/>
            <ac:spMk id="149" creationId="{DA0C6C41-1303-C7BF-B56F-2EB857E6D92A}"/>
          </ac:spMkLst>
        </pc:spChg>
        <pc:spChg chg="mod topLvl">
          <ac:chgData name="Ορέστης Αντωνίου" userId="aa65568b-29c0-48f4-92ec-07a3c5292fa9" providerId="ADAL" clId="{EC67ACED-5FD8-40FC-AA65-B633ACAFDEB7}" dt="2023-02-27T11:14:00.468" v="2100" actId="164"/>
          <ac:spMkLst>
            <pc:docMk/>
            <pc:sldMk cId="1244729361" sldId="423"/>
            <ac:spMk id="192" creationId="{D94F31AF-5475-E32A-9E6D-E73D2BA15265}"/>
          </ac:spMkLst>
        </pc:spChg>
        <pc:spChg chg="mod topLvl">
          <ac:chgData name="Ορέστης Αντωνίου" userId="aa65568b-29c0-48f4-92ec-07a3c5292fa9" providerId="ADAL" clId="{EC67ACED-5FD8-40FC-AA65-B633ACAFDEB7}" dt="2023-02-27T10:30:29.788" v="2034" actId="165"/>
          <ac:spMkLst>
            <pc:docMk/>
            <pc:sldMk cId="1244729361" sldId="423"/>
            <ac:spMk id="193" creationId="{03C7A2ED-D5A6-0542-889C-49FC3CE18BF9}"/>
          </ac:spMkLst>
        </pc:spChg>
        <pc:grpChg chg="add mod">
          <ac:chgData name="Ορέστης Αντωνίου" userId="aa65568b-29c0-48f4-92ec-07a3c5292fa9" providerId="ADAL" clId="{EC67ACED-5FD8-40FC-AA65-B633ACAFDEB7}" dt="2023-02-27T10:31:56.950" v="2036" actId="164"/>
          <ac:grpSpMkLst>
            <pc:docMk/>
            <pc:sldMk cId="1244729361" sldId="423"/>
            <ac:grpSpMk id="7" creationId="{506A1102-B6DC-AC8F-B0EA-DCB094237A9C}"/>
          </ac:grpSpMkLst>
        </pc:grpChg>
        <pc:grpChg chg="add mod">
          <ac:chgData name="Ορέστης Αντωνίου" userId="aa65568b-29c0-48f4-92ec-07a3c5292fa9" providerId="ADAL" clId="{EC67ACED-5FD8-40FC-AA65-B633ACAFDEB7}" dt="2023-02-27T10:33:04.720" v="2038" actId="164"/>
          <ac:grpSpMkLst>
            <pc:docMk/>
            <pc:sldMk cId="1244729361" sldId="423"/>
            <ac:grpSpMk id="8" creationId="{FCD40DB5-7770-AA10-A5B4-A7AFC2011CC7}"/>
          </ac:grpSpMkLst>
        </pc:grpChg>
        <pc:grpChg chg="add del mod topLvl">
          <ac:chgData name="Ορέστης Αντωνίου" userId="aa65568b-29c0-48f4-92ec-07a3c5292fa9" providerId="ADAL" clId="{EC67ACED-5FD8-40FC-AA65-B633ACAFDEB7}" dt="2023-02-27T10:42:03.352" v="2060" actId="165"/>
          <ac:grpSpMkLst>
            <pc:docMk/>
            <pc:sldMk cId="1244729361" sldId="423"/>
            <ac:grpSpMk id="9" creationId="{DDD85811-89D7-621E-8709-6D2CE9B4582F}"/>
          </ac:grpSpMkLst>
        </pc:grpChg>
        <pc:grpChg chg="add del mod">
          <ac:chgData name="Ορέστης Αντωνίου" userId="aa65568b-29c0-48f4-92ec-07a3c5292fa9" providerId="ADAL" clId="{EC67ACED-5FD8-40FC-AA65-B633ACAFDEB7}" dt="2023-02-27T10:40:36.521" v="2057" actId="165"/>
          <ac:grpSpMkLst>
            <pc:docMk/>
            <pc:sldMk cId="1244729361" sldId="423"/>
            <ac:grpSpMk id="10" creationId="{45AF4BC0-E893-F616-DDB3-D6681BF86858}"/>
          </ac:grpSpMkLst>
        </pc:grpChg>
        <pc:grpChg chg="add mod">
          <ac:chgData name="Ορέστης Αντωνίου" userId="aa65568b-29c0-48f4-92ec-07a3c5292fa9" providerId="ADAL" clId="{EC67ACED-5FD8-40FC-AA65-B633ACAFDEB7}" dt="2023-02-27T10:42:48.329" v="2061" actId="164"/>
          <ac:grpSpMkLst>
            <pc:docMk/>
            <pc:sldMk cId="1244729361" sldId="423"/>
            <ac:grpSpMk id="11" creationId="{CED7AD03-F13D-0EFB-1817-82AB769B0A4D}"/>
          </ac:grpSpMkLst>
        </pc:grpChg>
        <pc:grpChg chg="add mod">
          <ac:chgData name="Ορέστης Αντωνίου" userId="aa65568b-29c0-48f4-92ec-07a3c5292fa9" providerId="ADAL" clId="{EC67ACED-5FD8-40FC-AA65-B633ACAFDEB7}" dt="2023-02-27T10:43:46.238" v="2067" actId="164"/>
          <ac:grpSpMkLst>
            <pc:docMk/>
            <pc:sldMk cId="1244729361" sldId="423"/>
            <ac:grpSpMk id="18" creationId="{4072A8FA-F1B9-6A75-E7A3-67F16D4D5B26}"/>
          </ac:grpSpMkLst>
        </pc:grpChg>
        <pc:grpChg chg="add mod">
          <ac:chgData name="Ορέστης Αντωνίου" userId="aa65568b-29c0-48f4-92ec-07a3c5292fa9" providerId="ADAL" clId="{EC67ACED-5FD8-40FC-AA65-B633ACAFDEB7}" dt="2023-02-27T10:45:13.484" v="2076" actId="164"/>
          <ac:grpSpMkLst>
            <pc:docMk/>
            <pc:sldMk cId="1244729361" sldId="423"/>
            <ac:grpSpMk id="19" creationId="{33EC81EB-8C9C-0CEE-186B-371F9554842C}"/>
          </ac:grpSpMkLst>
        </pc:grpChg>
        <pc:grpChg chg="add mod">
          <ac:chgData name="Ορέστης Αντωνίου" userId="aa65568b-29c0-48f4-92ec-07a3c5292fa9" providerId="ADAL" clId="{EC67ACED-5FD8-40FC-AA65-B633ACAFDEB7}" dt="2023-02-27T10:45:13.484" v="2076" actId="164"/>
          <ac:grpSpMkLst>
            <pc:docMk/>
            <pc:sldMk cId="1244729361" sldId="423"/>
            <ac:grpSpMk id="20" creationId="{6923C8D2-125F-7648-E73D-7D969943CB9A}"/>
          </ac:grpSpMkLst>
        </pc:grpChg>
        <pc:grpChg chg="add mod">
          <ac:chgData name="Ορέστης Αντωνίου" userId="aa65568b-29c0-48f4-92ec-07a3c5292fa9" providerId="ADAL" clId="{EC67ACED-5FD8-40FC-AA65-B633ACAFDEB7}" dt="2023-02-27T11:14:00.468" v="2100" actId="164"/>
          <ac:grpSpMkLst>
            <pc:docMk/>
            <pc:sldMk cId="1244729361" sldId="423"/>
            <ac:grpSpMk id="22" creationId="{5C5EF1DE-2668-595C-F204-D265D34E090C}"/>
          </ac:grpSpMkLst>
        </pc:grpChg>
        <pc:grpChg chg="mod topLvl">
          <ac:chgData name="Ορέστης Αντωνίου" userId="aa65568b-29c0-48f4-92ec-07a3c5292fa9" providerId="ADAL" clId="{EC67ACED-5FD8-40FC-AA65-B633ACAFDEB7}" dt="2023-02-27T10:31:56.950" v="2036" actId="164"/>
          <ac:grpSpMkLst>
            <pc:docMk/>
            <pc:sldMk cId="1244729361" sldId="423"/>
            <ac:grpSpMk id="103" creationId="{9027FD8E-81C1-33D0-B86A-7AF370813F56}"/>
          </ac:grpSpMkLst>
        </pc:grpChg>
        <pc:grpChg chg="mod topLvl">
          <ac:chgData name="Ορέστης Αντωνίου" userId="aa65568b-29c0-48f4-92ec-07a3c5292fa9" providerId="ADAL" clId="{EC67ACED-5FD8-40FC-AA65-B633ACAFDEB7}" dt="2023-02-27T10:33:04.720" v="2038" actId="164"/>
          <ac:grpSpMkLst>
            <pc:docMk/>
            <pc:sldMk cId="1244729361" sldId="423"/>
            <ac:grpSpMk id="104" creationId="{27C67315-87A5-FDB8-0DCC-11E49572E92A}"/>
          </ac:grpSpMkLst>
        </pc:grpChg>
        <pc:grpChg chg="mod topLvl">
          <ac:chgData name="Ορέστης Αντωνίου" userId="aa65568b-29c0-48f4-92ec-07a3c5292fa9" providerId="ADAL" clId="{EC67ACED-5FD8-40FC-AA65-B633ACAFDEB7}" dt="2023-02-27T10:30:37.832" v="2035" actId="165"/>
          <ac:grpSpMkLst>
            <pc:docMk/>
            <pc:sldMk cId="1244729361" sldId="423"/>
            <ac:grpSpMk id="105" creationId="{4D918468-9D1E-866B-18C6-4A951B5A846F}"/>
          </ac:grpSpMkLst>
        </pc:grpChg>
        <pc:grpChg chg="mod topLvl">
          <ac:chgData name="Ορέστης Αντωνίου" userId="aa65568b-29c0-48f4-92ec-07a3c5292fa9" providerId="ADAL" clId="{EC67ACED-5FD8-40FC-AA65-B633ACAFDEB7}" dt="2023-02-27T10:30:37.832" v="2035" actId="165"/>
          <ac:grpSpMkLst>
            <pc:docMk/>
            <pc:sldMk cId="1244729361" sldId="423"/>
            <ac:grpSpMk id="106" creationId="{5141DF4C-9E2F-6180-D808-3C6AA935E0FE}"/>
          </ac:grpSpMkLst>
        </pc:grpChg>
        <pc:grpChg chg="mod topLvl">
          <ac:chgData name="Ορέστης Αντωνίου" userId="aa65568b-29c0-48f4-92ec-07a3c5292fa9" providerId="ADAL" clId="{EC67ACED-5FD8-40FC-AA65-B633ACAFDEB7}" dt="2023-02-27T10:42:48.329" v="2061" actId="164"/>
          <ac:grpSpMkLst>
            <pc:docMk/>
            <pc:sldMk cId="1244729361" sldId="423"/>
            <ac:grpSpMk id="109" creationId="{F5508581-8FF1-D6E1-291F-88ED43C8B39C}"/>
          </ac:grpSpMkLst>
        </pc:grpChg>
        <pc:grpChg chg="mod topLvl">
          <ac:chgData name="Ορέστης Αντωνίου" userId="aa65568b-29c0-48f4-92ec-07a3c5292fa9" providerId="ADAL" clId="{EC67ACED-5FD8-40FC-AA65-B633ACAFDEB7}" dt="2023-02-27T10:43:46.238" v="2067" actId="164"/>
          <ac:grpSpMkLst>
            <pc:docMk/>
            <pc:sldMk cId="1244729361" sldId="423"/>
            <ac:grpSpMk id="110" creationId="{D767D87F-9654-31DE-5E21-25E935FBD37E}"/>
          </ac:grpSpMkLst>
        </pc:grpChg>
        <pc:grpChg chg="mod topLvl">
          <ac:chgData name="Ορέστης Αντωνίου" userId="aa65568b-29c0-48f4-92ec-07a3c5292fa9" providerId="ADAL" clId="{EC67ACED-5FD8-40FC-AA65-B633ACAFDEB7}" dt="2023-02-27T10:30:37.832" v="2035" actId="165"/>
          <ac:grpSpMkLst>
            <pc:docMk/>
            <pc:sldMk cId="1244729361" sldId="423"/>
            <ac:grpSpMk id="122" creationId="{0FE77AEE-80A7-F021-243A-7D9BE162FF11}"/>
          </ac:grpSpMkLst>
        </pc:grpChg>
        <pc:grpChg chg="mod topLvl">
          <ac:chgData name="Ορέστης Αντωνίου" userId="aa65568b-29c0-48f4-92ec-07a3c5292fa9" providerId="ADAL" clId="{EC67ACED-5FD8-40FC-AA65-B633ACAFDEB7}" dt="2023-02-27T10:30:37.832" v="2035" actId="165"/>
          <ac:grpSpMkLst>
            <pc:docMk/>
            <pc:sldMk cId="1244729361" sldId="423"/>
            <ac:grpSpMk id="123" creationId="{EB1C161D-76BC-FA3F-170D-1B4101AB0028}"/>
          </ac:grpSpMkLst>
        </pc:grpChg>
        <pc:grpChg chg="mod topLvl">
          <ac:chgData name="Ορέστης Αντωνίου" userId="aa65568b-29c0-48f4-92ec-07a3c5292fa9" providerId="ADAL" clId="{EC67ACED-5FD8-40FC-AA65-B633ACAFDEB7}" dt="2023-02-27T10:30:37.832" v="2035" actId="165"/>
          <ac:grpSpMkLst>
            <pc:docMk/>
            <pc:sldMk cId="1244729361" sldId="423"/>
            <ac:grpSpMk id="124" creationId="{627C014C-C0D2-DE7C-5804-E7FB95EF4D6F}"/>
          </ac:grpSpMkLst>
        </pc:grpChg>
        <pc:grpChg chg="del mod topLvl">
          <ac:chgData name="Ορέστης Αντωνίου" userId="aa65568b-29c0-48f4-92ec-07a3c5292fa9" providerId="ADAL" clId="{EC67ACED-5FD8-40FC-AA65-B633ACAFDEB7}" dt="2023-02-27T10:30:37.832" v="2035" actId="165"/>
          <ac:grpSpMkLst>
            <pc:docMk/>
            <pc:sldMk cId="1244729361" sldId="423"/>
            <ac:grpSpMk id="191" creationId="{D56DE970-A132-BC55-B011-77950005D1DF}"/>
          </ac:grpSpMkLst>
        </pc:grpChg>
        <pc:grpChg chg="del">
          <ac:chgData name="Ορέστης Αντωνίου" userId="aa65568b-29c0-48f4-92ec-07a3c5292fa9" providerId="ADAL" clId="{EC67ACED-5FD8-40FC-AA65-B633ACAFDEB7}" dt="2023-02-27T10:30:29.788" v="2034" actId="165"/>
          <ac:grpSpMkLst>
            <pc:docMk/>
            <pc:sldMk cId="1244729361" sldId="423"/>
            <ac:grpSpMk id="194" creationId="{9F62903D-9BB9-251C-9912-38036AE3E5F8}"/>
          </ac:grpSpMkLst>
        </pc:grpChg>
        <pc:picChg chg="mod">
          <ac:chgData name="Ορέστης Αντωνίου" userId="aa65568b-29c0-48f4-92ec-07a3c5292fa9" providerId="ADAL" clId="{EC67ACED-5FD8-40FC-AA65-B633ACAFDEB7}" dt="2023-02-27T10:30:37.832" v="2035" actId="165"/>
          <ac:picMkLst>
            <pc:docMk/>
            <pc:sldMk cId="1244729361" sldId="423"/>
            <ac:picMk id="128" creationId="{E21DEE73-72E2-89B9-0380-939F1A3091FA}"/>
          </ac:picMkLst>
        </pc:picChg>
        <pc:picChg chg="mod">
          <ac:chgData name="Ορέστης Αντωνίου" userId="aa65568b-29c0-48f4-92ec-07a3c5292fa9" providerId="ADAL" clId="{EC67ACED-5FD8-40FC-AA65-B633ACAFDEB7}" dt="2023-02-27T10:30:37.832" v="2035" actId="165"/>
          <ac:picMkLst>
            <pc:docMk/>
            <pc:sldMk cId="1244729361" sldId="423"/>
            <ac:picMk id="129" creationId="{D647D037-F474-A897-F8A1-3ACAB3AEF91F}"/>
          </ac:picMkLst>
        </pc:picChg>
        <pc:picChg chg="mod">
          <ac:chgData name="Ορέστης Αντωνίου" userId="aa65568b-29c0-48f4-92ec-07a3c5292fa9" providerId="ADAL" clId="{EC67ACED-5FD8-40FC-AA65-B633ACAFDEB7}" dt="2023-02-27T10:30:37.832" v="2035" actId="165"/>
          <ac:picMkLst>
            <pc:docMk/>
            <pc:sldMk cId="1244729361" sldId="423"/>
            <ac:picMk id="130" creationId="{DCA83875-9C06-DE95-6A08-5D59A7064C1A}"/>
          </ac:picMkLst>
        </pc:picChg>
        <pc:picChg chg="mod">
          <ac:chgData name="Ορέστης Αντωνίου" userId="aa65568b-29c0-48f4-92ec-07a3c5292fa9" providerId="ADAL" clId="{EC67ACED-5FD8-40FC-AA65-B633ACAFDEB7}" dt="2023-02-27T10:30:37.832" v="2035" actId="165"/>
          <ac:picMkLst>
            <pc:docMk/>
            <pc:sldMk cId="1244729361" sldId="423"/>
            <ac:picMk id="131" creationId="{58D122F8-00DE-966C-D5AF-89E6AED9691D}"/>
          </ac:picMkLst>
        </pc:picChg>
        <pc:picChg chg="mod">
          <ac:chgData name="Ορέστης Αντωνίου" userId="aa65568b-29c0-48f4-92ec-07a3c5292fa9" providerId="ADAL" clId="{EC67ACED-5FD8-40FC-AA65-B633ACAFDEB7}" dt="2023-02-27T10:30:37.832" v="2035" actId="165"/>
          <ac:picMkLst>
            <pc:docMk/>
            <pc:sldMk cId="1244729361" sldId="423"/>
            <ac:picMk id="132" creationId="{271F5DCF-88A7-903C-BE6D-4A349919E936}"/>
          </ac:picMkLst>
        </pc:picChg>
        <pc:picChg chg="mod">
          <ac:chgData name="Ορέστης Αντωνίου" userId="aa65568b-29c0-48f4-92ec-07a3c5292fa9" providerId="ADAL" clId="{EC67ACED-5FD8-40FC-AA65-B633ACAFDEB7}" dt="2023-02-27T10:30:37.832" v="2035" actId="165"/>
          <ac:picMkLst>
            <pc:docMk/>
            <pc:sldMk cId="1244729361" sldId="423"/>
            <ac:picMk id="133" creationId="{90699F65-28A4-70F6-5EE2-4BF98AE2AC7D}"/>
          </ac:picMkLst>
        </pc:picChg>
        <pc:picChg chg="mod topLvl">
          <ac:chgData name="Ορέστης Αντωνίου" userId="aa65568b-29c0-48f4-92ec-07a3c5292fa9" providerId="ADAL" clId="{EC67ACED-5FD8-40FC-AA65-B633ACAFDEB7}" dt="2023-02-27T10:30:37.832" v="2035" actId="165"/>
          <ac:picMkLst>
            <pc:docMk/>
            <pc:sldMk cId="1244729361" sldId="423"/>
            <ac:picMk id="134" creationId="{8EF35F60-6F6F-7823-0ADE-658D6ACB7F91}"/>
          </ac:picMkLst>
        </pc:picChg>
        <pc:picChg chg="mod topLvl">
          <ac:chgData name="Ορέστης Αντωνίου" userId="aa65568b-29c0-48f4-92ec-07a3c5292fa9" providerId="ADAL" clId="{EC67ACED-5FD8-40FC-AA65-B633ACAFDEB7}" dt="2023-02-27T11:14:00.468" v="2100" actId="164"/>
          <ac:picMkLst>
            <pc:docMk/>
            <pc:sldMk cId="1244729361" sldId="423"/>
            <ac:picMk id="136" creationId="{F7749FE1-7045-0E44-9FDE-598BCAED38BE}"/>
          </ac:picMkLst>
        </pc:picChg>
        <pc:cxnChg chg="mod topLvl">
          <ac:chgData name="Ορέστης Αντωνίου" userId="aa65568b-29c0-48f4-92ec-07a3c5292fa9" providerId="ADAL" clId="{EC67ACED-5FD8-40FC-AA65-B633ACAFDEB7}" dt="2023-02-27T10:33:04.720" v="2038" actId="164"/>
          <ac:cxnSpMkLst>
            <pc:docMk/>
            <pc:sldMk cId="1244729361" sldId="423"/>
            <ac:cxnSpMk id="111" creationId="{4E9949DF-E645-368B-2ADC-79CD2686C89D}"/>
          </ac:cxnSpMkLst>
        </pc:cxnChg>
        <pc:cxnChg chg="mod topLvl">
          <ac:chgData name="Ορέστης Αντωνίου" userId="aa65568b-29c0-48f4-92ec-07a3c5292fa9" providerId="ADAL" clId="{EC67ACED-5FD8-40FC-AA65-B633ACAFDEB7}" dt="2023-02-27T10:30:37.832" v="2035" actId="165"/>
          <ac:cxnSpMkLst>
            <pc:docMk/>
            <pc:sldMk cId="1244729361" sldId="423"/>
            <ac:cxnSpMk id="112" creationId="{1530213C-5FFC-07F4-4F99-8477A6469273}"/>
          </ac:cxnSpMkLst>
        </pc:cxnChg>
        <pc:cxnChg chg="mod topLvl">
          <ac:chgData name="Ορέστης Αντωνίου" userId="aa65568b-29c0-48f4-92ec-07a3c5292fa9" providerId="ADAL" clId="{EC67ACED-5FD8-40FC-AA65-B633ACAFDEB7}" dt="2023-02-27T10:30:37.832" v="2035" actId="165"/>
          <ac:cxnSpMkLst>
            <pc:docMk/>
            <pc:sldMk cId="1244729361" sldId="423"/>
            <ac:cxnSpMk id="115" creationId="{A650FB13-BB1F-A490-1226-DD0691728F26}"/>
          </ac:cxnSpMkLst>
        </pc:cxnChg>
        <pc:cxnChg chg="mod topLvl">
          <ac:chgData name="Ορέστης Αντωνίου" userId="aa65568b-29c0-48f4-92ec-07a3c5292fa9" providerId="ADAL" clId="{EC67ACED-5FD8-40FC-AA65-B633ACAFDEB7}" dt="2023-02-27T10:30:37.832" v="2035" actId="165"/>
          <ac:cxnSpMkLst>
            <pc:docMk/>
            <pc:sldMk cId="1244729361" sldId="423"/>
            <ac:cxnSpMk id="116" creationId="{C806B89C-814B-873A-0B24-1315E92084A7}"/>
          </ac:cxnSpMkLst>
        </pc:cxnChg>
        <pc:cxnChg chg="mod topLvl">
          <ac:chgData name="Ορέστης Αντωνίου" userId="aa65568b-29c0-48f4-92ec-07a3c5292fa9" providerId="ADAL" clId="{EC67ACED-5FD8-40FC-AA65-B633ACAFDEB7}" dt="2023-02-27T10:43:46.238" v="2067" actId="164"/>
          <ac:cxnSpMkLst>
            <pc:docMk/>
            <pc:sldMk cId="1244729361" sldId="423"/>
            <ac:cxnSpMk id="117" creationId="{DEA7250A-731D-414B-3D63-7CA25E0C584D}"/>
          </ac:cxnSpMkLst>
        </pc:cxnChg>
        <pc:cxnChg chg="mod ord topLvl">
          <ac:chgData name="Ορέστης Αντωνίου" userId="aa65568b-29c0-48f4-92ec-07a3c5292fa9" providerId="ADAL" clId="{EC67ACED-5FD8-40FC-AA65-B633ACAFDEB7}" dt="2023-02-27T10:43:16.867" v="2064" actId="166"/>
          <ac:cxnSpMkLst>
            <pc:docMk/>
            <pc:sldMk cId="1244729361" sldId="423"/>
            <ac:cxnSpMk id="118" creationId="{07535D6F-0518-B477-EC9A-FF10118F44C5}"/>
          </ac:cxnSpMkLst>
        </pc:cxnChg>
        <pc:cxnChg chg="mod topLvl">
          <ac:chgData name="Ορέστης Αντωνίου" userId="aa65568b-29c0-48f4-92ec-07a3c5292fa9" providerId="ADAL" clId="{EC67ACED-5FD8-40FC-AA65-B633ACAFDEB7}" dt="2023-02-27T10:42:48.329" v="2061" actId="164"/>
          <ac:cxnSpMkLst>
            <pc:docMk/>
            <pc:sldMk cId="1244729361" sldId="423"/>
            <ac:cxnSpMk id="119" creationId="{898B312C-F21E-9011-692A-120D5B4F39BB}"/>
          </ac:cxnSpMkLst>
        </pc:cxnChg>
        <pc:cxnChg chg="mod topLvl">
          <ac:chgData name="Ορέστης Αντωνίου" userId="aa65568b-29c0-48f4-92ec-07a3c5292fa9" providerId="ADAL" clId="{EC67ACED-5FD8-40FC-AA65-B633ACAFDEB7}" dt="2023-02-27T10:45:13.484" v="2076" actId="164"/>
          <ac:cxnSpMkLst>
            <pc:docMk/>
            <pc:sldMk cId="1244729361" sldId="423"/>
            <ac:cxnSpMk id="125" creationId="{72A21EA6-0A9D-E2A6-31BC-E25C1884F300}"/>
          </ac:cxnSpMkLst>
        </pc:cxnChg>
        <pc:cxnChg chg="mod topLvl">
          <ac:chgData name="Ορέστης Αντωνίου" userId="aa65568b-29c0-48f4-92ec-07a3c5292fa9" providerId="ADAL" clId="{EC67ACED-5FD8-40FC-AA65-B633ACAFDEB7}" dt="2023-02-27T10:44:39.435" v="2071" actId="164"/>
          <ac:cxnSpMkLst>
            <pc:docMk/>
            <pc:sldMk cId="1244729361" sldId="423"/>
            <ac:cxnSpMk id="126" creationId="{F785382D-3EFA-3A4E-6BC8-0F326B9B583D}"/>
          </ac:cxnSpMkLst>
        </pc:cxnChg>
      </pc:sldChg>
      <pc:sldChg chg="addSp delSp modSp mod modAnim">
        <pc:chgData name="Ορέστης Αντωνίου" userId="aa65568b-29c0-48f4-92ec-07a3c5292fa9" providerId="ADAL" clId="{EC67ACED-5FD8-40FC-AA65-B633ACAFDEB7}" dt="2023-02-27T11:34:55.585" v="2180"/>
        <pc:sldMkLst>
          <pc:docMk/>
          <pc:sldMk cId="400659529" sldId="424"/>
        </pc:sldMkLst>
        <pc:spChg chg="mod ord topLvl">
          <ac:chgData name="Ορέστης Αντωνίου" userId="aa65568b-29c0-48f4-92ec-07a3c5292fa9" providerId="ADAL" clId="{EC67ACED-5FD8-40FC-AA65-B633ACAFDEB7}" dt="2023-02-27T11:32:21.762" v="2164" actId="171"/>
          <ac:spMkLst>
            <pc:docMk/>
            <pc:sldMk cId="400659529" sldId="424"/>
            <ac:spMk id="7" creationId="{D981ED0B-E8BE-3ECF-D662-861DC453139C}"/>
          </ac:spMkLst>
        </pc:spChg>
        <pc:spChg chg="mod topLvl">
          <ac:chgData name="Ορέστης Αντωνίου" userId="aa65568b-29c0-48f4-92ec-07a3c5292fa9" providerId="ADAL" clId="{EC67ACED-5FD8-40FC-AA65-B633ACAFDEB7}" dt="2023-02-27T11:31:43.432" v="2160" actId="164"/>
          <ac:spMkLst>
            <pc:docMk/>
            <pc:sldMk cId="400659529" sldId="424"/>
            <ac:spMk id="11" creationId="{71C6C432-BBFD-D89E-1E44-3A9A7CF38D7D}"/>
          </ac:spMkLst>
        </pc:spChg>
        <pc:spChg chg="mod topLvl">
          <ac:chgData name="Ορέστης Αντωνίου" userId="aa65568b-29c0-48f4-92ec-07a3c5292fa9" providerId="ADAL" clId="{EC67ACED-5FD8-40FC-AA65-B633ACAFDEB7}" dt="2023-02-27T11:33:04.503" v="2168" actId="164"/>
          <ac:spMkLst>
            <pc:docMk/>
            <pc:sldMk cId="400659529" sldId="424"/>
            <ac:spMk id="26" creationId="{389E0CFA-9B88-203A-1D61-95939D6E4F74}"/>
          </ac:spMkLst>
        </pc:spChg>
        <pc:spChg chg="mod topLvl">
          <ac:chgData name="Ορέστης Αντωνίου" userId="aa65568b-29c0-48f4-92ec-07a3c5292fa9" providerId="ADAL" clId="{EC67ACED-5FD8-40FC-AA65-B633ACAFDEB7}" dt="2023-02-27T11:33:04.503" v="2168" actId="164"/>
          <ac:spMkLst>
            <pc:docMk/>
            <pc:sldMk cId="400659529" sldId="424"/>
            <ac:spMk id="27" creationId="{E3A049CB-3046-EA09-8986-E392BA115619}"/>
          </ac:spMkLst>
        </pc:spChg>
        <pc:spChg chg="mod topLvl">
          <ac:chgData name="Ορέστης Αντωνίου" userId="aa65568b-29c0-48f4-92ec-07a3c5292fa9" providerId="ADAL" clId="{EC67ACED-5FD8-40FC-AA65-B633ACAFDEB7}" dt="2023-02-27T11:32:50.895" v="2167" actId="164"/>
          <ac:spMkLst>
            <pc:docMk/>
            <pc:sldMk cId="400659529" sldId="424"/>
            <ac:spMk id="31" creationId="{CB8218B0-F93E-1613-0DB7-3D9263EEBCCC}"/>
          </ac:spMkLst>
        </pc:spChg>
        <pc:spChg chg="mod">
          <ac:chgData name="Ορέστης Αντωνίου" userId="aa65568b-29c0-48f4-92ec-07a3c5292fa9" providerId="ADAL" clId="{EC67ACED-5FD8-40FC-AA65-B633ACAFDEB7}" dt="2023-02-27T11:31:02.279" v="2157" actId="165"/>
          <ac:spMkLst>
            <pc:docMk/>
            <pc:sldMk cId="400659529" sldId="424"/>
            <ac:spMk id="33" creationId="{BC068992-C458-DCBE-51DD-C7F20B70052E}"/>
          </ac:spMkLst>
        </pc:spChg>
        <pc:spChg chg="mod">
          <ac:chgData name="Ορέστης Αντωνίου" userId="aa65568b-29c0-48f4-92ec-07a3c5292fa9" providerId="ADAL" clId="{EC67ACED-5FD8-40FC-AA65-B633ACAFDEB7}" dt="2023-02-27T11:31:02.279" v="2157" actId="165"/>
          <ac:spMkLst>
            <pc:docMk/>
            <pc:sldMk cId="400659529" sldId="424"/>
            <ac:spMk id="34" creationId="{F519DF00-B5BA-BE79-C867-331F44C76093}"/>
          </ac:spMkLst>
        </pc:spChg>
        <pc:spChg chg="mod">
          <ac:chgData name="Ορέστης Αντωνίου" userId="aa65568b-29c0-48f4-92ec-07a3c5292fa9" providerId="ADAL" clId="{EC67ACED-5FD8-40FC-AA65-B633ACAFDEB7}" dt="2023-02-27T11:31:34.586" v="2159" actId="165"/>
          <ac:spMkLst>
            <pc:docMk/>
            <pc:sldMk cId="400659529" sldId="424"/>
            <ac:spMk id="39" creationId="{38C10DED-AA3F-5819-B0F4-0791E92389D0}"/>
          </ac:spMkLst>
        </pc:spChg>
        <pc:spChg chg="mod">
          <ac:chgData name="Ορέστης Αντωνίου" userId="aa65568b-29c0-48f4-92ec-07a3c5292fa9" providerId="ADAL" clId="{EC67ACED-5FD8-40FC-AA65-B633ACAFDEB7}" dt="2023-02-27T11:31:02.279" v="2157" actId="165"/>
          <ac:spMkLst>
            <pc:docMk/>
            <pc:sldMk cId="400659529" sldId="424"/>
            <ac:spMk id="41" creationId="{D4B9E947-23A3-CE09-3C56-D05F1F72EA47}"/>
          </ac:spMkLst>
        </pc:spChg>
        <pc:spChg chg="mod">
          <ac:chgData name="Ορέστης Αντωνίου" userId="aa65568b-29c0-48f4-92ec-07a3c5292fa9" providerId="ADAL" clId="{EC67ACED-5FD8-40FC-AA65-B633ACAFDEB7}" dt="2023-02-27T11:31:02.279" v="2157" actId="165"/>
          <ac:spMkLst>
            <pc:docMk/>
            <pc:sldMk cId="400659529" sldId="424"/>
            <ac:spMk id="43" creationId="{07E1DC89-79CF-7E92-F7C7-D39EA7DD8A7B}"/>
          </ac:spMkLst>
        </pc:spChg>
        <pc:spChg chg="mod">
          <ac:chgData name="Ορέστης Αντωνίου" userId="aa65568b-29c0-48f4-92ec-07a3c5292fa9" providerId="ADAL" clId="{EC67ACED-5FD8-40FC-AA65-B633ACAFDEB7}" dt="2023-02-27T11:31:02.279" v="2157" actId="165"/>
          <ac:spMkLst>
            <pc:docMk/>
            <pc:sldMk cId="400659529" sldId="424"/>
            <ac:spMk id="44" creationId="{8652C6C2-9F81-9809-EDB3-76C901B2242D}"/>
          </ac:spMkLst>
        </pc:spChg>
        <pc:spChg chg="mod">
          <ac:chgData name="Ορέστης Αντωνίου" userId="aa65568b-29c0-48f4-92ec-07a3c5292fa9" providerId="ADAL" clId="{EC67ACED-5FD8-40FC-AA65-B633ACAFDEB7}" dt="2023-02-27T11:31:02.279" v="2157" actId="165"/>
          <ac:spMkLst>
            <pc:docMk/>
            <pc:sldMk cId="400659529" sldId="424"/>
            <ac:spMk id="45" creationId="{AF7453E4-D6F7-5AC2-AF91-87B686E3C28E}"/>
          </ac:spMkLst>
        </pc:spChg>
        <pc:spChg chg="mod">
          <ac:chgData name="Ορέστης Αντωνίου" userId="aa65568b-29c0-48f4-92ec-07a3c5292fa9" providerId="ADAL" clId="{EC67ACED-5FD8-40FC-AA65-B633ACAFDEB7}" dt="2023-02-27T11:31:02.279" v="2157" actId="165"/>
          <ac:spMkLst>
            <pc:docMk/>
            <pc:sldMk cId="400659529" sldId="424"/>
            <ac:spMk id="46" creationId="{02257E5C-0076-939B-5B31-8350A03A80C8}"/>
          </ac:spMkLst>
        </pc:spChg>
        <pc:spChg chg="mod">
          <ac:chgData name="Ορέστης Αντωνίου" userId="aa65568b-29c0-48f4-92ec-07a3c5292fa9" providerId="ADAL" clId="{EC67ACED-5FD8-40FC-AA65-B633ACAFDEB7}" dt="2023-02-27T11:31:02.279" v="2157" actId="165"/>
          <ac:spMkLst>
            <pc:docMk/>
            <pc:sldMk cId="400659529" sldId="424"/>
            <ac:spMk id="47" creationId="{28527831-30DC-20D6-D140-038AA22495B9}"/>
          </ac:spMkLst>
        </pc:spChg>
        <pc:spChg chg="mod">
          <ac:chgData name="Ορέστης Αντωνίου" userId="aa65568b-29c0-48f4-92ec-07a3c5292fa9" providerId="ADAL" clId="{EC67ACED-5FD8-40FC-AA65-B633ACAFDEB7}" dt="2023-02-27T11:31:02.279" v="2157" actId="165"/>
          <ac:spMkLst>
            <pc:docMk/>
            <pc:sldMk cId="400659529" sldId="424"/>
            <ac:spMk id="48" creationId="{7098ED65-1696-F448-3394-3A055D10BA7D}"/>
          </ac:spMkLst>
        </pc:spChg>
        <pc:spChg chg="mod">
          <ac:chgData name="Ορέστης Αντωνίου" userId="aa65568b-29c0-48f4-92ec-07a3c5292fa9" providerId="ADAL" clId="{EC67ACED-5FD8-40FC-AA65-B633ACAFDEB7}" dt="2023-02-27T11:31:02.279" v="2157" actId="165"/>
          <ac:spMkLst>
            <pc:docMk/>
            <pc:sldMk cId="400659529" sldId="424"/>
            <ac:spMk id="49" creationId="{6CE6B027-E341-67E0-726D-785C89483261}"/>
          </ac:spMkLst>
        </pc:spChg>
        <pc:spChg chg="mod topLvl">
          <ac:chgData name="Ορέστης Αντωνίου" userId="aa65568b-29c0-48f4-92ec-07a3c5292fa9" providerId="ADAL" clId="{EC67ACED-5FD8-40FC-AA65-B633ACAFDEB7}" dt="2023-02-27T11:31:12.733" v="2158" actId="164"/>
          <ac:spMkLst>
            <pc:docMk/>
            <pc:sldMk cId="400659529" sldId="424"/>
            <ac:spMk id="50" creationId="{3C615950-014E-CAF4-07DB-B0D6FCFE69C0}"/>
          </ac:spMkLst>
        </pc:spChg>
        <pc:spChg chg="mod">
          <ac:chgData name="Ορέστης Αντωνίου" userId="aa65568b-29c0-48f4-92ec-07a3c5292fa9" providerId="ADAL" clId="{EC67ACED-5FD8-40FC-AA65-B633ACAFDEB7}" dt="2023-02-27T11:31:02.279" v="2157" actId="165"/>
          <ac:spMkLst>
            <pc:docMk/>
            <pc:sldMk cId="400659529" sldId="424"/>
            <ac:spMk id="52" creationId="{143D3254-A36F-82C1-FD77-8B41B488139C}"/>
          </ac:spMkLst>
        </pc:spChg>
        <pc:spChg chg="mod">
          <ac:chgData name="Ορέστης Αντωνίου" userId="aa65568b-29c0-48f4-92ec-07a3c5292fa9" providerId="ADAL" clId="{EC67ACED-5FD8-40FC-AA65-B633ACAFDEB7}" dt="2023-02-27T11:31:02.279" v="2157" actId="165"/>
          <ac:spMkLst>
            <pc:docMk/>
            <pc:sldMk cId="400659529" sldId="424"/>
            <ac:spMk id="53" creationId="{622D3352-B057-9BD5-4A75-F3D909BAAC85}"/>
          </ac:spMkLst>
        </pc:spChg>
        <pc:grpChg chg="add mod">
          <ac:chgData name="Ορέστης Αντωνίου" userId="aa65568b-29c0-48f4-92ec-07a3c5292fa9" providerId="ADAL" clId="{EC67ACED-5FD8-40FC-AA65-B633ACAFDEB7}" dt="2023-02-27T11:31:12.733" v="2158" actId="164"/>
          <ac:grpSpMkLst>
            <pc:docMk/>
            <pc:sldMk cId="400659529" sldId="424"/>
            <ac:grpSpMk id="4" creationId="{76E4E529-69D2-084E-CD01-78831F3BABC2}"/>
          </ac:grpSpMkLst>
        </pc:grpChg>
        <pc:grpChg chg="add mod">
          <ac:chgData name="Ορέστης Αντωνίου" userId="aa65568b-29c0-48f4-92ec-07a3c5292fa9" providerId="ADAL" clId="{EC67ACED-5FD8-40FC-AA65-B633ACAFDEB7}" dt="2023-02-27T11:31:43.432" v="2160" actId="164"/>
          <ac:grpSpMkLst>
            <pc:docMk/>
            <pc:sldMk cId="400659529" sldId="424"/>
            <ac:grpSpMk id="8" creationId="{D88A4E0C-DEBF-0EBB-5AD3-694C474982EA}"/>
          </ac:grpSpMkLst>
        </pc:grpChg>
        <pc:grpChg chg="mod topLvl">
          <ac:chgData name="Ορέστης Αντωνίου" userId="aa65568b-29c0-48f4-92ec-07a3c5292fa9" providerId="ADAL" clId="{EC67ACED-5FD8-40FC-AA65-B633ACAFDEB7}" dt="2023-02-27T11:31:43.432" v="2160" actId="164"/>
          <ac:grpSpMkLst>
            <pc:docMk/>
            <pc:sldMk cId="400659529" sldId="424"/>
            <ac:grpSpMk id="9" creationId="{2E5950EE-1EAD-008A-63BD-6E48E48383AC}"/>
          </ac:grpSpMkLst>
        </pc:grpChg>
        <pc:grpChg chg="mod topLvl">
          <ac:chgData name="Ορέστης Αντωνίου" userId="aa65568b-29c0-48f4-92ec-07a3c5292fa9" providerId="ADAL" clId="{EC67ACED-5FD8-40FC-AA65-B633ACAFDEB7}" dt="2023-02-27T11:32:36.501" v="2166" actId="164"/>
          <ac:grpSpMkLst>
            <pc:docMk/>
            <pc:sldMk cId="400659529" sldId="424"/>
            <ac:grpSpMk id="10" creationId="{0BFC6187-F59D-3C4F-273F-B492FCB01505}"/>
          </ac:grpSpMkLst>
        </pc:grpChg>
        <pc:grpChg chg="mod topLvl">
          <ac:chgData name="Ορέστης Αντωνίου" userId="aa65568b-29c0-48f4-92ec-07a3c5292fa9" providerId="ADAL" clId="{EC67ACED-5FD8-40FC-AA65-B633ACAFDEB7}" dt="2023-02-27T11:32:50.895" v="2167" actId="164"/>
          <ac:grpSpMkLst>
            <pc:docMk/>
            <pc:sldMk cId="400659529" sldId="424"/>
            <ac:grpSpMk id="18" creationId="{FC60464A-64B3-8AD5-9C9B-A6F5755FE763}"/>
          </ac:grpSpMkLst>
        </pc:grpChg>
        <pc:grpChg chg="mod topLvl">
          <ac:chgData name="Ορέστης Αντωνίου" userId="aa65568b-29c0-48f4-92ec-07a3c5292fa9" providerId="ADAL" clId="{EC67ACED-5FD8-40FC-AA65-B633ACAFDEB7}" dt="2023-02-27T11:31:02.279" v="2157" actId="165"/>
          <ac:grpSpMkLst>
            <pc:docMk/>
            <pc:sldMk cId="400659529" sldId="424"/>
            <ac:grpSpMk id="22" creationId="{B31279BB-E237-F493-A611-8E5C3D12044A}"/>
          </ac:grpSpMkLst>
        </pc:grpChg>
        <pc:grpChg chg="mod topLvl">
          <ac:chgData name="Ορέστης Αντωνίου" userId="aa65568b-29c0-48f4-92ec-07a3c5292fa9" providerId="ADAL" clId="{EC67ACED-5FD8-40FC-AA65-B633ACAFDEB7}" dt="2023-02-27T11:31:02.279" v="2157" actId="165"/>
          <ac:grpSpMkLst>
            <pc:docMk/>
            <pc:sldMk cId="400659529" sldId="424"/>
            <ac:grpSpMk id="23" creationId="{7954D504-C76C-0E97-930D-84E40341AA3C}"/>
          </ac:grpSpMkLst>
        </pc:grpChg>
        <pc:grpChg chg="del mod topLvl">
          <ac:chgData name="Ορέστης Αντωνίου" userId="aa65568b-29c0-48f4-92ec-07a3c5292fa9" providerId="ADAL" clId="{EC67ACED-5FD8-40FC-AA65-B633ACAFDEB7}" dt="2023-02-27T11:31:34.586" v="2159" actId="165"/>
          <ac:grpSpMkLst>
            <pc:docMk/>
            <pc:sldMk cId="400659529" sldId="424"/>
            <ac:grpSpMk id="24" creationId="{7CDCDA30-4CC6-7A3D-812F-B865BE015FEC}"/>
          </ac:grpSpMkLst>
        </pc:grpChg>
        <pc:grpChg chg="mod topLvl">
          <ac:chgData name="Ορέστης Αντωνίου" userId="aa65568b-29c0-48f4-92ec-07a3c5292fa9" providerId="ADAL" clId="{EC67ACED-5FD8-40FC-AA65-B633ACAFDEB7}" dt="2023-02-27T11:33:04.503" v="2168" actId="164"/>
          <ac:grpSpMkLst>
            <pc:docMk/>
            <pc:sldMk cId="400659529" sldId="424"/>
            <ac:grpSpMk id="32" creationId="{48B24A4C-FDFB-FC45-FE6C-FEFF5D16AC9B}"/>
          </ac:grpSpMkLst>
        </pc:grpChg>
        <pc:grpChg chg="mod topLvl">
          <ac:chgData name="Ορέστης Αντωνίου" userId="aa65568b-29c0-48f4-92ec-07a3c5292fa9" providerId="ADAL" clId="{EC67ACED-5FD8-40FC-AA65-B633ACAFDEB7}" dt="2023-02-27T11:32:04.001" v="2161" actId="164"/>
          <ac:grpSpMkLst>
            <pc:docMk/>
            <pc:sldMk cId="400659529" sldId="424"/>
            <ac:grpSpMk id="37" creationId="{24E838D5-50AD-BE10-4FC8-FEB365B53543}"/>
          </ac:grpSpMkLst>
        </pc:grpChg>
        <pc:grpChg chg="mod topLvl">
          <ac:chgData name="Ορέστης Αντωνίου" userId="aa65568b-29c0-48f4-92ec-07a3c5292fa9" providerId="ADAL" clId="{EC67ACED-5FD8-40FC-AA65-B633ACAFDEB7}" dt="2023-02-27T11:31:12.733" v="2158" actId="164"/>
          <ac:grpSpMkLst>
            <pc:docMk/>
            <pc:sldMk cId="400659529" sldId="424"/>
            <ac:grpSpMk id="51" creationId="{2ABA3790-DB89-942E-CB7C-71501FD5174B}"/>
          </ac:grpSpMkLst>
        </pc:grpChg>
        <pc:grpChg chg="add mod">
          <ac:chgData name="Ορέστης Αντωνίου" userId="aa65568b-29c0-48f4-92ec-07a3c5292fa9" providerId="ADAL" clId="{EC67ACED-5FD8-40FC-AA65-B633ACAFDEB7}" dt="2023-02-27T11:32:28.728" v="2165" actId="167"/>
          <ac:grpSpMkLst>
            <pc:docMk/>
            <pc:sldMk cId="400659529" sldId="424"/>
            <ac:grpSpMk id="54" creationId="{BBD21597-A27F-0DF7-A48A-982BD1DA4414}"/>
          </ac:grpSpMkLst>
        </pc:grpChg>
        <pc:grpChg chg="add mod">
          <ac:chgData name="Ορέστης Αντωνίου" userId="aa65568b-29c0-48f4-92ec-07a3c5292fa9" providerId="ADAL" clId="{EC67ACED-5FD8-40FC-AA65-B633ACAFDEB7}" dt="2023-02-27T11:32:36.501" v="2166" actId="164"/>
          <ac:grpSpMkLst>
            <pc:docMk/>
            <pc:sldMk cId="400659529" sldId="424"/>
            <ac:grpSpMk id="55" creationId="{D8DB2A36-2E88-F28A-D010-A9181166DA46}"/>
          </ac:grpSpMkLst>
        </pc:grpChg>
        <pc:grpChg chg="add mod">
          <ac:chgData name="Ορέστης Αντωνίου" userId="aa65568b-29c0-48f4-92ec-07a3c5292fa9" providerId="ADAL" clId="{EC67ACED-5FD8-40FC-AA65-B633ACAFDEB7}" dt="2023-02-27T11:32:50.895" v="2167" actId="164"/>
          <ac:grpSpMkLst>
            <pc:docMk/>
            <pc:sldMk cId="400659529" sldId="424"/>
            <ac:grpSpMk id="56" creationId="{2D8242FB-B412-2902-4FCA-73778BA0C143}"/>
          </ac:grpSpMkLst>
        </pc:grpChg>
        <pc:grpChg chg="add mod">
          <ac:chgData name="Ορέστης Αντωνίου" userId="aa65568b-29c0-48f4-92ec-07a3c5292fa9" providerId="ADAL" clId="{EC67ACED-5FD8-40FC-AA65-B633ACAFDEB7}" dt="2023-02-27T11:33:04.503" v="2168" actId="164"/>
          <ac:grpSpMkLst>
            <pc:docMk/>
            <pc:sldMk cId="400659529" sldId="424"/>
            <ac:grpSpMk id="57" creationId="{E510782F-1BCC-B1D2-D6AF-2A2A9B62BCC4}"/>
          </ac:grpSpMkLst>
        </pc:grpChg>
        <pc:grpChg chg="add del mod">
          <ac:chgData name="Ορέστης Αντωνίου" userId="aa65568b-29c0-48f4-92ec-07a3c5292fa9" providerId="ADAL" clId="{EC67ACED-5FD8-40FC-AA65-B633ACAFDEB7}" dt="2023-02-27T11:31:02.279" v="2157" actId="165"/>
          <ac:grpSpMkLst>
            <pc:docMk/>
            <pc:sldMk cId="400659529" sldId="424"/>
            <ac:grpSpMk id="195" creationId="{88BD55B1-4FA4-E3F2-A1D5-41CAC1050904}"/>
          </ac:grpSpMkLst>
        </pc:grpChg>
        <pc:picChg chg="mod topLvl">
          <ac:chgData name="Ορέστης Αντωνίου" userId="aa65568b-29c0-48f4-92ec-07a3c5292fa9" providerId="ADAL" clId="{EC67ACED-5FD8-40FC-AA65-B633ACAFDEB7}" dt="2023-02-27T11:32:50.895" v="2167" actId="164"/>
          <ac:picMkLst>
            <pc:docMk/>
            <pc:sldMk cId="400659529" sldId="424"/>
            <ac:picMk id="29" creationId="{08B1AAD1-C0B0-DC9F-F41F-EB60AF5A19CF}"/>
          </ac:picMkLst>
        </pc:picChg>
        <pc:picChg chg="mod topLvl">
          <ac:chgData name="Ορέστης Αντωνίου" userId="aa65568b-29c0-48f4-92ec-07a3c5292fa9" providerId="ADAL" clId="{EC67ACED-5FD8-40FC-AA65-B633ACAFDEB7}" dt="2023-02-27T11:32:50.895" v="2167" actId="164"/>
          <ac:picMkLst>
            <pc:docMk/>
            <pc:sldMk cId="400659529" sldId="424"/>
            <ac:picMk id="30" creationId="{1DCC5781-8086-EEC7-2B3E-814D0F7538CC}"/>
          </ac:picMkLst>
        </pc:picChg>
        <pc:picChg chg="mod topLvl">
          <ac:chgData name="Ορέστης Αντωνίου" userId="aa65568b-29c0-48f4-92ec-07a3c5292fa9" providerId="ADAL" clId="{EC67ACED-5FD8-40FC-AA65-B633ACAFDEB7}" dt="2023-02-27T11:31:43.432" v="2160" actId="164"/>
          <ac:picMkLst>
            <pc:docMk/>
            <pc:sldMk cId="400659529" sldId="424"/>
            <ac:picMk id="35" creationId="{AD1B77B6-5CD8-E1DC-5DB5-D4CA4AFC59F7}"/>
          </ac:picMkLst>
        </pc:picChg>
        <pc:picChg chg="mod topLvl">
          <ac:chgData name="Ορέστης Αντωνίου" userId="aa65568b-29c0-48f4-92ec-07a3c5292fa9" providerId="ADAL" clId="{EC67ACED-5FD8-40FC-AA65-B633ACAFDEB7}" dt="2023-02-27T11:31:43.432" v="2160" actId="164"/>
          <ac:picMkLst>
            <pc:docMk/>
            <pc:sldMk cId="400659529" sldId="424"/>
            <ac:picMk id="36" creationId="{CEB0C493-3358-6B69-F923-402239833A51}"/>
          </ac:picMkLst>
        </pc:picChg>
        <pc:picChg chg="mod">
          <ac:chgData name="Ορέστης Αντωνίου" userId="aa65568b-29c0-48f4-92ec-07a3c5292fa9" providerId="ADAL" clId="{EC67ACED-5FD8-40FC-AA65-B633ACAFDEB7}" dt="2023-02-27T11:31:34.586" v="2159" actId="165"/>
          <ac:picMkLst>
            <pc:docMk/>
            <pc:sldMk cId="400659529" sldId="424"/>
            <ac:picMk id="38" creationId="{7DB26C78-ABEE-F3FB-91F2-22459DF03F03}"/>
          </ac:picMkLst>
        </pc:picChg>
        <pc:picChg chg="mod">
          <ac:chgData name="Ορέστης Αντωνίου" userId="aa65568b-29c0-48f4-92ec-07a3c5292fa9" providerId="ADAL" clId="{EC67ACED-5FD8-40FC-AA65-B633ACAFDEB7}" dt="2023-02-27T11:31:02.279" v="2157" actId="165"/>
          <ac:picMkLst>
            <pc:docMk/>
            <pc:sldMk cId="400659529" sldId="424"/>
            <ac:picMk id="40" creationId="{F8A6CE7E-2B85-B2CF-DE3E-C41D927AC251}"/>
          </ac:picMkLst>
        </pc:picChg>
        <pc:picChg chg="mod">
          <ac:chgData name="Ορέστης Αντωνίου" userId="aa65568b-29c0-48f4-92ec-07a3c5292fa9" providerId="ADAL" clId="{EC67ACED-5FD8-40FC-AA65-B633ACAFDEB7}" dt="2023-02-27T11:31:02.279" v="2157" actId="165"/>
          <ac:picMkLst>
            <pc:docMk/>
            <pc:sldMk cId="400659529" sldId="424"/>
            <ac:picMk id="42" creationId="{6C3FEDC3-AE83-0BC6-C8AF-9C74F3BF67DB}"/>
          </ac:picMkLst>
        </pc:picChg>
        <pc:cxnChg chg="mod topLvl">
          <ac:chgData name="Ορέστης Αντωνίου" userId="aa65568b-29c0-48f4-92ec-07a3c5292fa9" providerId="ADAL" clId="{EC67ACED-5FD8-40FC-AA65-B633ACAFDEB7}" dt="2023-02-27T11:31:43.432" v="2160" actId="164"/>
          <ac:cxnSpMkLst>
            <pc:docMk/>
            <pc:sldMk cId="400659529" sldId="424"/>
            <ac:cxnSpMk id="19" creationId="{32609F0F-9E66-03F9-586F-AED79E25CC6C}"/>
          </ac:cxnSpMkLst>
        </pc:cxnChg>
        <pc:cxnChg chg="mod topLvl">
          <ac:chgData name="Ορέστης Αντωνίου" userId="aa65568b-29c0-48f4-92ec-07a3c5292fa9" providerId="ADAL" clId="{EC67ACED-5FD8-40FC-AA65-B633ACAFDEB7}" dt="2023-02-27T11:32:36.501" v="2166" actId="164"/>
          <ac:cxnSpMkLst>
            <pc:docMk/>
            <pc:sldMk cId="400659529" sldId="424"/>
            <ac:cxnSpMk id="20" creationId="{7C812ED1-7ED3-159A-7DEC-B259ADD735B0}"/>
          </ac:cxnSpMkLst>
        </pc:cxnChg>
        <pc:cxnChg chg="mod topLvl">
          <ac:chgData name="Ορέστης Αντωνίου" userId="aa65568b-29c0-48f4-92ec-07a3c5292fa9" providerId="ADAL" clId="{EC67ACED-5FD8-40FC-AA65-B633ACAFDEB7}" dt="2023-02-27T11:33:04.503" v="2168" actId="164"/>
          <ac:cxnSpMkLst>
            <pc:docMk/>
            <pc:sldMk cId="400659529" sldId="424"/>
            <ac:cxnSpMk id="25" creationId="{5F3A188B-3C46-ADE4-405C-C0153A40F399}"/>
          </ac:cxnSpMkLst>
        </pc:cxnChg>
        <pc:cxnChg chg="mod topLvl">
          <ac:chgData name="Ορέστης Αντωνίου" userId="aa65568b-29c0-48f4-92ec-07a3c5292fa9" providerId="ADAL" clId="{EC67ACED-5FD8-40FC-AA65-B633ACAFDEB7}" dt="2023-02-27T11:32:50.895" v="2167" actId="164"/>
          <ac:cxnSpMkLst>
            <pc:docMk/>
            <pc:sldMk cId="400659529" sldId="424"/>
            <ac:cxnSpMk id="28" creationId="{6EC44178-DDBB-8261-DE56-F5E73B9C3578}"/>
          </ac:cxnSpMkLst>
        </pc:cxnChg>
      </pc:sldChg>
      <pc:sldChg chg="addSp delSp modSp modAnim">
        <pc:chgData name="Ορέστης Αντωνίου" userId="aa65568b-29c0-48f4-92ec-07a3c5292fa9" providerId="ADAL" clId="{EC67ACED-5FD8-40FC-AA65-B633ACAFDEB7}" dt="2023-02-27T12:00:45.161" v="2310"/>
        <pc:sldMkLst>
          <pc:docMk/>
          <pc:sldMk cId="2914520281" sldId="425"/>
        </pc:sldMkLst>
        <pc:spChg chg="mod topLvl">
          <ac:chgData name="Ορέστης Αντωνίου" userId="aa65568b-29c0-48f4-92ec-07a3c5292fa9" providerId="ADAL" clId="{EC67ACED-5FD8-40FC-AA65-B633ACAFDEB7}" dt="2023-02-27T12:00:13.854" v="2305" actId="164"/>
          <ac:spMkLst>
            <pc:docMk/>
            <pc:sldMk cId="2914520281" sldId="425"/>
            <ac:spMk id="20" creationId="{AC5F3C1B-F0B8-8503-0E07-C9CD28C90C90}"/>
          </ac:spMkLst>
        </pc:spChg>
        <pc:spChg chg="mod">
          <ac:chgData name="Ορέστης Αντωνίου" userId="aa65568b-29c0-48f4-92ec-07a3c5292fa9" providerId="ADAL" clId="{EC67ACED-5FD8-40FC-AA65-B633ACAFDEB7}" dt="2023-02-27T11:56:04.660" v="2304" actId="165"/>
          <ac:spMkLst>
            <pc:docMk/>
            <pc:sldMk cId="2914520281" sldId="425"/>
            <ac:spMk id="31" creationId="{F8667432-7AE7-79BC-37E8-7C50013FC5E6}"/>
          </ac:spMkLst>
        </pc:spChg>
        <pc:grpChg chg="add mod">
          <ac:chgData name="Ορέστης Αντωνίου" userId="aa65568b-29c0-48f4-92ec-07a3c5292fa9" providerId="ADAL" clId="{EC67ACED-5FD8-40FC-AA65-B633ACAFDEB7}" dt="2023-02-27T12:00:13.854" v="2305" actId="164"/>
          <ac:grpSpMkLst>
            <pc:docMk/>
            <pc:sldMk cId="2914520281" sldId="425"/>
            <ac:grpSpMk id="4" creationId="{FC373BBB-8B2B-5189-5BF6-31B679BC058B}"/>
          </ac:grpSpMkLst>
        </pc:grpChg>
        <pc:grpChg chg="mod topLvl">
          <ac:chgData name="Ορέστης Αντωνίου" userId="aa65568b-29c0-48f4-92ec-07a3c5292fa9" providerId="ADAL" clId="{EC67ACED-5FD8-40FC-AA65-B633ACAFDEB7}" dt="2023-02-27T11:56:04.660" v="2304" actId="165"/>
          <ac:grpSpMkLst>
            <pc:docMk/>
            <pc:sldMk cId="2914520281" sldId="425"/>
            <ac:grpSpMk id="32" creationId="{9241FD0D-8956-C2B8-1498-4824E11FF552}"/>
          </ac:grpSpMkLst>
        </pc:grpChg>
        <pc:grpChg chg="del">
          <ac:chgData name="Ορέστης Αντωνίου" userId="aa65568b-29c0-48f4-92ec-07a3c5292fa9" providerId="ADAL" clId="{EC67ACED-5FD8-40FC-AA65-B633ACAFDEB7}" dt="2023-02-27T11:56:04.660" v="2304" actId="165"/>
          <ac:grpSpMkLst>
            <pc:docMk/>
            <pc:sldMk cId="2914520281" sldId="425"/>
            <ac:grpSpMk id="106" creationId="{C4E0557A-5713-B028-9D85-1D48287E5E32}"/>
          </ac:grpSpMkLst>
        </pc:grpChg>
        <pc:picChg chg="mod">
          <ac:chgData name="Ορέστης Αντωνίου" userId="aa65568b-29c0-48f4-92ec-07a3c5292fa9" providerId="ADAL" clId="{EC67ACED-5FD8-40FC-AA65-B633ACAFDEB7}" dt="2023-02-27T11:56:04.660" v="2304" actId="165"/>
          <ac:picMkLst>
            <pc:docMk/>
            <pc:sldMk cId="2914520281" sldId="425"/>
            <ac:picMk id="30" creationId="{0C0F070D-A8D1-847A-F197-E8B3D8EBBE6E}"/>
          </ac:picMkLst>
        </pc:picChg>
        <pc:cxnChg chg="mod topLvl">
          <ac:chgData name="Ορέστης Αντωνίου" userId="aa65568b-29c0-48f4-92ec-07a3c5292fa9" providerId="ADAL" clId="{EC67ACED-5FD8-40FC-AA65-B633ACAFDEB7}" dt="2023-02-27T12:00:13.854" v="2305" actId="164"/>
          <ac:cxnSpMkLst>
            <pc:docMk/>
            <pc:sldMk cId="2914520281" sldId="425"/>
            <ac:cxnSpMk id="19" creationId="{69DCEE69-912B-9B87-F3AE-5AB1FF1DE07F}"/>
          </ac:cxnSpMkLst>
        </pc:cxnChg>
      </pc:sldChg>
      <pc:sldChg chg="addSp delSp modSp add del mod delAnim modAnim">
        <pc:chgData name="Ορέστης Αντωνίου" userId="aa65568b-29c0-48f4-92ec-07a3c5292fa9" providerId="ADAL" clId="{EC67ACED-5FD8-40FC-AA65-B633ACAFDEB7}" dt="2023-02-27T17:32:23.907" v="2518" actId="2696"/>
        <pc:sldMkLst>
          <pc:docMk/>
          <pc:sldMk cId="972527901" sldId="426"/>
        </pc:sldMkLst>
        <pc:spChg chg="mod">
          <ac:chgData name="Ορέστης Αντωνίου" userId="aa65568b-29c0-48f4-92ec-07a3c5292fa9" providerId="ADAL" clId="{EC67ACED-5FD8-40FC-AA65-B633ACAFDEB7}" dt="2023-02-27T10:02:45.196" v="1921" actId="20577"/>
          <ac:spMkLst>
            <pc:docMk/>
            <pc:sldMk cId="972527901" sldId="426"/>
            <ac:spMk id="17" creationId="{59B66833-5565-8D31-7B6F-B58801F33BDA}"/>
          </ac:spMkLst>
        </pc:spChg>
        <pc:spChg chg="mod ord topLvl">
          <ac:chgData name="Ορέστης Αντωνίου" userId="aa65568b-29c0-48f4-92ec-07a3c5292fa9" providerId="ADAL" clId="{EC67ACED-5FD8-40FC-AA65-B633ACAFDEB7}" dt="2023-02-27T10:15:07.623" v="1975" actId="165"/>
          <ac:spMkLst>
            <pc:docMk/>
            <pc:sldMk cId="972527901" sldId="426"/>
            <ac:spMk id="19" creationId="{A0DB1599-57C7-FE1F-46DD-AA76DA93D2EB}"/>
          </ac:spMkLst>
        </pc:spChg>
        <pc:spChg chg="del mod">
          <ac:chgData name="Ορέστης Αντωνίου" userId="aa65568b-29c0-48f4-92ec-07a3c5292fa9" providerId="ADAL" clId="{EC67ACED-5FD8-40FC-AA65-B633ACAFDEB7}" dt="2023-02-27T09:17:48.728" v="518" actId="21"/>
          <ac:spMkLst>
            <pc:docMk/>
            <pc:sldMk cId="972527901" sldId="426"/>
            <ac:spMk id="20" creationId="{27C1045C-68D1-8F2E-2944-071DD163CB00}"/>
          </ac:spMkLst>
        </pc:spChg>
        <pc:spChg chg="mod ord topLvl">
          <ac:chgData name="Ορέστης Αντωνίου" userId="aa65568b-29c0-48f4-92ec-07a3c5292fa9" providerId="ADAL" clId="{EC67ACED-5FD8-40FC-AA65-B633ACAFDEB7}" dt="2023-02-27T10:15:07.623" v="1975" actId="165"/>
          <ac:spMkLst>
            <pc:docMk/>
            <pc:sldMk cId="972527901" sldId="426"/>
            <ac:spMk id="54" creationId="{823B493D-9B4E-CB74-5550-ABA529B6826D}"/>
          </ac:spMkLst>
        </pc:spChg>
        <pc:spChg chg="add mod ord">
          <ac:chgData name="Ορέστης Αντωνίου" userId="aa65568b-29c0-48f4-92ec-07a3c5292fa9" providerId="ADAL" clId="{EC67ACED-5FD8-40FC-AA65-B633ACAFDEB7}" dt="2023-02-27T10:15:07.623" v="1975" actId="165"/>
          <ac:spMkLst>
            <pc:docMk/>
            <pc:sldMk cId="972527901" sldId="426"/>
            <ac:spMk id="76" creationId="{FBD157EE-CE56-726E-00D7-CF34E3151E70}"/>
          </ac:spMkLst>
        </pc:spChg>
        <pc:spChg chg="add mod">
          <ac:chgData name="Ορέστης Αντωνίου" userId="aa65568b-29c0-48f4-92ec-07a3c5292fa9" providerId="ADAL" clId="{EC67ACED-5FD8-40FC-AA65-B633ACAFDEB7}" dt="2023-02-27T10:15:07.623" v="1975" actId="165"/>
          <ac:spMkLst>
            <pc:docMk/>
            <pc:sldMk cId="972527901" sldId="426"/>
            <ac:spMk id="77" creationId="{85BF7C32-4A70-2D54-85C9-9BAA589DB06C}"/>
          </ac:spMkLst>
        </pc:spChg>
        <pc:spChg chg="add mod ord topLvl">
          <ac:chgData name="Ορέστης Αντωνίου" userId="aa65568b-29c0-48f4-92ec-07a3c5292fa9" providerId="ADAL" clId="{EC67ACED-5FD8-40FC-AA65-B633ACAFDEB7}" dt="2023-02-27T10:15:07.623" v="1975" actId="165"/>
          <ac:spMkLst>
            <pc:docMk/>
            <pc:sldMk cId="972527901" sldId="426"/>
            <ac:spMk id="80" creationId="{A0BF120A-C032-B34C-14DE-EB17BB160DA1}"/>
          </ac:spMkLst>
        </pc:spChg>
        <pc:spChg chg="add mod ord topLvl">
          <ac:chgData name="Ορέστης Αντωνίου" userId="aa65568b-29c0-48f4-92ec-07a3c5292fa9" providerId="ADAL" clId="{EC67ACED-5FD8-40FC-AA65-B633ACAFDEB7}" dt="2023-02-27T10:15:07.623" v="1975" actId="165"/>
          <ac:spMkLst>
            <pc:docMk/>
            <pc:sldMk cId="972527901" sldId="426"/>
            <ac:spMk id="81" creationId="{EBCD7402-D592-8215-EA5A-5205C01031BA}"/>
          </ac:spMkLst>
        </pc:spChg>
        <pc:spChg chg="add mod topLvl">
          <ac:chgData name="Ορέστης Αντωνίου" userId="aa65568b-29c0-48f4-92ec-07a3c5292fa9" providerId="ADAL" clId="{EC67ACED-5FD8-40FC-AA65-B633ACAFDEB7}" dt="2023-02-27T10:15:07.623" v="1975" actId="165"/>
          <ac:spMkLst>
            <pc:docMk/>
            <pc:sldMk cId="972527901" sldId="426"/>
            <ac:spMk id="83" creationId="{6B296962-1BAF-6B87-801C-8FBAD133AB1C}"/>
          </ac:spMkLst>
        </pc:spChg>
        <pc:spChg chg="add mod ord topLvl">
          <ac:chgData name="Ορέστης Αντωνίου" userId="aa65568b-29c0-48f4-92ec-07a3c5292fa9" providerId="ADAL" clId="{EC67ACED-5FD8-40FC-AA65-B633ACAFDEB7}" dt="2023-02-27T10:15:07.623" v="1975" actId="165"/>
          <ac:spMkLst>
            <pc:docMk/>
            <pc:sldMk cId="972527901" sldId="426"/>
            <ac:spMk id="84" creationId="{1B225DEC-093D-8AE1-534B-4BD7C3B663AD}"/>
          </ac:spMkLst>
        </pc:spChg>
        <pc:spChg chg="mod topLvl">
          <ac:chgData name="Ορέστης Αντωνίου" userId="aa65568b-29c0-48f4-92ec-07a3c5292fa9" providerId="ADAL" clId="{EC67ACED-5FD8-40FC-AA65-B633ACAFDEB7}" dt="2023-02-27T10:15:07.623" v="1975" actId="165"/>
          <ac:spMkLst>
            <pc:docMk/>
            <pc:sldMk cId="972527901" sldId="426"/>
            <ac:spMk id="86" creationId="{75F7ED78-AB8D-C21E-E670-62519C68D674}"/>
          </ac:spMkLst>
        </pc:spChg>
        <pc:spChg chg="del mod topLvl">
          <ac:chgData name="Ορέστης Αντωνίου" userId="aa65568b-29c0-48f4-92ec-07a3c5292fa9" providerId="ADAL" clId="{EC67ACED-5FD8-40FC-AA65-B633ACAFDEB7}" dt="2023-02-27T09:37:47.890" v="1158" actId="21"/>
          <ac:spMkLst>
            <pc:docMk/>
            <pc:sldMk cId="972527901" sldId="426"/>
            <ac:spMk id="87" creationId="{79B88891-213B-9CEC-D51F-CFDD1EBF13C2}"/>
          </ac:spMkLst>
        </pc:spChg>
        <pc:spChg chg="add mod ord topLvl">
          <ac:chgData name="Ορέστης Αντωνίου" userId="aa65568b-29c0-48f4-92ec-07a3c5292fa9" providerId="ADAL" clId="{EC67ACED-5FD8-40FC-AA65-B633ACAFDEB7}" dt="2023-02-27T10:15:07.623" v="1975" actId="165"/>
          <ac:spMkLst>
            <pc:docMk/>
            <pc:sldMk cId="972527901" sldId="426"/>
            <ac:spMk id="88" creationId="{9ADA72AF-74F9-030B-5528-C480B713EFEC}"/>
          </ac:spMkLst>
        </pc:spChg>
        <pc:spChg chg="add del mod">
          <ac:chgData name="Ορέστης Αντωνίου" userId="aa65568b-29c0-48f4-92ec-07a3c5292fa9" providerId="ADAL" clId="{EC67ACED-5FD8-40FC-AA65-B633ACAFDEB7}" dt="2023-02-27T09:46:03.622" v="1357" actId="21"/>
          <ac:spMkLst>
            <pc:docMk/>
            <pc:sldMk cId="972527901" sldId="426"/>
            <ac:spMk id="89" creationId="{EE4B1206-7D82-7E08-DAFF-0935AABF4232}"/>
          </ac:spMkLst>
        </pc:spChg>
        <pc:spChg chg="add mod ord topLvl">
          <ac:chgData name="Ορέστης Αντωνίου" userId="aa65568b-29c0-48f4-92ec-07a3c5292fa9" providerId="ADAL" clId="{EC67ACED-5FD8-40FC-AA65-B633ACAFDEB7}" dt="2023-02-27T10:15:07.623" v="1975" actId="165"/>
          <ac:spMkLst>
            <pc:docMk/>
            <pc:sldMk cId="972527901" sldId="426"/>
            <ac:spMk id="90" creationId="{CC3E26CD-1991-914D-7CA6-8120685C6D8C}"/>
          </ac:spMkLst>
        </pc:spChg>
        <pc:spChg chg="add del mod">
          <ac:chgData name="Ορέστης Αντωνίου" userId="aa65568b-29c0-48f4-92ec-07a3c5292fa9" providerId="ADAL" clId="{EC67ACED-5FD8-40FC-AA65-B633ACAFDEB7}" dt="2023-02-27T09:46:03.622" v="1357" actId="21"/>
          <ac:spMkLst>
            <pc:docMk/>
            <pc:sldMk cId="972527901" sldId="426"/>
            <ac:spMk id="91" creationId="{B8C4A30B-6962-4F2E-EB81-A78B3DB6FB93}"/>
          </ac:spMkLst>
        </pc:spChg>
        <pc:spChg chg="add del mod">
          <ac:chgData name="Ορέστης Αντωνίου" userId="aa65568b-29c0-48f4-92ec-07a3c5292fa9" providerId="ADAL" clId="{EC67ACED-5FD8-40FC-AA65-B633ACAFDEB7}" dt="2023-02-27T09:46:03.622" v="1357" actId="21"/>
          <ac:spMkLst>
            <pc:docMk/>
            <pc:sldMk cId="972527901" sldId="426"/>
            <ac:spMk id="92" creationId="{B5BD4594-FBF6-249E-438B-483040D953FF}"/>
          </ac:spMkLst>
        </pc:spChg>
        <pc:spChg chg="add mod ord topLvl">
          <ac:chgData name="Ορέστης Αντωνίου" userId="aa65568b-29c0-48f4-92ec-07a3c5292fa9" providerId="ADAL" clId="{EC67ACED-5FD8-40FC-AA65-B633ACAFDEB7}" dt="2023-02-27T10:15:07.623" v="1975" actId="165"/>
          <ac:spMkLst>
            <pc:docMk/>
            <pc:sldMk cId="972527901" sldId="426"/>
            <ac:spMk id="93" creationId="{CB375C1B-6189-C2EE-140D-022411E334AA}"/>
          </ac:spMkLst>
        </pc:spChg>
        <pc:spChg chg="add mod ord topLvl">
          <ac:chgData name="Ορέστης Αντωνίου" userId="aa65568b-29c0-48f4-92ec-07a3c5292fa9" providerId="ADAL" clId="{EC67ACED-5FD8-40FC-AA65-B633ACAFDEB7}" dt="2023-02-27T12:06:25.281" v="2397" actId="1582"/>
          <ac:spMkLst>
            <pc:docMk/>
            <pc:sldMk cId="972527901" sldId="426"/>
            <ac:spMk id="94" creationId="{B3C45F0D-B3BE-D819-2D9E-46DD458D1940}"/>
          </ac:spMkLst>
        </pc:spChg>
        <pc:spChg chg="del mod topLvl">
          <ac:chgData name="Ορέστης Αντωνίου" userId="aa65568b-29c0-48f4-92ec-07a3c5292fa9" providerId="ADAL" clId="{EC67ACED-5FD8-40FC-AA65-B633ACAFDEB7}" dt="2023-02-27T10:00:23.208" v="1732" actId="21"/>
          <ac:spMkLst>
            <pc:docMk/>
            <pc:sldMk cId="972527901" sldId="426"/>
            <ac:spMk id="97" creationId="{3CD9A0CA-E535-B1E5-6625-1FABA46F90C0}"/>
          </ac:spMkLst>
        </pc:spChg>
        <pc:spChg chg="del mod ord topLvl">
          <ac:chgData name="Ορέστης Αντωνίου" userId="aa65568b-29c0-48f4-92ec-07a3c5292fa9" providerId="ADAL" clId="{EC67ACED-5FD8-40FC-AA65-B633ACAFDEB7}" dt="2023-02-27T10:02:01.724" v="1912" actId="21"/>
          <ac:spMkLst>
            <pc:docMk/>
            <pc:sldMk cId="972527901" sldId="426"/>
            <ac:spMk id="98" creationId="{68D5C93D-7651-445A-2062-21256463797A}"/>
          </ac:spMkLst>
        </pc:spChg>
        <pc:grpChg chg="add del mod">
          <ac:chgData name="Ορέστης Αντωνίου" userId="aa65568b-29c0-48f4-92ec-07a3c5292fa9" providerId="ADAL" clId="{EC67ACED-5FD8-40FC-AA65-B633ACAFDEB7}" dt="2023-02-27T09:17:51.674" v="519" actId="165"/>
          <ac:grpSpMkLst>
            <pc:docMk/>
            <pc:sldMk cId="972527901" sldId="426"/>
            <ac:grpSpMk id="18" creationId="{AA7B1628-4870-EA58-CCDD-FB9A8620F92E}"/>
          </ac:grpSpMkLst>
        </pc:grpChg>
        <pc:grpChg chg="del">
          <ac:chgData name="Ορέστης Αντωνίου" userId="aa65568b-29c0-48f4-92ec-07a3c5292fa9" providerId="ADAL" clId="{EC67ACED-5FD8-40FC-AA65-B633ACAFDEB7}" dt="2023-02-27T09:15:18.050" v="471" actId="21"/>
          <ac:grpSpMkLst>
            <pc:docMk/>
            <pc:sldMk cId="972527901" sldId="426"/>
            <ac:grpSpMk id="55" creationId="{41462BC7-69E6-390B-AFFF-7254234EB36D}"/>
          </ac:grpSpMkLst>
        </pc:grpChg>
        <pc:grpChg chg="del">
          <ac:chgData name="Ορέστης Αντωνίου" userId="aa65568b-29c0-48f4-92ec-07a3c5292fa9" providerId="ADAL" clId="{EC67ACED-5FD8-40FC-AA65-B633ACAFDEB7}" dt="2023-02-27T09:15:19.917" v="472" actId="21"/>
          <ac:grpSpMkLst>
            <pc:docMk/>
            <pc:sldMk cId="972527901" sldId="426"/>
            <ac:grpSpMk id="56" creationId="{B4B11E1F-A5A2-AD89-4377-9F396ACD9616}"/>
          </ac:grpSpMkLst>
        </pc:grpChg>
        <pc:grpChg chg="del">
          <ac:chgData name="Ορέστης Αντωνίου" userId="aa65568b-29c0-48f4-92ec-07a3c5292fa9" providerId="ADAL" clId="{EC67ACED-5FD8-40FC-AA65-B633ACAFDEB7}" dt="2023-02-27T09:15:32.276" v="475" actId="21"/>
          <ac:grpSpMkLst>
            <pc:docMk/>
            <pc:sldMk cId="972527901" sldId="426"/>
            <ac:grpSpMk id="57" creationId="{F0369D30-90F5-1855-0312-CEF5AAEF45A0}"/>
          </ac:grpSpMkLst>
        </pc:grpChg>
        <pc:grpChg chg="del">
          <ac:chgData name="Ορέστης Αντωνίου" userId="aa65568b-29c0-48f4-92ec-07a3c5292fa9" providerId="ADAL" clId="{EC67ACED-5FD8-40FC-AA65-B633ACAFDEB7}" dt="2023-02-27T09:15:31.104" v="474" actId="21"/>
          <ac:grpSpMkLst>
            <pc:docMk/>
            <pc:sldMk cId="972527901" sldId="426"/>
            <ac:grpSpMk id="58" creationId="{6CCCE558-FA49-DFDF-681E-1E3A3039B5CF}"/>
          </ac:grpSpMkLst>
        </pc:grpChg>
        <pc:grpChg chg="del">
          <ac:chgData name="Ορέστης Αντωνίου" userId="aa65568b-29c0-48f4-92ec-07a3c5292fa9" providerId="ADAL" clId="{EC67ACED-5FD8-40FC-AA65-B633ACAFDEB7}" dt="2023-02-27T09:15:29.755" v="473" actId="21"/>
          <ac:grpSpMkLst>
            <pc:docMk/>
            <pc:sldMk cId="972527901" sldId="426"/>
            <ac:grpSpMk id="59" creationId="{C936C420-B650-8456-0576-68DC264FDDD4}"/>
          </ac:grpSpMkLst>
        </pc:grpChg>
        <pc:grpChg chg="del">
          <ac:chgData name="Ορέστης Αντωνίου" userId="aa65568b-29c0-48f4-92ec-07a3c5292fa9" providerId="ADAL" clId="{EC67ACED-5FD8-40FC-AA65-B633ACAFDEB7}" dt="2023-02-27T09:15:40.697" v="476" actId="21"/>
          <ac:grpSpMkLst>
            <pc:docMk/>
            <pc:sldMk cId="972527901" sldId="426"/>
            <ac:grpSpMk id="60" creationId="{6FABF3B4-33AC-1BC6-5B14-6B79D22C41C7}"/>
          </ac:grpSpMkLst>
        </pc:grpChg>
        <pc:grpChg chg="del">
          <ac:chgData name="Ορέστης Αντωνίου" userId="aa65568b-29c0-48f4-92ec-07a3c5292fa9" providerId="ADAL" clId="{EC67ACED-5FD8-40FC-AA65-B633ACAFDEB7}" dt="2023-02-27T09:15:42.533" v="477" actId="21"/>
          <ac:grpSpMkLst>
            <pc:docMk/>
            <pc:sldMk cId="972527901" sldId="426"/>
            <ac:grpSpMk id="61" creationId="{EFFA26ED-E5F5-1684-2ADC-A953F590B5EB}"/>
          </ac:grpSpMkLst>
        </pc:grpChg>
        <pc:grpChg chg="del">
          <ac:chgData name="Ορέστης Αντωνίου" userId="aa65568b-29c0-48f4-92ec-07a3c5292fa9" providerId="ADAL" clId="{EC67ACED-5FD8-40FC-AA65-B633ACAFDEB7}" dt="2023-02-27T09:15:43.861" v="478" actId="21"/>
          <ac:grpSpMkLst>
            <pc:docMk/>
            <pc:sldMk cId="972527901" sldId="426"/>
            <ac:grpSpMk id="62" creationId="{02FF8EDD-4FDE-B0C0-8533-AA76BB320F3B}"/>
          </ac:grpSpMkLst>
        </pc:grpChg>
        <pc:grpChg chg="del">
          <ac:chgData name="Ορέστης Αντωνίου" userId="aa65568b-29c0-48f4-92ec-07a3c5292fa9" providerId="ADAL" clId="{EC67ACED-5FD8-40FC-AA65-B633ACAFDEB7}" dt="2023-02-27T09:15:45.370" v="479" actId="21"/>
          <ac:grpSpMkLst>
            <pc:docMk/>
            <pc:sldMk cId="972527901" sldId="426"/>
            <ac:grpSpMk id="63" creationId="{CD9F4714-19DD-1BA9-C9C1-B552B32C261B}"/>
          </ac:grpSpMkLst>
        </pc:grpChg>
        <pc:grpChg chg="del">
          <ac:chgData name="Ορέστης Αντωνίου" userId="aa65568b-29c0-48f4-92ec-07a3c5292fa9" providerId="ADAL" clId="{EC67ACED-5FD8-40FC-AA65-B633ACAFDEB7}" dt="2023-02-27T09:15:46.614" v="480" actId="21"/>
          <ac:grpSpMkLst>
            <pc:docMk/>
            <pc:sldMk cId="972527901" sldId="426"/>
            <ac:grpSpMk id="64" creationId="{8B7D5637-8361-6C7F-6842-9E049C05F2A4}"/>
          </ac:grpSpMkLst>
        </pc:grpChg>
        <pc:grpChg chg="del">
          <ac:chgData name="Ορέστης Αντωνίου" userId="aa65568b-29c0-48f4-92ec-07a3c5292fa9" providerId="ADAL" clId="{EC67ACED-5FD8-40FC-AA65-B633ACAFDEB7}" dt="2023-02-27T09:15:48.215" v="481" actId="21"/>
          <ac:grpSpMkLst>
            <pc:docMk/>
            <pc:sldMk cId="972527901" sldId="426"/>
            <ac:grpSpMk id="65" creationId="{DC9AFAA0-D02B-F577-C5B4-FEDD5DAC2421}"/>
          </ac:grpSpMkLst>
        </pc:grpChg>
        <pc:grpChg chg="del">
          <ac:chgData name="Ορέστης Αντωνίου" userId="aa65568b-29c0-48f4-92ec-07a3c5292fa9" providerId="ADAL" clId="{EC67ACED-5FD8-40FC-AA65-B633ACAFDEB7}" dt="2023-02-27T09:15:49.899" v="482" actId="21"/>
          <ac:grpSpMkLst>
            <pc:docMk/>
            <pc:sldMk cId="972527901" sldId="426"/>
            <ac:grpSpMk id="66" creationId="{9B77060B-1BE5-A8C7-C8AB-D239B7421867}"/>
          </ac:grpSpMkLst>
        </pc:grpChg>
        <pc:grpChg chg="del">
          <ac:chgData name="Ορέστης Αντωνίου" userId="aa65568b-29c0-48f4-92ec-07a3c5292fa9" providerId="ADAL" clId="{EC67ACED-5FD8-40FC-AA65-B633ACAFDEB7}" dt="2023-02-27T09:15:52.164" v="483" actId="21"/>
          <ac:grpSpMkLst>
            <pc:docMk/>
            <pc:sldMk cId="972527901" sldId="426"/>
            <ac:grpSpMk id="67" creationId="{2F524689-E70A-B297-BE14-AB487A454A04}"/>
          </ac:grpSpMkLst>
        </pc:grpChg>
        <pc:grpChg chg="del">
          <ac:chgData name="Ορέστης Αντωνίου" userId="aa65568b-29c0-48f4-92ec-07a3c5292fa9" providerId="ADAL" clId="{EC67ACED-5FD8-40FC-AA65-B633ACAFDEB7}" dt="2023-02-27T09:15:53.804" v="484" actId="21"/>
          <ac:grpSpMkLst>
            <pc:docMk/>
            <pc:sldMk cId="972527901" sldId="426"/>
            <ac:grpSpMk id="68" creationId="{B101C9A1-0F59-CC47-99F4-AD06578C9ED0}"/>
          </ac:grpSpMkLst>
        </pc:grpChg>
        <pc:grpChg chg="del">
          <ac:chgData name="Ορέστης Αντωνίου" userId="aa65568b-29c0-48f4-92ec-07a3c5292fa9" providerId="ADAL" clId="{EC67ACED-5FD8-40FC-AA65-B633ACAFDEB7}" dt="2023-02-27T09:15:55.336" v="485" actId="21"/>
          <ac:grpSpMkLst>
            <pc:docMk/>
            <pc:sldMk cId="972527901" sldId="426"/>
            <ac:grpSpMk id="69" creationId="{3D058127-6F66-792B-36EE-464113C6EE47}"/>
          </ac:grpSpMkLst>
        </pc:grpChg>
        <pc:grpChg chg="del">
          <ac:chgData name="Ορέστης Αντωνίου" userId="aa65568b-29c0-48f4-92ec-07a3c5292fa9" providerId="ADAL" clId="{EC67ACED-5FD8-40FC-AA65-B633ACAFDEB7}" dt="2023-02-27T09:15:57.206" v="486" actId="21"/>
          <ac:grpSpMkLst>
            <pc:docMk/>
            <pc:sldMk cId="972527901" sldId="426"/>
            <ac:grpSpMk id="70" creationId="{CDE020E1-9B07-0D27-4DF4-C3162B1E8149}"/>
          </ac:grpSpMkLst>
        </pc:grpChg>
        <pc:grpChg chg="del">
          <ac:chgData name="Ορέστης Αντωνίου" userId="aa65568b-29c0-48f4-92ec-07a3c5292fa9" providerId="ADAL" clId="{EC67ACED-5FD8-40FC-AA65-B633ACAFDEB7}" dt="2023-02-27T09:15:58.448" v="487" actId="21"/>
          <ac:grpSpMkLst>
            <pc:docMk/>
            <pc:sldMk cId="972527901" sldId="426"/>
            <ac:grpSpMk id="72" creationId="{447337A5-9974-0440-7802-C0EEECE0ACB6}"/>
          </ac:grpSpMkLst>
        </pc:grpChg>
        <pc:grpChg chg="del">
          <ac:chgData name="Ορέστης Αντωνίου" userId="aa65568b-29c0-48f4-92ec-07a3c5292fa9" providerId="ADAL" clId="{EC67ACED-5FD8-40FC-AA65-B633ACAFDEB7}" dt="2023-02-27T09:16:00.350" v="488" actId="21"/>
          <ac:grpSpMkLst>
            <pc:docMk/>
            <pc:sldMk cId="972527901" sldId="426"/>
            <ac:grpSpMk id="73" creationId="{8E532FAF-1FA4-9F97-1302-3786A21F1818}"/>
          </ac:grpSpMkLst>
        </pc:grpChg>
        <pc:grpChg chg="del">
          <ac:chgData name="Ορέστης Αντωνίου" userId="aa65568b-29c0-48f4-92ec-07a3c5292fa9" providerId="ADAL" clId="{EC67ACED-5FD8-40FC-AA65-B633ACAFDEB7}" dt="2023-02-27T09:16:01.660" v="489" actId="21"/>
          <ac:grpSpMkLst>
            <pc:docMk/>
            <pc:sldMk cId="972527901" sldId="426"/>
            <ac:grpSpMk id="74" creationId="{157D9256-4315-8307-E16E-32332C0B59D1}"/>
          </ac:grpSpMkLst>
        </pc:grpChg>
        <pc:grpChg chg="add del mod">
          <ac:chgData name="Ορέστης Αντωνίου" userId="aa65568b-29c0-48f4-92ec-07a3c5292fa9" providerId="ADAL" clId="{EC67ACED-5FD8-40FC-AA65-B633ACAFDEB7}" dt="2023-02-27T09:26:11.236" v="725" actId="165"/>
          <ac:grpSpMkLst>
            <pc:docMk/>
            <pc:sldMk cId="972527901" sldId="426"/>
            <ac:grpSpMk id="75" creationId="{A2FE323B-E284-3877-92DA-44249C224DDB}"/>
          </ac:grpSpMkLst>
        </pc:grpChg>
        <pc:grpChg chg="add mod">
          <ac:chgData name="Ορέστης Αντωνίου" userId="aa65568b-29c0-48f4-92ec-07a3c5292fa9" providerId="ADAL" clId="{EC67ACED-5FD8-40FC-AA65-B633ACAFDEB7}" dt="2023-02-27T10:15:07.623" v="1975" actId="165"/>
          <ac:grpSpMkLst>
            <pc:docMk/>
            <pc:sldMk cId="972527901" sldId="426"/>
            <ac:grpSpMk id="79" creationId="{E35A5EFA-7338-EA39-0114-AFF272E89CF6}"/>
          </ac:grpSpMkLst>
        </pc:grpChg>
        <pc:grpChg chg="add mod ord topLvl">
          <ac:chgData name="Ορέστης Αντωνίου" userId="aa65568b-29c0-48f4-92ec-07a3c5292fa9" providerId="ADAL" clId="{EC67ACED-5FD8-40FC-AA65-B633ACAFDEB7}" dt="2023-02-27T10:15:07.623" v="1975" actId="165"/>
          <ac:grpSpMkLst>
            <pc:docMk/>
            <pc:sldMk cId="972527901" sldId="426"/>
            <ac:grpSpMk id="82" creationId="{16BCEE68-5FCE-B052-A982-D34BA042FC7E}"/>
          </ac:grpSpMkLst>
        </pc:grpChg>
        <pc:grpChg chg="add del mod">
          <ac:chgData name="Ορέστης Αντωνίου" userId="aa65568b-29c0-48f4-92ec-07a3c5292fa9" providerId="ADAL" clId="{EC67ACED-5FD8-40FC-AA65-B633ACAFDEB7}" dt="2023-02-27T09:37:47.890" v="1158" actId="21"/>
          <ac:grpSpMkLst>
            <pc:docMk/>
            <pc:sldMk cId="972527901" sldId="426"/>
            <ac:grpSpMk id="85" creationId="{9E61B6F7-4900-98B9-0D07-783244838EE2}"/>
          </ac:grpSpMkLst>
        </pc:grpChg>
        <pc:grpChg chg="add del mod">
          <ac:chgData name="Ορέστης Αντωνίου" userId="aa65568b-29c0-48f4-92ec-07a3c5292fa9" providerId="ADAL" clId="{EC67ACED-5FD8-40FC-AA65-B633ACAFDEB7}" dt="2023-02-27T10:15:07.623" v="1975" actId="165"/>
          <ac:grpSpMkLst>
            <pc:docMk/>
            <pc:sldMk cId="972527901" sldId="426"/>
            <ac:grpSpMk id="95" creationId="{471EBA15-2C22-8047-9F1E-55E64024FD18}"/>
          </ac:grpSpMkLst>
        </pc:grpChg>
        <pc:grpChg chg="add del mod">
          <ac:chgData name="Ορέστης Αντωνίου" userId="aa65568b-29c0-48f4-92ec-07a3c5292fa9" providerId="ADAL" clId="{EC67ACED-5FD8-40FC-AA65-B633ACAFDEB7}" dt="2023-02-27T10:00:23.208" v="1732" actId="21"/>
          <ac:grpSpMkLst>
            <pc:docMk/>
            <pc:sldMk cId="972527901" sldId="426"/>
            <ac:grpSpMk id="96" creationId="{727EC645-AE7D-5222-E92A-B8A79CE3537B}"/>
          </ac:grpSpMkLst>
        </pc:grpChg>
        <pc:cxnChg chg="add mod">
          <ac:chgData name="Ορέστης Αντωνίου" userId="aa65568b-29c0-48f4-92ec-07a3c5292fa9" providerId="ADAL" clId="{EC67ACED-5FD8-40FC-AA65-B633ACAFDEB7}" dt="2023-02-27T10:15:07.623" v="1975" actId="165"/>
          <ac:cxnSpMkLst>
            <pc:docMk/>
            <pc:sldMk cId="972527901" sldId="426"/>
            <ac:cxnSpMk id="78" creationId="{A82B057C-6361-E240-C3AB-C9DB1877F937}"/>
          </ac:cxnSpMkLst>
        </pc:cxnChg>
      </pc:sldChg>
      <pc:sldChg chg="delSp modSp add del">
        <pc:chgData name="Ορέστης Αντωνίου" userId="aa65568b-29c0-48f4-92ec-07a3c5292fa9" providerId="ADAL" clId="{EC67ACED-5FD8-40FC-AA65-B633ACAFDEB7}" dt="2023-02-27T08:49:12.361" v="364" actId="2696"/>
        <pc:sldMkLst>
          <pc:docMk/>
          <pc:sldMk cId="2225065259" sldId="426"/>
        </pc:sldMkLst>
        <pc:spChg chg="mod">
          <ac:chgData name="Ορέστης Αντωνίου" userId="aa65568b-29c0-48f4-92ec-07a3c5292fa9" providerId="ADAL" clId="{EC67ACED-5FD8-40FC-AA65-B633ACAFDEB7}" dt="2023-02-27T08:37:45.579" v="71" actId="165"/>
          <ac:spMkLst>
            <pc:docMk/>
            <pc:sldMk cId="2225065259" sldId="426"/>
            <ac:spMk id="11" creationId="{1134A2BE-E328-4BD1-9C78-AE591DA11B0C}"/>
          </ac:spMkLst>
        </pc:spChg>
        <pc:spChg chg="mod">
          <ac:chgData name="Ορέστης Αντωνίου" userId="aa65568b-29c0-48f4-92ec-07a3c5292fa9" providerId="ADAL" clId="{EC67ACED-5FD8-40FC-AA65-B633ACAFDEB7}" dt="2023-02-27T08:37:45.579" v="71" actId="165"/>
          <ac:spMkLst>
            <pc:docMk/>
            <pc:sldMk cId="2225065259" sldId="426"/>
            <ac:spMk id="23" creationId="{F90E5CEE-0E6C-78D2-410F-43BC71B98B29}"/>
          </ac:spMkLst>
        </pc:spChg>
        <pc:spChg chg="mod">
          <ac:chgData name="Ορέστης Αντωνίου" userId="aa65568b-29c0-48f4-92ec-07a3c5292fa9" providerId="ADAL" clId="{EC67ACED-5FD8-40FC-AA65-B633ACAFDEB7}" dt="2023-02-27T08:37:45.579" v="71" actId="165"/>
          <ac:spMkLst>
            <pc:docMk/>
            <pc:sldMk cId="2225065259" sldId="426"/>
            <ac:spMk id="26" creationId="{D5DA7D83-36EA-1CB2-8018-9BFE5C063BF2}"/>
          </ac:spMkLst>
        </pc:spChg>
        <pc:spChg chg="mod">
          <ac:chgData name="Ορέστης Αντωνίου" userId="aa65568b-29c0-48f4-92ec-07a3c5292fa9" providerId="ADAL" clId="{EC67ACED-5FD8-40FC-AA65-B633ACAFDEB7}" dt="2023-02-27T08:37:45.579" v="71" actId="165"/>
          <ac:spMkLst>
            <pc:docMk/>
            <pc:sldMk cId="2225065259" sldId="426"/>
            <ac:spMk id="27" creationId="{BDE17D6E-4491-B32D-0745-6388736EF8C1}"/>
          </ac:spMkLst>
        </pc:spChg>
        <pc:spChg chg="mod">
          <ac:chgData name="Ορέστης Αντωνίου" userId="aa65568b-29c0-48f4-92ec-07a3c5292fa9" providerId="ADAL" clId="{EC67ACED-5FD8-40FC-AA65-B633ACAFDEB7}" dt="2023-02-27T08:37:33.588" v="69" actId="165"/>
          <ac:spMkLst>
            <pc:docMk/>
            <pc:sldMk cId="2225065259" sldId="426"/>
            <ac:spMk id="35" creationId="{AE89A21F-58A3-AEC3-A4ED-B9DFEACCB38B}"/>
          </ac:spMkLst>
        </pc:spChg>
        <pc:spChg chg="mod topLvl">
          <ac:chgData name="Ορέστης Αντωνίου" userId="aa65568b-29c0-48f4-92ec-07a3c5292fa9" providerId="ADAL" clId="{EC67ACED-5FD8-40FC-AA65-B633ACAFDEB7}" dt="2023-02-27T08:37:29.731" v="68" actId="165"/>
          <ac:spMkLst>
            <pc:docMk/>
            <pc:sldMk cId="2225065259" sldId="426"/>
            <ac:spMk id="38" creationId="{736C47CD-E062-0AB9-C755-C518DE238EAD}"/>
          </ac:spMkLst>
        </pc:spChg>
        <pc:grpChg chg="mod">
          <ac:chgData name="Ορέστης Αντωνίου" userId="aa65568b-29c0-48f4-92ec-07a3c5292fa9" providerId="ADAL" clId="{EC67ACED-5FD8-40FC-AA65-B633ACAFDEB7}" dt="2023-02-27T08:37:45.579" v="71" actId="165"/>
          <ac:grpSpMkLst>
            <pc:docMk/>
            <pc:sldMk cId="2225065259" sldId="426"/>
            <ac:grpSpMk id="18" creationId="{33E398CA-F247-F186-84DA-C65BECF6A3A3}"/>
          </ac:grpSpMkLst>
        </pc:grpChg>
        <pc:grpChg chg="mod">
          <ac:chgData name="Ορέστης Αντωνίου" userId="aa65568b-29c0-48f4-92ec-07a3c5292fa9" providerId="ADAL" clId="{EC67ACED-5FD8-40FC-AA65-B633ACAFDEB7}" dt="2023-02-27T08:37:45.579" v="71" actId="165"/>
          <ac:grpSpMkLst>
            <pc:docMk/>
            <pc:sldMk cId="2225065259" sldId="426"/>
            <ac:grpSpMk id="24" creationId="{88D86991-656F-320B-82E7-38822D3966EC}"/>
          </ac:grpSpMkLst>
        </pc:grpChg>
        <pc:grpChg chg="mod topLvl">
          <ac:chgData name="Ορέστης Αντωνίου" userId="aa65568b-29c0-48f4-92ec-07a3c5292fa9" providerId="ADAL" clId="{EC67ACED-5FD8-40FC-AA65-B633ACAFDEB7}" dt="2023-02-27T08:37:45.579" v="71" actId="165"/>
          <ac:grpSpMkLst>
            <pc:docMk/>
            <pc:sldMk cId="2225065259" sldId="426"/>
            <ac:grpSpMk id="28" creationId="{5D2FB3B5-39CB-A336-6A7F-6BB6CB04D5AA}"/>
          </ac:grpSpMkLst>
        </pc:grpChg>
        <pc:grpChg chg="mod topLvl">
          <ac:chgData name="Ορέστης Αντωνίου" userId="aa65568b-29c0-48f4-92ec-07a3c5292fa9" providerId="ADAL" clId="{EC67ACED-5FD8-40FC-AA65-B633ACAFDEB7}" dt="2023-02-27T08:37:45.579" v="71" actId="165"/>
          <ac:grpSpMkLst>
            <pc:docMk/>
            <pc:sldMk cId="2225065259" sldId="426"/>
            <ac:grpSpMk id="29" creationId="{A1D610A4-F3B3-3E47-9A84-1B093C9357D2}"/>
          </ac:grpSpMkLst>
        </pc:grpChg>
        <pc:grpChg chg="del mod topLvl">
          <ac:chgData name="Ορέστης Αντωνίου" userId="aa65568b-29c0-48f4-92ec-07a3c5292fa9" providerId="ADAL" clId="{EC67ACED-5FD8-40FC-AA65-B633ACAFDEB7}" dt="2023-02-27T08:37:45.579" v="71" actId="165"/>
          <ac:grpSpMkLst>
            <pc:docMk/>
            <pc:sldMk cId="2225065259" sldId="426"/>
            <ac:grpSpMk id="30" creationId="{42638F80-40D0-7041-D65F-3B8C95787D7D}"/>
          </ac:grpSpMkLst>
        </pc:grpChg>
        <pc:grpChg chg="del mod topLvl">
          <ac:chgData name="Ορέστης Αντωνίου" userId="aa65568b-29c0-48f4-92ec-07a3c5292fa9" providerId="ADAL" clId="{EC67ACED-5FD8-40FC-AA65-B633ACAFDEB7}" dt="2023-02-27T08:37:40.228" v="70" actId="165"/>
          <ac:grpSpMkLst>
            <pc:docMk/>
            <pc:sldMk cId="2225065259" sldId="426"/>
            <ac:grpSpMk id="34" creationId="{371CAF82-5184-803D-F54B-1BB8E2F51266}"/>
          </ac:grpSpMkLst>
        </pc:grpChg>
        <pc:grpChg chg="mod topLvl">
          <ac:chgData name="Ορέστης Αντωνίου" userId="aa65568b-29c0-48f4-92ec-07a3c5292fa9" providerId="ADAL" clId="{EC67ACED-5FD8-40FC-AA65-B633ACAFDEB7}" dt="2023-02-27T08:37:33.588" v="69" actId="165"/>
          <ac:grpSpMkLst>
            <pc:docMk/>
            <pc:sldMk cId="2225065259" sldId="426"/>
            <ac:grpSpMk id="36" creationId="{2ABA5D4E-25B7-B8D1-B060-8F20E10938A7}"/>
          </ac:grpSpMkLst>
        </pc:grpChg>
        <pc:grpChg chg="del mod topLvl">
          <ac:chgData name="Ορέστης Αντωνίου" userId="aa65568b-29c0-48f4-92ec-07a3c5292fa9" providerId="ADAL" clId="{EC67ACED-5FD8-40FC-AA65-B633ACAFDEB7}" dt="2023-02-27T08:37:33.588" v="69" actId="165"/>
          <ac:grpSpMkLst>
            <pc:docMk/>
            <pc:sldMk cId="2225065259" sldId="426"/>
            <ac:grpSpMk id="37" creationId="{DE9ADA55-F588-4157-BB01-22439A71ED81}"/>
          </ac:grpSpMkLst>
        </pc:grpChg>
        <pc:grpChg chg="del">
          <ac:chgData name="Ορέστης Αντωνίου" userId="aa65568b-29c0-48f4-92ec-07a3c5292fa9" providerId="ADAL" clId="{EC67ACED-5FD8-40FC-AA65-B633ACAFDEB7}" dt="2023-02-27T08:37:29.731" v="68" actId="165"/>
          <ac:grpSpMkLst>
            <pc:docMk/>
            <pc:sldMk cId="2225065259" sldId="426"/>
            <ac:grpSpMk id="39" creationId="{E8AB16AF-A010-126F-6FA5-6EB2CAC527B6}"/>
          </ac:grpSpMkLst>
        </pc:grpChg>
        <pc:picChg chg="mod topLvl">
          <ac:chgData name="Ορέστης Αντωνίου" userId="aa65568b-29c0-48f4-92ec-07a3c5292fa9" providerId="ADAL" clId="{EC67ACED-5FD8-40FC-AA65-B633ACAFDEB7}" dt="2023-02-27T08:37:40.228" v="70" actId="165"/>
          <ac:picMkLst>
            <pc:docMk/>
            <pc:sldMk cId="2225065259" sldId="426"/>
            <ac:picMk id="4" creationId="{E3F900B9-5FD2-1E16-56F8-2F74FAA20B5F}"/>
          </ac:picMkLst>
        </pc:picChg>
        <pc:picChg chg="mod">
          <ac:chgData name="Ορέστης Αντωνίου" userId="aa65568b-29c0-48f4-92ec-07a3c5292fa9" providerId="ADAL" clId="{EC67ACED-5FD8-40FC-AA65-B633ACAFDEB7}" dt="2023-02-27T08:37:45.579" v="71" actId="165"/>
          <ac:picMkLst>
            <pc:docMk/>
            <pc:sldMk cId="2225065259" sldId="426"/>
            <ac:picMk id="10" creationId="{484DB1A9-744B-8A13-3CC5-3697F653D4A1}"/>
          </ac:picMkLst>
        </pc:picChg>
        <pc:picChg chg="mod">
          <ac:chgData name="Ορέστης Αντωνίου" userId="aa65568b-29c0-48f4-92ec-07a3c5292fa9" providerId="ADAL" clId="{EC67ACED-5FD8-40FC-AA65-B633ACAFDEB7}" dt="2023-02-27T08:37:45.579" v="71" actId="165"/>
          <ac:picMkLst>
            <pc:docMk/>
            <pc:sldMk cId="2225065259" sldId="426"/>
            <ac:picMk id="20" creationId="{CAAFC227-18E2-AA32-8A4D-F8E674BAD33B}"/>
          </ac:picMkLst>
        </pc:picChg>
        <pc:picChg chg="mod">
          <ac:chgData name="Ορέστης Αντωνίου" userId="aa65568b-29c0-48f4-92ec-07a3c5292fa9" providerId="ADAL" clId="{EC67ACED-5FD8-40FC-AA65-B633ACAFDEB7}" dt="2023-02-27T08:37:33.588" v="69" actId="165"/>
          <ac:picMkLst>
            <pc:docMk/>
            <pc:sldMk cId="2225065259" sldId="426"/>
            <ac:picMk id="32" creationId="{B485E097-78B4-8B4E-07BE-2D4A8BECD398}"/>
          </ac:picMkLst>
        </pc:picChg>
      </pc:sldChg>
      <pc:sldChg chg="add">
        <pc:chgData name="Ορέστης Αντωνίου" userId="aa65568b-29c0-48f4-92ec-07a3c5292fa9" providerId="ADAL" clId="{EC67ACED-5FD8-40FC-AA65-B633ACAFDEB7}" dt="2023-02-27T17:32:08.140" v="2517"/>
        <pc:sldMkLst>
          <pc:docMk/>
          <pc:sldMk cId="4258170334" sldId="427"/>
        </pc:sldMkLst>
      </pc:sldChg>
      <pc:sldMasterChg chg="del delSldLayout">
        <pc:chgData name="Ορέστης Αντωνίου" userId="aa65568b-29c0-48f4-92ec-07a3c5292fa9" providerId="ADAL" clId="{EC67ACED-5FD8-40FC-AA65-B633ACAFDEB7}" dt="2023-02-26T18:56:15.494" v="28" actId="2696"/>
        <pc:sldMasterMkLst>
          <pc:docMk/>
          <pc:sldMasterMk cId="0" sldId="2147483666"/>
        </pc:sldMasterMkLst>
        <pc:sldLayoutChg chg="del">
          <pc:chgData name="Ορέστης Αντωνίου" userId="aa65568b-29c0-48f4-92ec-07a3c5292fa9" providerId="ADAL" clId="{EC67ACED-5FD8-40FC-AA65-B633ACAFDEB7}" dt="2023-02-26T18:56:15.494" v="28" actId="2696"/>
          <pc:sldLayoutMkLst>
            <pc:docMk/>
            <pc:sldMasterMk cId="0" sldId="2147483666"/>
            <pc:sldLayoutMk cId="0" sldId="2147483649"/>
          </pc:sldLayoutMkLst>
        </pc:sldLayoutChg>
        <pc:sldLayoutChg chg="del">
          <pc:chgData name="Ορέστης Αντωνίου" userId="aa65568b-29c0-48f4-92ec-07a3c5292fa9" providerId="ADAL" clId="{EC67ACED-5FD8-40FC-AA65-B633ACAFDEB7}" dt="2023-02-26T18:56:15.494" v="28" actId="2696"/>
          <pc:sldLayoutMkLst>
            <pc:docMk/>
            <pc:sldMasterMk cId="0" sldId="2147483666"/>
            <pc:sldLayoutMk cId="0" sldId="2147483651"/>
          </pc:sldLayoutMkLst>
        </pc:sldLayoutChg>
        <pc:sldLayoutChg chg="del">
          <pc:chgData name="Ορέστης Αντωνίου" userId="aa65568b-29c0-48f4-92ec-07a3c5292fa9" providerId="ADAL" clId="{EC67ACED-5FD8-40FC-AA65-B633ACAFDEB7}" dt="2023-02-26T18:56:15.494" v="28" actId="2696"/>
          <pc:sldLayoutMkLst>
            <pc:docMk/>
            <pc:sldMasterMk cId="0" sldId="2147483666"/>
            <pc:sldLayoutMk cId="0" sldId="2147483652"/>
          </pc:sldLayoutMkLst>
        </pc:sldLayoutChg>
      </pc:sldMasterChg>
    </pc:docChg>
  </pc:docChgLst>
  <pc:docChgLst>
    <pc:chgData name="Ορέστης Αντωνίου" userId="aa65568b-29c0-48f4-92ec-07a3c5292fa9" providerId="ADAL" clId="{1504D534-8ABE-4B6F-9EC1-DE962F098164}"/>
    <pc:docChg chg="undo redo custSel addSld delSld modSld sldOrd">
      <pc:chgData name="Ορέστης Αντωνίου" userId="aa65568b-29c0-48f4-92ec-07a3c5292fa9" providerId="ADAL" clId="{1504D534-8ABE-4B6F-9EC1-DE962F098164}" dt="2023-02-26T18:31:45.516" v="23198"/>
      <pc:docMkLst>
        <pc:docMk/>
      </pc:docMkLst>
      <pc:sldChg chg="addSp delSp modSp mod">
        <pc:chgData name="Ορέστης Αντωνίου" userId="aa65568b-29c0-48f4-92ec-07a3c5292fa9" providerId="ADAL" clId="{1504D534-8ABE-4B6F-9EC1-DE962F098164}" dt="2023-02-25T23:28:04.263" v="18117" actId="403"/>
        <pc:sldMkLst>
          <pc:docMk/>
          <pc:sldMk cId="0" sldId="256"/>
        </pc:sldMkLst>
        <pc:spChg chg="mod">
          <ac:chgData name="Ορέστης Αντωνίου" userId="aa65568b-29c0-48f4-92ec-07a3c5292fa9" providerId="ADAL" clId="{1504D534-8ABE-4B6F-9EC1-DE962F098164}" dt="2023-02-06T14:42:44.915" v="183" actId="164"/>
          <ac:spMkLst>
            <pc:docMk/>
            <pc:sldMk cId="0" sldId="256"/>
            <ac:spMk id="2" creationId="{00000000-0000-0000-0000-000000000000}"/>
          </ac:spMkLst>
        </pc:spChg>
        <pc:spChg chg="mod">
          <ac:chgData name="Ορέστης Αντωνίου" userId="aa65568b-29c0-48f4-92ec-07a3c5292fa9" providerId="ADAL" clId="{1504D534-8ABE-4B6F-9EC1-DE962F098164}" dt="2023-02-06T14:42:44.915" v="183" actId="164"/>
          <ac:spMkLst>
            <pc:docMk/>
            <pc:sldMk cId="0" sldId="256"/>
            <ac:spMk id="3" creationId="{00000000-0000-0000-0000-000000000000}"/>
          </ac:spMkLst>
        </pc:spChg>
        <pc:spChg chg="mod">
          <ac:chgData name="Ορέστης Αντωνίου" userId="aa65568b-29c0-48f4-92ec-07a3c5292fa9" providerId="ADAL" clId="{1504D534-8ABE-4B6F-9EC1-DE962F098164}" dt="2023-02-06T14:42:44.915" v="183" actId="164"/>
          <ac:spMkLst>
            <pc:docMk/>
            <pc:sldMk cId="0" sldId="256"/>
            <ac:spMk id="4" creationId="{00000000-0000-0000-0000-000000000000}"/>
          </ac:spMkLst>
        </pc:spChg>
        <pc:spChg chg="del">
          <ac:chgData name="Ορέστης Αντωνίου" userId="aa65568b-29c0-48f4-92ec-07a3c5292fa9" providerId="ADAL" clId="{1504D534-8ABE-4B6F-9EC1-DE962F098164}" dt="2023-02-06T14:42:49.315" v="185" actId="21"/>
          <ac:spMkLst>
            <pc:docMk/>
            <pc:sldMk cId="0" sldId="256"/>
            <ac:spMk id="5" creationId="{00000000-0000-0000-0000-000000000000}"/>
          </ac:spMkLst>
        </pc:spChg>
        <pc:spChg chg="del mod">
          <ac:chgData name="Ορέστης Αντωνίου" userId="aa65568b-29c0-48f4-92ec-07a3c5292fa9" providerId="ADAL" clId="{1504D534-8ABE-4B6F-9EC1-DE962F098164}" dt="2023-02-06T14:42:47.579" v="184" actId="21"/>
          <ac:spMkLst>
            <pc:docMk/>
            <pc:sldMk cId="0" sldId="256"/>
            <ac:spMk id="6" creationId="{00000000-0000-0000-0000-000000000000}"/>
          </ac:spMkLst>
        </pc:spChg>
        <pc:spChg chg="del">
          <ac:chgData name="Ορέστης Αντωνίου" userId="aa65568b-29c0-48f4-92ec-07a3c5292fa9" providerId="ADAL" clId="{1504D534-8ABE-4B6F-9EC1-DE962F098164}" dt="2023-02-06T14:42:54.782" v="190" actId="21"/>
          <ac:spMkLst>
            <pc:docMk/>
            <pc:sldMk cId="0" sldId="256"/>
            <ac:spMk id="7" creationId="{00000000-0000-0000-0000-000000000000}"/>
          </ac:spMkLst>
        </pc:spChg>
        <pc:spChg chg="del">
          <ac:chgData name="Ορέστης Αντωνίου" userId="aa65568b-29c0-48f4-92ec-07a3c5292fa9" providerId="ADAL" clId="{1504D534-8ABE-4B6F-9EC1-DE962F098164}" dt="2023-02-06T14:42:54.010" v="189" actId="21"/>
          <ac:spMkLst>
            <pc:docMk/>
            <pc:sldMk cId="0" sldId="256"/>
            <ac:spMk id="8" creationId="{00000000-0000-0000-0000-000000000000}"/>
          </ac:spMkLst>
        </pc:spChg>
        <pc:spChg chg="del">
          <ac:chgData name="Ορέστης Αντωνίου" userId="aa65568b-29c0-48f4-92ec-07a3c5292fa9" providerId="ADAL" clId="{1504D534-8ABE-4B6F-9EC1-DE962F098164}" dt="2023-02-06T14:42:53.220" v="188" actId="21"/>
          <ac:spMkLst>
            <pc:docMk/>
            <pc:sldMk cId="0" sldId="256"/>
            <ac:spMk id="9" creationId="{00000000-0000-0000-0000-000000000000}"/>
          </ac:spMkLst>
        </pc:spChg>
        <pc:spChg chg="del">
          <ac:chgData name="Ορέστης Αντωνίου" userId="aa65568b-29c0-48f4-92ec-07a3c5292fa9" providerId="ADAL" clId="{1504D534-8ABE-4B6F-9EC1-DE962F098164}" dt="2023-02-06T14:42:52.368" v="187" actId="21"/>
          <ac:spMkLst>
            <pc:docMk/>
            <pc:sldMk cId="0" sldId="256"/>
            <ac:spMk id="10" creationId="{00000000-0000-0000-0000-000000000000}"/>
          </ac:spMkLst>
        </pc:spChg>
        <pc:spChg chg="del">
          <ac:chgData name="Ορέστης Αντωνίου" userId="aa65568b-29c0-48f4-92ec-07a3c5292fa9" providerId="ADAL" clId="{1504D534-8ABE-4B6F-9EC1-DE962F098164}" dt="2023-02-06T14:42:51.287" v="186" actId="21"/>
          <ac:spMkLst>
            <pc:docMk/>
            <pc:sldMk cId="0" sldId="256"/>
            <ac:spMk id="11" creationId="{00000000-0000-0000-0000-000000000000}"/>
          </ac:spMkLst>
        </pc:spChg>
        <pc:spChg chg="del">
          <ac:chgData name="Ορέστης Αντωνίου" userId="aa65568b-29c0-48f4-92ec-07a3c5292fa9" providerId="ADAL" clId="{1504D534-8ABE-4B6F-9EC1-DE962F098164}" dt="2023-02-06T14:42:56.249" v="191" actId="21"/>
          <ac:spMkLst>
            <pc:docMk/>
            <pc:sldMk cId="0" sldId="256"/>
            <ac:spMk id="12" creationId="{00000000-0000-0000-0000-000000000000}"/>
          </ac:spMkLst>
        </pc:spChg>
        <pc:spChg chg="del">
          <ac:chgData name="Ορέστης Αντωνίου" userId="aa65568b-29c0-48f4-92ec-07a3c5292fa9" providerId="ADAL" clId="{1504D534-8ABE-4B6F-9EC1-DE962F098164}" dt="2023-02-06T14:42:57.052" v="192" actId="21"/>
          <ac:spMkLst>
            <pc:docMk/>
            <pc:sldMk cId="0" sldId="256"/>
            <ac:spMk id="13" creationId="{00000000-0000-0000-0000-000000000000}"/>
          </ac:spMkLst>
        </pc:spChg>
        <pc:spChg chg="del">
          <ac:chgData name="Ορέστης Αντωνίου" userId="aa65568b-29c0-48f4-92ec-07a3c5292fa9" providerId="ADAL" clId="{1504D534-8ABE-4B6F-9EC1-DE962F098164}" dt="2023-02-06T14:42:59.508" v="193" actId="21"/>
          <ac:spMkLst>
            <pc:docMk/>
            <pc:sldMk cId="0" sldId="256"/>
            <ac:spMk id="14" creationId="{00000000-0000-0000-0000-000000000000}"/>
          </ac:spMkLst>
        </pc:spChg>
        <pc:spChg chg="del">
          <ac:chgData name="Ορέστης Αντωνίου" userId="aa65568b-29c0-48f4-92ec-07a3c5292fa9" providerId="ADAL" clId="{1504D534-8ABE-4B6F-9EC1-DE962F098164}" dt="2023-02-06T14:43:00.307" v="194" actId="21"/>
          <ac:spMkLst>
            <pc:docMk/>
            <pc:sldMk cId="0" sldId="256"/>
            <ac:spMk id="15" creationId="{00000000-0000-0000-0000-000000000000}"/>
          </ac:spMkLst>
        </pc:spChg>
        <pc:spChg chg="del">
          <ac:chgData name="Ορέστης Αντωνίου" userId="aa65568b-29c0-48f4-92ec-07a3c5292fa9" providerId="ADAL" clId="{1504D534-8ABE-4B6F-9EC1-DE962F098164}" dt="2023-02-06T14:43:05.614" v="200" actId="21"/>
          <ac:spMkLst>
            <pc:docMk/>
            <pc:sldMk cId="0" sldId="256"/>
            <ac:spMk id="16" creationId="{00000000-0000-0000-0000-000000000000}"/>
          </ac:spMkLst>
        </pc:spChg>
        <pc:spChg chg="del">
          <ac:chgData name="Ορέστης Αντωνίου" userId="aa65568b-29c0-48f4-92ec-07a3c5292fa9" providerId="ADAL" clId="{1504D534-8ABE-4B6F-9EC1-DE962F098164}" dt="2023-02-06T14:43:04.803" v="199" actId="21"/>
          <ac:spMkLst>
            <pc:docMk/>
            <pc:sldMk cId="0" sldId="256"/>
            <ac:spMk id="17" creationId="{00000000-0000-0000-0000-000000000000}"/>
          </ac:spMkLst>
        </pc:spChg>
        <pc:spChg chg="del">
          <ac:chgData name="Ορέστης Αντωνίου" userId="aa65568b-29c0-48f4-92ec-07a3c5292fa9" providerId="ADAL" clId="{1504D534-8ABE-4B6F-9EC1-DE962F098164}" dt="2023-02-06T14:43:01.222" v="195" actId="21"/>
          <ac:spMkLst>
            <pc:docMk/>
            <pc:sldMk cId="0" sldId="256"/>
            <ac:spMk id="18" creationId="{00000000-0000-0000-0000-000000000000}"/>
          </ac:spMkLst>
        </pc:spChg>
        <pc:spChg chg="del">
          <ac:chgData name="Ορέστης Αντωνίου" userId="aa65568b-29c0-48f4-92ec-07a3c5292fa9" providerId="ADAL" clId="{1504D534-8ABE-4B6F-9EC1-DE962F098164}" dt="2023-02-06T14:43:03.046" v="197" actId="21"/>
          <ac:spMkLst>
            <pc:docMk/>
            <pc:sldMk cId="0" sldId="256"/>
            <ac:spMk id="19" creationId="{00000000-0000-0000-0000-000000000000}"/>
          </ac:spMkLst>
        </pc:spChg>
        <pc:spChg chg="del">
          <ac:chgData name="Ορέστης Αντωνίου" userId="aa65568b-29c0-48f4-92ec-07a3c5292fa9" providerId="ADAL" clId="{1504D534-8ABE-4B6F-9EC1-DE962F098164}" dt="2023-02-06T14:43:03.866" v="198" actId="21"/>
          <ac:spMkLst>
            <pc:docMk/>
            <pc:sldMk cId="0" sldId="256"/>
            <ac:spMk id="20" creationId="{00000000-0000-0000-0000-000000000000}"/>
          </ac:spMkLst>
        </pc:spChg>
        <pc:spChg chg="del">
          <ac:chgData name="Ορέστης Αντωνίου" userId="aa65568b-29c0-48f4-92ec-07a3c5292fa9" providerId="ADAL" clId="{1504D534-8ABE-4B6F-9EC1-DE962F098164}" dt="2023-02-06T14:43:02.096" v="196" actId="21"/>
          <ac:spMkLst>
            <pc:docMk/>
            <pc:sldMk cId="0" sldId="256"/>
            <ac:spMk id="21" creationId="{00000000-0000-0000-0000-000000000000}"/>
          </ac:spMkLst>
        </pc:spChg>
        <pc:spChg chg="del">
          <ac:chgData name="Ορέστης Αντωνίου" userId="aa65568b-29c0-48f4-92ec-07a3c5292fa9" providerId="ADAL" clId="{1504D534-8ABE-4B6F-9EC1-DE962F098164}" dt="2023-02-06T14:43:06.515" v="201" actId="21"/>
          <ac:spMkLst>
            <pc:docMk/>
            <pc:sldMk cId="0" sldId="256"/>
            <ac:spMk id="22" creationId="{00000000-0000-0000-0000-000000000000}"/>
          </ac:spMkLst>
        </pc:spChg>
        <pc:spChg chg="del">
          <ac:chgData name="Ορέστης Αντωνίου" userId="aa65568b-29c0-48f4-92ec-07a3c5292fa9" providerId="ADAL" clId="{1504D534-8ABE-4B6F-9EC1-DE962F098164}" dt="2023-02-06T14:43:07.431" v="202" actId="21"/>
          <ac:spMkLst>
            <pc:docMk/>
            <pc:sldMk cId="0" sldId="256"/>
            <ac:spMk id="23" creationId="{00000000-0000-0000-0000-000000000000}"/>
          </ac:spMkLst>
        </pc:spChg>
        <pc:spChg chg="del">
          <ac:chgData name="Ορέστης Αντωνίου" userId="aa65568b-29c0-48f4-92ec-07a3c5292fa9" providerId="ADAL" clId="{1504D534-8ABE-4B6F-9EC1-DE962F098164}" dt="2023-02-06T14:43:08.371" v="203" actId="21"/>
          <ac:spMkLst>
            <pc:docMk/>
            <pc:sldMk cId="0" sldId="256"/>
            <ac:spMk id="24" creationId="{00000000-0000-0000-0000-000000000000}"/>
          </ac:spMkLst>
        </pc:spChg>
        <pc:spChg chg="mod">
          <ac:chgData name="Ορέστης Αντωνίου" userId="aa65568b-29c0-48f4-92ec-07a3c5292fa9" providerId="ADAL" clId="{1504D534-8ABE-4B6F-9EC1-DE962F098164}" dt="2023-02-25T23:28:04.263" v="18117" actId="403"/>
          <ac:spMkLst>
            <pc:docMk/>
            <pc:sldMk cId="0" sldId="256"/>
            <ac:spMk id="26" creationId="{80B03CF3-8E2A-EBB8-BAFD-E4F052F11FDC}"/>
          </ac:spMkLst>
        </pc:spChg>
        <pc:spChg chg="add del mod">
          <ac:chgData name="Ορέστης Αντωνίου" userId="aa65568b-29c0-48f4-92ec-07a3c5292fa9" providerId="ADAL" clId="{1504D534-8ABE-4B6F-9EC1-DE962F098164}" dt="2023-02-06T14:36:24.547" v="16" actId="21"/>
          <ac:spMkLst>
            <pc:docMk/>
            <pc:sldMk cId="0" sldId="256"/>
            <ac:spMk id="27" creationId="{E1339DD1-AD77-4C07-D50C-8F918AE06CE1}"/>
          </ac:spMkLst>
        </pc:spChg>
        <pc:spChg chg="add del mod">
          <ac:chgData name="Ορέστης Αντωνίου" userId="aa65568b-29c0-48f4-92ec-07a3c5292fa9" providerId="ADAL" clId="{1504D534-8ABE-4B6F-9EC1-DE962F098164}" dt="2023-02-06T14:36:22.892" v="15" actId="21"/>
          <ac:spMkLst>
            <pc:docMk/>
            <pc:sldMk cId="0" sldId="256"/>
            <ac:spMk id="28" creationId="{1CE725E9-9657-538A-55E8-511834CD2BAD}"/>
          </ac:spMkLst>
        </pc:spChg>
        <pc:spChg chg="add mod">
          <ac:chgData name="Ορέστης Αντωνίου" userId="aa65568b-29c0-48f4-92ec-07a3c5292fa9" providerId="ADAL" clId="{1504D534-8ABE-4B6F-9EC1-DE962F098164}" dt="2023-02-06T14:42:44.915" v="183" actId="164"/>
          <ac:spMkLst>
            <pc:docMk/>
            <pc:sldMk cId="0" sldId="256"/>
            <ac:spMk id="29" creationId="{D5226FE0-425B-9392-85B6-D90E400ED088}"/>
          </ac:spMkLst>
        </pc:spChg>
        <pc:spChg chg="add del mod">
          <ac:chgData name="Ορέστης Αντωνίου" userId="aa65568b-29c0-48f4-92ec-07a3c5292fa9" providerId="ADAL" clId="{1504D534-8ABE-4B6F-9EC1-DE962F098164}" dt="2023-02-06T14:39:24.849" v="72"/>
          <ac:spMkLst>
            <pc:docMk/>
            <pc:sldMk cId="0" sldId="256"/>
            <ac:spMk id="32" creationId="{CDBD2ACF-4BF4-B313-3310-5AA6AC4A8A4E}"/>
          </ac:spMkLst>
        </pc:spChg>
        <pc:spChg chg="add mod">
          <ac:chgData name="Ορέστης Αντωνίου" userId="aa65568b-29c0-48f4-92ec-07a3c5292fa9" providerId="ADAL" clId="{1504D534-8ABE-4B6F-9EC1-DE962F098164}" dt="2023-02-06T14:42:44.915" v="183" actId="164"/>
          <ac:spMkLst>
            <pc:docMk/>
            <pc:sldMk cId="0" sldId="256"/>
            <ac:spMk id="33" creationId="{CE0D14C2-6046-9AB2-A659-0C1D132DCA3D}"/>
          </ac:spMkLst>
        </pc:spChg>
        <pc:spChg chg="add mod">
          <ac:chgData name="Ορέστης Αντωνίου" userId="aa65568b-29c0-48f4-92ec-07a3c5292fa9" providerId="ADAL" clId="{1504D534-8ABE-4B6F-9EC1-DE962F098164}" dt="2023-02-06T14:54:00.522" v="435" actId="207"/>
          <ac:spMkLst>
            <pc:docMk/>
            <pc:sldMk cId="0" sldId="256"/>
            <ac:spMk id="36" creationId="{B6935557-E464-341A-4924-C0A86C640DD3}"/>
          </ac:spMkLst>
        </pc:spChg>
        <pc:grpChg chg="add mod">
          <ac:chgData name="Ορέστης Αντωνίου" userId="aa65568b-29c0-48f4-92ec-07a3c5292fa9" providerId="ADAL" clId="{1504D534-8ABE-4B6F-9EC1-DE962F098164}" dt="2023-02-06T14:42:44.915" v="183" actId="164"/>
          <ac:grpSpMkLst>
            <pc:docMk/>
            <pc:sldMk cId="0" sldId="256"/>
            <ac:grpSpMk id="30" creationId="{5B746135-5AA6-5AE4-022C-454F025629B4}"/>
          </ac:grpSpMkLst>
        </pc:grpChg>
        <pc:grpChg chg="add mod">
          <ac:chgData name="Ορέστης Αντωνίου" userId="aa65568b-29c0-48f4-92ec-07a3c5292fa9" providerId="ADAL" clId="{1504D534-8ABE-4B6F-9EC1-DE962F098164}" dt="2023-02-06T14:42:44.915" v="183" actId="164"/>
          <ac:grpSpMkLst>
            <pc:docMk/>
            <pc:sldMk cId="0" sldId="256"/>
            <ac:grpSpMk id="31" creationId="{3ADD785D-C5EA-09D6-DD0D-710E7F07B882}"/>
          </ac:grpSpMkLst>
        </pc:grpChg>
        <pc:grpChg chg="add mod">
          <ac:chgData name="Ορέστης Αντωνίου" userId="aa65568b-29c0-48f4-92ec-07a3c5292fa9" providerId="ADAL" clId="{1504D534-8ABE-4B6F-9EC1-DE962F098164}" dt="2023-02-06T14:42:44.915" v="183" actId="164"/>
          <ac:grpSpMkLst>
            <pc:docMk/>
            <pc:sldMk cId="0" sldId="256"/>
            <ac:grpSpMk id="34" creationId="{6242D309-C9FF-B640-4921-F5D99C3F29B2}"/>
          </ac:grpSpMkLst>
        </pc:grpChg>
        <pc:grpChg chg="add mod">
          <ac:chgData name="Ορέστης Αντωνίου" userId="aa65568b-29c0-48f4-92ec-07a3c5292fa9" providerId="ADAL" clId="{1504D534-8ABE-4B6F-9EC1-DE962F098164}" dt="2023-02-06T14:42:44.915" v="183" actId="164"/>
          <ac:grpSpMkLst>
            <pc:docMk/>
            <pc:sldMk cId="0" sldId="256"/>
            <ac:grpSpMk id="35" creationId="{AD10D33B-155E-37F1-7607-E9EAFA58C696}"/>
          </ac:grpSpMkLst>
        </pc:grpChg>
        <pc:picChg chg="mod">
          <ac:chgData name="Ορέστης Αντωνίου" userId="aa65568b-29c0-48f4-92ec-07a3c5292fa9" providerId="ADAL" clId="{1504D534-8ABE-4B6F-9EC1-DE962F098164}" dt="2023-02-06T14:42:44.915" v="183" actId="164"/>
          <ac:picMkLst>
            <pc:docMk/>
            <pc:sldMk cId="0" sldId="256"/>
            <ac:picMk id="25" creationId="{00000000-0000-0000-0000-000000000000}"/>
          </ac:picMkLst>
        </pc:picChg>
      </pc:sldChg>
      <pc:sldChg chg="addSp delSp modSp mod">
        <pc:chgData name="Ορέστης Αντωνίου" userId="aa65568b-29c0-48f4-92ec-07a3c5292fa9" providerId="ADAL" clId="{1504D534-8ABE-4B6F-9EC1-DE962F098164}" dt="2023-02-26T08:33:09.824" v="18151" actId="207"/>
        <pc:sldMkLst>
          <pc:docMk/>
          <pc:sldMk cId="2308957700" sldId="274"/>
        </pc:sldMkLst>
        <pc:spChg chg="add del">
          <ac:chgData name="Ορέστης Αντωνίου" userId="aa65568b-29c0-48f4-92ec-07a3c5292fa9" providerId="ADAL" clId="{1504D534-8ABE-4B6F-9EC1-DE962F098164}" dt="2023-02-06T15:01:56.018" v="477" actId="11529"/>
          <ac:spMkLst>
            <pc:docMk/>
            <pc:sldMk cId="2308957700" sldId="274"/>
            <ac:spMk id="5" creationId="{38F27BC0-1B57-7FD1-6FE5-B6FA54905F90}"/>
          </ac:spMkLst>
        </pc:spChg>
        <pc:spChg chg="del mod topLvl">
          <ac:chgData name="Ορέστης Αντωνίου" userId="aa65568b-29c0-48f4-92ec-07a3c5292fa9" providerId="ADAL" clId="{1504D534-8ABE-4B6F-9EC1-DE962F098164}" dt="2023-02-06T15:00:26.815" v="466" actId="21"/>
          <ac:spMkLst>
            <pc:docMk/>
            <pc:sldMk cId="2308957700" sldId="274"/>
            <ac:spMk id="6" creationId="{37F878F6-1FCD-EBCE-8633-35930E231988}"/>
          </ac:spMkLst>
        </pc:spChg>
        <pc:spChg chg="add mod">
          <ac:chgData name="Ορέστης Αντωνίου" userId="aa65568b-29c0-48f4-92ec-07a3c5292fa9" providerId="ADAL" clId="{1504D534-8ABE-4B6F-9EC1-DE962F098164}" dt="2023-02-06T15:04:11.809" v="501" actId="20577"/>
          <ac:spMkLst>
            <pc:docMk/>
            <pc:sldMk cId="2308957700" sldId="274"/>
            <ac:spMk id="12" creationId="{6FDAEBEC-2AF5-47AF-1E3C-E98C0375A6F7}"/>
          </ac:spMkLst>
        </pc:spChg>
        <pc:spChg chg="mod topLvl">
          <ac:chgData name="Ορέστης Αντωνίου" userId="aa65568b-29c0-48f4-92ec-07a3c5292fa9" providerId="ADAL" clId="{1504D534-8ABE-4B6F-9EC1-DE962F098164}" dt="2023-02-06T15:01:29.681" v="475" actId="164"/>
          <ac:spMkLst>
            <pc:docMk/>
            <pc:sldMk cId="2308957700" sldId="274"/>
            <ac:spMk id="13" creationId="{FE17CC41-A834-300B-870C-4F7C5DF80D53}"/>
          </ac:spMkLst>
        </pc:spChg>
        <pc:spChg chg="del mod topLvl">
          <ac:chgData name="Ορέστης Αντωνίου" userId="aa65568b-29c0-48f4-92ec-07a3c5292fa9" providerId="ADAL" clId="{1504D534-8ABE-4B6F-9EC1-DE962F098164}" dt="2023-02-06T15:00:39.123" v="468" actId="21"/>
          <ac:spMkLst>
            <pc:docMk/>
            <pc:sldMk cId="2308957700" sldId="274"/>
            <ac:spMk id="14" creationId="{91C7F6E1-D9C8-11D3-8990-CCD16E65F6E7}"/>
          </ac:spMkLst>
        </pc:spChg>
        <pc:spChg chg="add mod">
          <ac:chgData name="Ορέστης Αντωνίου" userId="aa65568b-29c0-48f4-92ec-07a3c5292fa9" providerId="ADAL" clId="{1504D534-8ABE-4B6F-9EC1-DE962F098164}" dt="2023-02-06T15:06:48.913" v="545" actId="1076"/>
          <ac:spMkLst>
            <pc:docMk/>
            <pc:sldMk cId="2308957700" sldId="274"/>
            <ac:spMk id="17" creationId="{59B66833-5565-8D31-7B6F-B58801F33BDA}"/>
          </ac:spMkLst>
        </pc:spChg>
        <pc:spChg chg="add del mod">
          <ac:chgData name="Ορέστης Αντωνίου" userId="aa65568b-29c0-48f4-92ec-07a3c5292fa9" providerId="ADAL" clId="{1504D534-8ABE-4B6F-9EC1-DE962F098164}" dt="2023-02-06T15:08:13.266" v="550" actId="21"/>
          <ac:spMkLst>
            <pc:docMk/>
            <pc:sldMk cId="2308957700" sldId="274"/>
            <ac:spMk id="18" creationId="{B7A831F8-EE21-4753-5841-5731495381A3}"/>
          </ac:spMkLst>
        </pc:spChg>
        <pc:spChg chg="add mod">
          <ac:chgData name="Ορέστης Αντωνίου" userId="aa65568b-29c0-48f4-92ec-07a3c5292fa9" providerId="ADAL" clId="{1504D534-8ABE-4B6F-9EC1-DE962F098164}" dt="2023-02-26T08:33:09.824" v="18151" actId="207"/>
          <ac:spMkLst>
            <pc:docMk/>
            <pc:sldMk cId="2308957700" sldId="274"/>
            <ac:spMk id="19" creationId="{FAD9A541-E55A-5214-8712-5A2B8D018169}"/>
          </ac:spMkLst>
        </pc:spChg>
        <pc:grpChg chg="add del mod">
          <ac:chgData name="Ορέστης Αντωνίου" userId="aa65568b-29c0-48f4-92ec-07a3c5292fa9" providerId="ADAL" clId="{1504D534-8ABE-4B6F-9EC1-DE962F098164}" dt="2023-02-06T15:00:26.815" v="466" actId="21"/>
          <ac:grpSpMkLst>
            <pc:docMk/>
            <pc:sldMk cId="2308957700" sldId="274"/>
            <ac:grpSpMk id="2" creationId="{97436EFD-E44B-EA74-37F9-F720FE201649}"/>
          </ac:grpSpMkLst>
        </pc:grpChg>
        <pc:grpChg chg="del mod topLvl">
          <ac:chgData name="Ορέστης Αντωνίου" userId="aa65568b-29c0-48f4-92ec-07a3c5292fa9" providerId="ADAL" clId="{1504D534-8ABE-4B6F-9EC1-DE962F098164}" dt="2023-02-06T14:58:41.855" v="446" actId="165"/>
          <ac:grpSpMkLst>
            <pc:docMk/>
            <pc:sldMk cId="2308957700" sldId="274"/>
            <ac:grpSpMk id="3" creationId="{AFF8AC50-9B6A-7032-3005-4D14A56C9124}"/>
          </ac:grpSpMkLst>
        </pc:grpChg>
        <pc:grpChg chg="add mod">
          <ac:chgData name="Ορέστης Αντωνίου" userId="aa65568b-29c0-48f4-92ec-07a3c5292fa9" providerId="ADAL" clId="{1504D534-8ABE-4B6F-9EC1-DE962F098164}" dt="2023-02-06T15:03:42.898" v="497" actId="164"/>
          <ac:grpSpMkLst>
            <pc:docMk/>
            <pc:sldMk cId="2308957700" sldId="274"/>
            <ac:grpSpMk id="4" creationId="{DAD180D3-4023-D836-B427-E79F131C8980}"/>
          </ac:grpSpMkLst>
        </pc:grpChg>
        <pc:grpChg chg="mod">
          <ac:chgData name="Ορέστης Αντωνίου" userId="aa65568b-29c0-48f4-92ec-07a3c5292fa9" providerId="ADAL" clId="{1504D534-8ABE-4B6F-9EC1-DE962F098164}" dt="2023-02-06T15:01:29.681" v="475" actId="164"/>
          <ac:grpSpMkLst>
            <pc:docMk/>
            <pc:sldMk cId="2308957700" sldId="274"/>
            <ac:grpSpMk id="7" creationId="{8BECACD1-8D69-82D9-2BB5-4A79D569B4DD}"/>
          </ac:grpSpMkLst>
        </pc:grpChg>
        <pc:grpChg chg="del">
          <ac:chgData name="Ορέστης Αντωνίου" userId="aa65568b-29c0-48f4-92ec-07a3c5292fa9" providerId="ADAL" clId="{1504D534-8ABE-4B6F-9EC1-DE962F098164}" dt="2023-02-06T14:58:25.453" v="443" actId="165"/>
          <ac:grpSpMkLst>
            <pc:docMk/>
            <pc:sldMk cId="2308957700" sldId="274"/>
            <ac:grpSpMk id="15" creationId="{AB3ABC87-2670-2147-1C32-DB9DA505C06F}"/>
          </ac:grpSpMkLst>
        </pc:grpChg>
        <pc:grpChg chg="add mod">
          <ac:chgData name="Ορέστης Αντωνίου" userId="aa65568b-29c0-48f4-92ec-07a3c5292fa9" providerId="ADAL" clId="{1504D534-8ABE-4B6F-9EC1-DE962F098164}" dt="2023-02-06T15:03:42.898" v="497" actId="164"/>
          <ac:grpSpMkLst>
            <pc:docMk/>
            <pc:sldMk cId="2308957700" sldId="274"/>
            <ac:grpSpMk id="16" creationId="{996FFCE4-7C4C-9A95-C616-49B3D82D9BDE}"/>
          </ac:grpSpMkLst>
        </pc:grpChg>
      </pc:sldChg>
      <pc:sldChg chg="del">
        <pc:chgData name="Ορέστης Αντωνίου" userId="aa65568b-29c0-48f4-92ec-07a3c5292fa9" providerId="ADAL" clId="{1504D534-8ABE-4B6F-9EC1-DE962F098164}" dt="2023-02-25T21:01:49.441" v="16074" actId="2696"/>
        <pc:sldMkLst>
          <pc:docMk/>
          <pc:sldMk cId="1078615497" sldId="278"/>
        </pc:sldMkLst>
      </pc:sldChg>
      <pc:sldChg chg="del">
        <pc:chgData name="Ορέστης Αντωνίου" userId="aa65568b-29c0-48f4-92ec-07a3c5292fa9" providerId="ADAL" clId="{1504D534-8ABE-4B6F-9EC1-DE962F098164}" dt="2023-02-25T21:01:49.441" v="16074" actId="2696"/>
        <pc:sldMkLst>
          <pc:docMk/>
          <pc:sldMk cId="1824962224" sldId="280"/>
        </pc:sldMkLst>
      </pc:sldChg>
      <pc:sldChg chg="del">
        <pc:chgData name="Ορέστης Αντωνίου" userId="aa65568b-29c0-48f4-92ec-07a3c5292fa9" providerId="ADAL" clId="{1504D534-8ABE-4B6F-9EC1-DE962F098164}" dt="2023-02-25T21:01:49.441" v="16074" actId="2696"/>
        <pc:sldMkLst>
          <pc:docMk/>
          <pc:sldMk cId="820926499" sldId="283"/>
        </pc:sldMkLst>
      </pc:sldChg>
      <pc:sldChg chg="del">
        <pc:chgData name="Ορέστης Αντωνίου" userId="aa65568b-29c0-48f4-92ec-07a3c5292fa9" providerId="ADAL" clId="{1504D534-8ABE-4B6F-9EC1-DE962F098164}" dt="2023-02-25T21:01:49.441" v="16074" actId="2696"/>
        <pc:sldMkLst>
          <pc:docMk/>
          <pc:sldMk cId="1505626543" sldId="284"/>
        </pc:sldMkLst>
      </pc:sldChg>
      <pc:sldChg chg="del">
        <pc:chgData name="Ορέστης Αντωνίου" userId="aa65568b-29c0-48f4-92ec-07a3c5292fa9" providerId="ADAL" clId="{1504D534-8ABE-4B6F-9EC1-DE962F098164}" dt="2023-02-25T21:01:49.441" v="16074" actId="2696"/>
        <pc:sldMkLst>
          <pc:docMk/>
          <pc:sldMk cId="652867321" sldId="285"/>
        </pc:sldMkLst>
      </pc:sldChg>
      <pc:sldChg chg="del">
        <pc:chgData name="Ορέστης Αντωνίου" userId="aa65568b-29c0-48f4-92ec-07a3c5292fa9" providerId="ADAL" clId="{1504D534-8ABE-4B6F-9EC1-DE962F098164}" dt="2023-02-25T21:01:49.441" v="16074" actId="2696"/>
        <pc:sldMkLst>
          <pc:docMk/>
          <pc:sldMk cId="3730724406" sldId="286"/>
        </pc:sldMkLst>
      </pc:sldChg>
      <pc:sldChg chg="del">
        <pc:chgData name="Ορέστης Αντωνίου" userId="aa65568b-29c0-48f4-92ec-07a3c5292fa9" providerId="ADAL" clId="{1504D534-8ABE-4B6F-9EC1-DE962F098164}" dt="2023-02-25T21:01:49.441" v="16074" actId="2696"/>
        <pc:sldMkLst>
          <pc:docMk/>
          <pc:sldMk cId="1897472318" sldId="288"/>
        </pc:sldMkLst>
      </pc:sldChg>
      <pc:sldChg chg="del">
        <pc:chgData name="Ορέστης Αντωνίου" userId="aa65568b-29c0-48f4-92ec-07a3c5292fa9" providerId="ADAL" clId="{1504D534-8ABE-4B6F-9EC1-DE962F098164}" dt="2023-02-25T21:01:49.441" v="16074" actId="2696"/>
        <pc:sldMkLst>
          <pc:docMk/>
          <pc:sldMk cId="3117318367" sldId="289"/>
        </pc:sldMkLst>
      </pc:sldChg>
      <pc:sldChg chg="del">
        <pc:chgData name="Ορέστης Αντωνίου" userId="aa65568b-29c0-48f4-92ec-07a3c5292fa9" providerId="ADAL" clId="{1504D534-8ABE-4B6F-9EC1-DE962F098164}" dt="2023-02-25T21:01:49.441" v="16074" actId="2696"/>
        <pc:sldMkLst>
          <pc:docMk/>
          <pc:sldMk cId="193366567" sldId="290"/>
        </pc:sldMkLst>
      </pc:sldChg>
      <pc:sldChg chg="del">
        <pc:chgData name="Ορέστης Αντωνίου" userId="aa65568b-29c0-48f4-92ec-07a3c5292fa9" providerId="ADAL" clId="{1504D534-8ABE-4B6F-9EC1-DE962F098164}" dt="2023-02-25T21:01:49.441" v="16074" actId="2696"/>
        <pc:sldMkLst>
          <pc:docMk/>
          <pc:sldMk cId="1760844417" sldId="291"/>
        </pc:sldMkLst>
      </pc:sldChg>
      <pc:sldChg chg="del">
        <pc:chgData name="Ορέστης Αντωνίου" userId="aa65568b-29c0-48f4-92ec-07a3c5292fa9" providerId="ADAL" clId="{1504D534-8ABE-4B6F-9EC1-DE962F098164}" dt="2023-02-25T21:01:49.441" v="16074" actId="2696"/>
        <pc:sldMkLst>
          <pc:docMk/>
          <pc:sldMk cId="2253279994" sldId="292"/>
        </pc:sldMkLst>
      </pc:sldChg>
      <pc:sldChg chg="del">
        <pc:chgData name="Ορέστης Αντωνίου" userId="aa65568b-29c0-48f4-92ec-07a3c5292fa9" providerId="ADAL" clId="{1504D534-8ABE-4B6F-9EC1-DE962F098164}" dt="2023-02-25T21:01:49.441" v="16074" actId="2696"/>
        <pc:sldMkLst>
          <pc:docMk/>
          <pc:sldMk cId="2345229816" sldId="293"/>
        </pc:sldMkLst>
      </pc:sldChg>
      <pc:sldChg chg="del">
        <pc:chgData name="Ορέστης Αντωνίου" userId="aa65568b-29c0-48f4-92ec-07a3c5292fa9" providerId="ADAL" clId="{1504D534-8ABE-4B6F-9EC1-DE962F098164}" dt="2023-02-25T21:01:49.441" v="16074" actId="2696"/>
        <pc:sldMkLst>
          <pc:docMk/>
          <pc:sldMk cId="3347642521" sldId="294"/>
        </pc:sldMkLst>
      </pc:sldChg>
      <pc:sldChg chg="del">
        <pc:chgData name="Ορέστης Αντωνίου" userId="aa65568b-29c0-48f4-92ec-07a3c5292fa9" providerId="ADAL" clId="{1504D534-8ABE-4B6F-9EC1-DE962F098164}" dt="2023-02-25T21:01:49.441" v="16074" actId="2696"/>
        <pc:sldMkLst>
          <pc:docMk/>
          <pc:sldMk cId="4156515593" sldId="295"/>
        </pc:sldMkLst>
      </pc:sldChg>
      <pc:sldChg chg="del">
        <pc:chgData name="Ορέστης Αντωνίου" userId="aa65568b-29c0-48f4-92ec-07a3c5292fa9" providerId="ADAL" clId="{1504D534-8ABE-4B6F-9EC1-DE962F098164}" dt="2023-02-25T21:01:49.441" v="16074" actId="2696"/>
        <pc:sldMkLst>
          <pc:docMk/>
          <pc:sldMk cId="1427442866" sldId="297"/>
        </pc:sldMkLst>
      </pc:sldChg>
      <pc:sldChg chg="del">
        <pc:chgData name="Ορέστης Αντωνίου" userId="aa65568b-29c0-48f4-92ec-07a3c5292fa9" providerId="ADAL" clId="{1504D534-8ABE-4B6F-9EC1-DE962F098164}" dt="2023-02-25T21:01:49.441" v="16074" actId="2696"/>
        <pc:sldMkLst>
          <pc:docMk/>
          <pc:sldMk cId="1090265978" sldId="298"/>
        </pc:sldMkLst>
      </pc:sldChg>
      <pc:sldChg chg="del">
        <pc:chgData name="Ορέστης Αντωνίου" userId="aa65568b-29c0-48f4-92ec-07a3c5292fa9" providerId="ADAL" clId="{1504D534-8ABE-4B6F-9EC1-DE962F098164}" dt="2023-02-25T21:01:49.441" v="16074" actId="2696"/>
        <pc:sldMkLst>
          <pc:docMk/>
          <pc:sldMk cId="1925724281" sldId="299"/>
        </pc:sldMkLst>
      </pc:sldChg>
      <pc:sldChg chg="del">
        <pc:chgData name="Ορέστης Αντωνίου" userId="aa65568b-29c0-48f4-92ec-07a3c5292fa9" providerId="ADAL" clId="{1504D534-8ABE-4B6F-9EC1-DE962F098164}" dt="2023-02-25T21:01:49.441" v="16074" actId="2696"/>
        <pc:sldMkLst>
          <pc:docMk/>
          <pc:sldMk cId="1336047917" sldId="300"/>
        </pc:sldMkLst>
      </pc:sldChg>
      <pc:sldChg chg="add del">
        <pc:chgData name="Ορέστης Αντωνίου" userId="aa65568b-29c0-48f4-92ec-07a3c5292fa9" providerId="ADAL" clId="{1504D534-8ABE-4B6F-9EC1-DE962F098164}" dt="2023-02-06T16:25:21.884" v="1744" actId="2696"/>
        <pc:sldMkLst>
          <pc:docMk/>
          <pc:sldMk cId="2188986711" sldId="336"/>
        </pc:sldMkLst>
      </pc:sldChg>
      <pc:sldChg chg="delSp modSp">
        <pc:chgData name="Ορέστης Αντωνίου" userId="aa65568b-29c0-48f4-92ec-07a3c5292fa9" providerId="ADAL" clId="{1504D534-8ABE-4B6F-9EC1-DE962F098164}" dt="2023-02-26T16:11:05.557" v="20762" actId="165"/>
        <pc:sldMkLst>
          <pc:docMk/>
          <pc:sldMk cId="1822482685" sldId="340"/>
        </pc:sldMkLst>
        <pc:spChg chg="mod topLvl">
          <ac:chgData name="Ορέστης Αντωνίου" userId="aa65568b-29c0-48f4-92ec-07a3c5292fa9" providerId="ADAL" clId="{1504D534-8ABE-4B6F-9EC1-DE962F098164}" dt="2023-02-26T16:11:05.557" v="20762" actId="165"/>
          <ac:spMkLst>
            <pc:docMk/>
            <pc:sldMk cId="1822482685" sldId="340"/>
            <ac:spMk id="5" creationId="{7F480AF1-D454-7C17-1B48-9A4F114F08B3}"/>
          </ac:spMkLst>
        </pc:spChg>
        <pc:spChg chg="mod topLvl">
          <ac:chgData name="Ορέστης Αντωνίου" userId="aa65568b-29c0-48f4-92ec-07a3c5292fa9" providerId="ADAL" clId="{1504D534-8ABE-4B6F-9EC1-DE962F098164}" dt="2023-02-26T16:11:05.557" v="20762" actId="165"/>
          <ac:spMkLst>
            <pc:docMk/>
            <pc:sldMk cId="1822482685" sldId="340"/>
            <ac:spMk id="11" creationId="{7F608489-46B4-4E1A-C161-4AC0874840EF}"/>
          </ac:spMkLst>
        </pc:spChg>
        <pc:spChg chg="mod topLvl">
          <ac:chgData name="Ορέστης Αντωνίου" userId="aa65568b-29c0-48f4-92ec-07a3c5292fa9" providerId="ADAL" clId="{1504D534-8ABE-4B6F-9EC1-DE962F098164}" dt="2023-02-26T16:11:05.557" v="20762" actId="165"/>
          <ac:spMkLst>
            <pc:docMk/>
            <pc:sldMk cId="1822482685" sldId="340"/>
            <ac:spMk id="12" creationId="{6A29C6C4-DFF0-32F9-8121-7D4B059CC84F}"/>
          </ac:spMkLst>
        </pc:spChg>
        <pc:spChg chg="mod topLvl">
          <ac:chgData name="Ορέστης Αντωνίου" userId="aa65568b-29c0-48f4-92ec-07a3c5292fa9" providerId="ADAL" clId="{1504D534-8ABE-4B6F-9EC1-DE962F098164}" dt="2023-02-26T16:11:05.557" v="20762" actId="165"/>
          <ac:spMkLst>
            <pc:docMk/>
            <pc:sldMk cId="1822482685" sldId="340"/>
            <ac:spMk id="13" creationId="{07F6E708-C349-E9FA-A115-DC0317819474}"/>
          </ac:spMkLst>
        </pc:spChg>
        <pc:spChg chg="mod topLvl">
          <ac:chgData name="Ορέστης Αντωνίου" userId="aa65568b-29c0-48f4-92ec-07a3c5292fa9" providerId="ADAL" clId="{1504D534-8ABE-4B6F-9EC1-DE962F098164}" dt="2023-02-26T16:11:05.557" v="20762" actId="165"/>
          <ac:spMkLst>
            <pc:docMk/>
            <pc:sldMk cId="1822482685" sldId="340"/>
            <ac:spMk id="14" creationId="{047C442C-EFEE-E693-4CC9-14856E937911}"/>
          </ac:spMkLst>
        </pc:spChg>
        <pc:spChg chg="mod topLvl">
          <ac:chgData name="Ορέστης Αντωνίου" userId="aa65568b-29c0-48f4-92ec-07a3c5292fa9" providerId="ADAL" clId="{1504D534-8ABE-4B6F-9EC1-DE962F098164}" dt="2023-02-26T16:11:05.557" v="20762" actId="165"/>
          <ac:spMkLst>
            <pc:docMk/>
            <pc:sldMk cId="1822482685" sldId="340"/>
            <ac:spMk id="15" creationId="{ABCFD7F0-BACB-E6FD-7E77-86A5132563C8}"/>
          </ac:spMkLst>
        </pc:spChg>
        <pc:spChg chg="mod topLvl">
          <ac:chgData name="Ορέστης Αντωνίου" userId="aa65568b-29c0-48f4-92ec-07a3c5292fa9" providerId="ADAL" clId="{1504D534-8ABE-4B6F-9EC1-DE962F098164}" dt="2023-02-26T16:11:05.557" v="20762" actId="165"/>
          <ac:spMkLst>
            <pc:docMk/>
            <pc:sldMk cId="1822482685" sldId="340"/>
            <ac:spMk id="16" creationId="{2218BE02-737A-447E-B97B-D0777553B2D0}"/>
          </ac:spMkLst>
        </pc:spChg>
        <pc:spChg chg="mod topLvl">
          <ac:chgData name="Ορέστης Αντωνίου" userId="aa65568b-29c0-48f4-92ec-07a3c5292fa9" providerId="ADAL" clId="{1504D534-8ABE-4B6F-9EC1-DE962F098164}" dt="2023-02-26T16:11:05.557" v="20762" actId="165"/>
          <ac:spMkLst>
            <pc:docMk/>
            <pc:sldMk cId="1822482685" sldId="340"/>
            <ac:spMk id="17" creationId="{C38A8808-E6B5-A82B-9E3A-DECF2A782FB6}"/>
          </ac:spMkLst>
        </pc:spChg>
        <pc:spChg chg="mod topLvl">
          <ac:chgData name="Ορέστης Αντωνίου" userId="aa65568b-29c0-48f4-92ec-07a3c5292fa9" providerId="ADAL" clId="{1504D534-8ABE-4B6F-9EC1-DE962F098164}" dt="2023-02-26T16:11:05.557" v="20762" actId="165"/>
          <ac:spMkLst>
            <pc:docMk/>
            <pc:sldMk cId="1822482685" sldId="340"/>
            <ac:spMk id="18" creationId="{5ECB8C90-8D6F-20F2-E2BB-71D63AC13D92}"/>
          </ac:spMkLst>
        </pc:spChg>
        <pc:spChg chg="mod topLvl">
          <ac:chgData name="Ορέστης Αντωνίου" userId="aa65568b-29c0-48f4-92ec-07a3c5292fa9" providerId="ADAL" clId="{1504D534-8ABE-4B6F-9EC1-DE962F098164}" dt="2023-02-26T16:11:05.557" v="20762" actId="165"/>
          <ac:spMkLst>
            <pc:docMk/>
            <pc:sldMk cId="1822482685" sldId="340"/>
            <ac:spMk id="19" creationId="{9614CF33-7231-714B-550E-598D29B34EEA}"/>
          </ac:spMkLst>
        </pc:spChg>
        <pc:spChg chg="mod topLvl">
          <ac:chgData name="Ορέστης Αντωνίου" userId="aa65568b-29c0-48f4-92ec-07a3c5292fa9" providerId="ADAL" clId="{1504D534-8ABE-4B6F-9EC1-DE962F098164}" dt="2023-02-26T16:11:05.557" v="20762" actId="165"/>
          <ac:spMkLst>
            <pc:docMk/>
            <pc:sldMk cId="1822482685" sldId="340"/>
            <ac:spMk id="20" creationId="{5B428F2C-3A98-93EB-0D9A-A006F9CF4806}"/>
          </ac:spMkLst>
        </pc:spChg>
        <pc:spChg chg="mod topLvl">
          <ac:chgData name="Ορέστης Αντωνίου" userId="aa65568b-29c0-48f4-92ec-07a3c5292fa9" providerId="ADAL" clId="{1504D534-8ABE-4B6F-9EC1-DE962F098164}" dt="2023-02-26T16:11:05.557" v="20762" actId="165"/>
          <ac:spMkLst>
            <pc:docMk/>
            <pc:sldMk cId="1822482685" sldId="340"/>
            <ac:spMk id="21" creationId="{C512D720-5323-1430-DD75-08C3699CF032}"/>
          </ac:spMkLst>
        </pc:spChg>
        <pc:spChg chg="mod topLvl">
          <ac:chgData name="Ορέστης Αντωνίου" userId="aa65568b-29c0-48f4-92ec-07a3c5292fa9" providerId="ADAL" clId="{1504D534-8ABE-4B6F-9EC1-DE962F098164}" dt="2023-02-26T16:11:05.557" v="20762" actId="165"/>
          <ac:spMkLst>
            <pc:docMk/>
            <pc:sldMk cId="1822482685" sldId="340"/>
            <ac:spMk id="22" creationId="{5CB9297F-4376-670F-942C-F123093D06BB}"/>
          </ac:spMkLst>
        </pc:spChg>
        <pc:spChg chg="mod topLvl">
          <ac:chgData name="Ορέστης Αντωνίου" userId="aa65568b-29c0-48f4-92ec-07a3c5292fa9" providerId="ADAL" clId="{1504D534-8ABE-4B6F-9EC1-DE962F098164}" dt="2023-02-26T16:11:05.557" v="20762" actId="165"/>
          <ac:spMkLst>
            <pc:docMk/>
            <pc:sldMk cId="1822482685" sldId="340"/>
            <ac:spMk id="23" creationId="{067EE7F4-1923-3ED6-7F98-7D01CAAA7E59}"/>
          </ac:spMkLst>
        </pc:spChg>
        <pc:spChg chg="mod topLvl">
          <ac:chgData name="Ορέστης Αντωνίου" userId="aa65568b-29c0-48f4-92ec-07a3c5292fa9" providerId="ADAL" clId="{1504D534-8ABE-4B6F-9EC1-DE962F098164}" dt="2023-02-26T16:11:05.557" v="20762" actId="165"/>
          <ac:spMkLst>
            <pc:docMk/>
            <pc:sldMk cId="1822482685" sldId="340"/>
            <ac:spMk id="24" creationId="{96CE2CB2-9ACC-9661-2907-8949E3EB1082}"/>
          </ac:spMkLst>
        </pc:spChg>
        <pc:spChg chg="mod topLvl">
          <ac:chgData name="Ορέστης Αντωνίου" userId="aa65568b-29c0-48f4-92ec-07a3c5292fa9" providerId="ADAL" clId="{1504D534-8ABE-4B6F-9EC1-DE962F098164}" dt="2023-02-26T16:11:05.557" v="20762" actId="165"/>
          <ac:spMkLst>
            <pc:docMk/>
            <pc:sldMk cId="1822482685" sldId="340"/>
            <ac:spMk id="25" creationId="{204C89E8-44CD-476A-1733-15C4B8BFDF52}"/>
          </ac:spMkLst>
        </pc:spChg>
        <pc:spChg chg="mod topLvl">
          <ac:chgData name="Ορέστης Αντωνίου" userId="aa65568b-29c0-48f4-92ec-07a3c5292fa9" providerId="ADAL" clId="{1504D534-8ABE-4B6F-9EC1-DE962F098164}" dt="2023-02-26T16:11:05.557" v="20762" actId="165"/>
          <ac:spMkLst>
            <pc:docMk/>
            <pc:sldMk cId="1822482685" sldId="340"/>
            <ac:spMk id="26" creationId="{EE30998F-1230-E2BC-4255-656EA7826E04}"/>
          </ac:spMkLst>
        </pc:spChg>
        <pc:spChg chg="mod topLvl">
          <ac:chgData name="Ορέστης Αντωνίου" userId="aa65568b-29c0-48f4-92ec-07a3c5292fa9" providerId="ADAL" clId="{1504D534-8ABE-4B6F-9EC1-DE962F098164}" dt="2023-02-26T16:11:05.557" v="20762" actId="165"/>
          <ac:spMkLst>
            <pc:docMk/>
            <pc:sldMk cId="1822482685" sldId="340"/>
            <ac:spMk id="27" creationId="{60CC88C3-58BF-6502-82DC-48B4D0E2A474}"/>
          </ac:spMkLst>
        </pc:spChg>
        <pc:spChg chg="mod topLvl">
          <ac:chgData name="Ορέστης Αντωνίου" userId="aa65568b-29c0-48f4-92ec-07a3c5292fa9" providerId="ADAL" clId="{1504D534-8ABE-4B6F-9EC1-DE962F098164}" dt="2023-02-26T16:11:05.557" v="20762" actId="165"/>
          <ac:spMkLst>
            <pc:docMk/>
            <pc:sldMk cId="1822482685" sldId="340"/>
            <ac:spMk id="28" creationId="{60571CE0-F8A1-1AA9-59CA-D7F77D2BB298}"/>
          </ac:spMkLst>
        </pc:spChg>
        <pc:spChg chg="mod topLvl">
          <ac:chgData name="Ορέστης Αντωνίου" userId="aa65568b-29c0-48f4-92ec-07a3c5292fa9" providerId="ADAL" clId="{1504D534-8ABE-4B6F-9EC1-DE962F098164}" dt="2023-02-26T16:11:05.557" v="20762" actId="165"/>
          <ac:spMkLst>
            <pc:docMk/>
            <pc:sldMk cId="1822482685" sldId="340"/>
            <ac:spMk id="29" creationId="{3722F383-1CCD-63F9-17FE-5479CC177BE8}"/>
          </ac:spMkLst>
        </pc:spChg>
        <pc:spChg chg="mod topLvl">
          <ac:chgData name="Ορέστης Αντωνίου" userId="aa65568b-29c0-48f4-92ec-07a3c5292fa9" providerId="ADAL" clId="{1504D534-8ABE-4B6F-9EC1-DE962F098164}" dt="2023-02-26T16:11:05.557" v="20762" actId="165"/>
          <ac:spMkLst>
            <pc:docMk/>
            <pc:sldMk cId="1822482685" sldId="340"/>
            <ac:spMk id="30" creationId="{104A7BC1-A7A0-4FE6-1230-02C5C16FCBF5}"/>
          </ac:spMkLst>
        </pc:spChg>
        <pc:spChg chg="mod topLvl">
          <ac:chgData name="Ορέστης Αντωνίου" userId="aa65568b-29c0-48f4-92ec-07a3c5292fa9" providerId="ADAL" clId="{1504D534-8ABE-4B6F-9EC1-DE962F098164}" dt="2023-02-26T16:11:05.557" v="20762" actId="165"/>
          <ac:spMkLst>
            <pc:docMk/>
            <pc:sldMk cId="1822482685" sldId="340"/>
            <ac:spMk id="31" creationId="{13769AEF-8A09-7587-1D1D-0BCB24229472}"/>
          </ac:spMkLst>
        </pc:spChg>
        <pc:spChg chg="mod topLvl">
          <ac:chgData name="Ορέστης Αντωνίου" userId="aa65568b-29c0-48f4-92ec-07a3c5292fa9" providerId="ADAL" clId="{1504D534-8ABE-4B6F-9EC1-DE962F098164}" dt="2023-02-26T16:11:05.557" v="20762" actId="165"/>
          <ac:spMkLst>
            <pc:docMk/>
            <pc:sldMk cId="1822482685" sldId="340"/>
            <ac:spMk id="32" creationId="{6DF990B1-8502-F2F1-75CD-FF031B3B6DFE}"/>
          </ac:spMkLst>
        </pc:spChg>
        <pc:spChg chg="mod topLvl">
          <ac:chgData name="Ορέστης Αντωνίου" userId="aa65568b-29c0-48f4-92ec-07a3c5292fa9" providerId="ADAL" clId="{1504D534-8ABE-4B6F-9EC1-DE962F098164}" dt="2023-02-26T16:11:05.557" v="20762" actId="165"/>
          <ac:spMkLst>
            <pc:docMk/>
            <pc:sldMk cId="1822482685" sldId="340"/>
            <ac:spMk id="33" creationId="{9FC07B43-1362-3271-34F2-FF5CFEE4B400}"/>
          </ac:spMkLst>
        </pc:spChg>
        <pc:spChg chg="mod topLvl">
          <ac:chgData name="Ορέστης Αντωνίου" userId="aa65568b-29c0-48f4-92ec-07a3c5292fa9" providerId="ADAL" clId="{1504D534-8ABE-4B6F-9EC1-DE962F098164}" dt="2023-02-26T16:11:05.557" v="20762" actId="165"/>
          <ac:spMkLst>
            <pc:docMk/>
            <pc:sldMk cId="1822482685" sldId="340"/>
            <ac:spMk id="34" creationId="{CE01D93A-EEAD-B2AD-5A68-DDBCCDF8553A}"/>
          </ac:spMkLst>
        </pc:spChg>
        <pc:spChg chg="mod topLvl">
          <ac:chgData name="Ορέστης Αντωνίου" userId="aa65568b-29c0-48f4-92ec-07a3c5292fa9" providerId="ADAL" clId="{1504D534-8ABE-4B6F-9EC1-DE962F098164}" dt="2023-02-26T16:11:05.557" v="20762" actId="165"/>
          <ac:spMkLst>
            <pc:docMk/>
            <pc:sldMk cId="1822482685" sldId="340"/>
            <ac:spMk id="35" creationId="{51B45CD1-EB01-9A7F-F1D8-4FBF41FE3653}"/>
          </ac:spMkLst>
        </pc:spChg>
        <pc:spChg chg="mod topLvl">
          <ac:chgData name="Ορέστης Αντωνίου" userId="aa65568b-29c0-48f4-92ec-07a3c5292fa9" providerId="ADAL" clId="{1504D534-8ABE-4B6F-9EC1-DE962F098164}" dt="2023-02-26T16:11:05.557" v="20762" actId="165"/>
          <ac:spMkLst>
            <pc:docMk/>
            <pc:sldMk cId="1822482685" sldId="340"/>
            <ac:spMk id="36" creationId="{5DF9A75B-A5DC-E3D9-E758-58FBC0F25BF4}"/>
          </ac:spMkLst>
        </pc:spChg>
        <pc:spChg chg="mod topLvl">
          <ac:chgData name="Ορέστης Αντωνίου" userId="aa65568b-29c0-48f4-92ec-07a3c5292fa9" providerId="ADAL" clId="{1504D534-8ABE-4B6F-9EC1-DE962F098164}" dt="2023-02-26T16:11:05.557" v="20762" actId="165"/>
          <ac:spMkLst>
            <pc:docMk/>
            <pc:sldMk cId="1822482685" sldId="340"/>
            <ac:spMk id="37" creationId="{498E4335-8D60-6E9C-D455-A6FDB005515E}"/>
          </ac:spMkLst>
        </pc:spChg>
        <pc:spChg chg="mod topLvl">
          <ac:chgData name="Ορέστης Αντωνίου" userId="aa65568b-29c0-48f4-92ec-07a3c5292fa9" providerId="ADAL" clId="{1504D534-8ABE-4B6F-9EC1-DE962F098164}" dt="2023-02-26T16:11:05.557" v="20762" actId="165"/>
          <ac:spMkLst>
            <pc:docMk/>
            <pc:sldMk cId="1822482685" sldId="340"/>
            <ac:spMk id="38" creationId="{F100D873-4524-41AB-6E3A-14BD96B7FBD8}"/>
          </ac:spMkLst>
        </pc:spChg>
        <pc:spChg chg="mod topLvl">
          <ac:chgData name="Ορέστης Αντωνίου" userId="aa65568b-29c0-48f4-92ec-07a3c5292fa9" providerId="ADAL" clId="{1504D534-8ABE-4B6F-9EC1-DE962F098164}" dt="2023-02-26T16:11:05.557" v="20762" actId="165"/>
          <ac:spMkLst>
            <pc:docMk/>
            <pc:sldMk cId="1822482685" sldId="340"/>
            <ac:spMk id="39" creationId="{E4188E1A-7907-FC36-FB7B-D62AA3567FA1}"/>
          </ac:spMkLst>
        </pc:spChg>
        <pc:spChg chg="mod topLvl">
          <ac:chgData name="Ορέστης Αντωνίου" userId="aa65568b-29c0-48f4-92ec-07a3c5292fa9" providerId="ADAL" clId="{1504D534-8ABE-4B6F-9EC1-DE962F098164}" dt="2023-02-26T16:11:05.557" v="20762" actId="165"/>
          <ac:spMkLst>
            <pc:docMk/>
            <pc:sldMk cId="1822482685" sldId="340"/>
            <ac:spMk id="40" creationId="{96476849-021E-5BD6-21E5-877583AB4EC0}"/>
          </ac:spMkLst>
        </pc:spChg>
        <pc:spChg chg="mod topLvl">
          <ac:chgData name="Ορέστης Αντωνίου" userId="aa65568b-29c0-48f4-92ec-07a3c5292fa9" providerId="ADAL" clId="{1504D534-8ABE-4B6F-9EC1-DE962F098164}" dt="2023-02-26T16:11:05.557" v="20762" actId="165"/>
          <ac:spMkLst>
            <pc:docMk/>
            <pc:sldMk cId="1822482685" sldId="340"/>
            <ac:spMk id="41" creationId="{A45A02DF-7E98-C586-7E1C-A915B38D8D99}"/>
          </ac:spMkLst>
        </pc:spChg>
        <pc:spChg chg="mod topLvl">
          <ac:chgData name="Ορέστης Αντωνίου" userId="aa65568b-29c0-48f4-92ec-07a3c5292fa9" providerId="ADAL" clId="{1504D534-8ABE-4B6F-9EC1-DE962F098164}" dt="2023-02-26T16:11:05.557" v="20762" actId="165"/>
          <ac:spMkLst>
            <pc:docMk/>
            <pc:sldMk cId="1822482685" sldId="340"/>
            <ac:spMk id="42" creationId="{B0A7121F-82C4-13DA-FCE1-92807F17AEE2}"/>
          </ac:spMkLst>
        </pc:spChg>
        <pc:spChg chg="mod topLvl">
          <ac:chgData name="Ορέστης Αντωνίου" userId="aa65568b-29c0-48f4-92ec-07a3c5292fa9" providerId="ADAL" clId="{1504D534-8ABE-4B6F-9EC1-DE962F098164}" dt="2023-02-26T16:11:05.557" v="20762" actId="165"/>
          <ac:spMkLst>
            <pc:docMk/>
            <pc:sldMk cId="1822482685" sldId="340"/>
            <ac:spMk id="43" creationId="{1F549E04-9FB3-F2AE-74C4-EBCBF68AD6C8}"/>
          </ac:spMkLst>
        </pc:spChg>
        <pc:spChg chg="mod topLvl">
          <ac:chgData name="Ορέστης Αντωνίου" userId="aa65568b-29c0-48f4-92ec-07a3c5292fa9" providerId="ADAL" clId="{1504D534-8ABE-4B6F-9EC1-DE962F098164}" dt="2023-02-26T16:11:05.557" v="20762" actId="165"/>
          <ac:spMkLst>
            <pc:docMk/>
            <pc:sldMk cId="1822482685" sldId="340"/>
            <ac:spMk id="45" creationId="{B90F7519-3C3A-2FAA-1FC4-733AAE7E9D61}"/>
          </ac:spMkLst>
        </pc:spChg>
        <pc:spChg chg="mod topLvl">
          <ac:chgData name="Ορέστης Αντωνίου" userId="aa65568b-29c0-48f4-92ec-07a3c5292fa9" providerId="ADAL" clId="{1504D534-8ABE-4B6F-9EC1-DE962F098164}" dt="2023-02-26T16:11:05.557" v="20762" actId="165"/>
          <ac:spMkLst>
            <pc:docMk/>
            <pc:sldMk cId="1822482685" sldId="340"/>
            <ac:spMk id="46" creationId="{1FE26BA6-A0B5-0F6F-1E88-EE062BCC7061}"/>
          </ac:spMkLst>
        </pc:spChg>
        <pc:spChg chg="mod topLvl">
          <ac:chgData name="Ορέστης Αντωνίου" userId="aa65568b-29c0-48f4-92ec-07a3c5292fa9" providerId="ADAL" clId="{1504D534-8ABE-4B6F-9EC1-DE962F098164}" dt="2023-02-26T16:11:05.557" v="20762" actId="165"/>
          <ac:spMkLst>
            <pc:docMk/>
            <pc:sldMk cId="1822482685" sldId="340"/>
            <ac:spMk id="47" creationId="{077AD24D-879B-01E4-CBEA-E89FD0B06856}"/>
          </ac:spMkLst>
        </pc:spChg>
        <pc:spChg chg="mod topLvl">
          <ac:chgData name="Ορέστης Αντωνίου" userId="aa65568b-29c0-48f4-92ec-07a3c5292fa9" providerId="ADAL" clId="{1504D534-8ABE-4B6F-9EC1-DE962F098164}" dt="2023-02-26T16:11:05.557" v="20762" actId="165"/>
          <ac:spMkLst>
            <pc:docMk/>
            <pc:sldMk cId="1822482685" sldId="340"/>
            <ac:spMk id="48" creationId="{CF03E109-5333-017D-00EB-862FD5C9DA1A}"/>
          </ac:spMkLst>
        </pc:spChg>
        <pc:spChg chg="mod topLvl">
          <ac:chgData name="Ορέστης Αντωνίου" userId="aa65568b-29c0-48f4-92ec-07a3c5292fa9" providerId="ADAL" clId="{1504D534-8ABE-4B6F-9EC1-DE962F098164}" dt="2023-02-26T16:11:05.557" v="20762" actId="165"/>
          <ac:spMkLst>
            <pc:docMk/>
            <pc:sldMk cId="1822482685" sldId="340"/>
            <ac:spMk id="49" creationId="{2A96EE0A-4115-6302-E71C-A716F97ADDFA}"/>
          </ac:spMkLst>
        </pc:spChg>
        <pc:grpChg chg="del mod">
          <ac:chgData name="Ορέστης Αντωνίου" userId="aa65568b-29c0-48f4-92ec-07a3c5292fa9" providerId="ADAL" clId="{1504D534-8ABE-4B6F-9EC1-DE962F098164}" dt="2023-02-26T16:11:05.557" v="20762" actId="165"/>
          <ac:grpSpMkLst>
            <pc:docMk/>
            <pc:sldMk cId="1822482685" sldId="340"/>
            <ac:grpSpMk id="3" creationId="{1661FE01-38A9-18A1-3CFA-29702A53A98C}"/>
          </ac:grpSpMkLst>
        </pc:grpChg>
        <pc:graphicFrameChg chg="del">
          <ac:chgData name="Ορέστης Αντωνίου" userId="aa65568b-29c0-48f4-92ec-07a3c5292fa9" providerId="ADAL" clId="{1504D534-8ABE-4B6F-9EC1-DE962F098164}" dt="2023-02-26T16:10:56.914" v="20761" actId="18245"/>
          <ac:graphicFrameMkLst>
            <pc:docMk/>
            <pc:sldMk cId="1822482685" sldId="340"/>
            <ac:graphicFrameMk id="4" creationId="{25DD675E-F7C5-4C93-A709-45E75E7D8E07}"/>
          </ac:graphicFrameMkLst>
        </pc:graphicFrameChg>
      </pc:sldChg>
      <pc:sldChg chg="modSp add del mod">
        <pc:chgData name="Ορέστης Αντωνίου" userId="aa65568b-29c0-48f4-92ec-07a3c5292fa9" providerId="ADAL" clId="{1504D534-8ABE-4B6F-9EC1-DE962F098164}" dt="2023-02-06T15:23:51.104" v="713" actId="2696"/>
        <pc:sldMkLst>
          <pc:docMk/>
          <pc:sldMk cId="1647043306" sldId="350"/>
        </pc:sldMkLst>
        <pc:spChg chg="mod">
          <ac:chgData name="Ορέστης Αντωνίου" userId="aa65568b-29c0-48f4-92ec-07a3c5292fa9" providerId="ADAL" clId="{1504D534-8ABE-4B6F-9EC1-DE962F098164}" dt="2023-02-06T14:56:37.642" v="441" actId="1076"/>
          <ac:spMkLst>
            <pc:docMk/>
            <pc:sldMk cId="1647043306" sldId="350"/>
            <ac:spMk id="6" creationId="{37F878F6-1FCD-EBCE-8633-35930E231988}"/>
          </ac:spMkLst>
        </pc:spChg>
        <pc:spChg chg="mod">
          <ac:chgData name="Ορέστης Αντωνίου" userId="aa65568b-29c0-48f4-92ec-07a3c5292fa9" providerId="ADAL" clId="{1504D534-8ABE-4B6F-9EC1-DE962F098164}" dt="2023-02-06T14:56:38.089" v="442" actId="1076"/>
          <ac:spMkLst>
            <pc:docMk/>
            <pc:sldMk cId="1647043306" sldId="350"/>
            <ac:spMk id="14" creationId="{91C7F6E1-D9C8-11D3-8990-CCD16E65F6E7}"/>
          </ac:spMkLst>
        </pc:spChg>
        <pc:grpChg chg="mod">
          <ac:chgData name="Ορέστης Αντωνίου" userId="aa65568b-29c0-48f4-92ec-07a3c5292fa9" providerId="ADAL" clId="{1504D534-8ABE-4B6F-9EC1-DE962F098164}" dt="2023-02-06T14:56:37.202" v="440" actId="1076"/>
          <ac:grpSpMkLst>
            <pc:docMk/>
            <pc:sldMk cId="1647043306" sldId="350"/>
            <ac:grpSpMk id="15" creationId="{AB3ABC87-2670-2147-1C32-DB9DA505C06F}"/>
          </ac:grpSpMkLst>
        </pc:grpChg>
      </pc:sldChg>
      <pc:sldChg chg="addSp delSp modSp add mod">
        <pc:chgData name="Ορέστης Αντωνίου" userId="aa65568b-29c0-48f4-92ec-07a3c5292fa9" providerId="ADAL" clId="{1504D534-8ABE-4B6F-9EC1-DE962F098164}" dt="2023-02-26T08:29:18.523" v="18145" actId="1037"/>
        <pc:sldMkLst>
          <pc:docMk/>
          <pc:sldMk cId="785921556" sldId="351"/>
        </pc:sldMkLst>
        <pc:spChg chg="add mod">
          <ac:chgData name="Ορέστης Αντωνίου" userId="aa65568b-29c0-48f4-92ec-07a3c5292fa9" providerId="ADAL" clId="{1504D534-8ABE-4B6F-9EC1-DE962F098164}" dt="2023-02-06T15:19:18.006" v="593" actId="164"/>
          <ac:spMkLst>
            <pc:docMk/>
            <pc:sldMk cId="785921556" sldId="351"/>
            <ac:spMk id="2" creationId="{E13DE76D-58F8-ED89-B638-87E92D758920}"/>
          </ac:spMkLst>
        </pc:spChg>
        <pc:spChg chg="add mod">
          <ac:chgData name="Ορέστης Αντωνίου" userId="aa65568b-29c0-48f4-92ec-07a3c5292fa9" providerId="ADAL" clId="{1504D534-8ABE-4B6F-9EC1-DE962F098164}" dt="2023-02-26T08:29:18.523" v="18145" actId="1037"/>
          <ac:spMkLst>
            <pc:docMk/>
            <pc:sldMk cId="785921556" sldId="351"/>
            <ac:spMk id="3" creationId="{2F4D722C-6489-953D-33A8-FC4FD574B9B3}"/>
          </ac:spMkLst>
        </pc:spChg>
        <pc:spChg chg="add mod">
          <ac:chgData name="Ορέστης Αντωνίου" userId="aa65568b-29c0-48f4-92ec-07a3c5292fa9" providerId="ADAL" clId="{1504D534-8ABE-4B6F-9EC1-DE962F098164}" dt="2023-02-06T15:20:38.800" v="623" actId="404"/>
          <ac:spMkLst>
            <pc:docMk/>
            <pc:sldMk cId="785921556" sldId="351"/>
            <ac:spMk id="6" creationId="{53C80863-DDEB-9082-082E-B3AC780760A9}"/>
          </ac:spMkLst>
        </pc:spChg>
        <pc:spChg chg="del topLvl">
          <ac:chgData name="Ορέστης Αντωνίου" userId="aa65568b-29c0-48f4-92ec-07a3c5292fa9" providerId="ADAL" clId="{1504D534-8ABE-4B6F-9EC1-DE962F098164}" dt="2023-02-06T15:13:22.102" v="565" actId="21"/>
          <ac:spMkLst>
            <pc:docMk/>
            <pc:sldMk cId="785921556" sldId="351"/>
            <ac:spMk id="12" creationId="{6FDAEBEC-2AF5-47AF-1E3C-E98C0375A6F7}"/>
          </ac:spMkLst>
        </pc:spChg>
        <pc:spChg chg="del">
          <ac:chgData name="Ορέστης Αντωνίου" userId="aa65568b-29c0-48f4-92ec-07a3c5292fa9" providerId="ADAL" clId="{1504D534-8ABE-4B6F-9EC1-DE962F098164}" dt="2023-02-06T15:13:25.930" v="566" actId="21"/>
          <ac:spMkLst>
            <pc:docMk/>
            <pc:sldMk cId="785921556" sldId="351"/>
            <ac:spMk id="17" creationId="{59B66833-5565-8D31-7B6F-B58801F33BDA}"/>
          </ac:spMkLst>
        </pc:spChg>
        <pc:spChg chg="del">
          <ac:chgData name="Ορέστης Αντωνίου" userId="aa65568b-29c0-48f4-92ec-07a3c5292fa9" providerId="ADAL" clId="{1504D534-8ABE-4B6F-9EC1-DE962F098164}" dt="2023-02-06T15:13:16.718" v="564" actId="21"/>
          <ac:spMkLst>
            <pc:docMk/>
            <pc:sldMk cId="785921556" sldId="351"/>
            <ac:spMk id="19" creationId="{FAD9A541-E55A-5214-8712-5A2B8D018169}"/>
          </ac:spMkLst>
        </pc:spChg>
        <pc:grpChg chg="mod topLvl">
          <ac:chgData name="Ορέστης Αντωνίου" userId="aa65568b-29c0-48f4-92ec-07a3c5292fa9" providerId="ADAL" clId="{1504D534-8ABE-4B6F-9EC1-DE962F098164}" dt="2023-02-06T15:19:18.006" v="593" actId="164"/>
          <ac:grpSpMkLst>
            <pc:docMk/>
            <pc:sldMk cId="785921556" sldId="351"/>
            <ac:grpSpMk id="4" creationId="{DAD180D3-4023-D836-B427-E79F131C8980}"/>
          </ac:grpSpMkLst>
        </pc:grpChg>
        <pc:grpChg chg="add mod">
          <ac:chgData name="Ορέστης Αντωνίου" userId="aa65568b-29c0-48f4-92ec-07a3c5292fa9" providerId="ADAL" clId="{1504D534-8ABE-4B6F-9EC1-DE962F098164}" dt="2023-02-06T15:19:18.006" v="593" actId="164"/>
          <ac:grpSpMkLst>
            <pc:docMk/>
            <pc:sldMk cId="785921556" sldId="351"/>
            <ac:grpSpMk id="5" creationId="{028DD27B-7F20-37B9-9BFB-86A838CC26DE}"/>
          </ac:grpSpMkLst>
        </pc:grpChg>
        <pc:grpChg chg="del">
          <ac:chgData name="Ορέστης Αντωνίου" userId="aa65568b-29c0-48f4-92ec-07a3c5292fa9" providerId="ADAL" clId="{1504D534-8ABE-4B6F-9EC1-DE962F098164}" dt="2023-02-06T15:13:22.102" v="565" actId="21"/>
          <ac:grpSpMkLst>
            <pc:docMk/>
            <pc:sldMk cId="785921556" sldId="351"/>
            <ac:grpSpMk id="16" creationId="{996FFCE4-7C4C-9A95-C616-49B3D82D9BDE}"/>
          </ac:grpSpMkLst>
        </pc:grpChg>
      </pc:sldChg>
      <pc:sldChg chg="addSp delSp modSp add del mod ord">
        <pc:chgData name="Ορέστης Αντωνίου" userId="aa65568b-29c0-48f4-92ec-07a3c5292fa9" providerId="ADAL" clId="{1504D534-8ABE-4B6F-9EC1-DE962F098164}" dt="2023-02-06T15:23:38.573" v="709" actId="2696"/>
        <pc:sldMkLst>
          <pc:docMk/>
          <pc:sldMk cId="1305702264" sldId="352"/>
        </pc:sldMkLst>
        <pc:spChg chg="mod">
          <ac:chgData name="Ορέστης Αντωνίου" userId="aa65568b-29c0-48f4-92ec-07a3c5292fa9" providerId="ADAL" clId="{1504D534-8ABE-4B6F-9EC1-DE962F098164}" dt="2023-02-06T15:23:25.724" v="704" actId="403"/>
          <ac:spMkLst>
            <pc:docMk/>
            <pc:sldMk cId="1305702264" sldId="352"/>
            <ac:spMk id="3" creationId="{FD762FB5-EB63-63BB-3168-DEEEE04D055B}"/>
          </ac:spMkLst>
        </pc:spChg>
        <pc:spChg chg="add del mod">
          <ac:chgData name="Ορέστης Αντωνίου" userId="aa65568b-29c0-48f4-92ec-07a3c5292fa9" providerId="ADAL" clId="{1504D534-8ABE-4B6F-9EC1-DE962F098164}" dt="2023-02-06T15:23:25.724" v="704" actId="403"/>
          <ac:spMkLst>
            <pc:docMk/>
            <pc:sldMk cId="1305702264" sldId="352"/>
            <ac:spMk id="5" creationId="{EC6E6FE9-9F98-D8F5-1E6D-DF549AD904E9}"/>
          </ac:spMkLst>
        </pc:spChg>
        <pc:spChg chg="mod">
          <ac:chgData name="Ορέστης Αντωνίου" userId="aa65568b-29c0-48f4-92ec-07a3c5292fa9" providerId="ADAL" clId="{1504D534-8ABE-4B6F-9EC1-DE962F098164}" dt="2023-02-06T15:23:25.724" v="704" actId="403"/>
          <ac:spMkLst>
            <pc:docMk/>
            <pc:sldMk cId="1305702264" sldId="352"/>
            <ac:spMk id="6" creationId="{510D9DD9-DC4C-5FD6-0E95-D06EFD03B347}"/>
          </ac:spMkLst>
        </pc:spChg>
        <pc:spChg chg="mod">
          <ac:chgData name="Ορέστης Αντωνίου" userId="aa65568b-29c0-48f4-92ec-07a3c5292fa9" providerId="ADAL" clId="{1504D534-8ABE-4B6F-9EC1-DE962F098164}" dt="2023-02-06T15:23:25.724" v="704" actId="403"/>
          <ac:spMkLst>
            <pc:docMk/>
            <pc:sldMk cId="1305702264" sldId="352"/>
            <ac:spMk id="14" creationId="{C9D8F603-80D7-FB46-C42D-AC497EFCA021}"/>
          </ac:spMkLst>
        </pc:spChg>
        <pc:spChg chg="add del mod">
          <ac:chgData name="Ορέστης Αντωνίου" userId="aa65568b-29c0-48f4-92ec-07a3c5292fa9" providerId="ADAL" clId="{1504D534-8ABE-4B6F-9EC1-DE962F098164}" dt="2023-02-06T15:22:25.799" v="646"/>
          <ac:spMkLst>
            <pc:docMk/>
            <pc:sldMk cId="1305702264" sldId="352"/>
            <ac:spMk id="15" creationId="{A709B216-D4DE-B6AC-6E5F-15E3CBF6ADAA}"/>
          </ac:spMkLst>
        </pc:spChg>
        <pc:spChg chg="mod">
          <ac:chgData name="Ορέστης Αντωνίου" userId="aa65568b-29c0-48f4-92ec-07a3c5292fa9" providerId="ADAL" clId="{1504D534-8ABE-4B6F-9EC1-DE962F098164}" dt="2023-02-06T15:22:48.552" v="651" actId="1076"/>
          <ac:spMkLst>
            <pc:docMk/>
            <pc:sldMk cId="1305702264" sldId="352"/>
            <ac:spMk id="17" creationId="{59B66833-5565-8D31-7B6F-B58801F33BDA}"/>
          </ac:spMkLst>
        </pc:spChg>
        <pc:spChg chg="add del mod">
          <ac:chgData name="Ορέστης Αντωνίου" userId="aa65568b-29c0-48f4-92ec-07a3c5292fa9" providerId="ADAL" clId="{1504D534-8ABE-4B6F-9EC1-DE962F098164}" dt="2023-02-06T15:23:27.366" v="708" actId="14100"/>
          <ac:spMkLst>
            <pc:docMk/>
            <pc:sldMk cId="1305702264" sldId="352"/>
            <ac:spMk id="18" creationId="{FD2E4DE3-5460-4F72-63A6-2235F8BA6C1A}"/>
          </ac:spMkLst>
        </pc:spChg>
        <pc:grpChg chg="add del mod">
          <ac:chgData name="Ορέστης Αντωνίου" userId="aa65568b-29c0-48f4-92ec-07a3c5292fa9" providerId="ADAL" clId="{1504D534-8ABE-4B6F-9EC1-DE962F098164}" dt="2023-02-06T15:23:24.309" v="698" actId="21"/>
          <ac:grpSpMkLst>
            <pc:docMk/>
            <pc:sldMk cId="1305702264" sldId="352"/>
            <ac:grpSpMk id="2" creationId="{0119764E-FCBF-7A18-2E91-010A14B021A1}"/>
          </ac:grpSpMkLst>
        </pc:grpChg>
        <pc:grpChg chg="mod">
          <ac:chgData name="Ορέστης Αντωνίου" userId="aa65568b-29c0-48f4-92ec-07a3c5292fa9" providerId="ADAL" clId="{1504D534-8ABE-4B6F-9EC1-DE962F098164}" dt="2023-02-06T15:23:19.957" v="689" actId="1076"/>
          <ac:grpSpMkLst>
            <pc:docMk/>
            <pc:sldMk cId="1305702264" sldId="352"/>
            <ac:grpSpMk id="16" creationId="{996FFCE4-7C4C-9A95-C616-49B3D82D9BDE}"/>
          </ac:grpSpMkLst>
        </pc:grpChg>
      </pc:sldChg>
      <pc:sldChg chg="addSp delSp modSp add mod ord">
        <pc:chgData name="Ορέστης Αντωνίου" userId="aa65568b-29c0-48f4-92ec-07a3c5292fa9" providerId="ADAL" clId="{1504D534-8ABE-4B6F-9EC1-DE962F098164}" dt="2023-02-26T14:14:53.644" v="19564"/>
        <pc:sldMkLst>
          <pc:docMk/>
          <pc:sldMk cId="1789855053" sldId="352"/>
        </pc:sldMkLst>
        <pc:spChg chg="mod">
          <ac:chgData name="Ορέστης Αντωνίου" userId="aa65568b-29c0-48f4-92ec-07a3c5292fa9" providerId="ADAL" clId="{1504D534-8ABE-4B6F-9EC1-DE962F098164}" dt="2023-02-06T15:29:15.023" v="820" actId="165"/>
          <ac:spMkLst>
            <pc:docMk/>
            <pc:sldMk cId="1789855053" sldId="352"/>
            <ac:spMk id="3" creationId="{8CCAF718-2D27-BD96-7CB1-4916647AFB6A}"/>
          </ac:spMkLst>
        </pc:spChg>
        <pc:spChg chg="mod">
          <ac:chgData name="Ορέστης Αντωνίου" userId="aa65568b-29c0-48f4-92ec-07a3c5292fa9" providerId="ADAL" clId="{1504D534-8ABE-4B6F-9EC1-DE962F098164}" dt="2023-02-06T15:29:15.023" v="820" actId="165"/>
          <ac:spMkLst>
            <pc:docMk/>
            <pc:sldMk cId="1789855053" sldId="352"/>
            <ac:spMk id="5" creationId="{2FF1F15F-B687-376D-D291-8E0203EF4FCC}"/>
          </ac:spMkLst>
        </pc:spChg>
        <pc:spChg chg="mod">
          <ac:chgData name="Ορέστης Αντωνίου" userId="aa65568b-29c0-48f4-92ec-07a3c5292fa9" providerId="ADAL" clId="{1504D534-8ABE-4B6F-9EC1-DE962F098164}" dt="2023-02-06T15:29:15.023" v="820" actId="165"/>
          <ac:spMkLst>
            <pc:docMk/>
            <pc:sldMk cId="1789855053" sldId="352"/>
            <ac:spMk id="6" creationId="{E0AD9602-B120-9DFE-33AA-00045D37D73E}"/>
          </ac:spMkLst>
        </pc:spChg>
        <pc:spChg chg="del mod">
          <ac:chgData name="Ορέστης Αντωνίου" userId="aa65568b-29c0-48f4-92ec-07a3c5292fa9" providerId="ADAL" clId="{1504D534-8ABE-4B6F-9EC1-DE962F098164}" dt="2023-02-06T15:37:52.137" v="883" actId="21"/>
          <ac:spMkLst>
            <pc:docMk/>
            <pc:sldMk cId="1789855053" sldId="352"/>
            <ac:spMk id="8" creationId="{1FDC37FB-FDBF-5839-2DA4-9619F5F04FBB}"/>
          </ac:spMkLst>
        </pc:spChg>
        <pc:spChg chg="del mod">
          <ac:chgData name="Ορέστης Αντωνίου" userId="aa65568b-29c0-48f4-92ec-07a3c5292fa9" providerId="ADAL" clId="{1504D534-8ABE-4B6F-9EC1-DE962F098164}" dt="2023-02-06T15:37:52.137" v="883" actId="21"/>
          <ac:spMkLst>
            <pc:docMk/>
            <pc:sldMk cId="1789855053" sldId="352"/>
            <ac:spMk id="9" creationId="{428ACA25-5370-D412-D6F3-F7DB7916D807}"/>
          </ac:spMkLst>
        </pc:spChg>
        <pc:spChg chg="del mod">
          <ac:chgData name="Ορέστης Αντωνίου" userId="aa65568b-29c0-48f4-92ec-07a3c5292fa9" providerId="ADAL" clId="{1504D534-8ABE-4B6F-9EC1-DE962F098164}" dt="2023-02-06T15:37:52.137" v="883" actId="21"/>
          <ac:spMkLst>
            <pc:docMk/>
            <pc:sldMk cId="1789855053" sldId="352"/>
            <ac:spMk id="10" creationId="{F6F159EB-9AB6-1ADA-7D7E-3451D1C41867}"/>
          </ac:spMkLst>
        </pc:spChg>
        <pc:spChg chg="del mod">
          <ac:chgData name="Ορέστης Αντωνίου" userId="aa65568b-29c0-48f4-92ec-07a3c5292fa9" providerId="ADAL" clId="{1504D534-8ABE-4B6F-9EC1-DE962F098164}" dt="2023-02-06T15:37:52.137" v="883" actId="21"/>
          <ac:spMkLst>
            <pc:docMk/>
            <pc:sldMk cId="1789855053" sldId="352"/>
            <ac:spMk id="11" creationId="{2C1920FE-3392-4D65-5E34-840CAFCBFE88}"/>
          </ac:spMkLst>
        </pc:spChg>
        <pc:spChg chg="mod">
          <ac:chgData name="Ορέστης Αντωνίου" userId="aa65568b-29c0-48f4-92ec-07a3c5292fa9" providerId="ADAL" clId="{1504D534-8ABE-4B6F-9EC1-DE962F098164}" dt="2023-02-06T15:53:33.076" v="1054" actId="164"/>
          <ac:spMkLst>
            <pc:docMk/>
            <pc:sldMk cId="1789855053" sldId="352"/>
            <ac:spMk id="12" creationId="{6FDAEBEC-2AF5-47AF-1E3C-E98C0375A6F7}"/>
          </ac:spMkLst>
        </pc:spChg>
        <pc:spChg chg="mod">
          <ac:chgData name="Ορέστης Αντωνίου" userId="aa65568b-29c0-48f4-92ec-07a3c5292fa9" providerId="ADAL" clId="{1504D534-8ABE-4B6F-9EC1-DE962F098164}" dt="2023-02-06T15:53:33.076" v="1054" actId="164"/>
          <ac:spMkLst>
            <pc:docMk/>
            <pc:sldMk cId="1789855053" sldId="352"/>
            <ac:spMk id="13" creationId="{FE17CC41-A834-300B-870C-4F7C5DF80D53}"/>
          </ac:spMkLst>
        </pc:spChg>
        <pc:spChg chg="mod">
          <ac:chgData name="Ορέστης Αντωνίου" userId="aa65568b-29c0-48f4-92ec-07a3c5292fa9" providerId="ADAL" clId="{1504D534-8ABE-4B6F-9EC1-DE962F098164}" dt="2023-02-06T15:29:15.023" v="820" actId="165"/>
          <ac:spMkLst>
            <pc:docMk/>
            <pc:sldMk cId="1789855053" sldId="352"/>
            <ac:spMk id="14" creationId="{1A6FAD94-AB50-B1FB-FD47-59E019DAD0F9}"/>
          </ac:spMkLst>
        </pc:spChg>
        <pc:spChg chg="mod">
          <ac:chgData name="Ορέστης Αντωνίου" userId="aa65568b-29c0-48f4-92ec-07a3c5292fa9" providerId="ADAL" clId="{1504D534-8ABE-4B6F-9EC1-DE962F098164}" dt="2023-02-06T15:29:15.023" v="820" actId="165"/>
          <ac:spMkLst>
            <pc:docMk/>
            <pc:sldMk cId="1789855053" sldId="352"/>
            <ac:spMk id="17" creationId="{59B66833-5565-8D31-7B6F-B58801F33BDA}"/>
          </ac:spMkLst>
        </pc:spChg>
        <pc:spChg chg="del">
          <ac:chgData name="Ορέστης Αντωνίου" userId="aa65568b-29c0-48f4-92ec-07a3c5292fa9" providerId="ADAL" clId="{1504D534-8ABE-4B6F-9EC1-DE962F098164}" dt="2023-02-06T15:23:59.632" v="714" actId="21"/>
          <ac:spMkLst>
            <pc:docMk/>
            <pc:sldMk cId="1789855053" sldId="352"/>
            <ac:spMk id="19" creationId="{FAD9A541-E55A-5214-8712-5A2B8D018169}"/>
          </ac:spMkLst>
        </pc:spChg>
        <pc:spChg chg="add mod">
          <ac:chgData name="Ορέστης Αντωνίου" userId="aa65568b-29c0-48f4-92ec-07a3c5292fa9" providerId="ADAL" clId="{1504D534-8ABE-4B6F-9EC1-DE962F098164}" dt="2023-02-06T15:52:53.166" v="1049" actId="164"/>
          <ac:spMkLst>
            <pc:docMk/>
            <pc:sldMk cId="1789855053" sldId="352"/>
            <ac:spMk id="22" creationId="{3D77A218-FF6A-9E03-2B6F-64196755E0F3}"/>
          </ac:spMkLst>
        </pc:spChg>
        <pc:spChg chg="add mod">
          <ac:chgData name="Ορέστης Αντωνίου" userId="aa65568b-29c0-48f4-92ec-07a3c5292fa9" providerId="ADAL" clId="{1504D534-8ABE-4B6F-9EC1-DE962F098164}" dt="2023-02-06T15:52:53.166" v="1049" actId="164"/>
          <ac:spMkLst>
            <pc:docMk/>
            <pc:sldMk cId="1789855053" sldId="352"/>
            <ac:spMk id="23" creationId="{9E724CB9-B295-DA2C-4630-B54CFABE61EF}"/>
          </ac:spMkLst>
        </pc:spChg>
        <pc:spChg chg="add mod">
          <ac:chgData name="Ορέστης Αντωνίου" userId="aa65568b-29c0-48f4-92ec-07a3c5292fa9" providerId="ADAL" clId="{1504D534-8ABE-4B6F-9EC1-DE962F098164}" dt="2023-02-06T15:52:53.166" v="1049" actId="164"/>
          <ac:spMkLst>
            <pc:docMk/>
            <pc:sldMk cId="1789855053" sldId="352"/>
            <ac:spMk id="24" creationId="{3D1036C5-0375-653D-A2EA-CC304CBE59CC}"/>
          </ac:spMkLst>
        </pc:spChg>
        <pc:spChg chg="add mod">
          <ac:chgData name="Ορέστης Αντωνίου" userId="aa65568b-29c0-48f4-92ec-07a3c5292fa9" providerId="ADAL" clId="{1504D534-8ABE-4B6F-9EC1-DE962F098164}" dt="2023-02-06T15:52:53.166" v="1049" actId="164"/>
          <ac:spMkLst>
            <pc:docMk/>
            <pc:sldMk cId="1789855053" sldId="352"/>
            <ac:spMk id="30" creationId="{76D2DCAD-9E8E-F2B4-D72D-955E5325552A}"/>
          </ac:spMkLst>
        </pc:spChg>
        <pc:spChg chg="add mod">
          <ac:chgData name="Ορέστης Αντωνίου" userId="aa65568b-29c0-48f4-92ec-07a3c5292fa9" providerId="ADAL" clId="{1504D534-8ABE-4B6F-9EC1-DE962F098164}" dt="2023-02-06T15:52:53.166" v="1049" actId="164"/>
          <ac:spMkLst>
            <pc:docMk/>
            <pc:sldMk cId="1789855053" sldId="352"/>
            <ac:spMk id="31" creationId="{5E83B1E4-994F-008B-2148-579D92466FCA}"/>
          </ac:spMkLst>
        </pc:spChg>
        <pc:spChg chg="add mod">
          <ac:chgData name="Ορέστης Αντωνίου" userId="aa65568b-29c0-48f4-92ec-07a3c5292fa9" providerId="ADAL" clId="{1504D534-8ABE-4B6F-9EC1-DE962F098164}" dt="2023-02-06T16:24:21.237" v="1743" actId="1076"/>
          <ac:spMkLst>
            <pc:docMk/>
            <pc:sldMk cId="1789855053" sldId="352"/>
            <ac:spMk id="38" creationId="{C1459BA5-2A35-E470-62F3-124F90B32AC6}"/>
          </ac:spMkLst>
        </pc:spChg>
        <pc:grpChg chg="add mod">
          <ac:chgData name="Ορέστης Αντωνίου" userId="aa65568b-29c0-48f4-92ec-07a3c5292fa9" providerId="ADAL" clId="{1504D534-8ABE-4B6F-9EC1-DE962F098164}" dt="2023-02-06T15:29:15.023" v="820" actId="165"/>
          <ac:grpSpMkLst>
            <pc:docMk/>
            <pc:sldMk cId="1789855053" sldId="352"/>
            <ac:grpSpMk id="2" creationId="{AEFA7160-6209-2F15-B306-8774140496BE}"/>
          </ac:grpSpMkLst>
        </pc:grpChg>
        <pc:grpChg chg="del mod">
          <ac:chgData name="Ορέστης Αντωνίου" userId="aa65568b-29c0-48f4-92ec-07a3c5292fa9" providerId="ADAL" clId="{1504D534-8ABE-4B6F-9EC1-DE962F098164}" dt="2023-02-06T15:37:52.137" v="883" actId="21"/>
          <ac:grpSpMkLst>
            <pc:docMk/>
            <pc:sldMk cId="1789855053" sldId="352"/>
            <ac:grpSpMk id="4" creationId="{DAD180D3-4023-D836-B427-E79F131C8980}"/>
          </ac:grpSpMkLst>
        </pc:grpChg>
        <pc:grpChg chg="del mod">
          <ac:chgData name="Ορέστης Αντωνίου" userId="aa65568b-29c0-48f4-92ec-07a3c5292fa9" providerId="ADAL" clId="{1504D534-8ABE-4B6F-9EC1-DE962F098164}" dt="2023-02-06T15:37:52.137" v="883" actId="21"/>
          <ac:grpSpMkLst>
            <pc:docMk/>
            <pc:sldMk cId="1789855053" sldId="352"/>
            <ac:grpSpMk id="7" creationId="{8BECACD1-8D69-82D9-2BB5-4A79D569B4DD}"/>
          </ac:grpSpMkLst>
        </pc:grpChg>
        <pc:grpChg chg="add mod topLvl">
          <ac:chgData name="Ορέστης Αντωνίου" userId="aa65568b-29c0-48f4-92ec-07a3c5292fa9" providerId="ADAL" clId="{1504D534-8ABE-4B6F-9EC1-DE962F098164}" dt="2023-02-06T15:29:20.564" v="826" actId="1036"/>
          <ac:grpSpMkLst>
            <pc:docMk/>
            <pc:sldMk cId="1789855053" sldId="352"/>
            <ac:grpSpMk id="15" creationId="{BF094AFB-D673-C8BB-A628-4238AAD593B0}"/>
          </ac:grpSpMkLst>
        </pc:grpChg>
        <pc:grpChg chg="mod topLvl">
          <ac:chgData name="Ορέστης Αντωνίου" userId="aa65568b-29c0-48f4-92ec-07a3c5292fa9" providerId="ADAL" clId="{1504D534-8ABE-4B6F-9EC1-DE962F098164}" dt="2023-02-06T15:53:33.076" v="1054" actId="164"/>
          <ac:grpSpMkLst>
            <pc:docMk/>
            <pc:sldMk cId="1789855053" sldId="352"/>
            <ac:grpSpMk id="16" creationId="{996FFCE4-7C4C-9A95-C616-49B3D82D9BDE}"/>
          </ac:grpSpMkLst>
        </pc:grpChg>
        <pc:grpChg chg="add del mod">
          <ac:chgData name="Ορέστης Αντωνίου" userId="aa65568b-29c0-48f4-92ec-07a3c5292fa9" providerId="ADAL" clId="{1504D534-8ABE-4B6F-9EC1-DE962F098164}" dt="2023-02-06T15:29:15.023" v="820" actId="165"/>
          <ac:grpSpMkLst>
            <pc:docMk/>
            <pc:sldMk cId="1789855053" sldId="352"/>
            <ac:grpSpMk id="18" creationId="{DA037E96-2F70-A3B9-E782-F857E5C43A16}"/>
          </ac:grpSpMkLst>
        </pc:grpChg>
        <pc:grpChg chg="add mod">
          <ac:chgData name="Ορέστης Αντωνίου" userId="aa65568b-29c0-48f4-92ec-07a3c5292fa9" providerId="ADAL" clId="{1504D534-8ABE-4B6F-9EC1-DE962F098164}" dt="2023-02-06T15:52:53.166" v="1049" actId="164"/>
          <ac:grpSpMkLst>
            <pc:docMk/>
            <pc:sldMk cId="1789855053" sldId="352"/>
            <ac:grpSpMk id="25" creationId="{79985B4B-6B00-38A8-2D08-E4B961224B5D}"/>
          </ac:grpSpMkLst>
        </pc:grpChg>
        <pc:grpChg chg="add mod">
          <ac:chgData name="Ορέστης Αντωνίου" userId="aa65568b-29c0-48f4-92ec-07a3c5292fa9" providerId="ADAL" clId="{1504D534-8ABE-4B6F-9EC1-DE962F098164}" dt="2023-02-06T15:52:58.811" v="1050" actId="164"/>
          <ac:grpSpMkLst>
            <pc:docMk/>
            <pc:sldMk cId="1789855053" sldId="352"/>
            <ac:grpSpMk id="34" creationId="{654A55C0-EA8A-FD88-B682-CFA17F03B458}"/>
          </ac:grpSpMkLst>
        </pc:grpChg>
        <pc:grpChg chg="add mod">
          <ac:chgData name="Ορέστης Αντωνίου" userId="aa65568b-29c0-48f4-92ec-07a3c5292fa9" providerId="ADAL" clId="{1504D534-8ABE-4B6F-9EC1-DE962F098164}" dt="2023-02-06T15:52:58.811" v="1050" actId="164"/>
          <ac:grpSpMkLst>
            <pc:docMk/>
            <pc:sldMk cId="1789855053" sldId="352"/>
            <ac:grpSpMk id="35" creationId="{D74E6258-B1D6-D9EC-170A-BD49D9C1CC98}"/>
          </ac:grpSpMkLst>
        </pc:grpChg>
        <pc:grpChg chg="add mod">
          <ac:chgData name="Ορέστης Αντωνίου" userId="aa65568b-29c0-48f4-92ec-07a3c5292fa9" providerId="ADAL" clId="{1504D534-8ABE-4B6F-9EC1-DE962F098164}" dt="2023-02-06T15:52:52.484" v="1048" actId="164"/>
          <ac:grpSpMkLst>
            <pc:docMk/>
            <pc:sldMk cId="1789855053" sldId="352"/>
            <ac:grpSpMk id="36" creationId="{5B9E0E0A-FC55-D6CE-F2D6-B4B9DEDA79C2}"/>
          </ac:grpSpMkLst>
        </pc:grpChg>
        <pc:grpChg chg="add mod ord">
          <ac:chgData name="Ορέστης Αντωνίου" userId="aa65568b-29c0-48f4-92ec-07a3c5292fa9" providerId="ADAL" clId="{1504D534-8ABE-4B6F-9EC1-DE962F098164}" dt="2023-02-06T15:53:33.076" v="1054" actId="164"/>
          <ac:grpSpMkLst>
            <pc:docMk/>
            <pc:sldMk cId="1789855053" sldId="352"/>
            <ac:grpSpMk id="37" creationId="{FCCA6CB0-433E-79AB-0498-13AE843DB037}"/>
          </ac:grpSpMkLst>
        </pc:grpChg>
        <pc:picChg chg="add mod">
          <ac:chgData name="Ορέστης Αντωνίου" userId="aa65568b-29c0-48f4-92ec-07a3c5292fa9" providerId="ADAL" clId="{1504D534-8ABE-4B6F-9EC1-DE962F098164}" dt="2023-02-26T14:14:53.644" v="19564"/>
          <ac:picMkLst>
            <pc:docMk/>
            <pc:sldMk cId="1789855053" sldId="352"/>
            <ac:picMk id="4" creationId="{F9E1F2D8-E74A-9C2C-9696-4356835CF341}"/>
          </ac:picMkLst>
        </pc:picChg>
        <pc:picChg chg="add mod modCrop">
          <ac:chgData name="Ορέστης Αντωνίου" userId="aa65568b-29c0-48f4-92ec-07a3c5292fa9" providerId="ADAL" clId="{1504D534-8ABE-4B6F-9EC1-DE962F098164}" dt="2023-02-06T15:52:53.166" v="1049" actId="164"/>
          <ac:picMkLst>
            <pc:docMk/>
            <pc:sldMk cId="1789855053" sldId="352"/>
            <ac:picMk id="21" creationId="{290517CA-5D43-9738-9E26-F0564BC740D4}"/>
          </ac:picMkLst>
        </pc:picChg>
        <pc:picChg chg="add mod modCrop">
          <ac:chgData name="Ορέστης Αντωνίου" userId="aa65568b-29c0-48f4-92ec-07a3c5292fa9" providerId="ADAL" clId="{1504D534-8ABE-4B6F-9EC1-DE962F098164}" dt="2023-02-06T15:52:58.811" v="1050" actId="164"/>
          <ac:picMkLst>
            <pc:docMk/>
            <pc:sldMk cId="1789855053" sldId="352"/>
            <ac:picMk id="27" creationId="{56149C80-ECA5-CE1C-ED08-5A46663C3A61}"/>
          </ac:picMkLst>
        </pc:picChg>
        <pc:picChg chg="add mod modCrop">
          <ac:chgData name="Ορέστης Αντωνίου" userId="aa65568b-29c0-48f4-92ec-07a3c5292fa9" providerId="ADAL" clId="{1504D534-8ABE-4B6F-9EC1-DE962F098164}" dt="2023-02-06T15:52:58.811" v="1050" actId="164"/>
          <ac:picMkLst>
            <pc:docMk/>
            <pc:sldMk cId="1789855053" sldId="352"/>
            <ac:picMk id="29" creationId="{E83F1E67-2C3C-C24E-DB9F-CD538203E28F}"/>
          </ac:picMkLst>
        </pc:picChg>
        <pc:picChg chg="add del mod">
          <ac:chgData name="Ορέστης Αντωνίου" userId="aa65568b-29c0-48f4-92ec-07a3c5292fa9" providerId="ADAL" clId="{1504D534-8ABE-4B6F-9EC1-DE962F098164}" dt="2023-02-26T14:12:22.643" v="19511" actId="21"/>
          <ac:picMkLst>
            <pc:docMk/>
            <pc:sldMk cId="1789855053" sldId="352"/>
            <ac:picMk id="33" creationId="{877BDD90-5013-590D-D1E7-581138A77500}"/>
          </ac:picMkLst>
        </pc:picChg>
      </pc:sldChg>
      <pc:sldChg chg="addSp delSp modSp add mod">
        <pc:chgData name="Ορέστης Αντωνίου" userId="aa65568b-29c0-48f4-92ec-07a3c5292fa9" providerId="ADAL" clId="{1504D534-8ABE-4B6F-9EC1-DE962F098164}" dt="2023-02-26T14:14:54.846" v="19565"/>
        <pc:sldMkLst>
          <pc:docMk/>
          <pc:sldMk cId="2586156046" sldId="353"/>
        </pc:sldMkLst>
        <pc:spChg chg="add mod topLvl">
          <ac:chgData name="Ορέστης Αντωνίου" userId="aa65568b-29c0-48f4-92ec-07a3c5292fa9" providerId="ADAL" clId="{1504D534-8ABE-4B6F-9EC1-DE962F098164}" dt="2023-02-06T16:07:48.385" v="1242" actId="164"/>
          <ac:spMkLst>
            <pc:docMk/>
            <pc:sldMk cId="2586156046" sldId="353"/>
            <ac:spMk id="8" creationId="{27E128D3-5102-9742-ACC0-EF9ECF631B1F}"/>
          </ac:spMkLst>
        </pc:spChg>
        <pc:spChg chg="add mod">
          <ac:chgData name="Ορέστης Αντωνίου" userId="aa65568b-29c0-48f4-92ec-07a3c5292fa9" providerId="ADAL" clId="{1504D534-8ABE-4B6F-9EC1-DE962F098164}" dt="2023-02-06T16:07:23.517" v="1240" actId="164"/>
          <ac:spMkLst>
            <pc:docMk/>
            <pc:sldMk cId="2586156046" sldId="353"/>
            <ac:spMk id="10" creationId="{6277C861-3AC7-CC95-E452-E35AA6C200E9}"/>
          </ac:spMkLst>
        </pc:spChg>
        <pc:spChg chg="add mod">
          <ac:chgData name="Ορέστης Αντωνίου" userId="aa65568b-29c0-48f4-92ec-07a3c5292fa9" providerId="ADAL" clId="{1504D534-8ABE-4B6F-9EC1-DE962F098164}" dt="2023-02-06T16:07:13.198" v="1238" actId="164"/>
          <ac:spMkLst>
            <pc:docMk/>
            <pc:sldMk cId="2586156046" sldId="353"/>
            <ac:spMk id="11" creationId="{8C8D9BA6-34B4-C88F-9049-6949B76A8262}"/>
          </ac:spMkLst>
        </pc:spChg>
        <pc:spChg chg="mod">
          <ac:chgData name="Ορέστης Αντωνίου" userId="aa65568b-29c0-48f4-92ec-07a3c5292fa9" providerId="ADAL" clId="{1504D534-8ABE-4B6F-9EC1-DE962F098164}" dt="2023-02-06T15:54:51.888" v="1072" actId="20577"/>
          <ac:spMkLst>
            <pc:docMk/>
            <pc:sldMk cId="2586156046" sldId="353"/>
            <ac:spMk id="17" creationId="{59B66833-5565-8D31-7B6F-B58801F33BDA}"/>
          </ac:spMkLst>
        </pc:spChg>
        <pc:spChg chg="add mod">
          <ac:chgData name="Ορέστης Αντωνίου" userId="aa65568b-29c0-48f4-92ec-07a3c5292fa9" providerId="ADAL" clId="{1504D534-8ABE-4B6F-9EC1-DE962F098164}" dt="2023-02-06T16:07:17.834" v="1239" actId="164"/>
          <ac:spMkLst>
            <pc:docMk/>
            <pc:sldMk cId="2586156046" sldId="353"/>
            <ac:spMk id="18" creationId="{44D8E6A0-C794-881F-CF01-6B86DF7E8752}"/>
          </ac:spMkLst>
        </pc:spChg>
        <pc:spChg chg="add mod">
          <ac:chgData name="Ορέστης Αντωνίου" userId="aa65568b-29c0-48f4-92ec-07a3c5292fa9" providerId="ADAL" clId="{1504D534-8ABE-4B6F-9EC1-DE962F098164}" dt="2023-02-06T16:07:48.385" v="1242" actId="164"/>
          <ac:spMkLst>
            <pc:docMk/>
            <pc:sldMk cId="2586156046" sldId="353"/>
            <ac:spMk id="19" creationId="{0C8B6B7A-66CF-6C4A-7F1E-D0B3277DAC21}"/>
          </ac:spMkLst>
        </pc:spChg>
        <pc:spChg chg="add del mod">
          <ac:chgData name="Ορέστης Αντωνίου" userId="aa65568b-29c0-48f4-92ec-07a3c5292fa9" providerId="ADAL" clId="{1504D534-8ABE-4B6F-9EC1-DE962F098164}" dt="2023-02-06T16:05:27.826" v="1190" actId="21"/>
          <ac:spMkLst>
            <pc:docMk/>
            <pc:sldMk cId="2586156046" sldId="353"/>
            <ac:spMk id="20" creationId="{36A1E29F-8659-B93D-04FF-9F13A9C6865C}"/>
          </ac:spMkLst>
        </pc:spChg>
        <pc:spChg chg="add mod">
          <ac:chgData name="Ορέστης Αντωνίου" userId="aa65568b-29c0-48f4-92ec-07a3c5292fa9" providerId="ADAL" clId="{1504D534-8ABE-4B6F-9EC1-DE962F098164}" dt="2023-02-06T16:07:23.517" v="1240" actId="164"/>
          <ac:spMkLst>
            <pc:docMk/>
            <pc:sldMk cId="2586156046" sldId="353"/>
            <ac:spMk id="26" creationId="{18A2C660-1596-74BB-A285-8C08C274C11D}"/>
          </ac:spMkLst>
        </pc:spChg>
        <pc:spChg chg="add mod">
          <ac:chgData name="Ορέστης Αντωνίου" userId="aa65568b-29c0-48f4-92ec-07a3c5292fa9" providerId="ADAL" clId="{1504D534-8ABE-4B6F-9EC1-DE962F098164}" dt="2023-02-06T16:07:13.198" v="1238" actId="164"/>
          <ac:spMkLst>
            <pc:docMk/>
            <pc:sldMk cId="2586156046" sldId="353"/>
            <ac:spMk id="28" creationId="{839AE937-5DA1-7204-ECD3-BE4469A24003}"/>
          </ac:spMkLst>
        </pc:spChg>
        <pc:spChg chg="add mod">
          <ac:chgData name="Ορέστης Αντωνίου" userId="aa65568b-29c0-48f4-92ec-07a3c5292fa9" providerId="ADAL" clId="{1504D534-8ABE-4B6F-9EC1-DE962F098164}" dt="2023-02-06T16:30:07.263" v="1959" actId="1035"/>
          <ac:spMkLst>
            <pc:docMk/>
            <pc:sldMk cId="2586156046" sldId="353"/>
            <ac:spMk id="32" creationId="{29610D3A-7FF5-B516-9C11-F782619BEABB}"/>
          </ac:spMkLst>
        </pc:spChg>
        <pc:spChg chg="add mod">
          <ac:chgData name="Ορέστης Αντωνίου" userId="aa65568b-29c0-48f4-92ec-07a3c5292fa9" providerId="ADAL" clId="{1504D534-8ABE-4B6F-9EC1-DE962F098164}" dt="2023-02-06T16:29:37.655" v="1957" actId="207"/>
          <ac:spMkLst>
            <pc:docMk/>
            <pc:sldMk cId="2586156046" sldId="353"/>
            <ac:spMk id="43" creationId="{E9A9FDE9-F894-D882-808E-57AE61290CCE}"/>
          </ac:spMkLst>
        </pc:spChg>
        <pc:grpChg chg="add del mod">
          <ac:chgData name="Ορέστης Αντωνίου" userId="aa65568b-29c0-48f4-92ec-07a3c5292fa9" providerId="ADAL" clId="{1504D534-8ABE-4B6F-9EC1-DE962F098164}" dt="2023-02-06T16:07:39.896" v="1241" actId="165"/>
          <ac:grpSpMkLst>
            <pc:docMk/>
            <pc:sldMk cId="2586156046" sldId="353"/>
            <ac:grpSpMk id="9" creationId="{AF6A525C-877F-309B-1F26-EFE120E3239D}"/>
          </ac:grpSpMkLst>
        </pc:grpChg>
        <pc:grpChg chg="del">
          <ac:chgData name="Ορέστης Αντωνίου" userId="aa65568b-29c0-48f4-92ec-07a3c5292fa9" providerId="ADAL" clId="{1504D534-8ABE-4B6F-9EC1-DE962F098164}" dt="2023-02-06T15:54:00.306" v="1056" actId="21"/>
          <ac:grpSpMkLst>
            <pc:docMk/>
            <pc:sldMk cId="2586156046" sldId="353"/>
            <ac:grpSpMk id="35" creationId="{D74E6258-B1D6-D9EC-170A-BD49D9C1CC98}"/>
          </ac:grpSpMkLst>
        </pc:grpChg>
        <pc:grpChg chg="add mod">
          <ac:chgData name="Ορέστης Αντωνίου" userId="aa65568b-29c0-48f4-92ec-07a3c5292fa9" providerId="ADAL" clId="{1504D534-8ABE-4B6F-9EC1-DE962F098164}" dt="2023-02-06T16:08:08.989" v="1243" actId="164"/>
          <ac:grpSpMkLst>
            <pc:docMk/>
            <pc:sldMk cId="2586156046" sldId="353"/>
            <ac:grpSpMk id="36" creationId="{E1B75E51-4CAB-467E-A1A4-824F205C7CEE}"/>
          </ac:grpSpMkLst>
        </pc:grpChg>
        <pc:grpChg chg="add mod">
          <ac:chgData name="Ορέστης Αντωνίου" userId="aa65568b-29c0-48f4-92ec-07a3c5292fa9" providerId="ADAL" clId="{1504D534-8ABE-4B6F-9EC1-DE962F098164}" dt="2023-02-06T16:08:08.989" v="1243" actId="164"/>
          <ac:grpSpMkLst>
            <pc:docMk/>
            <pc:sldMk cId="2586156046" sldId="353"/>
            <ac:grpSpMk id="37" creationId="{29CD84C5-2000-6447-C837-484A0AAD3373}"/>
          </ac:grpSpMkLst>
        </pc:grpChg>
        <pc:grpChg chg="add mod">
          <ac:chgData name="Ορέστης Αντωνίου" userId="aa65568b-29c0-48f4-92ec-07a3c5292fa9" providerId="ADAL" clId="{1504D534-8ABE-4B6F-9EC1-DE962F098164}" dt="2023-02-06T16:08:08.989" v="1243" actId="164"/>
          <ac:grpSpMkLst>
            <pc:docMk/>
            <pc:sldMk cId="2586156046" sldId="353"/>
            <ac:grpSpMk id="38" creationId="{793FACAE-090B-87EA-C445-F182114099B7}"/>
          </ac:grpSpMkLst>
        </pc:grpChg>
        <pc:grpChg chg="add mod">
          <ac:chgData name="Ορέστης Αντωνίου" userId="aa65568b-29c0-48f4-92ec-07a3c5292fa9" providerId="ADAL" clId="{1504D534-8ABE-4B6F-9EC1-DE962F098164}" dt="2023-02-06T16:08:08.989" v="1243" actId="164"/>
          <ac:grpSpMkLst>
            <pc:docMk/>
            <pc:sldMk cId="2586156046" sldId="353"/>
            <ac:grpSpMk id="39" creationId="{879BA78D-5905-DB12-3E89-FCD5B27FD8EF}"/>
          </ac:grpSpMkLst>
        </pc:grpChg>
        <pc:grpChg chg="add mod">
          <ac:chgData name="Ορέστης Αντωνίου" userId="aa65568b-29c0-48f4-92ec-07a3c5292fa9" providerId="ADAL" clId="{1504D534-8ABE-4B6F-9EC1-DE962F098164}" dt="2023-02-06T16:08:08.989" v="1243" actId="164"/>
          <ac:grpSpMkLst>
            <pc:docMk/>
            <pc:sldMk cId="2586156046" sldId="353"/>
            <ac:grpSpMk id="40" creationId="{68A2F571-6931-9BD9-D503-82387D5C2D26}"/>
          </ac:grpSpMkLst>
        </pc:grpChg>
        <pc:picChg chg="add mod">
          <ac:chgData name="Ορέστης Αντωνίου" userId="aa65568b-29c0-48f4-92ec-07a3c5292fa9" providerId="ADAL" clId="{1504D534-8ABE-4B6F-9EC1-DE962F098164}" dt="2023-02-26T14:14:54.846" v="19565"/>
          <ac:picMkLst>
            <pc:docMk/>
            <pc:sldMk cId="2586156046" sldId="353"/>
            <ac:picMk id="4" creationId="{9993B6FD-E7E5-003B-6BC3-8581A31375EB}"/>
          </ac:picMkLst>
        </pc:picChg>
        <pc:picChg chg="add mod topLvl">
          <ac:chgData name="Ορέστης Αντωνίου" userId="aa65568b-29c0-48f4-92ec-07a3c5292fa9" providerId="ADAL" clId="{1504D534-8ABE-4B6F-9EC1-DE962F098164}" dt="2023-02-06T16:08:08.989" v="1243" actId="164"/>
          <ac:picMkLst>
            <pc:docMk/>
            <pc:sldMk cId="2586156046" sldId="353"/>
            <ac:picMk id="7" creationId="{F48C128A-C734-6798-530F-8CBFA3B755E5}"/>
          </ac:picMkLst>
        </pc:picChg>
        <pc:picChg chg="del">
          <ac:chgData name="Ορέστης Αντωνίου" userId="aa65568b-29c0-48f4-92ec-07a3c5292fa9" providerId="ADAL" clId="{1504D534-8ABE-4B6F-9EC1-DE962F098164}" dt="2023-02-26T14:12:30.498" v="19512" actId="21"/>
          <ac:picMkLst>
            <pc:docMk/>
            <pc:sldMk cId="2586156046" sldId="353"/>
            <ac:picMk id="33" creationId="{877BDD90-5013-590D-D1E7-581138A77500}"/>
          </ac:picMkLst>
        </pc:picChg>
        <pc:picChg chg="add mod">
          <ac:chgData name="Ορέστης Αντωνίου" userId="aa65568b-29c0-48f4-92ec-07a3c5292fa9" providerId="ADAL" clId="{1504D534-8ABE-4B6F-9EC1-DE962F098164}" dt="2023-02-06T16:27:37.708" v="1749" actId="14861"/>
          <ac:picMkLst>
            <pc:docMk/>
            <pc:sldMk cId="2586156046" sldId="353"/>
            <ac:picMk id="42" creationId="{474970D8-5269-E8FB-C258-A6D62FD4229C}"/>
          </ac:picMkLst>
        </pc:picChg>
      </pc:sldChg>
      <pc:sldChg chg="addSp delSp modSp add mod">
        <pc:chgData name="Ορέστης Αντωνίου" userId="aa65568b-29c0-48f4-92ec-07a3c5292fa9" providerId="ADAL" clId="{1504D534-8ABE-4B6F-9EC1-DE962F098164}" dt="2023-02-26T14:14:56.188" v="19566"/>
        <pc:sldMkLst>
          <pc:docMk/>
          <pc:sldMk cId="316015897" sldId="354"/>
        </pc:sldMkLst>
        <pc:spChg chg="mod">
          <ac:chgData name="Ορέστης Αντωνίου" userId="aa65568b-29c0-48f4-92ec-07a3c5292fa9" providerId="ADAL" clId="{1504D534-8ABE-4B6F-9EC1-DE962F098164}" dt="2023-02-06T16:19:30.098" v="1335" actId="20577"/>
          <ac:spMkLst>
            <pc:docMk/>
            <pc:sldMk cId="316015897" sldId="354"/>
            <ac:spMk id="17" creationId="{59B66833-5565-8D31-7B6F-B58801F33BDA}"/>
          </ac:spMkLst>
        </pc:spChg>
        <pc:spChg chg="add del mod">
          <ac:chgData name="Ορέστης Αντωνίου" userId="aa65568b-29c0-48f4-92ec-07a3c5292fa9" providerId="ADAL" clId="{1504D534-8ABE-4B6F-9EC1-DE962F098164}" dt="2023-02-06T19:36:09.840" v="4509" actId="21"/>
          <ac:spMkLst>
            <pc:docMk/>
            <pc:sldMk cId="316015897" sldId="354"/>
            <ac:spMk id="20" creationId="{730E9707-865D-5A1F-FAF7-01BABDC20A40}"/>
          </ac:spMkLst>
        </pc:spChg>
        <pc:spChg chg="add mod">
          <ac:chgData name="Ορέστης Αντωνίου" userId="aa65568b-29c0-48f4-92ec-07a3c5292fa9" providerId="ADAL" clId="{1504D534-8ABE-4B6F-9EC1-DE962F098164}" dt="2023-02-07T17:12:26.323" v="4586" actId="207"/>
          <ac:spMkLst>
            <pc:docMk/>
            <pc:sldMk cId="316015897" sldId="354"/>
            <ac:spMk id="21" creationId="{E206831A-71FC-E16A-935D-8D45220EF46C}"/>
          </ac:spMkLst>
        </pc:spChg>
        <pc:spChg chg="add mod">
          <ac:chgData name="Ορέστης Αντωνίου" userId="aa65568b-29c0-48f4-92ec-07a3c5292fa9" providerId="ADAL" clId="{1504D534-8ABE-4B6F-9EC1-DE962F098164}" dt="2023-02-06T16:21:24.737" v="1733" actId="164"/>
          <ac:spMkLst>
            <pc:docMk/>
            <pc:sldMk cId="316015897" sldId="354"/>
            <ac:spMk id="23" creationId="{527F3CCA-0689-1434-FD5F-D7D78698F862}"/>
          </ac:spMkLst>
        </pc:spChg>
        <pc:spChg chg="add del mod">
          <ac:chgData name="Ορέστης Αντωνίου" userId="aa65568b-29c0-48f4-92ec-07a3c5292fa9" providerId="ADAL" clId="{1504D534-8ABE-4B6F-9EC1-DE962F098164}" dt="2023-02-06T16:20:46.348" v="1539" actId="21"/>
          <ac:spMkLst>
            <pc:docMk/>
            <pc:sldMk cId="316015897" sldId="354"/>
            <ac:spMk id="24" creationId="{A1F7FC0E-8C0E-C822-7F4B-244E54B972B6}"/>
          </ac:spMkLst>
        </pc:spChg>
        <pc:spChg chg="add del mod">
          <ac:chgData name="Ορέστης Αντωνίου" userId="aa65568b-29c0-48f4-92ec-07a3c5292fa9" providerId="ADAL" clId="{1504D534-8ABE-4B6F-9EC1-DE962F098164}" dt="2023-02-06T16:20:48.139" v="1540" actId="21"/>
          <ac:spMkLst>
            <pc:docMk/>
            <pc:sldMk cId="316015897" sldId="354"/>
            <ac:spMk id="25" creationId="{85D757F5-3F57-8F53-DCE9-AFE47FF242D8}"/>
          </ac:spMkLst>
        </pc:spChg>
        <pc:spChg chg="add mod">
          <ac:chgData name="Ορέστης Αντωνίου" userId="aa65568b-29c0-48f4-92ec-07a3c5292fa9" providerId="ADAL" clId="{1504D534-8ABE-4B6F-9EC1-DE962F098164}" dt="2023-02-06T16:21:24.737" v="1733" actId="164"/>
          <ac:spMkLst>
            <pc:docMk/>
            <pc:sldMk cId="316015897" sldId="354"/>
            <ac:spMk id="27" creationId="{8D9211D4-FBEC-5339-9496-4BA4AD1E7A4D}"/>
          </ac:spMkLst>
        </pc:spChg>
        <pc:spChg chg="add mod">
          <ac:chgData name="Ορέστης Αντωνίου" userId="aa65568b-29c0-48f4-92ec-07a3c5292fa9" providerId="ADAL" clId="{1504D534-8ABE-4B6F-9EC1-DE962F098164}" dt="2023-02-06T16:21:24.737" v="1733" actId="164"/>
          <ac:spMkLst>
            <pc:docMk/>
            <pc:sldMk cId="316015897" sldId="354"/>
            <ac:spMk id="29" creationId="{FB09D66E-ACB6-861D-5D32-648A75E9F038}"/>
          </ac:spMkLst>
        </pc:spChg>
        <pc:grpChg chg="add mod">
          <ac:chgData name="Ορέστης Αντωνίου" userId="aa65568b-29c0-48f4-92ec-07a3c5292fa9" providerId="ADAL" clId="{1504D534-8ABE-4B6F-9EC1-DE962F098164}" dt="2023-02-06T16:21:29.933" v="1734" actId="164"/>
          <ac:grpSpMkLst>
            <pc:docMk/>
            <pc:sldMk cId="316015897" sldId="354"/>
            <ac:grpSpMk id="22" creationId="{FE870394-2EDF-6AAA-3802-E19D0CA52E99}"/>
          </ac:grpSpMkLst>
        </pc:grpChg>
        <pc:grpChg chg="add mod">
          <ac:chgData name="Ορέστης Αντωνίου" userId="aa65568b-29c0-48f4-92ec-07a3c5292fa9" providerId="ADAL" clId="{1504D534-8ABE-4B6F-9EC1-DE962F098164}" dt="2023-02-06T16:21:29.933" v="1734" actId="164"/>
          <ac:grpSpMkLst>
            <pc:docMk/>
            <pc:sldMk cId="316015897" sldId="354"/>
            <ac:grpSpMk id="30" creationId="{41A79380-D0E3-247A-7968-2D99D1BC2465}"/>
          </ac:grpSpMkLst>
        </pc:grpChg>
        <pc:grpChg chg="add mod">
          <ac:chgData name="Ορέστης Αντωνίου" userId="aa65568b-29c0-48f4-92ec-07a3c5292fa9" providerId="ADAL" clId="{1504D534-8ABE-4B6F-9EC1-DE962F098164}" dt="2023-02-06T16:21:29.933" v="1734" actId="164"/>
          <ac:grpSpMkLst>
            <pc:docMk/>
            <pc:sldMk cId="316015897" sldId="354"/>
            <ac:grpSpMk id="31" creationId="{49D114F4-A5E3-1C69-AF86-9F0BE9D2C703}"/>
          </ac:grpSpMkLst>
        </pc:grpChg>
        <pc:grpChg chg="del">
          <ac:chgData name="Ορέστης Αντωνίου" userId="aa65568b-29c0-48f4-92ec-07a3c5292fa9" providerId="ADAL" clId="{1504D534-8ABE-4B6F-9EC1-DE962F098164}" dt="2023-02-06T16:13:08.226" v="1245" actId="21"/>
          <ac:grpSpMkLst>
            <pc:docMk/>
            <pc:sldMk cId="316015897" sldId="354"/>
            <ac:grpSpMk id="40" creationId="{68A2F571-6931-9BD9-D503-82387D5C2D26}"/>
          </ac:grpSpMkLst>
        </pc:grpChg>
        <pc:picChg chg="add mod">
          <ac:chgData name="Ορέστης Αντωνίου" userId="aa65568b-29c0-48f4-92ec-07a3c5292fa9" providerId="ADAL" clId="{1504D534-8ABE-4B6F-9EC1-DE962F098164}" dt="2023-02-26T14:14:56.188" v="19566"/>
          <ac:picMkLst>
            <pc:docMk/>
            <pc:sldMk cId="316015897" sldId="354"/>
            <ac:picMk id="4" creationId="{AE8156DF-9E7C-5C6D-D644-A6D12266A3DE}"/>
          </ac:picMkLst>
        </pc:picChg>
        <pc:picChg chg="add mod">
          <ac:chgData name="Ορέστης Αντωνίου" userId="aa65568b-29c0-48f4-92ec-07a3c5292fa9" providerId="ADAL" clId="{1504D534-8ABE-4B6F-9EC1-DE962F098164}" dt="2023-02-06T16:17:38.196" v="1292" actId="164"/>
          <ac:picMkLst>
            <pc:docMk/>
            <pc:sldMk cId="316015897" sldId="354"/>
            <ac:picMk id="9" creationId="{47BD9FCB-25A8-E592-9892-260DA61E2606}"/>
          </ac:picMkLst>
        </pc:picChg>
        <pc:picChg chg="del">
          <ac:chgData name="Ορέστης Αντωνίου" userId="aa65568b-29c0-48f4-92ec-07a3c5292fa9" providerId="ADAL" clId="{1504D534-8ABE-4B6F-9EC1-DE962F098164}" dt="2023-02-26T14:12:36.472" v="19514" actId="21"/>
          <ac:picMkLst>
            <pc:docMk/>
            <pc:sldMk cId="316015897" sldId="354"/>
            <ac:picMk id="33" creationId="{877BDD90-5013-590D-D1E7-581138A77500}"/>
          </ac:picMkLst>
        </pc:picChg>
      </pc:sldChg>
      <pc:sldChg chg="addSp delSp modSp add mod">
        <pc:chgData name="Ορέστης Αντωνίου" userId="aa65568b-29c0-48f4-92ec-07a3c5292fa9" providerId="ADAL" clId="{1504D534-8ABE-4B6F-9EC1-DE962F098164}" dt="2023-02-26T14:14:57.209" v="19567"/>
        <pc:sldMkLst>
          <pc:docMk/>
          <pc:sldMk cId="2103674529" sldId="355"/>
        </pc:sldMkLst>
        <pc:spChg chg="add del mod">
          <ac:chgData name="Ορέστης Αντωνίου" userId="aa65568b-29c0-48f4-92ec-07a3c5292fa9" providerId="ADAL" clId="{1504D534-8ABE-4B6F-9EC1-DE962F098164}" dt="2023-02-06T16:47:37.641" v="1986"/>
          <ac:spMkLst>
            <pc:docMk/>
            <pc:sldMk cId="2103674529" sldId="355"/>
            <ac:spMk id="11" creationId="{D64CA2A4-59AD-2D40-E676-DD44252BF0E0}"/>
          </ac:spMkLst>
        </pc:spChg>
        <pc:spChg chg="mod">
          <ac:chgData name="Ορέστης Αντωνίου" userId="aa65568b-29c0-48f4-92ec-07a3c5292fa9" providerId="ADAL" clId="{1504D534-8ABE-4B6F-9EC1-DE962F098164}" dt="2023-02-06T16:44:04.772" v="1976" actId="20577"/>
          <ac:spMkLst>
            <pc:docMk/>
            <pc:sldMk cId="2103674529" sldId="355"/>
            <ac:spMk id="17" creationId="{59B66833-5565-8D31-7B6F-B58801F33BDA}"/>
          </ac:spMkLst>
        </pc:spChg>
        <pc:spChg chg="add mod">
          <ac:chgData name="Ορέστης Αντωνίου" userId="aa65568b-29c0-48f4-92ec-07a3c5292fa9" providerId="ADAL" clId="{1504D534-8ABE-4B6F-9EC1-DE962F098164}" dt="2023-02-07T17:12:57.509" v="4587" actId="692"/>
          <ac:spMkLst>
            <pc:docMk/>
            <pc:sldMk cId="2103674529" sldId="355"/>
            <ac:spMk id="18" creationId="{9CB6549C-C888-94D4-312B-1A3F635CE66A}"/>
          </ac:spMkLst>
        </pc:spChg>
        <pc:spChg chg="del mod topLvl">
          <ac:chgData name="Ορέστης Αντωνίου" userId="aa65568b-29c0-48f4-92ec-07a3c5292fa9" providerId="ADAL" clId="{1504D534-8ABE-4B6F-9EC1-DE962F098164}" dt="2023-02-06T16:57:19.004" v="2064" actId="21"/>
          <ac:spMkLst>
            <pc:docMk/>
            <pc:sldMk cId="2103674529" sldId="355"/>
            <ac:spMk id="24" creationId="{9DCABBC0-1484-AD60-E696-AC7D2F09F62F}"/>
          </ac:spMkLst>
        </pc:spChg>
        <pc:spChg chg="add del mod topLvl">
          <ac:chgData name="Ορέστης Αντωνίου" userId="aa65568b-29c0-48f4-92ec-07a3c5292fa9" providerId="ADAL" clId="{1504D534-8ABE-4B6F-9EC1-DE962F098164}" dt="2023-02-22T06:38:45.676" v="11663" actId="122"/>
          <ac:spMkLst>
            <pc:docMk/>
            <pc:sldMk cId="2103674529" sldId="355"/>
            <ac:spMk id="25" creationId="{ACBE9C20-286D-B3A8-5194-0B1C59D96619}"/>
          </ac:spMkLst>
        </pc:spChg>
        <pc:spChg chg="del mod">
          <ac:chgData name="Ορέστης Αντωνίου" userId="aa65568b-29c0-48f4-92ec-07a3c5292fa9" providerId="ADAL" clId="{1504D534-8ABE-4B6F-9EC1-DE962F098164}" dt="2023-02-06T16:55:52.753" v="2051" actId="21"/>
          <ac:spMkLst>
            <pc:docMk/>
            <pc:sldMk cId="2103674529" sldId="355"/>
            <ac:spMk id="26" creationId="{E27059CD-3BB7-4A7E-68A9-0809DAF746D9}"/>
          </ac:spMkLst>
        </pc:spChg>
        <pc:spChg chg="add del mod">
          <ac:chgData name="Ορέστης Αντωνίου" userId="aa65568b-29c0-48f4-92ec-07a3c5292fa9" providerId="ADAL" clId="{1504D534-8ABE-4B6F-9EC1-DE962F098164}" dt="2023-02-06T17:01:54.234" v="2117" actId="21"/>
          <ac:spMkLst>
            <pc:docMk/>
            <pc:sldMk cId="2103674529" sldId="355"/>
            <ac:spMk id="29" creationId="{4833911E-4A76-D649-4417-422F80075EF7}"/>
          </ac:spMkLst>
        </pc:spChg>
        <pc:spChg chg="add mod">
          <ac:chgData name="Ορέστης Αντωνίου" userId="aa65568b-29c0-48f4-92ec-07a3c5292fa9" providerId="ADAL" clId="{1504D534-8ABE-4B6F-9EC1-DE962F098164}" dt="2023-02-06T17:02:56.479" v="2127" actId="164"/>
          <ac:spMkLst>
            <pc:docMk/>
            <pc:sldMk cId="2103674529" sldId="355"/>
            <ac:spMk id="30" creationId="{6D59A31F-8B67-A557-7F90-A2475991E5D4}"/>
          </ac:spMkLst>
        </pc:spChg>
        <pc:spChg chg="add mod">
          <ac:chgData name="Ορέστης Αντωνίου" userId="aa65568b-29c0-48f4-92ec-07a3c5292fa9" providerId="ADAL" clId="{1504D534-8ABE-4B6F-9EC1-DE962F098164}" dt="2023-02-06T17:01:51.673" v="2116" actId="1076"/>
          <ac:spMkLst>
            <pc:docMk/>
            <pc:sldMk cId="2103674529" sldId="355"/>
            <ac:spMk id="31" creationId="{F33197D9-7550-6913-E002-B5FF9562505D}"/>
          </ac:spMkLst>
        </pc:spChg>
        <pc:spChg chg="add mod">
          <ac:chgData name="Ορέστης Αντωνίου" userId="aa65568b-29c0-48f4-92ec-07a3c5292fa9" providerId="ADAL" clId="{1504D534-8ABE-4B6F-9EC1-DE962F098164}" dt="2023-02-06T17:03:07.765" v="2132" actId="1035"/>
          <ac:spMkLst>
            <pc:docMk/>
            <pc:sldMk cId="2103674529" sldId="355"/>
            <ac:spMk id="32" creationId="{74CE09C1-8354-863E-F6F3-317C90AD98B2}"/>
          </ac:spMkLst>
        </pc:spChg>
        <pc:spChg chg="add mod">
          <ac:chgData name="Ορέστης Αντωνίου" userId="aa65568b-29c0-48f4-92ec-07a3c5292fa9" providerId="ADAL" clId="{1504D534-8ABE-4B6F-9EC1-DE962F098164}" dt="2023-02-06T17:02:56.479" v="2127" actId="164"/>
          <ac:spMkLst>
            <pc:docMk/>
            <pc:sldMk cId="2103674529" sldId="355"/>
            <ac:spMk id="34" creationId="{62AE3364-3116-AA31-370B-BBB055005006}"/>
          </ac:spMkLst>
        </pc:spChg>
        <pc:spChg chg="add mod">
          <ac:chgData name="Ορέστης Αντωνίου" userId="aa65568b-29c0-48f4-92ec-07a3c5292fa9" providerId="ADAL" clId="{1504D534-8ABE-4B6F-9EC1-DE962F098164}" dt="2023-02-06T17:02:56.479" v="2127" actId="164"/>
          <ac:spMkLst>
            <pc:docMk/>
            <pc:sldMk cId="2103674529" sldId="355"/>
            <ac:spMk id="35" creationId="{99F820C1-E61E-F84D-46EC-22D6ECE0580E}"/>
          </ac:spMkLst>
        </pc:spChg>
        <pc:grpChg chg="mod">
          <ac:chgData name="Ορέστης Αντωνίου" userId="aa65568b-29c0-48f4-92ec-07a3c5292fa9" providerId="ADAL" clId="{1504D534-8ABE-4B6F-9EC1-DE962F098164}" dt="2023-02-06T16:55:31.395" v="2049" actId="1076"/>
          <ac:grpSpMkLst>
            <pc:docMk/>
            <pc:sldMk cId="2103674529" sldId="355"/>
            <ac:grpSpMk id="16" creationId="{996FFCE4-7C4C-9A95-C616-49B3D82D9BDE}"/>
          </ac:grpSpMkLst>
        </pc:grpChg>
        <pc:grpChg chg="add mod">
          <ac:chgData name="Ορέστης Αντωνίου" userId="aa65568b-29c0-48f4-92ec-07a3c5292fa9" providerId="ADAL" clId="{1504D534-8ABE-4B6F-9EC1-DE962F098164}" dt="2023-02-06T16:59:02.631" v="2079" actId="164"/>
          <ac:grpSpMkLst>
            <pc:docMk/>
            <pc:sldMk cId="2103674529" sldId="355"/>
            <ac:grpSpMk id="19" creationId="{F08C9E16-6995-8338-1FCA-48A548AA7F23}"/>
          </ac:grpSpMkLst>
        </pc:grpChg>
        <pc:grpChg chg="del">
          <ac:chgData name="Ορέστης Αντωνίου" userId="aa65568b-29c0-48f4-92ec-07a3c5292fa9" providerId="ADAL" clId="{1504D534-8ABE-4B6F-9EC1-DE962F098164}" dt="2023-02-06T16:18:08.715" v="1294" actId="21"/>
          <ac:grpSpMkLst>
            <pc:docMk/>
            <pc:sldMk cId="2103674529" sldId="355"/>
            <ac:grpSpMk id="22" creationId="{FE870394-2EDF-6AAA-3802-E19D0CA52E99}"/>
          </ac:grpSpMkLst>
        </pc:grpChg>
        <pc:grpChg chg="add del mod">
          <ac:chgData name="Ορέστης Αντωνίου" userId="aa65568b-29c0-48f4-92ec-07a3c5292fa9" providerId="ADAL" clId="{1504D534-8ABE-4B6F-9EC1-DE962F098164}" dt="2023-02-06T16:57:19.004" v="2064" actId="21"/>
          <ac:grpSpMkLst>
            <pc:docMk/>
            <pc:sldMk cId="2103674529" sldId="355"/>
            <ac:grpSpMk id="23" creationId="{B1A5344B-00C5-6FFA-DD5F-21CEDBF43F1C}"/>
          </ac:grpSpMkLst>
        </pc:grpChg>
        <pc:grpChg chg="add mod">
          <ac:chgData name="Ορέστης Αντωνίου" userId="aa65568b-29c0-48f4-92ec-07a3c5292fa9" providerId="ADAL" clId="{1504D534-8ABE-4B6F-9EC1-DE962F098164}" dt="2023-02-06T16:59:02.631" v="2079" actId="164"/>
          <ac:grpSpMkLst>
            <pc:docMk/>
            <pc:sldMk cId="2103674529" sldId="355"/>
            <ac:grpSpMk id="27" creationId="{AC8DD2B5-9304-FD42-5F26-6264EFA8CC65}"/>
          </ac:grpSpMkLst>
        </pc:grpChg>
        <pc:grpChg chg="add mod">
          <ac:chgData name="Ορέστης Αντωνίου" userId="aa65568b-29c0-48f4-92ec-07a3c5292fa9" providerId="ADAL" clId="{1504D534-8ABE-4B6F-9EC1-DE962F098164}" dt="2023-02-06T17:02:56.479" v="2127" actId="164"/>
          <ac:grpSpMkLst>
            <pc:docMk/>
            <pc:sldMk cId="2103674529" sldId="355"/>
            <ac:grpSpMk id="28" creationId="{77606E5B-3C9D-900F-22A5-AD04AC8D3056}"/>
          </ac:grpSpMkLst>
        </pc:grpChg>
        <pc:grpChg chg="add mod">
          <ac:chgData name="Ορέστης Αντωνίου" userId="aa65568b-29c0-48f4-92ec-07a3c5292fa9" providerId="ADAL" clId="{1504D534-8ABE-4B6F-9EC1-DE962F098164}" dt="2023-02-06T17:02:56.479" v="2127" actId="164"/>
          <ac:grpSpMkLst>
            <pc:docMk/>
            <pc:sldMk cId="2103674529" sldId="355"/>
            <ac:grpSpMk id="36" creationId="{417EA7E8-FA18-A473-B26D-245671A1B52C}"/>
          </ac:grpSpMkLst>
        </pc:grpChg>
        <pc:picChg chg="add mod">
          <ac:chgData name="Ορέστης Αντωνίου" userId="aa65568b-29c0-48f4-92ec-07a3c5292fa9" providerId="ADAL" clId="{1504D534-8ABE-4B6F-9EC1-DE962F098164}" dt="2023-02-26T14:14:57.209" v="19567"/>
          <ac:picMkLst>
            <pc:docMk/>
            <pc:sldMk cId="2103674529" sldId="355"/>
            <ac:picMk id="4" creationId="{4EB2F02E-AEB3-0B0F-315A-DEECDF32DDCE}"/>
          </ac:picMkLst>
        </pc:picChg>
        <pc:picChg chg="add mod">
          <ac:chgData name="Ορέστης Αντωνίου" userId="aa65568b-29c0-48f4-92ec-07a3c5292fa9" providerId="ADAL" clId="{1504D534-8ABE-4B6F-9EC1-DE962F098164}" dt="2023-02-06T16:54:41.943" v="2036" actId="164"/>
          <ac:picMkLst>
            <pc:docMk/>
            <pc:sldMk cId="2103674529" sldId="355"/>
            <ac:picMk id="7" creationId="{D6663145-651D-75E5-FFAA-1EDD700E35C6}"/>
          </ac:picMkLst>
        </pc:picChg>
        <pc:picChg chg="add mod modCrop">
          <ac:chgData name="Ορέστης Αντωνίου" userId="aa65568b-29c0-48f4-92ec-07a3c5292fa9" providerId="ADAL" clId="{1504D534-8ABE-4B6F-9EC1-DE962F098164}" dt="2023-02-06T16:54:41.943" v="2036" actId="164"/>
          <ac:picMkLst>
            <pc:docMk/>
            <pc:sldMk cId="2103674529" sldId="355"/>
            <ac:picMk id="10" creationId="{B77B87B0-8DAD-6ECA-B869-D91B302E71CF}"/>
          </ac:picMkLst>
        </pc:picChg>
        <pc:picChg chg="del">
          <ac:chgData name="Ορέστης Αντωνίου" userId="aa65568b-29c0-48f4-92ec-07a3c5292fa9" providerId="ADAL" clId="{1504D534-8ABE-4B6F-9EC1-DE962F098164}" dt="2023-02-26T14:12:33.199" v="19513" actId="21"/>
          <ac:picMkLst>
            <pc:docMk/>
            <pc:sldMk cId="2103674529" sldId="355"/>
            <ac:picMk id="33" creationId="{877BDD90-5013-590D-D1E7-581138A77500}"/>
          </ac:picMkLst>
        </pc:picChg>
      </pc:sldChg>
      <pc:sldChg chg="addSp delSp modSp add mod">
        <pc:chgData name="Ορέστης Αντωνίου" userId="aa65568b-29c0-48f4-92ec-07a3c5292fa9" providerId="ADAL" clId="{1504D534-8ABE-4B6F-9EC1-DE962F098164}" dt="2023-02-26T14:14:58.427" v="19568"/>
        <pc:sldMkLst>
          <pc:docMk/>
          <pc:sldMk cId="3479649630" sldId="356"/>
        </pc:sldMkLst>
        <pc:spChg chg="mod">
          <ac:chgData name="Ορέστης Αντωνίου" userId="aa65568b-29c0-48f4-92ec-07a3c5292fa9" providerId="ADAL" clId="{1504D534-8ABE-4B6F-9EC1-DE962F098164}" dt="2023-02-06T17:03:50.404" v="2144" actId="20577"/>
          <ac:spMkLst>
            <pc:docMk/>
            <pc:sldMk cId="3479649630" sldId="356"/>
            <ac:spMk id="17" creationId="{59B66833-5565-8D31-7B6F-B58801F33BDA}"/>
          </ac:spMkLst>
        </pc:spChg>
        <pc:grpChg chg="add mod">
          <ac:chgData name="Ορέστης Αντωνίου" userId="aa65568b-29c0-48f4-92ec-07a3c5292fa9" providerId="ADAL" clId="{1504D534-8ABE-4B6F-9EC1-DE962F098164}" dt="2023-02-06T18:07:01.642" v="2723" actId="1076"/>
          <ac:grpSpMkLst>
            <pc:docMk/>
            <pc:sldMk cId="3479649630" sldId="356"/>
            <ac:grpSpMk id="9" creationId="{7772EEC2-C096-E061-86E1-759C5C5AED86}"/>
          </ac:grpSpMkLst>
        </pc:grpChg>
        <pc:graphicFrameChg chg="add mod modGraphic">
          <ac:chgData name="Ορέστης Αντωνίου" userId="aa65568b-29c0-48f4-92ec-07a3c5292fa9" providerId="ADAL" clId="{1504D534-8ABE-4B6F-9EC1-DE962F098164}" dt="2023-02-22T06:41:36.297" v="11684" actId="14100"/>
          <ac:graphicFrameMkLst>
            <pc:docMk/>
            <pc:sldMk cId="3479649630" sldId="356"/>
            <ac:graphicFrameMk id="8" creationId="{EEFCE0DC-B932-C131-E242-C129A5F354ED}"/>
          </ac:graphicFrameMkLst>
        </pc:graphicFrameChg>
        <pc:picChg chg="add mod">
          <ac:chgData name="Ορέστης Αντωνίου" userId="aa65568b-29c0-48f4-92ec-07a3c5292fa9" providerId="ADAL" clId="{1504D534-8ABE-4B6F-9EC1-DE962F098164}" dt="2023-02-26T14:14:58.427" v="19568"/>
          <ac:picMkLst>
            <pc:docMk/>
            <pc:sldMk cId="3479649630" sldId="356"/>
            <ac:picMk id="4" creationId="{7727F2C8-1E79-930C-B331-F14ED2D43D80}"/>
          </ac:picMkLst>
        </pc:picChg>
        <pc:picChg chg="add mod">
          <ac:chgData name="Ορέστης Αντωνίου" userId="aa65568b-29c0-48f4-92ec-07a3c5292fa9" providerId="ADAL" clId="{1504D534-8ABE-4B6F-9EC1-DE962F098164}" dt="2023-02-22T06:41:10.782" v="11679" actId="14861"/>
          <ac:picMkLst>
            <pc:docMk/>
            <pc:sldMk cId="3479649630" sldId="356"/>
            <ac:picMk id="7" creationId="{0E430FF4-9F13-4293-8EA3-BCF67A98C0BE}"/>
          </ac:picMkLst>
        </pc:picChg>
        <pc:picChg chg="del">
          <ac:chgData name="Ορέστης Αντωνίου" userId="aa65568b-29c0-48f4-92ec-07a3c5292fa9" providerId="ADAL" clId="{1504D534-8ABE-4B6F-9EC1-DE962F098164}" dt="2023-02-26T14:12:42.178" v="19515" actId="21"/>
          <ac:picMkLst>
            <pc:docMk/>
            <pc:sldMk cId="3479649630" sldId="356"/>
            <ac:picMk id="33" creationId="{877BDD90-5013-590D-D1E7-581138A77500}"/>
          </ac:picMkLst>
        </pc:picChg>
      </pc:sldChg>
      <pc:sldChg chg="addSp delSp modSp add mod">
        <pc:chgData name="Ορέστης Αντωνίου" userId="aa65568b-29c0-48f4-92ec-07a3c5292fa9" providerId="ADAL" clId="{1504D534-8ABE-4B6F-9EC1-DE962F098164}" dt="2023-02-26T14:14:59.535" v="19569"/>
        <pc:sldMkLst>
          <pc:docMk/>
          <pc:sldMk cId="3429701209" sldId="357"/>
        </pc:sldMkLst>
        <pc:spChg chg="mod">
          <ac:chgData name="Ορέστης Αντωνίου" userId="aa65568b-29c0-48f4-92ec-07a3c5292fa9" providerId="ADAL" clId="{1504D534-8ABE-4B6F-9EC1-DE962F098164}" dt="2023-02-06T17:56:38.970" v="2479"/>
          <ac:spMkLst>
            <pc:docMk/>
            <pc:sldMk cId="3429701209" sldId="357"/>
            <ac:spMk id="10" creationId="{D9BAD087-2960-0C06-908B-913C33E67D08}"/>
          </ac:spMkLst>
        </pc:spChg>
        <pc:spChg chg="mod">
          <ac:chgData name="Ορέστης Αντωνίου" userId="aa65568b-29c0-48f4-92ec-07a3c5292fa9" providerId="ADAL" clId="{1504D534-8ABE-4B6F-9EC1-DE962F098164}" dt="2023-02-06T17:56:38.970" v="2479"/>
          <ac:spMkLst>
            <pc:docMk/>
            <pc:sldMk cId="3429701209" sldId="357"/>
            <ac:spMk id="11" creationId="{0587FFF2-CE01-F003-5C63-29FBDBD09FC0}"/>
          </ac:spMkLst>
        </pc:spChg>
        <pc:spChg chg="mod">
          <ac:chgData name="Ορέστης Αντωνίου" userId="aa65568b-29c0-48f4-92ec-07a3c5292fa9" providerId="ADAL" clId="{1504D534-8ABE-4B6F-9EC1-DE962F098164}" dt="2023-02-06T17:53:19.801" v="2428" actId="20577"/>
          <ac:spMkLst>
            <pc:docMk/>
            <pc:sldMk cId="3429701209" sldId="357"/>
            <ac:spMk id="17" creationId="{59B66833-5565-8D31-7B6F-B58801F33BDA}"/>
          </ac:spMkLst>
        </pc:spChg>
        <pc:spChg chg="mod">
          <ac:chgData name="Ορέστης Αντωνίου" userId="aa65568b-29c0-48f4-92ec-07a3c5292fa9" providerId="ADAL" clId="{1504D534-8ABE-4B6F-9EC1-DE962F098164}" dt="2023-02-06T17:56:38.970" v="2479"/>
          <ac:spMkLst>
            <pc:docMk/>
            <pc:sldMk cId="3429701209" sldId="357"/>
            <ac:spMk id="18" creationId="{D8D4A92C-5CE2-A62B-1AEA-7447E86A7BF5}"/>
          </ac:spMkLst>
        </pc:spChg>
        <pc:spChg chg="mod">
          <ac:chgData name="Ορέστης Αντωνίου" userId="aa65568b-29c0-48f4-92ec-07a3c5292fa9" providerId="ADAL" clId="{1504D534-8ABE-4B6F-9EC1-DE962F098164}" dt="2023-02-06T17:56:38.970" v="2479"/>
          <ac:spMkLst>
            <pc:docMk/>
            <pc:sldMk cId="3429701209" sldId="357"/>
            <ac:spMk id="19" creationId="{40515BC7-2B00-9446-3541-6E9DBA0D16BB}"/>
          </ac:spMkLst>
        </pc:spChg>
        <pc:spChg chg="mod">
          <ac:chgData name="Ορέστης Αντωνίου" userId="aa65568b-29c0-48f4-92ec-07a3c5292fa9" providerId="ADAL" clId="{1504D534-8ABE-4B6F-9EC1-DE962F098164}" dt="2023-02-06T17:56:38.970" v="2479"/>
          <ac:spMkLst>
            <pc:docMk/>
            <pc:sldMk cId="3429701209" sldId="357"/>
            <ac:spMk id="20" creationId="{26CA4D1E-05B1-8D97-3B83-EDE83D86F572}"/>
          </ac:spMkLst>
        </pc:spChg>
        <pc:spChg chg="mod">
          <ac:chgData name="Ορέστης Αντωνίου" userId="aa65568b-29c0-48f4-92ec-07a3c5292fa9" providerId="ADAL" clId="{1504D534-8ABE-4B6F-9EC1-DE962F098164}" dt="2023-02-06T17:56:38.970" v="2479"/>
          <ac:spMkLst>
            <pc:docMk/>
            <pc:sldMk cId="3429701209" sldId="357"/>
            <ac:spMk id="21" creationId="{D201354C-E85A-12A4-BC5C-FB5D4CA8DD98}"/>
          </ac:spMkLst>
        </pc:spChg>
        <pc:spChg chg="mod">
          <ac:chgData name="Ορέστης Αντωνίου" userId="aa65568b-29c0-48f4-92ec-07a3c5292fa9" providerId="ADAL" clId="{1504D534-8ABE-4B6F-9EC1-DE962F098164}" dt="2023-02-06T17:56:38.970" v="2479"/>
          <ac:spMkLst>
            <pc:docMk/>
            <pc:sldMk cId="3429701209" sldId="357"/>
            <ac:spMk id="22" creationId="{75777886-E241-8B5F-12C2-3284562B57A3}"/>
          </ac:spMkLst>
        </pc:spChg>
        <pc:spChg chg="mod topLvl">
          <ac:chgData name="Ορέστης Αντωνίου" userId="aa65568b-29c0-48f4-92ec-07a3c5292fa9" providerId="ADAL" clId="{1504D534-8ABE-4B6F-9EC1-DE962F098164}" dt="2023-02-22T06:42:41.604" v="11688" actId="207"/>
          <ac:spMkLst>
            <pc:docMk/>
            <pc:sldMk cId="3429701209" sldId="357"/>
            <ac:spMk id="25" creationId="{1369E79A-257D-5D72-3125-713B54906530}"/>
          </ac:spMkLst>
        </pc:spChg>
        <pc:spChg chg="mod topLvl">
          <ac:chgData name="Ορέστης Αντωνίου" userId="aa65568b-29c0-48f4-92ec-07a3c5292fa9" providerId="ADAL" clId="{1504D534-8ABE-4B6F-9EC1-DE962F098164}" dt="2023-02-06T18:11:02.874" v="2893" actId="164"/>
          <ac:spMkLst>
            <pc:docMk/>
            <pc:sldMk cId="3429701209" sldId="357"/>
            <ac:spMk id="26" creationId="{D05C67C3-D874-21C1-8DBA-D940A319C6D4}"/>
          </ac:spMkLst>
        </pc:spChg>
        <pc:spChg chg="mod topLvl">
          <ac:chgData name="Ορέστης Αντωνίου" userId="aa65568b-29c0-48f4-92ec-07a3c5292fa9" providerId="ADAL" clId="{1504D534-8ABE-4B6F-9EC1-DE962F098164}" dt="2023-02-06T18:11:02.874" v="2893" actId="164"/>
          <ac:spMkLst>
            <pc:docMk/>
            <pc:sldMk cId="3429701209" sldId="357"/>
            <ac:spMk id="27" creationId="{8EFB6679-38C9-3ACE-B50A-B64FC15CDD73}"/>
          </ac:spMkLst>
        </pc:spChg>
        <pc:spChg chg="mod topLvl">
          <ac:chgData name="Ορέστης Αντωνίου" userId="aa65568b-29c0-48f4-92ec-07a3c5292fa9" providerId="ADAL" clId="{1504D534-8ABE-4B6F-9EC1-DE962F098164}" dt="2023-02-06T18:11:02.874" v="2893" actId="164"/>
          <ac:spMkLst>
            <pc:docMk/>
            <pc:sldMk cId="3429701209" sldId="357"/>
            <ac:spMk id="28" creationId="{9E8A6F9B-E8B7-6D52-EAE2-ABB84BA810A8}"/>
          </ac:spMkLst>
        </pc:spChg>
        <pc:spChg chg="mod topLvl">
          <ac:chgData name="Ορέστης Αντωνίου" userId="aa65568b-29c0-48f4-92ec-07a3c5292fa9" providerId="ADAL" clId="{1504D534-8ABE-4B6F-9EC1-DE962F098164}" dt="2023-02-06T18:11:02.874" v="2893" actId="164"/>
          <ac:spMkLst>
            <pc:docMk/>
            <pc:sldMk cId="3429701209" sldId="357"/>
            <ac:spMk id="29" creationId="{CDFDD6CB-B76F-2197-6DFB-1A49BB113477}"/>
          </ac:spMkLst>
        </pc:spChg>
        <pc:spChg chg="mod topLvl">
          <ac:chgData name="Ορέστης Αντωνίου" userId="aa65568b-29c0-48f4-92ec-07a3c5292fa9" providerId="ADAL" clId="{1504D534-8ABE-4B6F-9EC1-DE962F098164}" dt="2023-02-06T18:11:02.874" v="2893" actId="164"/>
          <ac:spMkLst>
            <pc:docMk/>
            <pc:sldMk cId="3429701209" sldId="357"/>
            <ac:spMk id="30" creationId="{4C13CFC4-7C40-E6CB-4E24-F341AF9A3A85}"/>
          </ac:spMkLst>
        </pc:spChg>
        <pc:spChg chg="mod topLvl">
          <ac:chgData name="Ορέστης Αντωνίου" userId="aa65568b-29c0-48f4-92ec-07a3c5292fa9" providerId="ADAL" clId="{1504D534-8ABE-4B6F-9EC1-DE962F098164}" dt="2023-02-06T18:11:02.874" v="2893" actId="164"/>
          <ac:spMkLst>
            <pc:docMk/>
            <pc:sldMk cId="3429701209" sldId="357"/>
            <ac:spMk id="31" creationId="{564B1A81-0F37-9DCF-A95F-0601C5327BE9}"/>
          </ac:spMkLst>
        </pc:spChg>
        <pc:grpChg chg="add mod topLvl">
          <ac:chgData name="Ορέστης Αντωνίου" userId="aa65568b-29c0-48f4-92ec-07a3c5292fa9" providerId="ADAL" clId="{1504D534-8ABE-4B6F-9EC1-DE962F098164}" dt="2023-02-06T18:11:13.713" v="2895" actId="164"/>
          <ac:grpSpMkLst>
            <pc:docMk/>
            <pc:sldMk cId="3429701209" sldId="357"/>
            <ac:grpSpMk id="4" creationId="{67CF0C87-BC08-C507-631A-64072AD88671}"/>
          </ac:grpSpMkLst>
        </pc:grpChg>
        <pc:grpChg chg="add del mod">
          <ac:chgData name="Ορέστης Αντωνίου" userId="aa65568b-29c0-48f4-92ec-07a3c5292fa9" providerId="ADAL" clId="{1504D534-8ABE-4B6F-9EC1-DE962F098164}" dt="2023-02-06T17:56:54.389" v="2484"/>
          <ac:grpSpMkLst>
            <pc:docMk/>
            <pc:sldMk cId="3429701209" sldId="357"/>
            <ac:grpSpMk id="9" creationId="{EA72657C-3D4D-EDAE-9ED2-9061ED1108A1}"/>
          </ac:grpSpMkLst>
        </pc:grpChg>
        <pc:grpChg chg="mod">
          <ac:chgData name="Ορέστης Αντωνίου" userId="aa65568b-29c0-48f4-92ec-07a3c5292fa9" providerId="ADAL" clId="{1504D534-8ABE-4B6F-9EC1-DE962F098164}" dt="2023-02-06T17:54:12.148" v="2431" actId="1076"/>
          <ac:grpSpMkLst>
            <pc:docMk/>
            <pc:sldMk cId="3429701209" sldId="357"/>
            <ac:grpSpMk id="15" creationId="{BF094AFB-D673-C8BB-A628-4238AAD593B0}"/>
          </ac:grpSpMkLst>
        </pc:grpChg>
        <pc:grpChg chg="mod">
          <ac:chgData name="Ορέστης Αντωνίου" userId="aa65568b-29c0-48f4-92ec-07a3c5292fa9" providerId="ADAL" clId="{1504D534-8ABE-4B6F-9EC1-DE962F098164}" dt="2023-02-06T17:54:17.059" v="2433" actId="1076"/>
          <ac:grpSpMkLst>
            <pc:docMk/>
            <pc:sldMk cId="3429701209" sldId="357"/>
            <ac:grpSpMk id="16" creationId="{996FFCE4-7C4C-9A95-C616-49B3D82D9BDE}"/>
          </ac:grpSpMkLst>
        </pc:grpChg>
        <pc:grpChg chg="add del mod">
          <ac:chgData name="Ορέστης Αντωνίου" userId="aa65568b-29c0-48f4-92ec-07a3c5292fa9" providerId="ADAL" clId="{1504D534-8ABE-4B6F-9EC1-DE962F098164}" dt="2023-02-06T18:00:36.490" v="2595" actId="165"/>
          <ac:grpSpMkLst>
            <pc:docMk/>
            <pc:sldMk cId="3429701209" sldId="357"/>
            <ac:grpSpMk id="24" creationId="{472F44DD-EA44-B402-5E27-790D41A39B06}"/>
          </ac:grpSpMkLst>
        </pc:grpChg>
        <pc:grpChg chg="add del mod topLvl">
          <ac:chgData name="Ορέστης Αντωνίου" userId="aa65568b-29c0-48f4-92ec-07a3c5292fa9" providerId="ADAL" clId="{1504D534-8ABE-4B6F-9EC1-DE962F098164}" dt="2023-02-06T18:08:46.412" v="2750" actId="165"/>
          <ac:grpSpMkLst>
            <pc:docMk/>
            <pc:sldMk cId="3429701209" sldId="357"/>
            <ac:grpSpMk id="32" creationId="{CEC76B06-0300-7AD5-0A64-BEA671460DA1}"/>
          </ac:grpSpMkLst>
        </pc:grpChg>
        <pc:grpChg chg="add del mod topLvl">
          <ac:chgData name="Ορέστης Αντωνίου" userId="aa65568b-29c0-48f4-92ec-07a3c5292fa9" providerId="ADAL" clId="{1504D534-8ABE-4B6F-9EC1-DE962F098164}" dt="2023-02-06T18:06:21.715" v="2718" actId="165"/>
          <ac:grpSpMkLst>
            <pc:docMk/>
            <pc:sldMk cId="3429701209" sldId="357"/>
            <ac:grpSpMk id="34" creationId="{AA40F78C-7C7D-D425-C1D7-BA8D99935DF7}"/>
          </ac:grpSpMkLst>
        </pc:grpChg>
        <pc:grpChg chg="add del mod">
          <ac:chgData name="Ορέστης Αντωνίου" userId="aa65568b-29c0-48f4-92ec-07a3c5292fa9" providerId="ADAL" clId="{1504D534-8ABE-4B6F-9EC1-DE962F098164}" dt="2023-02-06T18:03:45.406" v="2686" actId="165"/>
          <ac:grpSpMkLst>
            <pc:docMk/>
            <pc:sldMk cId="3429701209" sldId="357"/>
            <ac:grpSpMk id="35" creationId="{C5C0F651-07D9-6475-4F43-E6EA220BC0EB}"/>
          </ac:grpSpMkLst>
        </pc:grpChg>
        <pc:grpChg chg="add mod">
          <ac:chgData name="Ορέστης Αντωνίου" userId="aa65568b-29c0-48f4-92ec-07a3c5292fa9" providerId="ADAL" clId="{1504D534-8ABE-4B6F-9EC1-DE962F098164}" dt="2023-02-06T18:11:08.529" v="2894" actId="164"/>
          <ac:grpSpMkLst>
            <pc:docMk/>
            <pc:sldMk cId="3429701209" sldId="357"/>
            <ac:grpSpMk id="36" creationId="{02A735C5-A978-CEDE-CD45-B2E98717A500}"/>
          </ac:grpSpMkLst>
        </pc:grpChg>
        <pc:grpChg chg="add mod">
          <ac:chgData name="Ορέστης Αντωνίου" userId="aa65568b-29c0-48f4-92ec-07a3c5292fa9" providerId="ADAL" clId="{1504D534-8ABE-4B6F-9EC1-DE962F098164}" dt="2023-02-06T18:11:13.713" v="2895" actId="164"/>
          <ac:grpSpMkLst>
            <pc:docMk/>
            <pc:sldMk cId="3429701209" sldId="357"/>
            <ac:grpSpMk id="37" creationId="{84D440E9-AD0C-5142-F842-D20798149A69}"/>
          </ac:grpSpMkLst>
        </pc:grpChg>
        <pc:grpChg chg="add mod">
          <ac:chgData name="Ορέστης Αντωνίου" userId="aa65568b-29c0-48f4-92ec-07a3c5292fa9" providerId="ADAL" clId="{1504D534-8ABE-4B6F-9EC1-DE962F098164}" dt="2023-02-07T17:49:28.799" v="4615" actId="1037"/>
          <ac:grpSpMkLst>
            <pc:docMk/>
            <pc:sldMk cId="3429701209" sldId="357"/>
            <ac:grpSpMk id="38" creationId="{1DB6815D-C806-7224-DD7D-D9CC6BB581E7}"/>
          </ac:grpSpMkLst>
        </pc:grpChg>
        <pc:graphicFrameChg chg="mod">
          <ac:chgData name="Ορέστης Αντωνίου" userId="aa65568b-29c0-48f4-92ec-07a3c5292fa9" providerId="ADAL" clId="{1504D534-8ABE-4B6F-9EC1-DE962F098164}" dt="2023-02-06T18:03:45.406" v="2686" actId="165"/>
          <ac:graphicFrameMkLst>
            <pc:docMk/>
            <pc:sldMk cId="3429701209" sldId="357"/>
            <ac:graphicFrameMk id="7" creationId="{97E4D448-FDCD-7008-9E98-FACFED182196}"/>
          </ac:graphicFrameMkLst>
        </pc:graphicFrameChg>
        <pc:graphicFrameChg chg="mod">
          <ac:chgData name="Ορέστης Αντωνίου" userId="aa65568b-29c0-48f4-92ec-07a3c5292fa9" providerId="ADAL" clId="{1504D534-8ABE-4B6F-9EC1-DE962F098164}" dt="2023-02-06T18:03:45.406" v="2686" actId="165"/>
          <ac:graphicFrameMkLst>
            <pc:docMk/>
            <pc:sldMk cId="3429701209" sldId="357"/>
            <ac:graphicFrameMk id="8" creationId="{AAFFE6D8-E566-8E87-C562-344BF9474346}"/>
          </ac:graphicFrameMkLst>
        </pc:graphicFrameChg>
        <pc:picChg chg="add mod">
          <ac:chgData name="Ορέστης Αντωνίου" userId="aa65568b-29c0-48f4-92ec-07a3c5292fa9" providerId="ADAL" clId="{1504D534-8ABE-4B6F-9EC1-DE962F098164}" dt="2023-02-26T14:14:59.535" v="19569"/>
          <ac:picMkLst>
            <pc:docMk/>
            <pc:sldMk cId="3429701209" sldId="357"/>
            <ac:picMk id="9" creationId="{2071D121-D45B-AFB0-FEA0-0FCC9F879F79}"/>
          </ac:picMkLst>
        </pc:picChg>
        <pc:picChg chg="add del mod">
          <ac:chgData name="Ορέστης Αντωνίου" userId="aa65568b-29c0-48f4-92ec-07a3c5292fa9" providerId="ADAL" clId="{1504D534-8ABE-4B6F-9EC1-DE962F098164}" dt="2023-02-06T17:57:32.888" v="2488" actId="21"/>
          <ac:picMkLst>
            <pc:docMk/>
            <pc:sldMk cId="3429701209" sldId="357"/>
            <ac:picMk id="23" creationId="{A45CB896-9662-1794-2E49-BFA1F5135D50}"/>
          </ac:picMkLst>
        </pc:picChg>
        <pc:picChg chg="del">
          <ac:chgData name="Ορέστης Αντωνίου" userId="aa65568b-29c0-48f4-92ec-07a3c5292fa9" providerId="ADAL" clId="{1504D534-8ABE-4B6F-9EC1-DE962F098164}" dt="2023-02-26T14:12:45.247" v="19516" actId="21"/>
          <ac:picMkLst>
            <pc:docMk/>
            <pc:sldMk cId="3429701209" sldId="357"/>
            <ac:picMk id="33" creationId="{877BDD90-5013-590D-D1E7-581138A77500}"/>
          </ac:picMkLst>
        </pc:picChg>
      </pc:sldChg>
      <pc:sldChg chg="add del">
        <pc:chgData name="Ορέστης Αντωνίου" userId="aa65568b-29c0-48f4-92ec-07a3c5292fa9" providerId="ADAL" clId="{1504D534-8ABE-4B6F-9EC1-DE962F098164}" dt="2023-02-06T18:39:09.894" v="2932" actId="2696"/>
        <pc:sldMkLst>
          <pc:docMk/>
          <pc:sldMk cId="1162261102" sldId="358"/>
        </pc:sldMkLst>
      </pc:sldChg>
      <pc:sldChg chg="addSp delSp modSp add mod modAnim">
        <pc:chgData name="Ορέστης Αντωνίου" userId="aa65568b-29c0-48f4-92ec-07a3c5292fa9" providerId="ADAL" clId="{1504D534-8ABE-4B6F-9EC1-DE962F098164}" dt="2023-02-26T14:15:23.879" v="19587"/>
        <pc:sldMkLst>
          <pc:docMk/>
          <pc:sldMk cId="2765719457" sldId="358"/>
        </pc:sldMkLst>
        <pc:spChg chg="add mod ord">
          <ac:chgData name="Ορέστης Αντωνίου" userId="aa65568b-29c0-48f4-92ec-07a3c5292fa9" providerId="ADAL" clId="{1504D534-8ABE-4B6F-9EC1-DE962F098164}" dt="2023-02-07T19:35:27.011" v="5631" actId="165"/>
          <ac:spMkLst>
            <pc:docMk/>
            <pc:sldMk cId="2765719457" sldId="358"/>
            <ac:spMk id="4" creationId="{B10C1A93-3976-E517-8CC4-CBF1896442B2}"/>
          </ac:spMkLst>
        </pc:spChg>
        <pc:spChg chg="add mod">
          <ac:chgData name="Ορέστης Αντωνίου" userId="aa65568b-29c0-48f4-92ec-07a3c5292fa9" providerId="ADAL" clId="{1504D534-8ABE-4B6F-9EC1-DE962F098164}" dt="2023-02-07T19:16:35.104" v="5361" actId="165"/>
          <ac:spMkLst>
            <pc:docMk/>
            <pc:sldMk cId="2765719457" sldId="358"/>
            <ac:spMk id="8" creationId="{7BEC20EE-AD87-6089-84EC-8D0FF3FD6FAB}"/>
          </ac:spMkLst>
        </pc:spChg>
        <pc:spChg chg="add mod">
          <ac:chgData name="Ορέστης Αντωνίου" userId="aa65568b-29c0-48f4-92ec-07a3c5292fa9" providerId="ADAL" clId="{1504D534-8ABE-4B6F-9EC1-DE962F098164}" dt="2023-02-07T19:16:35.104" v="5361" actId="165"/>
          <ac:spMkLst>
            <pc:docMk/>
            <pc:sldMk cId="2765719457" sldId="358"/>
            <ac:spMk id="9" creationId="{43965CF5-8E26-F907-ACA1-CA3FCA081E09}"/>
          </ac:spMkLst>
        </pc:spChg>
        <pc:spChg chg="add mod">
          <ac:chgData name="Ορέστης Αντωνίου" userId="aa65568b-29c0-48f4-92ec-07a3c5292fa9" providerId="ADAL" clId="{1504D534-8ABE-4B6F-9EC1-DE962F098164}" dt="2023-02-07T19:16:35.104" v="5361" actId="165"/>
          <ac:spMkLst>
            <pc:docMk/>
            <pc:sldMk cId="2765719457" sldId="358"/>
            <ac:spMk id="10" creationId="{B66F64C4-4559-410E-D81F-9CCEFDEF4B2C}"/>
          </ac:spMkLst>
        </pc:spChg>
        <pc:spChg chg="add mod">
          <ac:chgData name="Ορέστης Αντωνίου" userId="aa65568b-29c0-48f4-92ec-07a3c5292fa9" providerId="ADAL" clId="{1504D534-8ABE-4B6F-9EC1-DE962F098164}" dt="2023-02-07T19:35:27.011" v="5631" actId="165"/>
          <ac:spMkLst>
            <pc:docMk/>
            <pc:sldMk cId="2765719457" sldId="358"/>
            <ac:spMk id="11" creationId="{C5E8C7E3-61AA-65D5-2760-F09D1595A8F7}"/>
          </ac:spMkLst>
        </pc:spChg>
        <pc:spChg chg="mod">
          <ac:chgData name="Ορέστης Αντωνίου" userId="aa65568b-29c0-48f4-92ec-07a3c5292fa9" providerId="ADAL" clId="{1504D534-8ABE-4B6F-9EC1-DE962F098164}" dt="2023-02-06T19:13:23.786" v="3615"/>
          <ac:spMkLst>
            <pc:docMk/>
            <pc:sldMk cId="2765719457" sldId="358"/>
            <ac:spMk id="17" creationId="{59B66833-5565-8D31-7B6F-B58801F33BDA}"/>
          </ac:spMkLst>
        </pc:spChg>
        <pc:spChg chg="add mod">
          <ac:chgData name="Ορέστης Αντωνίου" userId="aa65568b-29c0-48f4-92ec-07a3c5292fa9" providerId="ADAL" clId="{1504D534-8ABE-4B6F-9EC1-DE962F098164}" dt="2023-02-07T19:16:35.104" v="5361" actId="165"/>
          <ac:spMkLst>
            <pc:docMk/>
            <pc:sldMk cId="2765719457" sldId="358"/>
            <ac:spMk id="18" creationId="{5EC7CCDD-9CDB-1397-1441-7F79CA8DD23F}"/>
          </ac:spMkLst>
        </pc:spChg>
        <pc:spChg chg="add mod">
          <ac:chgData name="Ορέστης Αντωνίου" userId="aa65568b-29c0-48f4-92ec-07a3c5292fa9" providerId="ADAL" clId="{1504D534-8ABE-4B6F-9EC1-DE962F098164}" dt="2023-02-07T19:16:35.104" v="5361" actId="165"/>
          <ac:spMkLst>
            <pc:docMk/>
            <pc:sldMk cId="2765719457" sldId="358"/>
            <ac:spMk id="19" creationId="{D2BCBCCE-4FB3-C605-5F68-25B60012666B}"/>
          </ac:spMkLst>
        </pc:spChg>
        <pc:spChg chg="add mod">
          <ac:chgData name="Ορέστης Αντωνίου" userId="aa65568b-29c0-48f4-92ec-07a3c5292fa9" providerId="ADAL" clId="{1504D534-8ABE-4B6F-9EC1-DE962F098164}" dt="2023-02-07T19:35:27.011" v="5631" actId="165"/>
          <ac:spMkLst>
            <pc:docMk/>
            <pc:sldMk cId="2765719457" sldId="358"/>
            <ac:spMk id="20" creationId="{8545B681-D546-3BA4-63A1-54E2CE68F755}"/>
          </ac:spMkLst>
        </pc:spChg>
        <pc:spChg chg="add mod">
          <ac:chgData name="Ορέστης Αντωνίου" userId="aa65568b-29c0-48f4-92ec-07a3c5292fa9" providerId="ADAL" clId="{1504D534-8ABE-4B6F-9EC1-DE962F098164}" dt="2023-02-07T19:16:35.104" v="5361" actId="165"/>
          <ac:spMkLst>
            <pc:docMk/>
            <pc:sldMk cId="2765719457" sldId="358"/>
            <ac:spMk id="21" creationId="{0A5E0FC3-6501-6AA2-7C02-1AE2F51B427D}"/>
          </ac:spMkLst>
        </pc:spChg>
        <pc:spChg chg="add mod">
          <ac:chgData name="Ορέστης Αντωνίου" userId="aa65568b-29c0-48f4-92ec-07a3c5292fa9" providerId="ADAL" clId="{1504D534-8ABE-4B6F-9EC1-DE962F098164}" dt="2023-02-25T20:47:27.535" v="15852" actId="20577"/>
          <ac:spMkLst>
            <pc:docMk/>
            <pc:sldMk cId="2765719457" sldId="358"/>
            <ac:spMk id="26" creationId="{657F7ECE-497B-9DB7-7828-EAF0CD27E29D}"/>
          </ac:spMkLst>
        </pc:spChg>
        <pc:spChg chg="add mod">
          <ac:chgData name="Ορέστης Αντωνίου" userId="aa65568b-29c0-48f4-92ec-07a3c5292fa9" providerId="ADAL" clId="{1504D534-8ABE-4B6F-9EC1-DE962F098164}" dt="2023-02-07T19:16:46.547" v="5362" actId="165"/>
          <ac:spMkLst>
            <pc:docMk/>
            <pc:sldMk cId="2765719457" sldId="358"/>
            <ac:spMk id="27" creationId="{DFDDB4A9-103D-4D5C-A7D1-C93E0074F6C4}"/>
          </ac:spMkLst>
        </pc:spChg>
        <pc:spChg chg="add mod">
          <ac:chgData name="Ορέστης Αντωνίου" userId="aa65568b-29c0-48f4-92ec-07a3c5292fa9" providerId="ADAL" clId="{1504D534-8ABE-4B6F-9EC1-DE962F098164}" dt="2023-02-07T19:17:24.270" v="5366" actId="1076"/>
          <ac:spMkLst>
            <pc:docMk/>
            <pc:sldMk cId="2765719457" sldId="358"/>
            <ac:spMk id="28" creationId="{D3DF1055-02C5-65D2-FE46-2BFB7D51A22C}"/>
          </ac:spMkLst>
        </pc:spChg>
        <pc:spChg chg="mod">
          <ac:chgData name="Ορέστης Αντωνίου" userId="aa65568b-29c0-48f4-92ec-07a3c5292fa9" providerId="ADAL" clId="{1504D534-8ABE-4B6F-9EC1-DE962F098164}" dt="2023-02-07T19:16:46.547" v="5362" actId="165"/>
          <ac:spMkLst>
            <pc:docMk/>
            <pc:sldMk cId="2765719457" sldId="358"/>
            <ac:spMk id="31" creationId="{EB43D2E8-C4AE-3A18-E7D9-A758B33651E1}"/>
          </ac:spMkLst>
        </pc:spChg>
        <pc:spChg chg="mod">
          <ac:chgData name="Ορέστης Αντωνίου" userId="aa65568b-29c0-48f4-92ec-07a3c5292fa9" providerId="ADAL" clId="{1504D534-8ABE-4B6F-9EC1-DE962F098164}" dt="2023-02-07T19:18:16.098" v="5373" actId="1076"/>
          <ac:spMkLst>
            <pc:docMk/>
            <pc:sldMk cId="2765719457" sldId="358"/>
            <ac:spMk id="32" creationId="{2A2EF393-554A-910E-4E2A-70A4D25BFE76}"/>
          </ac:spMkLst>
        </pc:spChg>
        <pc:spChg chg="mod ord topLvl">
          <ac:chgData name="Ορέστης Αντωνίου" userId="aa65568b-29c0-48f4-92ec-07a3c5292fa9" providerId="ADAL" clId="{1504D534-8ABE-4B6F-9EC1-DE962F098164}" dt="2023-02-07T19:35:27.011" v="5631" actId="165"/>
          <ac:spMkLst>
            <pc:docMk/>
            <pc:sldMk cId="2765719457" sldId="358"/>
            <ac:spMk id="35" creationId="{D6F67A90-5AE7-FB77-9E23-12E9C6E6B550}"/>
          </ac:spMkLst>
        </pc:spChg>
        <pc:spChg chg="mod topLvl">
          <ac:chgData name="Ορέστης Αντωνίου" userId="aa65568b-29c0-48f4-92ec-07a3c5292fa9" providerId="ADAL" clId="{1504D534-8ABE-4B6F-9EC1-DE962F098164}" dt="2023-02-07T19:35:27.011" v="5631" actId="165"/>
          <ac:spMkLst>
            <pc:docMk/>
            <pc:sldMk cId="2765719457" sldId="358"/>
            <ac:spMk id="36" creationId="{471AEBE3-7610-1B3C-D2D0-00EDB75DEDBE}"/>
          </ac:spMkLst>
        </pc:spChg>
        <pc:spChg chg="add del mod">
          <ac:chgData name="Ορέστης Αντωνίου" userId="aa65568b-29c0-48f4-92ec-07a3c5292fa9" providerId="ADAL" clId="{1504D534-8ABE-4B6F-9EC1-DE962F098164}" dt="2023-02-07T18:20:44.400" v="4916"/>
          <ac:spMkLst>
            <pc:docMk/>
            <pc:sldMk cId="2765719457" sldId="358"/>
            <ac:spMk id="37" creationId="{4DDE405A-3023-9D01-8918-90BA73F048DE}"/>
          </ac:spMkLst>
        </pc:spChg>
        <pc:spChg chg="add mod ord">
          <ac:chgData name="Ορέστης Αντωνίου" userId="aa65568b-29c0-48f4-92ec-07a3c5292fa9" providerId="ADAL" clId="{1504D534-8ABE-4B6F-9EC1-DE962F098164}" dt="2023-02-07T19:17:13.270" v="5365" actId="164"/>
          <ac:spMkLst>
            <pc:docMk/>
            <pc:sldMk cId="2765719457" sldId="358"/>
            <ac:spMk id="38" creationId="{21DE20F4-D46B-AF13-569B-BF3AE236B3AB}"/>
          </ac:spMkLst>
        </pc:spChg>
        <pc:spChg chg="add mod ord">
          <ac:chgData name="Ορέστης Αντωνίου" userId="aa65568b-29c0-48f4-92ec-07a3c5292fa9" providerId="ADAL" clId="{1504D534-8ABE-4B6F-9EC1-DE962F098164}" dt="2023-02-07T19:18:07.775" v="5371" actId="1076"/>
          <ac:spMkLst>
            <pc:docMk/>
            <pc:sldMk cId="2765719457" sldId="358"/>
            <ac:spMk id="40" creationId="{54413B5F-CEF9-FB27-41B9-A31E9DF98C04}"/>
          </ac:spMkLst>
        </pc:spChg>
        <pc:spChg chg="mod ord topLvl">
          <ac:chgData name="Ορέστης Αντωνίου" userId="aa65568b-29c0-48f4-92ec-07a3c5292fa9" providerId="ADAL" clId="{1504D534-8ABE-4B6F-9EC1-DE962F098164}" dt="2023-02-07T19:21:53.504" v="5416" actId="164"/>
          <ac:spMkLst>
            <pc:docMk/>
            <pc:sldMk cId="2765719457" sldId="358"/>
            <ac:spMk id="43" creationId="{06226E6E-785A-01A5-7265-056DF59D30B0}"/>
          </ac:spMkLst>
        </pc:spChg>
        <pc:spChg chg="mod topLvl">
          <ac:chgData name="Ορέστης Αντωνίου" userId="aa65568b-29c0-48f4-92ec-07a3c5292fa9" providerId="ADAL" clId="{1504D534-8ABE-4B6F-9EC1-DE962F098164}" dt="2023-02-07T19:21:36.921" v="5412" actId="1076"/>
          <ac:spMkLst>
            <pc:docMk/>
            <pc:sldMk cId="2765719457" sldId="358"/>
            <ac:spMk id="44" creationId="{8987F490-ECC1-267B-462B-BE67140539B2}"/>
          </ac:spMkLst>
        </pc:spChg>
        <pc:spChg chg="add mod ord">
          <ac:chgData name="Ορέστης Αντωνίου" userId="aa65568b-29c0-48f4-92ec-07a3c5292fa9" providerId="ADAL" clId="{1504D534-8ABE-4B6F-9EC1-DE962F098164}" dt="2023-02-07T19:21:29.330" v="5411" actId="164"/>
          <ac:spMkLst>
            <pc:docMk/>
            <pc:sldMk cId="2765719457" sldId="358"/>
            <ac:spMk id="48" creationId="{44B4F90C-92E1-952C-3F7C-F391942ACEEF}"/>
          </ac:spMkLst>
        </pc:spChg>
        <pc:spChg chg="add mod">
          <ac:chgData name="Ορέστης Αντωνίου" userId="aa65568b-29c0-48f4-92ec-07a3c5292fa9" providerId="ADAL" clId="{1504D534-8ABE-4B6F-9EC1-DE962F098164}" dt="2023-02-07T19:37:06.839" v="5641" actId="208"/>
          <ac:spMkLst>
            <pc:docMk/>
            <pc:sldMk cId="2765719457" sldId="358"/>
            <ac:spMk id="60" creationId="{430101B7-E13B-A880-F442-CAA7A3F4BCF6}"/>
          </ac:spMkLst>
        </pc:spChg>
        <pc:grpChg chg="add mod topLvl">
          <ac:chgData name="Ορέστης Αντωνίου" userId="aa65568b-29c0-48f4-92ec-07a3c5292fa9" providerId="ADAL" clId="{1504D534-8ABE-4B6F-9EC1-DE962F098164}" dt="2023-02-07T19:23:03.048" v="5422" actId="164"/>
          <ac:grpSpMkLst>
            <pc:docMk/>
            <pc:sldMk cId="2765719457" sldId="358"/>
            <ac:grpSpMk id="22" creationId="{3DB96AE4-98BB-8FC6-D540-BEA67FE7CC12}"/>
          </ac:grpSpMkLst>
        </pc:grpChg>
        <pc:grpChg chg="add mod topLvl">
          <ac:chgData name="Ορέστης Αντωνίου" userId="aa65568b-29c0-48f4-92ec-07a3c5292fa9" providerId="ADAL" clId="{1504D534-8ABE-4B6F-9EC1-DE962F098164}" dt="2023-02-07T19:23:33.183" v="5426" actId="164"/>
          <ac:grpSpMkLst>
            <pc:docMk/>
            <pc:sldMk cId="2765719457" sldId="358"/>
            <ac:grpSpMk id="23" creationId="{5DCB864D-1A6E-E400-EE12-3577BFAD81FE}"/>
          </ac:grpSpMkLst>
        </pc:grpChg>
        <pc:grpChg chg="add mod topLvl">
          <ac:chgData name="Ορέστης Αντωνίου" userId="aa65568b-29c0-48f4-92ec-07a3c5292fa9" providerId="ADAL" clId="{1504D534-8ABE-4B6F-9EC1-DE962F098164}" dt="2023-02-07T19:35:27.011" v="5631" actId="165"/>
          <ac:grpSpMkLst>
            <pc:docMk/>
            <pc:sldMk cId="2765719457" sldId="358"/>
            <ac:grpSpMk id="24" creationId="{1A506520-C898-662A-374E-FAE43F7342DE}"/>
          </ac:grpSpMkLst>
        </pc:grpChg>
        <pc:grpChg chg="add mod topLvl">
          <ac:chgData name="Ορέστης Αντωνίου" userId="aa65568b-29c0-48f4-92ec-07a3c5292fa9" providerId="ADAL" clId="{1504D534-8ABE-4B6F-9EC1-DE962F098164}" dt="2023-02-07T19:24:10.791" v="5431" actId="164"/>
          <ac:grpSpMkLst>
            <pc:docMk/>
            <pc:sldMk cId="2765719457" sldId="358"/>
            <ac:grpSpMk id="25" creationId="{9493764F-2A16-429D-9E2F-094C426DDEFF}"/>
          </ac:grpSpMkLst>
        </pc:grpChg>
        <pc:grpChg chg="add del mod topLvl">
          <ac:chgData name="Ορέστης Αντωνίου" userId="aa65568b-29c0-48f4-92ec-07a3c5292fa9" providerId="ADAL" clId="{1504D534-8ABE-4B6F-9EC1-DE962F098164}" dt="2023-02-07T19:16:35.104" v="5361" actId="165"/>
          <ac:grpSpMkLst>
            <pc:docMk/>
            <pc:sldMk cId="2765719457" sldId="358"/>
            <ac:grpSpMk id="26" creationId="{EF1E46AE-3F2A-EB49-0777-887F406A7131}"/>
          </ac:grpSpMkLst>
        </pc:grpChg>
        <pc:grpChg chg="add mod topLvl">
          <ac:chgData name="Ορέστης Αντωνίου" userId="aa65568b-29c0-48f4-92ec-07a3c5292fa9" providerId="ADAL" clId="{1504D534-8ABE-4B6F-9EC1-DE962F098164}" dt="2023-02-07T19:17:13.270" v="5365" actId="164"/>
          <ac:grpSpMkLst>
            <pc:docMk/>
            <pc:sldMk cId="2765719457" sldId="358"/>
            <ac:grpSpMk id="29" creationId="{52F1FB93-953D-7013-4D90-ED44D571DBD7}"/>
          </ac:grpSpMkLst>
        </pc:grpChg>
        <pc:grpChg chg="add mod topLvl">
          <ac:chgData name="Ορέστης Αντωνίου" userId="aa65568b-29c0-48f4-92ec-07a3c5292fa9" providerId="ADAL" clId="{1504D534-8ABE-4B6F-9EC1-DE962F098164}" dt="2023-02-07T19:17:57.712" v="5370" actId="164"/>
          <ac:grpSpMkLst>
            <pc:docMk/>
            <pc:sldMk cId="2765719457" sldId="358"/>
            <ac:grpSpMk id="30" creationId="{BF3F3FA7-AE0F-9966-D22A-787EFA50AE04}"/>
          </ac:grpSpMkLst>
        </pc:grpChg>
        <pc:grpChg chg="add del mod topLvl">
          <ac:chgData name="Ορέστης Αντωνίου" userId="aa65568b-29c0-48f4-92ec-07a3c5292fa9" providerId="ADAL" clId="{1504D534-8ABE-4B6F-9EC1-DE962F098164}" dt="2023-02-07T19:19:03.149" v="5378" actId="165"/>
          <ac:grpSpMkLst>
            <pc:docMk/>
            <pc:sldMk cId="2765719457" sldId="358"/>
            <ac:grpSpMk id="34" creationId="{305EA37C-343F-AD21-BEDD-E57D88AE0DBB}"/>
          </ac:grpSpMkLst>
        </pc:grpChg>
        <pc:grpChg chg="add del mod">
          <ac:chgData name="Ορέστης Αντωνίου" userId="aa65568b-29c0-48f4-92ec-07a3c5292fa9" providerId="ADAL" clId="{1504D534-8ABE-4B6F-9EC1-DE962F098164}" dt="2023-02-06T19:29:54.262" v="4037" actId="165"/>
          <ac:grpSpMkLst>
            <pc:docMk/>
            <pc:sldMk cId="2765719457" sldId="358"/>
            <ac:grpSpMk id="37" creationId="{30A244FD-531D-57BB-D65C-338651C7E11F}"/>
          </ac:grpSpMkLst>
        </pc:grpChg>
        <pc:grpChg chg="add del mod topLvl">
          <ac:chgData name="Ορέστης Αντωνίου" userId="aa65568b-29c0-48f4-92ec-07a3c5292fa9" providerId="ADAL" clId="{1504D534-8ABE-4B6F-9EC1-DE962F098164}" dt="2023-02-07T19:21:22.244" v="5410" actId="165"/>
          <ac:grpSpMkLst>
            <pc:docMk/>
            <pc:sldMk cId="2765719457" sldId="358"/>
            <ac:grpSpMk id="42" creationId="{ADF068E6-A554-A4A8-0E1D-E2D405483812}"/>
          </ac:grpSpMkLst>
        </pc:grpChg>
        <pc:grpChg chg="add del mod topLvl">
          <ac:chgData name="Ορέστης Αντωνίου" userId="aa65568b-29c0-48f4-92ec-07a3c5292fa9" providerId="ADAL" clId="{1504D534-8ABE-4B6F-9EC1-DE962F098164}" dt="2023-02-07T19:18:53.812" v="5377" actId="165"/>
          <ac:grpSpMkLst>
            <pc:docMk/>
            <pc:sldMk cId="2765719457" sldId="358"/>
            <ac:grpSpMk id="45" creationId="{C7AC61E9-B072-ECFF-1989-4ED32A0145AF}"/>
          </ac:grpSpMkLst>
        </pc:grpChg>
        <pc:grpChg chg="add del mod topLvl">
          <ac:chgData name="Ορέστης Αντωνίου" userId="aa65568b-29c0-48f4-92ec-07a3c5292fa9" providerId="ADAL" clId="{1504D534-8ABE-4B6F-9EC1-DE962F098164}" dt="2023-02-07T19:16:46.547" v="5362" actId="165"/>
          <ac:grpSpMkLst>
            <pc:docMk/>
            <pc:sldMk cId="2765719457" sldId="358"/>
            <ac:grpSpMk id="46" creationId="{DCF42033-E6F4-9EF6-0426-A6988020CC62}"/>
          </ac:grpSpMkLst>
        </pc:grpChg>
        <pc:grpChg chg="add del mod">
          <ac:chgData name="Ορέστης Αντωνίου" userId="aa65568b-29c0-48f4-92ec-07a3c5292fa9" providerId="ADAL" clId="{1504D534-8ABE-4B6F-9EC1-DE962F098164}" dt="2023-02-07T19:16:28.133" v="5360" actId="165"/>
          <ac:grpSpMkLst>
            <pc:docMk/>
            <pc:sldMk cId="2765719457" sldId="358"/>
            <ac:grpSpMk id="47" creationId="{4A28F71C-EB4C-E417-9803-6DFF83A6B319}"/>
          </ac:grpSpMkLst>
        </pc:grpChg>
        <pc:grpChg chg="add mod">
          <ac:chgData name="Ορέστης Αντωνίου" userId="aa65568b-29c0-48f4-92ec-07a3c5292fa9" providerId="ADAL" clId="{1504D534-8ABE-4B6F-9EC1-DE962F098164}" dt="2023-02-07T19:23:03.048" v="5422" actId="164"/>
          <ac:grpSpMkLst>
            <pc:docMk/>
            <pc:sldMk cId="2765719457" sldId="358"/>
            <ac:grpSpMk id="49" creationId="{66CDE48C-8630-A9ED-BF9A-09A8E6A2AC86}"/>
          </ac:grpSpMkLst>
        </pc:grpChg>
        <pc:grpChg chg="add mod">
          <ac:chgData name="Ορέστης Αντωνίου" userId="aa65568b-29c0-48f4-92ec-07a3c5292fa9" providerId="ADAL" clId="{1504D534-8ABE-4B6F-9EC1-DE962F098164}" dt="2023-02-07T19:23:33.183" v="5426" actId="164"/>
          <ac:grpSpMkLst>
            <pc:docMk/>
            <pc:sldMk cId="2765719457" sldId="358"/>
            <ac:grpSpMk id="50" creationId="{627FCAA4-263D-133D-3849-92523E1E62A9}"/>
          </ac:grpSpMkLst>
        </pc:grpChg>
        <pc:grpChg chg="add mod">
          <ac:chgData name="Ορέστης Αντωνίου" userId="aa65568b-29c0-48f4-92ec-07a3c5292fa9" providerId="ADAL" clId="{1504D534-8ABE-4B6F-9EC1-DE962F098164}" dt="2023-02-07T19:35:27.011" v="5631" actId="165"/>
          <ac:grpSpMkLst>
            <pc:docMk/>
            <pc:sldMk cId="2765719457" sldId="358"/>
            <ac:grpSpMk id="51" creationId="{D4AB6164-AAFA-3863-975D-85149BF4E05F}"/>
          </ac:grpSpMkLst>
        </pc:grpChg>
        <pc:grpChg chg="add mod topLvl">
          <ac:chgData name="Ορέστης Αντωνίου" userId="aa65568b-29c0-48f4-92ec-07a3c5292fa9" providerId="ADAL" clId="{1504D534-8ABE-4B6F-9EC1-DE962F098164}" dt="2023-02-07T19:35:27.011" v="5631" actId="165"/>
          <ac:grpSpMkLst>
            <pc:docMk/>
            <pc:sldMk cId="2765719457" sldId="358"/>
            <ac:grpSpMk id="52" creationId="{3F87A28D-FA1E-D6A8-105B-E749EBDABF40}"/>
          </ac:grpSpMkLst>
        </pc:grpChg>
        <pc:grpChg chg="add del mod topLvl">
          <ac:chgData name="Ορέστης Αντωνίου" userId="aa65568b-29c0-48f4-92ec-07a3c5292fa9" providerId="ADAL" clId="{1504D534-8ABE-4B6F-9EC1-DE962F098164}" dt="2023-02-07T19:35:27.011" v="5631" actId="165"/>
          <ac:grpSpMkLst>
            <pc:docMk/>
            <pc:sldMk cId="2765719457" sldId="358"/>
            <ac:grpSpMk id="53" creationId="{B0AFD382-E707-9371-31B3-3E1A9F87258C}"/>
          </ac:grpSpMkLst>
        </pc:grpChg>
        <pc:grpChg chg="add mod">
          <ac:chgData name="Ορέστης Αντωνίου" userId="aa65568b-29c0-48f4-92ec-07a3c5292fa9" providerId="ADAL" clId="{1504D534-8ABE-4B6F-9EC1-DE962F098164}" dt="2023-02-07T19:21:53.504" v="5416" actId="164"/>
          <ac:grpSpMkLst>
            <pc:docMk/>
            <pc:sldMk cId="2765719457" sldId="358"/>
            <ac:grpSpMk id="54" creationId="{EB26BEAE-912F-3A19-A6BC-C08AFCB0DD75}"/>
          </ac:grpSpMkLst>
        </pc:grpChg>
        <pc:grpChg chg="add mod">
          <ac:chgData name="Ορέστης Αντωνίου" userId="aa65568b-29c0-48f4-92ec-07a3c5292fa9" providerId="ADAL" clId="{1504D534-8ABE-4B6F-9EC1-DE962F098164}" dt="2023-02-07T19:24:10.791" v="5431" actId="164"/>
          <ac:grpSpMkLst>
            <pc:docMk/>
            <pc:sldMk cId="2765719457" sldId="358"/>
            <ac:grpSpMk id="55" creationId="{98AAF938-2539-F1B0-DDA8-4C7FF1797C4D}"/>
          </ac:grpSpMkLst>
        </pc:grpChg>
        <pc:grpChg chg="add mod">
          <ac:chgData name="Ορέστης Αντωνίου" userId="aa65568b-29c0-48f4-92ec-07a3c5292fa9" providerId="ADAL" clId="{1504D534-8ABE-4B6F-9EC1-DE962F098164}" dt="2023-02-07T19:23:03.048" v="5422" actId="164"/>
          <ac:grpSpMkLst>
            <pc:docMk/>
            <pc:sldMk cId="2765719457" sldId="358"/>
            <ac:grpSpMk id="56" creationId="{2F067B60-76A1-1BA6-55CA-B7DF896AFE4C}"/>
          </ac:grpSpMkLst>
        </pc:grpChg>
        <pc:grpChg chg="add mod">
          <ac:chgData name="Ορέστης Αντωνίου" userId="aa65568b-29c0-48f4-92ec-07a3c5292fa9" providerId="ADAL" clId="{1504D534-8ABE-4B6F-9EC1-DE962F098164}" dt="2023-02-07T19:23:33.183" v="5426" actId="164"/>
          <ac:grpSpMkLst>
            <pc:docMk/>
            <pc:sldMk cId="2765719457" sldId="358"/>
            <ac:grpSpMk id="57" creationId="{4D68EDA6-6C34-8239-DA27-321E89E94614}"/>
          </ac:grpSpMkLst>
        </pc:grpChg>
        <pc:grpChg chg="add del mod">
          <ac:chgData name="Ορέστης Αντωνίου" userId="aa65568b-29c0-48f4-92ec-07a3c5292fa9" providerId="ADAL" clId="{1504D534-8ABE-4B6F-9EC1-DE962F098164}" dt="2023-02-07T19:35:27.011" v="5631" actId="165"/>
          <ac:grpSpMkLst>
            <pc:docMk/>
            <pc:sldMk cId="2765719457" sldId="358"/>
            <ac:grpSpMk id="58" creationId="{96815603-377C-EA3F-61CF-AB0A14C6BFD0}"/>
          </ac:grpSpMkLst>
        </pc:grpChg>
        <pc:grpChg chg="add mod">
          <ac:chgData name="Ορέστης Αντωνίου" userId="aa65568b-29c0-48f4-92ec-07a3c5292fa9" providerId="ADAL" clId="{1504D534-8ABE-4B6F-9EC1-DE962F098164}" dt="2023-02-07T19:24:10.791" v="5431" actId="164"/>
          <ac:grpSpMkLst>
            <pc:docMk/>
            <pc:sldMk cId="2765719457" sldId="358"/>
            <ac:grpSpMk id="59" creationId="{ABDEA455-002C-6246-A981-0A76111A70CF}"/>
          </ac:grpSpMkLst>
        </pc:grpChg>
        <pc:picChg chg="add mod topLvl">
          <ac:chgData name="Ορέστης Αντωνίου" userId="aa65568b-29c0-48f4-92ec-07a3c5292fa9" providerId="ADAL" clId="{1504D534-8ABE-4B6F-9EC1-DE962F098164}" dt="2023-02-07T19:16:35.104" v="5361" actId="165"/>
          <ac:picMkLst>
            <pc:docMk/>
            <pc:sldMk cId="2765719457" sldId="358"/>
            <ac:picMk id="7" creationId="{1510747F-9005-D64D-1AA6-F0F1CF8C0341}"/>
          </ac:picMkLst>
        </pc:picChg>
        <pc:picChg chg="del">
          <ac:chgData name="Ορέστης Αντωνίου" userId="aa65568b-29c0-48f4-92ec-07a3c5292fa9" providerId="ADAL" clId="{1504D534-8ABE-4B6F-9EC1-DE962F098164}" dt="2023-02-26T14:13:32.253" v="19534" actId="21"/>
          <ac:picMkLst>
            <pc:docMk/>
            <pc:sldMk cId="2765719457" sldId="358"/>
            <ac:picMk id="33" creationId="{877BDD90-5013-590D-D1E7-581138A77500}"/>
          </ac:picMkLst>
        </pc:picChg>
        <pc:picChg chg="add mod">
          <ac:chgData name="Ορέστης Αντωνίου" userId="aa65568b-29c0-48f4-92ec-07a3c5292fa9" providerId="ADAL" clId="{1504D534-8ABE-4B6F-9EC1-DE962F098164}" dt="2023-02-26T14:15:23.879" v="19587"/>
          <ac:picMkLst>
            <pc:docMk/>
            <pc:sldMk cId="2765719457" sldId="358"/>
            <ac:picMk id="34" creationId="{6035360B-F4E9-DFE7-05D3-3BEF26AA8576}"/>
          </ac:picMkLst>
        </pc:picChg>
        <pc:picChg chg="add del mod">
          <ac:chgData name="Ορέστης Αντωνίου" userId="aa65568b-29c0-48f4-92ec-07a3c5292fa9" providerId="ADAL" clId="{1504D534-8ABE-4B6F-9EC1-DE962F098164}" dt="2023-02-06T19:30:50.172" v="4167" actId="21"/>
          <ac:picMkLst>
            <pc:docMk/>
            <pc:sldMk cId="2765719457" sldId="358"/>
            <ac:picMk id="38" creationId="{08058410-C304-22B2-996B-43B922F247CB}"/>
          </ac:picMkLst>
        </pc:picChg>
        <pc:picChg chg="add mod topLvl">
          <ac:chgData name="Ορέστης Αντωνίου" userId="aa65568b-29c0-48f4-92ec-07a3c5292fa9" providerId="ADAL" clId="{1504D534-8ABE-4B6F-9EC1-DE962F098164}" dt="2023-02-07T19:35:27.011" v="5631" actId="165"/>
          <ac:picMkLst>
            <pc:docMk/>
            <pc:sldMk cId="2765719457" sldId="358"/>
            <ac:picMk id="39" creationId="{6A3D2AAC-4C92-C745-0A88-EA33ACE010C2}"/>
          </ac:picMkLst>
        </pc:picChg>
        <pc:picChg chg="add del mod">
          <ac:chgData name="Ορέστης Αντωνίου" userId="aa65568b-29c0-48f4-92ec-07a3c5292fa9" providerId="ADAL" clId="{1504D534-8ABE-4B6F-9EC1-DE962F098164}" dt="2023-02-06T19:31:09.303" v="4179"/>
          <ac:picMkLst>
            <pc:docMk/>
            <pc:sldMk cId="2765719457" sldId="358"/>
            <ac:picMk id="40" creationId="{3F9BED16-C26E-277A-1CDC-9D5BDC8C7EFA}"/>
          </ac:picMkLst>
        </pc:picChg>
        <pc:picChg chg="add mod topLvl">
          <ac:chgData name="Ορέστης Αντωνίου" userId="aa65568b-29c0-48f4-92ec-07a3c5292fa9" providerId="ADAL" clId="{1504D534-8ABE-4B6F-9EC1-DE962F098164}" dt="2023-02-07T19:35:27.011" v="5631" actId="165"/>
          <ac:picMkLst>
            <pc:docMk/>
            <pc:sldMk cId="2765719457" sldId="358"/>
            <ac:picMk id="41" creationId="{8D4E8BAC-78F8-A59F-F02D-3AAA142C7074}"/>
          </ac:picMkLst>
        </pc:picChg>
      </pc:sldChg>
      <pc:sldChg chg="addSp delSp modSp add mod modAnim">
        <pc:chgData name="Ορέστης Αντωνίου" userId="aa65568b-29c0-48f4-92ec-07a3c5292fa9" providerId="ADAL" clId="{1504D534-8ABE-4B6F-9EC1-DE962F098164}" dt="2023-02-26T14:15:21.916" v="19586"/>
        <pc:sldMkLst>
          <pc:docMk/>
          <pc:sldMk cId="1559568892" sldId="359"/>
        </pc:sldMkLst>
        <pc:spChg chg="add mod">
          <ac:chgData name="Ορέστης Αντωνίου" userId="aa65568b-29c0-48f4-92ec-07a3c5292fa9" providerId="ADAL" clId="{1504D534-8ABE-4B6F-9EC1-DE962F098164}" dt="2023-02-07T19:27:40.798" v="5434" actId="165"/>
          <ac:spMkLst>
            <pc:docMk/>
            <pc:sldMk cId="1559568892" sldId="359"/>
            <ac:spMk id="8" creationId="{25E2BDBD-36B9-909F-99DA-9A55A3144AD0}"/>
          </ac:spMkLst>
        </pc:spChg>
        <pc:spChg chg="add mod">
          <ac:chgData name="Ορέστης Αντωνίου" userId="aa65568b-29c0-48f4-92ec-07a3c5292fa9" providerId="ADAL" clId="{1504D534-8ABE-4B6F-9EC1-DE962F098164}" dt="2023-02-07T19:27:40.798" v="5434" actId="165"/>
          <ac:spMkLst>
            <pc:docMk/>
            <pc:sldMk cId="1559568892" sldId="359"/>
            <ac:spMk id="9" creationId="{CFDF815A-054B-A39B-1C43-81A129A392F0}"/>
          </ac:spMkLst>
        </pc:spChg>
        <pc:spChg chg="add mod">
          <ac:chgData name="Ορέστης Αντωνίου" userId="aa65568b-29c0-48f4-92ec-07a3c5292fa9" providerId="ADAL" clId="{1504D534-8ABE-4B6F-9EC1-DE962F098164}" dt="2023-02-07T19:27:40.798" v="5434" actId="165"/>
          <ac:spMkLst>
            <pc:docMk/>
            <pc:sldMk cId="1559568892" sldId="359"/>
            <ac:spMk id="10" creationId="{0A700CF8-BE2F-6EA7-57CC-11C631C0D586}"/>
          </ac:spMkLst>
        </pc:spChg>
        <pc:spChg chg="add mod">
          <ac:chgData name="Ορέστης Αντωνίου" userId="aa65568b-29c0-48f4-92ec-07a3c5292fa9" providerId="ADAL" clId="{1504D534-8ABE-4B6F-9EC1-DE962F098164}" dt="2023-02-07T19:27:40.798" v="5434" actId="165"/>
          <ac:spMkLst>
            <pc:docMk/>
            <pc:sldMk cId="1559568892" sldId="359"/>
            <ac:spMk id="11" creationId="{7860CF18-7AE4-CFC1-5046-9A443DBA7CBD}"/>
          </ac:spMkLst>
        </pc:spChg>
        <pc:spChg chg="ord">
          <ac:chgData name="Ορέστης Αντωνίου" userId="aa65568b-29c0-48f4-92ec-07a3c5292fa9" providerId="ADAL" clId="{1504D534-8ABE-4B6F-9EC1-DE962F098164}" dt="2023-02-06T19:10:17.522" v="3610" actId="167"/>
          <ac:spMkLst>
            <pc:docMk/>
            <pc:sldMk cId="1559568892" sldId="359"/>
            <ac:spMk id="13" creationId="{FE17CC41-A834-300B-870C-4F7C5DF80D53}"/>
          </ac:spMkLst>
        </pc:spChg>
        <pc:spChg chg="mod">
          <ac:chgData name="Ορέστης Αντωνίου" userId="aa65568b-29c0-48f4-92ec-07a3c5292fa9" providerId="ADAL" clId="{1504D534-8ABE-4B6F-9EC1-DE962F098164}" dt="2023-02-06T18:45:10.926" v="2988"/>
          <ac:spMkLst>
            <pc:docMk/>
            <pc:sldMk cId="1559568892" sldId="359"/>
            <ac:spMk id="17" creationId="{59B66833-5565-8D31-7B6F-B58801F33BDA}"/>
          </ac:spMkLst>
        </pc:spChg>
        <pc:spChg chg="add mod">
          <ac:chgData name="Ορέστης Αντωνίου" userId="aa65568b-29c0-48f4-92ec-07a3c5292fa9" providerId="ADAL" clId="{1504D534-8ABE-4B6F-9EC1-DE962F098164}" dt="2023-02-07T19:27:40.798" v="5434" actId="165"/>
          <ac:spMkLst>
            <pc:docMk/>
            <pc:sldMk cId="1559568892" sldId="359"/>
            <ac:spMk id="18" creationId="{4B9FF7B7-750A-F1D8-45B4-1814EAB56117}"/>
          </ac:spMkLst>
        </pc:spChg>
        <pc:spChg chg="add mod">
          <ac:chgData name="Ορέστης Αντωνίου" userId="aa65568b-29c0-48f4-92ec-07a3c5292fa9" providerId="ADAL" clId="{1504D534-8ABE-4B6F-9EC1-DE962F098164}" dt="2023-02-07T19:27:40.798" v="5434" actId="165"/>
          <ac:spMkLst>
            <pc:docMk/>
            <pc:sldMk cId="1559568892" sldId="359"/>
            <ac:spMk id="19" creationId="{245CE73A-ACC9-1D22-D42F-ED54FB6AC9AE}"/>
          </ac:spMkLst>
        </pc:spChg>
        <pc:spChg chg="add mod">
          <ac:chgData name="Ορέστης Αντωνίου" userId="aa65568b-29c0-48f4-92ec-07a3c5292fa9" providerId="ADAL" clId="{1504D534-8ABE-4B6F-9EC1-DE962F098164}" dt="2023-02-07T19:27:40.798" v="5434" actId="165"/>
          <ac:spMkLst>
            <pc:docMk/>
            <pc:sldMk cId="1559568892" sldId="359"/>
            <ac:spMk id="20" creationId="{C72712C9-EE08-56D4-F609-FA1BD4A4B63E}"/>
          </ac:spMkLst>
        </pc:spChg>
        <pc:spChg chg="add mod">
          <ac:chgData name="Ορέστης Αντωνίου" userId="aa65568b-29c0-48f4-92ec-07a3c5292fa9" providerId="ADAL" clId="{1504D534-8ABE-4B6F-9EC1-DE962F098164}" dt="2023-02-07T19:27:40.798" v="5434" actId="165"/>
          <ac:spMkLst>
            <pc:docMk/>
            <pc:sldMk cId="1559568892" sldId="359"/>
            <ac:spMk id="22" creationId="{47FC2901-006F-AC5D-9CB5-06287ACC2C90}"/>
          </ac:spMkLst>
        </pc:spChg>
        <pc:spChg chg="mod">
          <ac:chgData name="Ορέστης Αντωνίου" userId="aa65568b-29c0-48f4-92ec-07a3c5292fa9" providerId="ADAL" clId="{1504D534-8ABE-4B6F-9EC1-DE962F098164}" dt="2023-02-07T19:27:40.798" v="5434" actId="165"/>
          <ac:spMkLst>
            <pc:docMk/>
            <pc:sldMk cId="1559568892" sldId="359"/>
            <ac:spMk id="25" creationId="{ECC98B7E-E787-E617-125B-72EEA47C9090}"/>
          </ac:spMkLst>
        </pc:spChg>
        <pc:spChg chg="mod">
          <ac:chgData name="Ορέστης Αντωνίου" userId="aa65568b-29c0-48f4-92ec-07a3c5292fa9" providerId="ADAL" clId="{1504D534-8ABE-4B6F-9EC1-DE962F098164}" dt="2023-02-07T19:27:40.798" v="5434" actId="165"/>
          <ac:spMkLst>
            <pc:docMk/>
            <pc:sldMk cId="1559568892" sldId="359"/>
            <ac:spMk id="26" creationId="{152813A1-9165-13BE-D892-B998A1FDD29B}"/>
          </ac:spMkLst>
        </pc:spChg>
        <pc:spChg chg="add del mod">
          <ac:chgData name="Ορέστης Αντωνίου" userId="aa65568b-29c0-48f4-92ec-07a3c5292fa9" providerId="ADAL" clId="{1504D534-8ABE-4B6F-9EC1-DE962F098164}" dt="2023-02-06T19:03:00.267" v="3449"/>
          <ac:spMkLst>
            <pc:docMk/>
            <pc:sldMk cId="1559568892" sldId="359"/>
            <ac:spMk id="27" creationId="{A224DA43-E0BE-3A88-EF08-0E6E2A7075CF}"/>
          </ac:spMkLst>
        </pc:spChg>
        <pc:spChg chg="mod">
          <ac:chgData name="Ορέστης Αντωνίου" userId="aa65568b-29c0-48f4-92ec-07a3c5292fa9" providerId="ADAL" clId="{1504D534-8ABE-4B6F-9EC1-DE962F098164}" dt="2023-02-07T19:27:40.798" v="5434" actId="165"/>
          <ac:spMkLst>
            <pc:docMk/>
            <pc:sldMk cId="1559568892" sldId="359"/>
            <ac:spMk id="29" creationId="{DDBFEB68-398A-0010-869D-4589E7F4CFF3}"/>
          </ac:spMkLst>
        </pc:spChg>
        <pc:spChg chg="mod">
          <ac:chgData name="Ορέστης Αντωνίου" userId="aa65568b-29c0-48f4-92ec-07a3c5292fa9" providerId="ADAL" clId="{1504D534-8ABE-4B6F-9EC1-DE962F098164}" dt="2023-02-07T19:27:40.798" v="5434" actId="165"/>
          <ac:spMkLst>
            <pc:docMk/>
            <pc:sldMk cId="1559568892" sldId="359"/>
            <ac:spMk id="30" creationId="{6D0AFAD4-CA02-10DD-20DA-5CE00317609A}"/>
          </ac:spMkLst>
        </pc:spChg>
        <pc:spChg chg="add mod topLvl">
          <ac:chgData name="Ορέστης Αντωνίου" userId="aa65568b-29c0-48f4-92ec-07a3c5292fa9" providerId="ADAL" clId="{1504D534-8ABE-4B6F-9EC1-DE962F098164}" dt="2023-02-07T19:29:02.334" v="5444" actId="164"/>
          <ac:spMkLst>
            <pc:docMk/>
            <pc:sldMk cId="1559568892" sldId="359"/>
            <ac:spMk id="37" creationId="{A373D62E-B3C3-1BA4-B89D-586D02D1A7DC}"/>
          </ac:spMkLst>
        </pc:spChg>
        <pc:grpChg chg="add mod">
          <ac:chgData name="Ορέστης Αντωνίου" userId="aa65568b-29c0-48f4-92ec-07a3c5292fa9" providerId="ADAL" clId="{1504D534-8ABE-4B6F-9EC1-DE962F098164}" dt="2023-02-07T19:29:02.334" v="5444" actId="164"/>
          <ac:grpSpMkLst>
            <pc:docMk/>
            <pc:sldMk cId="1559568892" sldId="359"/>
            <ac:grpSpMk id="4" creationId="{11E3C88A-ED61-BAA2-411B-24D35FD11DD6}"/>
          </ac:grpSpMkLst>
        </pc:grpChg>
        <pc:grpChg chg="mod">
          <ac:chgData name="Ορέστης Αντωνίου" userId="aa65568b-29c0-48f4-92ec-07a3c5292fa9" providerId="ADAL" clId="{1504D534-8ABE-4B6F-9EC1-DE962F098164}" dt="2023-02-06T18:45:15.120" v="2989" actId="14100"/>
          <ac:grpSpMkLst>
            <pc:docMk/>
            <pc:sldMk cId="1559568892" sldId="359"/>
            <ac:grpSpMk id="15" creationId="{BF094AFB-D673-C8BB-A628-4238AAD593B0}"/>
          </ac:grpSpMkLst>
        </pc:grpChg>
        <pc:grpChg chg="add mod topLvl">
          <ac:chgData name="Ορέστης Αντωνίου" userId="aa65568b-29c0-48f4-92ec-07a3c5292fa9" providerId="ADAL" clId="{1504D534-8ABE-4B6F-9EC1-DE962F098164}" dt="2023-02-07T19:27:40.798" v="5434" actId="165"/>
          <ac:grpSpMkLst>
            <pc:docMk/>
            <pc:sldMk cId="1559568892" sldId="359"/>
            <ac:grpSpMk id="23" creationId="{B1C47C33-DA9A-8A9B-B620-B1D0E862033C}"/>
          </ac:grpSpMkLst>
        </pc:grpChg>
        <pc:grpChg chg="add mod topLvl">
          <ac:chgData name="Ορέστης Αντωνίου" userId="aa65568b-29c0-48f4-92ec-07a3c5292fa9" providerId="ADAL" clId="{1504D534-8ABE-4B6F-9EC1-DE962F098164}" dt="2023-02-07T19:27:40.798" v="5434" actId="165"/>
          <ac:grpSpMkLst>
            <pc:docMk/>
            <pc:sldMk cId="1559568892" sldId="359"/>
            <ac:grpSpMk id="24" creationId="{FBC97B94-E717-55B9-E4BE-F23364428C78}"/>
          </ac:grpSpMkLst>
        </pc:grpChg>
        <pc:grpChg chg="add mod topLvl">
          <ac:chgData name="Ορέστης Αντωνίου" userId="aa65568b-29c0-48f4-92ec-07a3c5292fa9" providerId="ADAL" clId="{1504D534-8ABE-4B6F-9EC1-DE962F098164}" dt="2023-02-07T19:27:40.798" v="5434" actId="165"/>
          <ac:grpSpMkLst>
            <pc:docMk/>
            <pc:sldMk cId="1559568892" sldId="359"/>
            <ac:grpSpMk id="28" creationId="{E6D72728-A67C-0913-9705-C4EA93B9F141}"/>
          </ac:grpSpMkLst>
        </pc:grpChg>
        <pc:grpChg chg="add del mod">
          <ac:chgData name="Ορέστης Αντωνίου" userId="aa65568b-29c0-48f4-92ec-07a3c5292fa9" providerId="ADAL" clId="{1504D534-8ABE-4B6F-9EC1-DE962F098164}" dt="2023-02-06T19:04:57.249" v="3538" actId="165"/>
          <ac:grpSpMkLst>
            <pc:docMk/>
            <pc:sldMk cId="1559568892" sldId="359"/>
            <ac:grpSpMk id="31" creationId="{F18CBF93-74F2-AB31-BBA3-BE957E4BE667}"/>
          </ac:grpSpMkLst>
        </pc:grpChg>
        <pc:grpChg chg="add del mod">
          <ac:chgData name="Ορέστης Αντωνίου" userId="aa65568b-29c0-48f4-92ec-07a3c5292fa9" providerId="ADAL" clId="{1504D534-8ABE-4B6F-9EC1-DE962F098164}" dt="2023-02-06T19:08:21.871" v="3577" actId="165"/>
          <ac:grpSpMkLst>
            <pc:docMk/>
            <pc:sldMk cId="1559568892" sldId="359"/>
            <ac:grpSpMk id="32" creationId="{75561AAF-055D-0DF2-9A00-4ED4AEBB0ADD}"/>
          </ac:grpSpMkLst>
        </pc:grpChg>
        <pc:grpChg chg="add mod topLvl">
          <ac:chgData name="Ορέστης Αντωνίου" userId="aa65568b-29c0-48f4-92ec-07a3c5292fa9" providerId="ADAL" clId="{1504D534-8ABE-4B6F-9EC1-DE962F098164}" dt="2023-02-07T19:27:40.798" v="5434" actId="165"/>
          <ac:grpSpMkLst>
            <pc:docMk/>
            <pc:sldMk cId="1559568892" sldId="359"/>
            <ac:grpSpMk id="34" creationId="{52CB71FA-C006-0640-48ED-71516A4B8FBD}"/>
          </ac:grpSpMkLst>
        </pc:grpChg>
        <pc:grpChg chg="add mod topLvl">
          <ac:chgData name="Ορέστης Αντωνίου" userId="aa65568b-29c0-48f4-92ec-07a3c5292fa9" providerId="ADAL" clId="{1504D534-8ABE-4B6F-9EC1-DE962F098164}" dt="2023-02-07T19:28:35.656" v="5439" actId="1076"/>
          <ac:grpSpMkLst>
            <pc:docMk/>
            <pc:sldMk cId="1559568892" sldId="359"/>
            <ac:grpSpMk id="35" creationId="{3694D01B-BB62-AEAB-F8CD-211CA8C6D3E1}"/>
          </ac:grpSpMkLst>
        </pc:grpChg>
        <pc:grpChg chg="add mod topLvl">
          <ac:chgData name="Ορέστης Αντωνίου" userId="aa65568b-29c0-48f4-92ec-07a3c5292fa9" providerId="ADAL" clId="{1504D534-8ABE-4B6F-9EC1-DE962F098164}" dt="2023-02-07T19:28:52.530" v="5443" actId="1076"/>
          <ac:grpSpMkLst>
            <pc:docMk/>
            <pc:sldMk cId="1559568892" sldId="359"/>
            <ac:grpSpMk id="36" creationId="{A9E8016E-7A9D-63B4-FEE1-81BDABD68095}"/>
          </ac:grpSpMkLst>
        </pc:grpChg>
        <pc:grpChg chg="add del mod ord topLvl">
          <ac:chgData name="Ορέστης Αντωνίου" userId="aa65568b-29c0-48f4-92ec-07a3c5292fa9" providerId="ADAL" clId="{1504D534-8ABE-4B6F-9EC1-DE962F098164}" dt="2023-02-07T19:28:43.360" v="5441" actId="165"/>
          <ac:grpSpMkLst>
            <pc:docMk/>
            <pc:sldMk cId="1559568892" sldId="359"/>
            <ac:grpSpMk id="38" creationId="{3247A00A-4F6D-18B0-C9E8-8DAD09B3DC91}"/>
          </ac:grpSpMkLst>
        </pc:grpChg>
        <pc:grpChg chg="add del mod topLvl">
          <ac:chgData name="Ορέστης Αντωνίου" userId="aa65568b-29c0-48f4-92ec-07a3c5292fa9" providerId="ADAL" clId="{1504D534-8ABE-4B6F-9EC1-DE962F098164}" dt="2023-02-07T19:27:40.798" v="5434" actId="165"/>
          <ac:grpSpMkLst>
            <pc:docMk/>
            <pc:sldMk cId="1559568892" sldId="359"/>
            <ac:grpSpMk id="39" creationId="{FCF7946C-EC7A-93D6-F879-183AED6242FB}"/>
          </ac:grpSpMkLst>
        </pc:grpChg>
        <pc:grpChg chg="add del mod topLvl">
          <ac:chgData name="Ορέστης Αντωνίου" userId="aa65568b-29c0-48f4-92ec-07a3c5292fa9" providerId="ADAL" clId="{1504D534-8ABE-4B6F-9EC1-DE962F098164}" dt="2023-02-07T19:27:40.798" v="5434" actId="165"/>
          <ac:grpSpMkLst>
            <pc:docMk/>
            <pc:sldMk cId="1559568892" sldId="359"/>
            <ac:grpSpMk id="40" creationId="{B3E6A984-A2CE-38EB-629D-E0BFE1F32363}"/>
          </ac:grpSpMkLst>
        </pc:grpChg>
        <pc:grpChg chg="add del mod">
          <ac:chgData name="Ορέστης Αντωνίου" userId="aa65568b-29c0-48f4-92ec-07a3c5292fa9" providerId="ADAL" clId="{1504D534-8ABE-4B6F-9EC1-DE962F098164}" dt="2023-02-07T19:27:34.117" v="5433" actId="165"/>
          <ac:grpSpMkLst>
            <pc:docMk/>
            <pc:sldMk cId="1559568892" sldId="359"/>
            <ac:grpSpMk id="41" creationId="{D6677176-0689-ACEB-332F-25313C60E17A}"/>
          </ac:grpSpMkLst>
        </pc:grpChg>
        <pc:picChg chg="add mod topLvl">
          <ac:chgData name="Ορέστης Αντωνίου" userId="aa65568b-29c0-48f4-92ec-07a3c5292fa9" providerId="ADAL" clId="{1504D534-8ABE-4B6F-9EC1-DE962F098164}" dt="2023-02-07T19:29:02.334" v="5444" actId="164"/>
          <ac:picMkLst>
            <pc:docMk/>
            <pc:sldMk cId="1559568892" sldId="359"/>
            <ac:picMk id="7" creationId="{B7BE6B59-D635-75A3-D4D6-FA2FA1A263CF}"/>
          </ac:picMkLst>
        </pc:picChg>
        <pc:picChg chg="add mod">
          <ac:chgData name="Ορέστης Αντωνίου" userId="aa65568b-29c0-48f4-92ec-07a3c5292fa9" providerId="ADAL" clId="{1504D534-8ABE-4B6F-9EC1-DE962F098164}" dt="2023-02-26T14:15:21.916" v="19586"/>
          <ac:picMkLst>
            <pc:docMk/>
            <pc:sldMk cId="1559568892" sldId="359"/>
            <ac:picMk id="21" creationId="{800B075A-72A6-63F9-DF73-600E8A51A71B}"/>
          </ac:picMkLst>
        </pc:picChg>
        <pc:picChg chg="del">
          <ac:chgData name="Ορέστης Αντωνίου" userId="aa65568b-29c0-48f4-92ec-07a3c5292fa9" providerId="ADAL" clId="{1504D534-8ABE-4B6F-9EC1-DE962F098164}" dt="2023-02-26T14:13:29.915" v="19533" actId="21"/>
          <ac:picMkLst>
            <pc:docMk/>
            <pc:sldMk cId="1559568892" sldId="359"/>
            <ac:picMk id="33" creationId="{877BDD90-5013-590D-D1E7-581138A77500}"/>
          </ac:picMkLst>
        </pc:picChg>
      </pc:sldChg>
      <pc:sldChg chg="addSp delSp modSp add mod">
        <pc:chgData name="Ορέστης Αντωνίου" userId="aa65568b-29c0-48f4-92ec-07a3c5292fa9" providerId="ADAL" clId="{1504D534-8ABE-4B6F-9EC1-DE962F098164}" dt="2023-02-26T14:15:40.382" v="19599"/>
        <pc:sldMkLst>
          <pc:docMk/>
          <pc:sldMk cId="3276168679" sldId="360"/>
        </pc:sldMkLst>
        <pc:spChg chg="add mod">
          <ac:chgData name="Ορέστης Αντωνίου" userId="aa65568b-29c0-48f4-92ec-07a3c5292fa9" providerId="ADAL" clId="{1504D534-8ABE-4B6F-9EC1-DE962F098164}" dt="2023-02-25T21:48:37.825" v="16489" actId="20577"/>
          <ac:spMkLst>
            <pc:docMk/>
            <pc:sldMk cId="3276168679" sldId="360"/>
            <ac:spMk id="4" creationId="{2DA55464-0390-D8F1-D31B-8F9D99E54BF9}"/>
          </ac:spMkLst>
        </pc:spChg>
        <pc:spChg chg="add del mod">
          <ac:chgData name="Ορέστης Αντωνίου" userId="aa65568b-29c0-48f4-92ec-07a3c5292fa9" providerId="ADAL" clId="{1504D534-8ABE-4B6F-9EC1-DE962F098164}" dt="2023-02-25T21:51:54.692" v="16501"/>
          <ac:spMkLst>
            <pc:docMk/>
            <pc:sldMk cId="3276168679" sldId="360"/>
            <ac:spMk id="9" creationId="{84E17581-D3CF-FFF9-57EB-39913FC38315}"/>
          </ac:spMkLst>
        </pc:spChg>
        <pc:spChg chg="add del mod">
          <ac:chgData name="Ορέστης Αντωνίου" userId="aa65568b-29c0-48f4-92ec-07a3c5292fa9" providerId="ADAL" clId="{1504D534-8ABE-4B6F-9EC1-DE962F098164}" dt="2023-02-25T21:52:03.526" v="16505"/>
          <ac:spMkLst>
            <pc:docMk/>
            <pc:sldMk cId="3276168679" sldId="360"/>
            <ac:spMk id="11" creationId="{11D70707-C130-2BEF-F9AE-C823D9C33A5D}"/>
          </ac:spMkLst>
        </pc:spChg>
        <pc:spChg chg="mod">
          <ac:chgData name="Ορέστης Αντωνίου" userId="aa65568b-29c0-48f4-92ec-07a3c5292fa9" providerId="ADAL" clId="{1504D534-8ABE-4B6F-9EC1-DE962F098164}" dt="2023-02-25T21:56:56.325" v="16539"/>
          <ac:spMkLst>
            <pc:docMk/>
            <pc:sldMk cId="3276168679" sldId="360"/>
            <ac:spMk id="17" creationId="{59B66833-5565-8D31-7B6F-B58801F33BDA}"/>
          </ac:spMkLst>
        </pc:spChg>
        <pc:spChg chg="add del mod">
          <ac:chgData name="Ορέστης Αντωνίου" userId="aa65568b-29c0-48f4-92ec-07a3c5292fa9" providerId="ADAL" clId="{1504D534-8ABE-4B6F-9EC1-DE962F098164}" dt="2023-02-25T21:52:08.459" v="16507"/>
          <ac:spMkLst>
            <pc:docMk/>
            <pc:sldMk cId="3276168679" sldId="360"/>
            <ac:spMk id="18" creationId="{CA820A93-3901-61A2-0A9E-00DDBE5B6091}"/>
          </ac:spMkLst>
        </pc:spChg>
        <pc:spChg chg="add del mod">
          <ac:chgData name="Ορέστης Αντωνίου" userId="aa65568b-29c0-48f4-92ec-07a3c5292fa9" providerId="ADAL" clId="{1504D534-8ABE-4B6F-9EC1-DE962F098164}" dt="2023-02-25T21:52:11.188" v="16509"/>
          <ac:spMkLst>
            <pc:docMk/>
            <pc:sldMk cId="3276168679" sldId="360"/>
            <ac:spMk id="19" creationId="{2BA2F1DE-8B0E-58CB-87F7-8AF42A83AFB0}"/>
          </ac:spMkLst>
        </pc:spChg>
        <pc:spChg chg="add mod">
          <ac:chgData name="Ορέστης Αντωνίου" userId="aa65568b-29c0-48f4-92ec-07a3c5292fa9" providerId="ADAL" clId="{1504D534-8ABE-4B6F-9EC1-DE962F098164}" dt="2023-02-25T21:55:08.130" v="16537" actId="20577"/>
          <ac:spMkLst>
            <pc:docMk/>
            <pc:sldMk cId="3276168679" sldId="360"/>
            <ac:spMk id="20" creationId="{9AC50F8D-566C-2348-8F46-591E15B8378E}"/>
          </ac:spMkLst>
        </pc:spChg>
        <pc:picChg chg="add mod">
          <ac:chgData name="Ορέστης Αντωνίου" userId="aa65568b-29c0-48f4-92ec-07a3c5292fa9" providerId="ADAL" clId="{1504D534-8ABE-4B6F-9EC1-DE962F098164}" dt="2023-02-25T22:14:50.994" v="16568" actId="1076"/>
          <ac:picMkLst>
            <pc:docMk/>
            <pc:sldMk cId="3276168679" sldId="360"/>
            <ac:picMk id="8" creationId="{316B60AB-048F-361A-D90E-CFB5C4A7D1BE}"/>
          </ac:picMkLst>
        </pc:picChg>
        <pc:picChg chg="add del">
          <ac:chgData name="Ορέστης Αντωνίου" userId="aa65568b-29c0-48f4-92ec-07a3c5292fa9" providerId="ADAL" clId="{1504D534-8ABE-4B6F-9EC1-DE962F098164}" dt="2023-02-25T21:51:58.883" v="16503"/>
          <ac:picMkLst>
            <pc:docMk/>
            <pc:sldMk cId="3276168679" sldId="360"/>
            <ac:picMk id="10" creationId="{C87258A9-4C0F-0DBA-20A3-4E787B364162}"/>
          </ac:picMkLst>
        </pc:picChg>
        <pc:picChg chg="add mod">
          <ac:chgData name="Ορέστης Αντωνίου" userId="aa65568b-29c0-48f4-92ec-07a3c5292fa9" providerId="ADAL" clId="{1504D534-8ABE-4B6F-9EC1-DE962F098164}" dt="2023-02-26T14:15:40.382" v="19599"/>
          <ac:picMkLst>
            <pc:docMk/>
            <pc:sldMk cId="3276168679" sldId="360"/>
            <ac:picMk id="21" creationId="{7D1196F4-73A0-E464-304B-0E97F9C3D2BA}"/>
          </ac:picMkLst>
        </pc:picChg>
        <pc:picChg chg="del">
          <ac:chgData name="Ορέστης Αντωνίου" userId="aa65568b-29c0-48f4-92ec-07a3c5292fa9" providerId="ADAL" clId="{1504D534-8ABE-4B6F-9EC1-DE962F098164}" dt="2023-02-26T14:13:59.491" v="19546" actId="21"/>
          <ac:picMkLst>
            <pc:docMk/>
            <pc:sldMk cId="3276168679" sldId="360"/>
            <ac:picMk id="33" creationId="{877BDD90-5013-590D-D1E7-581138A77500}"/>
          </ac:picMkLst>
        </pc:picChg>
      </pc:sldChg>
      <pc:sldChg chg="add del">
        <pc:chgData name="Ορέστης Αντωνίου" userId="aa65568b-29c0-48f4-92ec-07a3c5292fa9" providerId="ADAL" clId="{1504D534-8ABE-4B6F-9EC1-DE962F098164}" dt="2023-02-06T18:39:04.159" v="2930" actId="2696"/>
        <pc:sldMkLst>
          <pc:docMk/>
          <pc:sldMk cId="1069303373" sldId="361"/>
        </pc:sldMkLst>
      </pc:sldChg>
      <pc:sldChg chg="modSp add mod ord">
        <pc:chgData name="Ορέστης Αντωνίου" userId="aa65568b-29c0-48f4-92ec-07a3c5292fa9" providerId="ADAL" clId="{1504D534-8ABE-4B6F-9EC1-DE962F098164}" dt="2023-02-26T08:29:08.196" v="18144" actId="1037"/>
        <pc:sldMkLst>
          <pc:docMk/>
          <pc:sldMk cId="2298682221" sldId="361"/>
        </pc:sldMkLst>
        <pc:spChg chg="mod">
          <ac:chgData name="Ορέστης Αντωνίου" userId="aa65568b-29c0-48f4-92ec-07a3c5292fa9" providerId="ADAL" clId="{1504D534-8ABE-4B6F-9EC1-DE962F098164}" dt="2023-02-26T08:29:08.196" v="18144" actId="1037"/>
          <ac:spMkLst>
            <pc:docMk/>
            <pc:sldMk cId="2298682221" sldId="361"/>
            <ac:spMk id="3" creationId="{2F4D722C-6489-953D-33A8-FC4FD574B9B3}"/>
          </ac:spMkLst>
        </pc:spChg>
        <pc:spChg chg="mod">
          <ac:chgData name="Ορέστης Αντωνίου" userId="aa65568b-29c0-48f4-92ec-07a3c5292fa9" providerId="ADAL" clId="{1504D534-8ABE-4B6F-9EC1-DE962F098164}" dt="2023-02-25T06:48:31.774" v="11829" actId="20577"/>
          <ac:spMkLst>
            <pc:docMk/>
            <pc:sldMk cId="2298682221" sldId="361"/>
            <ac:spMk id="6" creationId="{53C80863-DDEB-9082-082E-B3AC780760A9}"/>
          </ac:spMkLst>
        </pc:spChg>
      </pc:sldChg>
      <pc:sldChg chg="addSp delSp modSp add mod modAnim">
        <pc:chgData name="Ορέστης Αντωνίου" userId="aa65568b-29c0-48f4-92ec-07a3c5292fa9" providerId="ADAL" clId="{1504D534-8ABE-4B6F-9EC1-DE962F098164}" dt="2023-02-26T14:15:25.082" v="19588"/>
        <pc:sldMkLst>
          <pc:docMk/>
          <pc:sldMk cId="1340601564" sldId="362"/>
        </pc:sldMkLst>
        <pc:spChg chg="mod">
          <ac:chgData name="Ορέστης Αντωνίου" userId="aa65568b-29c0-48f4-92ec-07a3c5292fa9" providerId="ADAL" clId="{1504D534-8ABE-4B6F-9EC1-DE962F098164}" dt="2023-02-07T18:24:52.703" v="4993" actId="164"/>
          <ac:spMkLst>
            <pc:docMk/>
            <pc:sldMk cId="1340601564" sldId="362"/>
            <ac:spMk id="12" creationId="{6FDAEBEC-2AF5-47AF-1E3C-E98C0375A6F7}"/>
          </ac:spMkLst>
        </pc:spChg>
        <pc:spChg chg="mod">
          <ac:chgData name="Ορέστης Αντωνίου" userId="aa65568b-29c0-48f4-92ec-07a3c5292fa9" providerId="ADAL" clId="{1504D534-8ABE-4B6F-9EC1-DE962F098164}" dt="2023-02-07T18:24:52.703" v="4993" actId="164"/>
          <ac:spMkLst>
            <pc:docMk/>
            <pc:sldMk cId="1340601564" sldId="362"/>
            <ac:spMk id="13" creationId="{FE17CC41-A834-300B-870C-4F7C5DF80D53}"/>
          </ac:spMkLst>
        </pc:spChg>
        <pc:spChg chg="mod">
          <ac:chgData name="Ορέστης Αντωνίου" userId="aa65568b-29c0-48f4-92ec-07a3c5292fa9" providerId="ADAL" clId="{1504D534-8ABE-4B6F-9EC1-DE962F098164}" dt="2023-02-07T17:53:50.685" v="4655" actId="20577"/>
          <ac:spMkLst>
            <pc:docMk/>
            <pc:sldMk cId="1340601564" sldId="362"/>
            <ac:spMk id="17" creationId="{59B66833-5565-8D31-7B6F-B58801F33BDA}"/>
          </ac:spMkLst>
        </pc:spChg>
        <pc:spChg chg="add mod">
          <ac:chgData name="Ορέστης Αντωνίου" userId="aa65568b-29c0-48f4-92ec-07a3c5292fa9" providerId="ADAL" clId="{1504D534-8ABE-4B6F-9EC1-DE962F098164}" dt="2023-02-07T18:25:00.730" v="4994" actId="164"/>
          <ac:spMkLst>
            <pc:docMk/>
            <pc:sldMk cId="1340601564" sldId="362"/>
            <ac:spMk id="38" creationId="{E8C39C0D-9617-DDC0-B144-0F232ACB1464}"/>
          </ac:spMkLst>
        </pc:spChg>
        <pc:spChg chg="add mod ord topLvl">
          <ac:chgData name="Ορέστης Αντωνίου" userId="aa65568b-29c0-48f4-92ec-07a3c5292fa9" providerId="ADAL" clId="{1504D534-8ABE-4B6F-9EC1-DE962F098164}" dt="2023-02-07T19:14:05.737" v="5346" actId="164"/>
          <ac:spMkLst>
            <pc:docMk/>
            <pc:sldMk cId="1340601564" sldId="362"/>
            <ac:spMk id="40" creationId="{63A0D008-8E73-4B02-D4FD-AAF270A82986}"/>
          </ac:spMkLst>
        </pc:spChg>
        <pc:spChg chg="add mod ord topLvl">
          <ac:chgData name="Ορέστης Αντωνίου" userId="aa65568b-29c0-48f4-92ec-07a3c5292fa9" providerId="ADAL" clId="{1504D534-8ABE-4B6F-9EC1-DE962F098164}" dt="2023-02-07T19:15:39.612" v="5355" actId="164"/>
          <ac:spMkLst>
            <pc:docMk/>
            <pc:sldMk cId="1340601564" sldId="362"/>
            <ac:spMk id="48" creationId="{AE2CE3C9-095A-CB4C-8BAB-77BEA3A06B26}"/>
          </ac:spMkLst>
        </pc:spChg>
        <pc:spChg chg="add mod ord">
          <ac:chgData name="Ορέστης Αντωνίου" userId="aa65568b-29c0-48f4-92ec-07a3c5292fa9" providerId="ADAL" clId="{1504D534-8ABE-4B6F-9EC1-DE962F098164}" dt="2023-02-07T18:41:18.657" v="5183" actId="165"/>
          <ac:spMkLst>
            <pc:docMk/>
            <pc:sldMk cId="1340601564" sldId="362"/>
            <ac:spMk id="54" creationId="{EE142191-4AF1-3FE0-0B26-0EDFE3BE7E3A}"/>
          </ac:spMkLst>
        </pc:spChg>
        <pc:spChg chg="add mod">
          <ac:chgData name="Ορέστης Αντωνίου" userId="aa65568b-29c0-48f4-92ec-07a3c5292fa9" providerId="ADAL" clId="{1504D534-8ABE-4B6F-9EC1-DE962F098164}" dt="2023-02-07T18:41:18.657" v="5183" actId="165"/>
          <ac:spMkLst>
            <pc:docMk/>
            <pc:sldMk cId="1340601564" sldId="362"/>
            <ac:spMk id="55" creationId="{518B1ADE-05BB-E167-9C50-D98D61C56410}"/>
          </ac:spMkLst>
        </pc:spChg>
        <pc:spChg chg="add del mod">
          <ac:chgData name="Ορέστης Αντωνίου" userId="aa65568b-29c0-48f4-92ec-07a3c5292fa9" providerId="ADAL" clId="{1504D534-8ABE-4B6F-9EC1-DE962F098164}" dt="2023-02-07T18:11:34.841" v="4851" actId="478"/>
          <ac:spMkLst>
            <pc:docMk/>
            <pc:sldMk cId="1340601564" sldId="362"/>
            <ac:spMk id="57" creationId="{F75002A9-2730-2BFF-93CC-862C755A4EFA}"/>
          </ac:spMkLst>
        </pc:spChg>
        <pc:spChg chg="mod">
          <ac:chgData name="Ορέστης Αντωνίου" userId="aa65568b-29c0-48f4-92ec-07a3c5292fa9" providerId="ADAL" clId="{1504D534-8ABE-4B6F-9EC1-DE962F098164}" dt="2023-02-07T18:41:18.657" v="5183" actId="165"/>
          <ac:spMkLst>
            <pc:docMk/>
            <pc:sldMk cId="1340601564" sldId="362"/>
            <ac:spMk id="59" creationId="{74C488AA-9B55-0C4D-62D3-442607733CAB}"/>
          </ac:spMkLst>
        </pc:spChg>
        <pc:spChg chg="mod">
          <ac:chgData name="Ορέστης Αντωνίου" userId="aa65568b-29c0-48f4-92ec-07a3c5292fa9" providerId="ADAL" clId="{1504D534-8ABE-4B6F-9EC1-DE962F098164}" dt="2023-02-07T18:41:18.657" v="5183" actId="165"/>
          <ac:spMkLst>
            <pc:docMk/>
            <pc:sldMk cId="1340601564" sldId="362"/>
            <ac:spMk id="60" creationId="{AB0DB7C7-F19D-6F6E-D847-CA2F042AE701}"/>
          </ac:spMkLst>
        </pc:spChg>
        <pc:spChg chg="mod">
          <ac:chgData name="Ορέστης Αντωνίου" userId="aa65568b-29c0-48f4-92ec-07a3c5292fa9" providerId="ADAL" clId="{1504D534-8ABE-4B6F-9EC1-DE962F098164}" dt="2023-02-07T18:41:18.657" v="5183" actId="165"/>
          <ac:spMkLst>
            <pc:docMk/>
            <pc:sldMk cId="1340601564" sldId="362"/>
            <ac:spMk id="61" creationId="{FD735ECA-959A-07D3-D4F7-CCA12E5658E3}"/>
          </ac:spMkLst>
        </pc:spChg>
        <pc:spChg chg="mod">
          <ac:chgData name="Ορέστης Αντωνίου" userId="aa65568b-29c0-48f4-92ec-07a3c5292fa9" providerId="ADAL" clId="{1504D534-8ABE-4B6F-9EC1-DE962F098164}" dt="2023-02-07T18:41:18.657" v="5183" actId="165"/>
          <ac:spMkLst>
            <pc:docMk/>
            <pc:sldMk cId="1340601564" sldId="362"/>
            <ac:spMk id="62" creationId="{845ACF7E-7D7E-855A-E54F-5B6DC719A7AA}"/>
          </ac:spMkLst>
        </pc:spChg>
        <pc:spChg chg="mod">
          <ac:chgData name="Ορέστης Αντωνίου" userId="aa65568b-29c0-48f4-92ec-07a3c5292fa9" providerId="ADAL" clId="{1504D534-8ABE-4B6F-9EC1-DE962F098164}" dt="2023-02-07T18:41:18.657" v="5183" actId="165"/>
          <ac:spMkLst>
            <pc:docMk/>
            <pc:sldMk cId="1340601564" sldId="362"/>
            <ac:spMk id="63" creationId="{801B340E-F62F-18E6-B155-6586FFD26830}"/>
          </ac:spMkLst>
        </pc:spChg>
        <pc:spChg chg="mod">
          <ac:chgData name="Ορέστης Αντωνίου" userId="aa65568b-29c0-48f4-92ec-07a3c5292fa9" providerId="ADAL" clId="{1504D534-8ABE-4B6F-9EC1-DE962F098164}" dt="2023-02-07T18:41:18.657" v="5183" actId="165"/>
          <ac:spMkLst>
            <pc:docMk/>
            <pc:sldMk cId="1340601564" sldId="362"/>
            <ac:spMk id="64" creationId="{1388388A-EDFF-45D3-776C-9247E9B8B05C}"/>
          </ac:spMkLst>
        </pc:spChg>
        <pc:spChg chg="mod">
          <ac:chgData name="Ορέστης Αντωνίου" userId="aa65568b-29c0-48f4-92ec-07a3c5292fa9" providerId="ADAL" clId="{1504D534-8ABE-4B6F-9EC1-DE962F098164}" dt="2023-02-07T18:41:18.657" v="5183" actId="165"/>
          <ac:spMkLst>
            <pc:docMk/>
            <pc:sldMk cId="1340601564" sldId="362"/>
            <ac:spMk id="65" creationId="{CD8D5349-D7CC-93F7-503C-9FA452282FA7}"/>
          </ac:spMkLst>
        </pc:spChg>
        <pc:spChg chg="mod">
          <ac:chgData name="Ορέστης Αντωνίου" userId="aa65568b-29c0-48f4-92ec-07a3c5292fa9" providerId="ADAL" clId="{1504D534-8ABE-4B6F-9EC1-DE962F098164}" dt="2023-02-07T18:41:18.657" v="5183" actId="165"/>
          <ac:spMkLst>
            <pc:docMk/>
            <pc:sldMk cId="1340601564" sldId="362"/>
            <ac:spMk id="66" creationId="{F93CB55A-C8A9-4280-4893-46C736A54371}"/>
          </ac:spMkLst>
        </pc:spChg>
        <pc:spChg chg="mod">
          <ac:chgData name="Ορέστης Αντωνίου" userId="aa65568b-29c0-48f4-92ec-07a3c5292fa9" providerId="ADAL" clId="{1504D534-8ABE-4B6F-9EC1-DE962F098164}" dt="2023-02-07T19:15:22.356" v="5354" actId="164"/>
          <ac:spMkLst>
            <pc:docMk/>
            <pc:sldMk cId="1340601564" sldId="362"/>
            <ac:spMk id="71" creationId="{0F610434-DF6A-E448-C6B1-8F99C73D6B94}"/>
          </ac:spMkLst>
        </pc:spChg>
        <pc:spChg chg="mod">
          <ac:chgData name="Ορέστης Αντωνίου" userId="aa65568b-29c0-48f4-92ec-07a3c5292fa9" providerId="ADAL" clId="{1504D534-8ABE-4B6F-9EC1-DE962F098164}" dt="2023-02-07T19:15:22.356" v="5354" actId="164"/>
          <ac:spMkLst>
            <pc:docMk/>
            <pc:sldMk cId="1340601564" sldId="362"/>
            <ac:spMk id="72" creationId="{8B771580-14EB-E9E5-7B82-EF0894B0B5A3}"/>
          </ac:spMkLst>
        </pc:spChg>
        <pc:spChg chg="mod">
          <ac:chgData name="Ορέστης Αντωνίου" userId="aa65568b-29c0-48f4-92ec-07a3c5292fa9" providerId="ADAL" clId="{1504D534-8ABE-4B6F-9EC1-DE962F098164}" dt="2023-02-07T19:15:22.356" v="5354" actId="164"/>
          <ac:spMkLst>
            <pc:docMk/>
            <pc:sldMk cId="1340601564" sldId="362"/>
            <ac:spMk id="73" creationId="{2C86352D-700B-B48E-267A-8690A8F14ED5}"/>
          </ac:spMkLst>
        </pc:spChg>
        <pc:spChg chg="mod">
          <ac:chgData name="Ορέστης Αντωνίου" userId="aa65568b-29c0-48f4-92ec-07a3c5292fa9" providerId="ADAL" clId="{1504D534-8ABE-4B6F-9EC1-DE962F098164}" dt="2023-02-07T19:15:22.356" v="5354" actId="164"/>
          <ac:spMkLst>
            <pc:docMk/>
            <pc:sldMk cId="1340601564" sldId="362"/>
            <ac:spMk id="74" creationId="{B3163AC3-F9AA-1A4C-0348-998E774F7BB8}"/>
          </ac:spMkLst>
        </pc:spChg>
        <pc:spChg chg="mod">
          <ac:chgData name="Ορέστης Αντωνίου" userId="aa65568b-29c0-48f4-92ec-07a3c5292fa9" providerId="ADAL" clId="{1504D534-8ABE-4B6F-9EC1-DE962F098164}" dt="2023-02-07T19:15:22.356" v="5354" actId="164"/>
          <ac:spMkLst>
            <pc:docMk/>
            <pc:sldMk cId="1340601564" sldId="362"/>
            <ac:spMk id="75" creationId="{6D95A6BF-36AB-FAEE-E7C7-8F18FBC0A0B4}"/>
          </ac:spMkLst>
        </pc:spChg>
        <pc:spChg chg="mod">
          <ac:chgData name="Ορέστης Αντωνίου" userId="aa65568b-29c0-48f4-92ec-07a3c5292fa9" providerId="ADAL" clId="{1504D534-8ABE-4B6F-9EC1-DE962F098164}" dt="2023-02-07T19:15:22.356" v="5354" actId="164"/>
          <ac:spMkLst>
            <pc:docMk/>
            <pc:sldMk cId="1340601564" sldId="362"/>
            <ac:spMk id="76" creationId="{5E972FBC-080A-4D46-E7FD-5624C9DF0139}"/>
          </ac:spMkLst>
        </pc:spChg>
        <pc:spChg chg="mod">
          <ac:chgData name="Ορέστης Αντωνίου" userId="aa65568b-29c0-48f4-92ec-07a3c5292fa9" providerId="ADAL" clId="{1504D534-8ABE-4B6F-9EC1-DE962F098164}" dt="2023-02-07T19:15:22.356" v="5354" actId="164"/>
          <ac:spMkLst>
            <pc:docMk/>
            <pc:sldMk cId="1340601564" sldId="362"/>
            <ac:spMk id="77" creationId="{085A9A4F-69D8-547B-AD8F-DB0062A68240}"/>
          </ac:spMkLst>
        </pc:spChg>
        <pc:spChg chg="mod">
          <ac:chgData name="Ορέστης Αντωνίου" userId="aa65568b-29c0-48f4-92ec-07a3c5292fa9" providerId="ADAL" clId="{1504D534-8ABE-4B6F-9EC1-DE962F098164}" dt="2023-02-07T19:15:22.356" v="5354" actId="164"/>
          <ac:spMkLst>
            <pc:docMk/>
            <pc:sldMk cId="1340601564" sldId="362"/>
            <ac:spMk id="78" creationId="{1823C508-6B08-C0AC-24D3-4545F633C4C1}"/>
          </ac:spMkLst>
        </pc:spChg>
        <pc:spChg chg="mod">
          <ac:chgData name="Ορέστης Αντωνίου" userId="aa65568b-29c0-48f4-92ec-07a3c5292fa9" providerId="ADAL" clId="{1504D534-8ABE-4B6F-9EC1-DE962F098164}" dt="2023-02-07T19:15:22.356" v="5354" actId="164"/>
          <ac:spMkLst>
            <pc:docMk/>
            <pc:sldMk cId="1340601564" sldId="362"/>
            <ac:spMk id="79" creationId="{850F5C07-DED8-BCC1-250B-80C7B4D0D0A8}"/>
          </ac:spMkLst>
        </pc:spChg>
        <pc:spChg chg="mod">
          <ac:chgData name="Ορέστης Αντωνίου" userId="aa65568b-29c0-48f4-92ec-07a3c5292fa9" providerId="ADAL" clId="{1504D534-8ABE-4B6F-9EC1-DE962F098164}" dt="2023-02-07T19:15:22.356" v="5354" actId="164"/>
          <ac:spMkLst>
            <pc:docMk/>
            <pc:sldMk cId="1340601564" sldId="362"/>
            <ac:spMk id="80" creationId="{32BCE850-2383-E396-2330-A46FD3AB23DC}"/>
          </ac:spMkLst>
        </pc:spChg>
        <pc:spChg chg="add del mod">
          <ac:chgData name="Ορέστης Αντωνίου" userId="aa65568b-29c0-48f4-92ec-07a3c5292fa9" providerId="ADAL" clId="{1504D534-8ABE-4B6F-9EC1-DE962F098164}" dt="2023-02-07T18:40:54.037" v="5180"/>
          <ac:spMkLst>
            <pc:docMk/>
            <pc:sldMk cId="1340601564" sldId="362"/>
            <ac:spMk id="84" creationId="{FF294487-19E7-662E-28E5-0613DD5580F2}"/>
          </ac:spMkLst>
        </pc:spChg>
        <pc:spChg chg="add del mod">
          <ac:chgData name="Ορέστης Αντωνίου" userId="aa65568b-29c0-48f4-92ec-07a3c5292fa9" providerId="ADAL" clId="{1504D534-8ABE-4B6F-9EC1-DE962F098164}" dt="2023-02-07T18:41:00.503" v="5182"/>
          <ac:spMkLst>
            <pc:docMk/>
            <pc:sldMk cId="1340601564" sldId="362"/>
            <ac:spMk id="85" creationId="{22F6C710-E0A8-AB2D-C2E1-4D122F0D7E9E}"/>
          </ac:spMkLst>
        </pc:spChg>
        <pc:spChg chg="mod">
          <ac:chgData name="Ορέστης Αντωνίου" userId="aa65568b-29c0-48f4-92ec-07a3c5292fa9" providerId="ADAL" clId="{1504D534-8ABE-4B6F-9EC1-DE962F098164}" dt="2023-02-07T18:41:21.939" v="5184"/>
          <ac:spMkLst>
            <pc:docMk/>
            <pc:sldMk cId="1340601564" sldId="362"/>
            <ac:spMk id="89" creationId="{46A85947-35F7-B477-3623-254F19C26495}"/>
          </ac:spMkLst>
        </pc:spChg>
        <pc:spChg chg="mod">
          <ac:chgData name="Ορέστης Αντωνίου" userId="aa65568b-29c0-48f4-92ec-07a3c5292fa9" providerId="ADAL" clId="{1504D534-8ABE-4B6F-9EC1-DE962F098164}" dt="2023-02-07T18:41:21.939" v="5184"/>
          <ac:spMkLst>
            <pc:docMk/>
            <pc:sldMk cId="1340601564" sldId="362"/>
            <ac:spMk id="90" creationId="{EDEFF9D1-7506-F663-6D57-B5114512AC05}"/>
          </ac:spMkLst>
        </pc:spChg>
        <pc:spChg chg="mod">
          <ac:chgData name="Ορέστης Αντωνίου" userId="aa65568b-29c0-48f4-92ec-07a3c5292fa9" providerId="ADAL" clId="{1504D534-8ABE-4B6F-9EC1-DE962F098164}" dt="2023-02-07T18:41:21.939" v="5184"/>
          <ac:spMkLst>
            <pc:docMk/>
            <pc:sldMk cId="1340601564" sldId="362"/>
            <ac:spMk id="91" creationId="{23459050-EFBC-F1A2-6A90-4E6DF442787D}"/>
          </ac:spMkLst>
        </pc:spChg>
        <pc:spChg chg="mod">
          <ac:chgData name="Ορέστης Αντωνίου" userId="aa65568b-29c0-48f4-92ec-07a3c5292fa9" providerId="ADAL" clId="{1504D534-8ABE-4B6F-9EC1-DE962F098164}" dt="2023-02-07T18:41:21.939" v="5184"/>
          <ac:spMkLst>
            <pc:docMk/>
            <pc:sldMk cId="1340601564" sldId="362"/>
            <ac:spMk id="92" creationId="{C246760F-1EE1-23F4-BD7A-A1DF5076EA4B}"/>
          </ac:spMkLst>
        </pc:spChg>
        <pc:spChg chg="mod">
          <ac:chgData name="Ορέστης Αντωνίου" userId="aa65568b-29c0-48f4-92ec-07a3c5292fa9" providerId="ADAL" clId="{1504D534-8ABE-4B6F-9EC1-DE962F098164}" dt="2023-02-07T18:41:21.939" v="5184"/>
          <ac:spMkLst>
            <pc:docMk/>
            <pc:sldMk cId="1340601564" sldId="362"/>
            <ac:spMk id="93" creationId="{1DEFF06B-9EEB-F7B4-8170-19931F26AE50}"/>
          </ac:spMkLst>
        </pc:spChg>
        <pc:spChg chg="mod">
          <ac:chgData name="Ορέστης Αντωνίου" userId="aa65568b-29c0-48f4-92ec-07a3c5292fa9" providerId="ADAL" clId="{1504D534-8ABE-4B6F-9EC1-DE962F098164}" dt="2023-02-07T18:41:21.939" v="5184"/>
          <ac:spMkLst>
            <pc:docMk/>
            <pc:sldMk cId="1340601564" sldId="362"/>
            <ac:spMk id="94" creationId="{24213DF7-4D14-49FE-DBB8-F642F224A106}"/>
          </ac:spMkLst>
        </pc:spChg>
        <pc:spChg chg="mod">
          <ac:chgData name="Ορέστης Αντωνίου" userId="aa65568b-29c0-48f4-92ec-07a3c5292fa9" providerId="ADAL" clId="{1504D534-8ABE-4B6F-9EC1-DE962F098164}" dt="2023-02-07T18:41:21.939" v="5184"/>
          <ac:spMkLst>
            <pc:docMk/>
            <pc:sldMk cId="1340601564" sldId="362"/>
            <ac:spMk id="95" creationId="{99265042-67D5-BC14-6527-4C1774B8175C}"/>
          </ac:spMkLst>
        </pc:spChg>
        <pc:spChg chg="mod">
          <ac:chgData name="Ορέστης Αντωνίου" userId="aa65568b-29c0-48f4-92ec-07a3c5292fa9" providerId="ADAL" clId="{1504D534-8ABE-4B6F-9EC1-DE962F098164}" dt="2023-02-07T18:41:21.939" v="5184"/>
          <ac:spMkLst>
            <pc:docMk/>
            <pc:sldMk cId="1340601564" sldId="362"/>
            <ac:spMk id="96" creationId="{5392C290-E7F1-4904-6C2E-99A5C79F86EF}"/>
          </ac:spMkLst>
        </pc:spChg>
        <pc:spChg chg="mod">
          <ac:chgData name="Ορέστης Αντωνίου" userId="aa65568b-29c0-48f4-92ec-07a3c5292fa9" providerId="ADAL" clId="{1504D534-8ABE-4B6F-9EC1-DE962F098164}" dt="2023-02-07T18:41:21.939" v="5184"/>
          <ac:spMkLst>
            <pc:docMk/>
            <pc:sldMk cId="1340601564" sldId="362"/>
            <ac:spMk id="97" creationId="{A19F8637-ACDD-35F4-C96D-DA3420DE03CB}"/>
          </ac:spMkLst>
        </pc:spChg>
        <pc:spChg chg="mod">
          <ac:chgData name="Ορέστης Αντωνίου" userId="aa65568b-29c0-48f4-92ec-07a3c5292fa9" providerId="ADAL" clId="{1504D534-8ABE-4B6F-9EC1-DE962F098164}" dt="2023-02-07T18:41:21.939" v="5184"/>
          <ac:spMkLst>
            <pc:docMk/>
            <pc:sldMk cId="1340601564" sldId="362"/>
            <ac:spMk id="98" creationId="{A4EDD065-072C-51A5-A071-FC4690382E64}"/>
          </ac:spMkLst>
        </pc:spChg>
        <pc:grpChg chg="mod">
          <ac:chgData name="Ορέστης Αντωνίου" userId="aa65568b-29c0-48f4-92ec-07a3c5292fa9" providerId="ADAL" clId="{1504D534-8ABE-4B6F-9EC1-DE962F098164}" dt="2023-02-07T18:25:00.730" v="4994" actId="164"/>
          <ac:grpSpMkLst>
            <pc:docMk/>
            <pc:sldMk cId="1340601564" sldId="362"/>
            <ac:grpSpMk id="15" creationId="{BF094AFB-D673-C8BB-A628-4238AAD593B0}"/>
          </ac:grpSpMkLst>
        </pc:grpChg>
        <pc:grpChg chg="mod">
          <ac:chgData name="Ορέστης Αντωνίου" userId="aa65568b-29c0-48f4-92ec-07a3c5292fa9" providerId="ADAL" clId="{1504D534-8ABE-4B6F-9EC1-DE962F098164}" dt="2023-02-07T18:24:52.703" v="4993" actId="164"/>
          <ac:grpSpMkLst>
            <pc:docMk/>
            <pc:sldMk cId="1340601564" sldId="362"/>
            <ac:grpSpMk id="16" creationId="{996FFCE4-7C4C-9A95-C616-49B3D82D9BDE}"/>
          </ac:grpSpMkLst>
        </pc:grpChg>
        <pc:grpChg chg="del">
          <ac:chgData name="Ορέστης Αντωνίου" userId="aa65568b-29c0-48f4-92ec-07a3c5292fa9" providerId="ADAL" clId="{1504D534-8ABE-4B6F-9EC1-DE962F098164}" dt="2023-02-07T17:53:55.365" v="4656" actId="21"/>
          <ac:grpSpMkLst>
            <pc:docMk/>
            <pc:sldMk cId="1340601564" sldId="362"/>
            <ac:grpSpMk id="47" creationId="{4A28F71C-EB4C-E417-9803-6DFF83A6B319}"/>
          </ac:grpSpMkLst>
        </pc:grpChg>
        <pc:grpChg chg="add del mod topLvl">
          <ac:chgData name="Ορέστης Αντωνίου" userId="aa65568b-29c0-48f4-92ec-07a3c5292fa9" providerId="ADAL" clId="{1504D534-8ABE-4B6F-9EC1-DE962F098164}" dt="2023-02-07T19:13:30.307" v="5345" actId="165"/>
          <ac:grpSpMkLst>
            <pc:docMk/>
            <pc:sldMk cId="1340601564" sldId="362"/>
            <ac:grpSpMk id="51" creationId="{A0A33131-FA91-B052-47DC-CDAFF3434303}"/>
          </ac:grpSpMkLst>
        </pc:grpChg>
        <pc:grpChg chg="add del mod topLvl">
          <ac:chgData name="Ορέστης Αντωνίου" userId="aa65568b-29c0-48f4-92ec-07a3c5292fa9" providerId="ADAL" clId="{1504D534-8ABE-4B6F-9EC1-DE962F098164}" dt="2023-02-07T19:13:25.992" v="5344" actId="165"/>
          <ac:grpSpMkLst>
            <pc:docMk/>
            <pc:sldMk cId="1340601564" sldId="362"/>
            <ac:grpSpMk id="52" creationId="{3AA053B6-4BAD-68C5-9314-C49CEA47F330}"/>
          </ac:grpSpMkLst>
        </pc:grpChg>
        <pc:grpChg chg="add del mod topLvl">
          <ac:chgData name="Ορέστης Αντωνίου" userId="aa65568b-29c0-48f4-92ec-07a3c5292fa9" providerId="ADAL" clId="{1504D534-8ABE-4B6F-9EC1-DE962F098164}" dt="2023-02-07T19:13:20.858" v="5343" actId="165"/>
          <ac:grpSpMkLst>
            <pc:docMk/>
            <pc:sldMk cId="1340601564" sldId="362"/>
            <ac:grpSpMk id="53" creationId="{000F371E-1FE1-8681-9C56-240EB15361A3}"/>
          </ac:grpSpMkLst>
        </pc:grpChg>
        <pc:grpChg chg="add mod">
          <ac:chgData name="Ορέστης Αντωνίου" userId="aa65568b-29c0-48f4-92ec-07a3c5292fa9" providerId="ADAL" clId="{1504D534-8ABE-4B6F-9EC1-DE962F098164}" dt="2023-02-07T18:41:18.657" v="5183" actId="165"/>
          <ac:grpSpMkLst>
            <pc:docMk/>
            <pc:sldMk cId="1340601564" sldId="362"/>
            <ac:grpSpMk id="56" creationId="{90A67B92-3B3F-41AD-A47D-37627EF933F1}"/>
          </ac:grpSpMkLst>
        </pc:grpChg>
        <pc:grpChg chg="add mod">
          <ac:chgData name="Ορέστης Αντωνίου" userId="aa65568b-29c0-48f4-92ec-07a3c5292fa9" providerId="ADAL" clId="{1504D534-8ABE-4B6F-9EC1-DE962F098164}" dt="2023-02-07T18:41:18.657" v="5183" actId="165"/>
          <ac:grpSpMkLst>
            <pc:docMk/>
            <pc:sldMk cId="1340601564" sldId="362"/>
            <ac:grpSpMk id="58" creationId="{A49ED798-51CD-268E-D22F-E11A2CF3F0C5}"/>
          </ac:grpSpMkLst>
        </pc:grpChg>
        <pc:grpChg chg="add mod topLvl">
          <ac:chgData name="Ορέστης Αντωνίου" userId="aa65568b-29c0-48f4-92ec-07a3c5292fa9" providerId="ADAL" clId="{1504D534-8ABE-4B6F-9EC1-DE962F098164}" dt="2023-02-07T19:14:05.737" v="5346" actId="164"/>
          <ac:grpSpMkLst>
            <pc:docMk/>
            <pc:sldMk cId="1340601564" sldId="362"/>
            <ac:grpSpMk id="67" creationId="{7EAE6BBF-3092-6AD9-A4D7-E87E5EF25E10}"/>
          </ac:grpSpMkLst>
        </pc:grpChg>
        <pc:grpChg chg="add mod topLvl">
          <ac:chgData name="Ορέστης Αντωνίου" userId="aa65568b-29c0-48f4-92ec-07a3c5292fa9" providerId="ADAL" clId="{1504D534-8ABE-4B6F-9EC1-DE962F098164}" dt="2023-02-07T19:15:39.612" v="5355" actId="164"/>
          <ac:grpSpMkLst>
            <pc:docMk/>
            <pc:sldMk cId="1340601564" sldId="362"/>
            <ac:grpSpMk id="68" creationId="{FD2C5448-C353-A8AE-A430-83281070BB9C}"/>
          </ac:grpSpMkLst>
        </pc:grpChg>
        <pc:grpChg chg="mod">
          <ac:chgData name="Ορέστης Αντωνίου" userId="aa65568b-29c0-48f4-92ec-07a3c5292fa9" providerId="ADAL" clId="{1504D534-8ABE-4B6F-9EC1-DE962F098164}" dt="2023-02-07T19:15:22.356" v="5354" actId="164"/>
          <ac:grpSpMkLst>
            <pc:docMk/>
            <pc:sldMk cId="1340601564" sldId="362"/>
            <ac:grpSpMk id="69" creationId="{40BF095E-747C-B5FC-D821-C7D3A4226B05}"/>
          </ac:grpSpMkLst>
        </pc:grpChg>
        <pc:grpChg chg="mod">
          <ac:chgData name="Ορέστης Αντωνίου" userId="aa65568b-29c0-48f4-92ec-07a3c5292fa9" providerId="ADAL" clId="{1504D534-8ABE-4B6F-9EC1-DE962F098164}" dt="2023-02-07T19:15:22.356" v="5354" actId="164"/>
          <ac:grpSpMkLst>
            <pc:docMk/>
            <pc:sldMk cId="1340601564" sldId="362"/>
            <ac:grpSpMk id="70" creationId="{C64D8860-6DD6-5C4E-14A3-5D583883F497}"/>
          </ac:grpSpMkLst>
        </pc:grpChg>
        <pc:grpChg chg="add del mod">
          <ac:chgData name="Ορέστης Αντωνίου" userId="aa65568b-29c0-48f4-92ec-07a3c5292fa9" providerId="ADAL" clId="{1504D534-8ABE-4B6F-9EC1-DE962F098164}" dt="2023-02-07T18:41:18.657" v="5183" actId="165"/>
          <ac:grpSpMkLst>
            <pc:docMk/>
            <pc:sldMk cId="1340601564" sldId="362"/>
            <ac:grpSpMk id="81" creationId="{B6FA9EF0-9CC5-1B41-2DDC-8F8015BDF5A3}"/>
          </ac:grpSpMkLst>
        </pc:grpChg>
        <pc:grpChg chg="add mod">
          <ac:chgData name="Ορέστης Αντωνίου" userId="aa65568b-29c0-48f4-92ec-07a3c5292fa9" providerId="ADAL" clId="{1504D534-8ABE-4B6F-9EC1-DE962F098164}" dt="2023-02-07T18:24:52.703" v="4993" actId="164"/>
          <ac:grpSpMkLst>
            <pc:docMk/>
            <pc:sldMk cId="1340601564" sldId="362"/>
            <ac:grpSpMk id="82" creationId="{4C3DC5A9-40F7-F458-46DC-3D73F5C04205}"/>
          </ac:grpSpMkLst>
        </pc:grpChg>
        <pc:grpChg chg="add mod">
          <ac:chgData name="Ορέστης Αντωνίου" userId="aa65568b-29c0-48f4-92ec-07a3c5292fa9" providerId="ADAL" clId="{1504D534-8ABE-4B6F-9EC1-DE962F098164}" dt="2023-02-07T18:25:00.730" v="4994" actId="164"/>
          <ac:grpSpMkLst>
            <pc:docMk/>
            <pc:sldMk cId="1340601564" sldId="362"/>
            <ac:grpSpMk id="83" creationId="{A9207656-AA6D-0565-308C-F8BB5A76599E}"/>
          </ac:grpSpMkLst>
        </pc:grpChg>
        <pc:grpChg chg="add del mod">
          <ac:chgData name="Ορέστης Αντωνίου" userId="aa65568b-29c0-48f4-92ec-07a3c5292fa9" providerId="ADAL" clId="{1504D534-8ABE-4B6F-9EC1-DE962F098164}" dt="2023-02-07T18:41:24.435" v="5185"/>
          <ac:grpSpMkLst>
            <pc:docMk/>
            <pc:sldMk cId="1340601564" sldId="362"/>
            <ac:grpSpMk id="86" creationId="{FF4212BB-4F69-9E0B-0E63-E3647CFDD0FE}"/>
          </ac:grpSpMkLst>
        </pc:grpChg>
        <pc:grpChg chg="mod">
          <ac:chgData name="Ορέστης Αντωνίου" userId="aa65568b-29c0-48f4-92ec-07a3c5292fa9" providerId="ADAL" clId="{1504D534-8ABE-4B6F-9EC1-DE962F098164}" dt="2023-02-07T18:41:21.939" v="5184"/>
          <ac:grpSpMkLst>
            <pc:docMk/>
            <pc:sldMk cId="1340601564" sldId="362"/>
            <ac:grpSpMk id="87" creationId="{EF6CE3AE-235F-2A6C-99E9-34D4F5A8F521}"/>
          </ac:grpSpMkLst>
        </pc:grpChg>
        <pc:grpChg chg="mod">
          <ac:chgData name="Ορέστης Αντωνίου" userId="aa65568b-29c0-48f4-92ec-07a3c5292fa9" providerId="ADAL" clId="{1504D534-8ABE-4B6F-9EC1-DE962F098164}" dt="2023-02-07T18:41:21.939" v="5184"/>
          <ac:grpSpMkLst>
            <pc:docMk/>
            <pc:sldMk cId="1340601564" sldId="362"/>
            <ac:grpSpMk id="88" creationId="{6D9287CD-AC49-858E-442E-0595AEF2C3C6}"/>
          </ac:grpSpMkLst>
        </pc:grpChg>
        <pc:grpChg chg="add mod">
          <ac:chgData name="Ορέστης Αντωνίου" userId="aa65568b-29c0-48f4-92ec-07a3c5292fa9" providerId="ADAL" clId="{1504D534-8ABE-4B6F-9EC1-DE962F098164}" dt="2023-02-07T19:14:05.737" v="5346" actId="164"/>
          <ac:grpSpMkLst>
            <pc:docMk/>
            <pc:sldMk cId="1340601564" sldId="362"/>
            <ac:grpSpMk id="99" creationId="{209DC8FE-F1CA-D358-4494-E77D51195975}"/>
          </ac:grpSpMkLst>
        </pc:grpChg>
        <pc:grpChg chg="add mod">
          <ac:chgData name="Ορέστης Αντωνίου" userId="aa65568b-29c0-48f4-92ec-07a3c5292fa9" providerId="ADAL" clId="{1504D534-8ABE-4B6F-9EC1-DE962F098164}" dt="2023-02-07T19:15:22.356" v="5354" actId="164"/>
          <ac:grpSpMkLst>
            <pc:docMk/>
            <pc:sldMk cId="1340601564" sldId="362"/>
            <ac:grpSpMk id="100" creationId="{5F80DCAA-6B09-3710-1695-2849ADB54763}"/>
          </ac:grpSpMkLst>
        </pc:grpChg>
        <pc:grpChg chg="add mod">
          <ac:chgData name="Ορέστης Αντωνίου" userId="aa65568b-29c0-48f4-92ec-07a3c5292fa9" providerId="ADAL" clId="{1504D534-8ABE-4B6F-9EC1-DE962F098164}" dt="2023-02-07T19:15:39.612" v="5355" actId="164"/>
          <ac:grpSpMkLst>
            <pc:docMk/>
            <pc:sldMk cId="1340601564" sldId="362"/>
            <ac:grpSpMk id="101" creationId="{76E65DE4-7491-00AF-0E61-B49349DBF6E8}"/>
          </ac:grpSpMkLst>
        </pc:grpChg>
        <pc:picChg chg="add mod">
          <ac:chgData name="Ορέστης Αντωνίου" userId="aa65568b-29c0-48f4-92ec-07a3c5292fa9" providerId="ADAL" clId="{1504D534-8ABE-4B6F-9EC1-DE962F098164}" dt="2023-02-26T14:15:25.082" v="19588"/>
          <ac:picMkLst>
            <pc:docMk/>
            <pc:sldMk cId="1340601564" sldId="362"/>
            <ac:picMk id="4" creationId="{6D83E659-7957-F9E3-DBCE-AB31FF391F51}"/>
          </ac:picMkLst>
        </pc:picChg>
        <pc:picChg chg="del">
          <ac:chgData name="Ορέστης Αντωνίου" userId="aa65568b-29c0-48f4-92ec-07a3c5292fa9" providerId="ADAL" clId="{1504D534-8ABE-4B6F-9EC1-DE962F098164}" dt="2023-02-26T14:13:33.967" v="19535" actId="21"/>
          <ac:picMkLst>
            <pc:docMk/>
            <pc:sldMk cId="1340601564" sldId="362"/>
            <ac:picMk id="33" creationId="{877BDD90-5013-590D-D1E7-581138A77500}"/>
          </ac:picMkLst>
        </pc:picChg>
        <pc:picChg chg="add mod topLvl">
          <ac:chgData name="Ορέστης Αντωνίου" userId="aa65568b-29c0-48f4-92ec-07a3c5292fa9" providerId="ADAL" clId="{1504D534-8ABE-4B6F-9EC1-DE962F098164}" dt="2023-02-07T19:13:30.307" v="5345" actId="165"/>
          <ac:picMkLst>
            <pc:docMk/>
            <pc:sldMk cId="1340601564" sldId="362"/>
            <ac:picMk id="37" creationId="{971A6972-1F18-8430-38F6-5152DF104CEC}"/>
          </ac:picMkLst>
        </pc:picChg>
        <pc:picChg chg="add mod topLvl">
          <ac:chgData name="Ορέστης Αντωνίου" userId="aa65568b-29c0-48f4-92ec-07a3c5292fa9" providerId="ADAL" clId="{1504D534-8ABE-4B6F-9EC1-DE962F098164}" dt="2023-02-07T19:15:39.612" v="5355" actId="164"/>
          <ac:picMkLst>
            <pc:docMk/>
            <pc:sldMk cId="1340601564" sldId="362"/>
            <ac:picMk id="50" creationId="{2D53FCE9-B468-A594-1262-C042EC8B60D9}"/>
          </ac:picMkLst>
        </pc:picChg>
      </pc:sldChg>
      <pc:sldChg chg="addSp delSp modSp add del mod">
        <pc:chgData name="Ορέστης Αντωνίου" userId="aa65568b-29c0-48f4-92ec-07a3c5292fa9" providerId="ADAL" clId="{1504D534-8ABE-4B6F-9EC1-DE962F098164}" dt="2023-02-07T19:12:02.813" v="5342" actId="2696"/>
        <pc:sldMkLst>
          <pc:docMk/>
          <pc:sldMk cId="3992654738" sldId="363"/>
        </pc:sldMkLst>
        <pc:spChg chg="add mod">
          <ac:chgData name="Ορέστης Αντωνίου" userId="aa65568b-29c0-48f4-92ec-07a3c5292fa9" providerId="ADAL" clId="{1504D534-8ABE-4B6F-9EC1-DE962F098164}" dt="2023-02-07T18:35:33.098" v="5154" actId="164"/>
          <ac:spMkLst>
            <pc:docMk/>
            <pc:sldMk cId="3992654738" sldId="363"/>
            <ac:spMk id="8" creationId="{B4221212-0405-1DD2-C00C-6E24A815FB24}"/>
          </ac:spMkLst>
        </pc:spChg>
        <pc:spChg chg="mod">
          <ac:chgData name="Ορέστης Αντωνίου" userId="aa65568b-29c0-48f4-92ec-07a3c5292fa9" providerId="ADAL" clId="{1504D534-8ABE-4B6F-9EC1-DE962F098164}" dt="2023-02-07T18:27:57.811" v="5004" actId="20577"/>
          <ac:spMkLst>
            <pc:docMk/>
            <pc:sldMk cId="3992654738" sldId="363"/>
            <ac:spMk id="17" creationId="{59B66833-5565-8D31-7B6F-B58801F33BDA}"/>
          </ac:spMkLst>
        </pc:spChg>
        <pc:spChg chg="add mod">
          <ac:chgData name="Ορέστης Αντωνίου" userId="aa65568b-29c0-48f4-92ec-07a3c5292fa9" providerId="ADAL" clId="{1504D534-8ABE-4B6F-9EC1-DE962F098164}" dt="2023-02-07T18:48:23.184" v="5302" actId="164"/>
          <ac:spMkLst>
            <pc:docMk/>
            <pc:sldMk cId="3992654738" sldId="363"/>
            <ac:spMk id="19" creationId="{3CF4EE34-10BC-4410-E12F-58496188FADB}"/>
          </ac:spMkLst>
        </pc:spChg>
        <pc:spChg chg="add del mod">
          <ac:chgData name="Ορέστης Αντωνίου" userId="aa65568b-29c0-48f4-92ec-07a3c5292fa9" providerId="ADAL" clId="{1504D534-8ABE-4B6F-9EC1-DE962F098164}" dt="2023-02-07T18:40:08.661" v="5174"/>
          <ac:spMkLst>
            <pc:docMk/>
            <pc:sldMk cId="3992654738" sldId="363"/>
            <ac:spMk id="20" creationId="{09D9C536-17BF-0E4B-8C67-E2854DF37164}"/>
          </ac:spMkLst>
        </pc:spChg>
        <pc:spChg chg="add del mod">
          <ac:chgData name="Ορέστης Αντωνίου" userId="aa65568b-29c0-48f4-92ec-07a3c5292fa9" providerId="ADAL" clId="{1504D534-8ABE-4B6F-9EC1-DE962F098164}" dt="2023-02-07T18:40:21.206" v="5176"/>
          <ac:spMkLst>
            <pc:docMk/>
            <pc:sldMk cId="3992654738" sldId="363"/>
            <ac:spMk id="21" creationId="{A6491FCC-49C6-91F9-6C36-443B986EA2EF}"/>
          </ac:spMkLst>
        </pc:spChg>
        <pc:spChg chg="add del mod">
          <ac:chgData name="Ορέστης Αντωνίου" userId="aa65568b-29c0-48f4-92ec-07a3c5292fa9" providerId="ADAL" clId="{1504D534-8ABE-4B6F-9EC1-DE962F098164}" dt="2023-02-07T18:40:45.484" v="5178"/>
          <ac:spMkLst>
            <pc:docMk/>
            <pc:sldMk cId="3992654738" sldId="363"/>
            <ac:spMk id="22" creationId="{AF20AD8E-7248-2815-1FFA-5373AE21B954}"/>
          </ac:spMkLst>
        </pc:spChg>
        <pc:spChg chg="mod">
          <ac:chgData name="Ορέστης Αντωνίου" userId="aa65568b-29c0-48f4-92ec-07a3c5292fa9" providerId="ADAL" clId="{1504D534-8ABE-4B6F-9EC1-DE962F098164}" dt="2023-02-07T18:41:49.903" v="5192" actId="165"/>
          <ac:spMkLst>
            <pc:docMk/>
            <pc:sldMk cId="3992654738" sldId="363"/>
            <ac:spMk id="26" creationId="{F1D64D6B-9C85-CF26-F336-D3E1D780D186}"/>
          </ac:spMkLst>
        </pc:spChg>
        <pc:spChg chg="mod">
          <ac:chgData name="Ορέστης Αντωνίου" userId="aa65568b-29c0-48f4-92ec-07a3c5292fa9" providerId="ADAL" clId="{1504D534-8ABE-4B6F-9EC1-DE962F098164}" dt="2023-02-07T18:41:49.903" v="5192" actId="165"/>
          <ac:spMkLst>
            <pc:docMk/>
            <pc:sldMk cId="3992654738" sldId="363"/>
            <ac:spMk id="27" creationId="{1DF5AC0E-E340-3D1B-8706-19BCBCBBB70D}"/>
          </ac:spMkLst>
        </pc:spChg>
        <pc:spChg chg="mod">
          <ac:chgData name="Ορέστης Αντωνίου" userId="aa65568b-29c0-48f4-92ec-07a3c5292fa9" providerId="ADAL" clId="{1504D534-8ABE-4B6F-9EC1-DE962F098164}" dt="2023-02-07T18:41:49.903" v="5192" actId="165"/>
          <ac:spMkLst>
            <pc:docMk/>
            <pc:sldMk cId="3992654738" sldId="363"/>
            <ac:spMk id="28" creationId="{7D0A9D06-A29A-8B0B-7C13-9A476194FF17}"/>
          </ac:spMkLst>
        </pc:spChg>
        <pc:spChg chg="mod">
          <ac:chgData name="Ορέστης Αντωνίου" userId="aa65568b-29c0-48f4-92ec-07a3c5292fa9" providerId="ADAL" clId="{1504D534-8ABE-4B6F-9EC1-DE962F098164}" dt="2023-02-07T18:41:49.903" v="5192" actId="165"/>
          <ac:spMkLst>
            <pc:docMk/>
            <pc:sldMk cId="3992654738" sldId="363"/>
            <ac:spMk id="29" creationId="{9BF0FBE2-7C5D-AE92-8163-63FF40DC95FA}"/>
          </ac:spMkLst>
        </pc:spChg>
        <pc:spChg chg="mod">
          <ac:chgData name="Ορέστης Αντωνίου" userId="aa65568b-29c0-48f4-92ec-07a3c5292fa9" providerId="ADAL" clId="{1504D534-8ABE-4B6F-9EC1-DE962F098164}" dt="2023-02-07T18:41:49.903" v="5192" actId="165"/>
          <ac:spMkLst>
            <pc:docMk/>
            <pc:sldMk cId="3992654738" sldId="363"/>
            <ac:spMk id="30" creationId="{3623EC6D-E004-35E8-027B-148D125EC9D1}"/>
          </ac:spMkLst>
        </pc:spChg>
        <pc:spChg chg="mod">
          <ac:chgData name="Ορέστης Αντωνίου" userId="aa65568b-29c0-48f4-92ec-07a3c5292fa9" providerId="ADAL" clId="{1504D534-8ABE-4B6F-9EC1-DE962F098164}" dt="2023-02-07T18:41:49.903" v="5192" actId="165"/>
          <ac:spMkLst>
            <pc:docMk/>
            <pc:sldMk cId="3992654738" sldId="363"/>
            <ac:spMk id="31" creationId="{004C15AD-30E0-60CF-A678-7B0F523964F0}"/>
          </ac:spMkLst>
        </pc:spChg>
        <pc:spChg chg="mod">
          <ac:chgData name="Ορέστης Αντωνίου" userId="aa65568b-29c0-48f4-92ec-07a3c5292fa9" providerId="ADAL" clId="{1504D534-8ABE-4B6F-9EC1-DE962F098164}" dt="2023-02-07T18:41:49.903" v="5192" actId="165"/>
          <ac:spMkLst>
            <pc:docMk/>
            <pc:sldMk cId="3992654738" sldId="363"/>
            <ac:spMk id="32" creationId="{8F2A3A0B-28F7-E12A-0B09-3DE04C3F73E4}"/>
          </ac:spMkLst>
        </pc:spChg>
        <pc:spChg chg="mod">
          <ac:chgData name="Ορέστης Αντωνίου" userId="aa65568b-29c0-48f4-92ec-07a3c5292fa9" providerId="ADAL" clId="{1504D534-8ABE-4B6F-9EC1-DE962F098164}" dt="2023-02-07T18:41:49.903" v="5192" actId="165"/>
          <ac:spMkLst>
            <pc:docMk/>
            <pc:sldMk cId="3992654738" sldId="363"/>
            <ac:spMk id="34" creationId="{3453FB7F-F8EB-2524-EAE9-304CF1A048D7}"/>
          </ac:spMkLst>
        </pc:spChg>
        <pc:spChg chg="mod topLvl">
          <ac:chgData name="Ορέστης Αντωνίου" userId="aa65568b-29c0-48f4-92ec-07a3c5292fa9" providerId="ADAL" clId="{1504D534-8ABE-4B6F-9EC1-DE962F098164}" dt="2023-02-07T18:47:38.788" v="5294" actId="208"/>
          <ac:spMkLst>
            <pc:docMk/>
            <pc:sldMk cId="3992654738" sldId="363"/>
            <ac:spMk id="35" creationId="{70E69E9A-FC31-DCFF-2E89-D03B8D57D59F}"/>
          </ac:spMkLst>
        </pc:spChg>
        <pc:spChg chg="mod topLvl">
          <ac:chgData name="Ορέστης Αντωνίου" userId="aa65568b-29c0-48f4-92ec-07a3c5292fa9" providerId="ADAL" clId="{1504D534-8ABE-4B6F-9EC1-DE962F098164}" dt="2023-02-07T18:49:17.855" v="5306" actId="113"/>
          <ac:spMkLst>
            <pc:docMk/>
            <pc:sldMk cId="3992654738" sldId="363"/>
            <ac:spMk id="36" creationId="{83CD14FD-C344-FB48-1CC1-722AAD5D0924}"/>
          </ac:spMkLst>
        </pc:spChg>
        <pc:spChg chg="mod">
          <ac:chgData name="Ορέστης Αντωνίου" userId="aa65568b-29c0-48f4-92ec-07a3c5292fa9" providerId="ADAL" clId="{1504D534-8ABE-4B6F-9EC1-DE962F098164}" dt="2023-02-07T18:27:54.898" v="5002" actId="14100"/>
          <ac:spMkLst>
            <pc:docMk/>
            <pc:sldMk cId="3992654738" sldId="363"/>
            <ac:spMk id="38" creationId="{E8C39C0D-9617-DDC0-B144-0F232ACB1464}"/>
          </ac:spMkLst>
        </pc:spChg>
        <pc:spChg chg="mod">
          <ac:chgData name="Ορέστης Αντωνίου" userId="aa65568b-29c0-48f4-92ec-07a3c5292fa9" providerId="ADAL" clId="{1504D534-8ABE-4B6F-9EC1-DE962F098164}" dt="2023-02-07T18:45:37.869" v="5281" actId="165"/>
          <ac:spMkLst>
            <pc:docMk/>
            <pc:sldMk cId="3992654738" sldId="363"/>
            <ac:spMk id="45" creationId="{9CDDECF4-2F25-150B-2F82-50CA8EABD9F7}"/>
          </ac:spMkLst>
        </pc:spChg>
        <pc:spChg chg="add del mod">
          <ac:chgData name="Ορέστης Αντωνίου" userId="aa65568b-29c0-48f4-92ec-07a3c5292fa9" providerId="ADAL" clId="{1504D534-8ABE-4B6F-9EC1-DE962F098164}" dt="2023-02-07T18:45:37.869" v="5281" actId="165"/>
          <ac:spMkLst>
            <pc:docMk/>
            <pc:sldMk cId="3992654738" sldId="363"/>
            <ac:spMk id="46" creationId="{0C520BA4-79CB-D2F9-6649-C112A1A395BD}"/>
          </ac:spMkLst>
        </pc:spChg>
        <pc:spChg chg="add del mod">
          <ac:chgData name="Ορέστης Αντωνίου" userId="aa65568b-29c0-48f4-92ec-07a3c5292fa9" providerId="ADAL" clId="{1504D534-8ABE-4B6F-9EC1-DE962F098164}" dt="2023-02-07T18:45:37.869" v="5281" actId="165"/>
          <ac:spMkLst>
            <pc:docMk/>
            <pc:sldMk cId="3992654738" sldId="363"/>
            <ac:spMk id="47" creationId="{BA69F0B9-1FCC-AF9D-A49D-15238CA98C80}"/>
          </ac:spMkLst>
        </pc:spChg>
        <pc:spChg chg="mod">
          <ac:chgData name="Ορέστης Αντωνίου" userId="aa65568b-29c0-48f4-92ec-07a3c5292fa9" providerId="ADAL" clId="{1504D534-8ABE-4B6F-9EC1-DE962F098164}" dt="2023-02-07T18:45:37.869" v="5281" actId="165"/>
          <ac:spMkLst>
            <pc:docMk/>
            <pc:sldMk cId="3992654738" sldId="363"/>
            <ac:spMk id="49" creationId="{3DBD8097-9366-D2D5-523B-4DA5F91BF096}"/>
          </ac:spMkLst>
        </pc:spChg>
        <pc:spChg chg="add del mod">
          <ac:chgData name="Ορέστης Αντωνίου" userId="aa65568b-29c0-48f4-92ec-07a3c5292fa9" providerId="ADAL" clId="{1504D534-8ABE-4B6F-9EC1-DE962F098164}" dt="2023-02-07T18:45:37.869" v="5281" actId="165"/>
          <ac:spMkLst>
            <pc:docMk/>
            <pc:sldMk cId="3992654738" sldId="363"/>
            <ac:spMk id="57" creationId="{78956DF7-48B2-1594-C1DD-56DE059AC43E}"/>
          </ac:spMkLst>
        </pc:spChg>
        <pc:spChg chg="add del mod">
          <ac:chgData name="Ορέστης Αντωνίου" userId="aa65568b-29c0-48f4-92ec-07a3c5292fa9" providerId="ADAL" clId="{1504D534-8ABE-4B6F-9EC1-DE962F098164}" dt="2023-02-07T18:45:37.869" v="5281" actId="165"/>
          <ac:spMkLst>
            <pc:docMk/>
            <pc:sldMk cId="3992654738" sldId="363"/>
            <ac:spMk id="82" creationId="{633B40F6-4625-1DBE-DDB9-D1DDEAE6D9E8}"/>
          </ac:spMkLst>
        </pc:spChg>
        <pc:spChg chg="mod">
          <ac:chgData name="Ορέστης Αντωνίου" userId="aa65568b-29c0-48f4-92ec-07a3c5292fa9" providerId="ADAL" clId="{1504D534-8ABE-4B6F-9EC1-DE962F098164}" dt="2023-02-07T18:45:37.869" v="5281" actId="165"/>
          <ac:spMkLst>
            <pc:docMk/>
            <pc:sldMk cId="3992654738" sldId="363"/>
            <ac:spMk id="84" creationId="{7E0DD682-79AB-30EC-22FD-9031048ED3BA}"/>
          </ac:spMkLst>
        </pc:spChg>
        <pc:spChg chg="mod">
          <ac:chgData name="Ορέστης Αντωνίου" userId="aa65568b-29c0-48f4-92ec-07a3c5292fa9" providerId="ADAL" clId="{1504D534-8ABE-4B6F-9EC1-DE962F098164}" dt="2023-02-07T18:45:37.869" v="5281" actId="165"/>
          <ac:spMkLst>
            <pc:docMk/>
            <pc:sldMk cId="3992654738" sldId="363"/>
            <ac:spMk id="85" creationId="{073DA65C-C804-9272-F7B6-27FB5EAA5697}"/>
          </ac:spMkLst>
        </pc:spChg>
        <pc:spChg chg="mod">
          <ac:chgData name="Ορέστης Αντωνίου" userId="aa65568b-29c0-48f4-92ec-07a3c5292fa9" providerId="ADAL" clId="{1504D534-8ABE-4B6F-9EC1-DE962F098164}" dt="2023-02-07T18:47:31.108" v="5293" actId="208"/>
          <ac:spMkLst>
            <pc:docMk/>
            <pc:sldMk cId="3992654738" sldId="363"/>
            <ac:spMk id="86" creationId="{BDAAA022-7EB3-B2F3-D94C-EB3E34AA873A}"/>
          </ac:spMkLst>
        </pc:spChg>
        <pc:spChg chg="mod">
          <ac:chgData name="Ορέστης Αντωνίου" userId="aa65568b-29c0-48f4-92ec-07a3c5292fa9" providerId="ADAL" clId="{1504D534-8ABE-4B6F-9EC1-DE962F098164}" dt="2023-02-07T18:49:31.867" v="5307" actId="113"/>
          <ac:spMkLst>
            <pc:docMk/>
            <pc:sldMk cId="3992654738" sldId="363"/>
            <ac:spMk id="87" creationId="{5AA4DB9D-2DB6-D74E-3662-837D62718B90}"/>
          </ac:spMkLst>
        </pc:spChg>
        <pc:spChg chg="add mod">
          <ac:chgData name="Ορέστης Αντωνίου" userId="aa65568b-29c0-48f4-92ec-07a3c5292fa9" providerId="ADAL" clId="{1504D534-8ABE-4B6F-9EC1-DE962F098164}" dt="2023-02-07T18:48:23.184" v="5302" actId="164"/>
          <ac:spMkLst>
            <pc:docMk/>
            <pc:sldMk cId="3992654738" sldId="363"/>
            <ac:spMk id="91" creationId="{DC2E9635-2BF3-B141-D1CF-A328B92163E1}"/>
          </ac:spMkLst>
        </pc:spChg>
        <pc:grpChg chg="add mod">
          <ac:chgData name="Ορέστης Αντωνίου" userId="aa65568b-29c0-48f4-92ec-07a3c5292fa9" providerId="ADAL" clId="{1504D534-8ABE-4B6F-9EC1-DE962F098164}" dt="2023-02-07T18:35:46.040" v="5156" actId="164"/>
          <ac:grpSpMkLst>
            <pc:docMk/>
            <pc:sldMk cId="3992654738" sldId="363"/>
            <ac:grpSpMk id="11" creationId="{1348E3BC-1433-18B2-5012-AB863323046F}"/>
          </ac:grpSpMkLst>
        </pc:grpChg>
        <pc:grpChg chg="add mod">
          <ac:chgData name="Ορέστης Αντωνίου" userId="aa65568b-29c0-48f4-92ec-07a3c5292fa9" providerId="ADAL" clId="{1504D534-8ABE-4B6F-9EC1-DE962F098164}" dt="2023-02-07T18:48:23.184" v="5302" actId="164"/>
          <ac:grpSpMkLst>
            <pc:docMk/>
            <pc:sldMk cId="3992654738" sldId="363"/>
            <ac:grpSpMk id="18" creationId="{F847BBE2-0EE1-8D0B-B927-A5E39505A200}"/>
          </ac:grpSpMkLst>
        </pc:grpChg>
        <pc:grpChg chg="add del mod">
          <ac:chgData name="Ορέστης Αντωνίου" userId="aa65568b-29c0-48f4-92ec-07a3c5292fa9" providerId="ADAL" clId="{1504D534-8ABE-4B6F-9EC1-DE962F098164}" dt="2023-02-07T18:41:49.903" v="5192" actId="165"/>
          <ac:grpSpMkLst>
            <pc:docMk/>
            <pc:sldMk cId="3992654738" sldId="363"/>
            <ac:grpSpMk id="23" creationId="{FF0C6665-E38B-E9E6-D3CD-67CE386E1547}"/>
          </ac:grpSpMkLst>
        </pc:grpChg>
        <pc:grpChg chg="del mod topLvl">
          <ac:chgData name="Ορέστης Αντωνίου" userId="aa65568b-29c0-48f4-92ec-07a3c5292fa9" providerId="ADAL" clId="{1504D534-8ABE-4B6F-9EC1-DE962F098164}" dt="2023-02-07T18:43:39.841" v="5206" actId="165"/>
          <ac:grpSpMkLst>
            <pc:docMk/>
            <pc:sldMk cId="3992654738" sldId="363"/>
            <ac:grpSpMk id="24" creationId="{8C5891FF-CAB9-82C8-E3B8-DD0EEE0DCAB0}"/>
          </ac:grpSpMkLst>
        </pc:grpChg>
        <pc:grpChg chg="mod topLvl">
          <ac:chgData name="Ορέστης Αντωνίου" userId="aa65568b-29c0-48f4-92ec-07a3c5292fa9" providerId="ADAL" clId="{1504D534-8ABE-4B6F-9EC1-DE962F098164}" dt="2023-02-07T18:44:12.807" v="5211" actId="164"/>
          <ac:grpSpMkLst>
            <pc:docMk/>
            <pc:sldMk cId="3992654738" sldId="363"/>
            <ac:grpSpMk id="25" creationId="{C4C2753C-E303-4F23-E541-1CCA75F8C135}"/>
          </ac:grpSpMkLst>
        </pc:grpChg>
        <pc:grpChg chg="add mod">
          <ac:chgData name="Ορέστης Αντωνίου" userId="aa65568b-29c0-48f4-92ec-07a3c5292fa9" providerId="ADAL" clId="{1504D534-8ABE-4B6F-9EC1-DE962F098164}" dt="2023-02-07T18:44:12.807" v="5211" actId="164"/>
          <ac:grpSpMkLst>
            <pc:docMk/>
            <pc:sldMk cId="3992654738" sldId="363"/>
            <ac:grpSpMk id="39" creationId="{7B2BED73-46B0-20A1-14F3-6C571198F038}"/>
          </ac:grpSpMkLst>
        </pc:grpChg>
        <pc:grpChg chg="add mod">
          <ac:chgData name="Ορέστης Αντωνίου" userId="aa65568b-29c0-48f4-92ec-07a3c5292fa9" providerId="ADAL" clId="{1504D534-8ABE-4B6F-9EC1-DE962F098164}" dt="2023-02-07T18:48:30.297" v="5303" actId="164"/>
          <ac:grpSpMkLst>
            <pc:docMk/>
            <pc:sldMk cId="3992654738" sldId="363"/>
            <ac:grpSpMk id="41" creationId="{119BC09D-1C47-417D-4D99-078E76A549A7}"/>
          </ac:grpSpMkLst>
        </pc:grpChg>
        <pc:grpChg chg="add del mod">
          <ac:chgData name="Ορέστης Αντωνίου" userId="aa65568b-29c0-48f4-92ec-07a3c5292fa9" providerId="ADAL" clId="{1504D534-8ABE-4B6F-9EC1-DE962F098164}" dt="2023-02-07T18:45:37.869" v="5281" actId="165"/>
          <ac:grpSpMkLst>
            <pc:docMk/>
            <pc:sldMk cId="3992654738" sldId="363"/>
            <ac:grpSpMk id="42" creationId="{129EA2B4-4F3B-3B24-6E17-47B427C7AECC}"/>
          </ac:grpSpMkLst>
        </pc:grpChg>
        <pc:grpChg chg="mod topLvl">
          <ac:chgData name="Ορέστης Αντωνίου" userId="aa65568b-29c0-48f4-92ec-07a3c5292fa9" providerId="ADAL" clId="{1504D534-8ABE-4B6F-9EC1-DE962F098164}" dt="2023-02-07T18:47:03.472" v="5292" actId="164"/>
          <ac:grpSpMkLst>
            <pc:docMk/>
            <pc:sldMk cId="3992654738" sldId="363"/>
            <ac:grpSpMk id="43" creationId="{BC82B8C4-09BC-6862-802C-518ACFE89F80}"/>
          </ac:grpSpMkLst>
        </pc:grpChg>
        <pc:grpChg chg="del mod topLvl">
          <ac:chgData name="Ορέστης Αντωνίου" userId="aa65568b-29c0-48f4-92ec-07a3c5292fa9" providerId="ADAL" clId="{1504D534-8ABE-4B6F-9EC1-DE962F098164}" dt="2023-02-07T18:45:44.655" v="5282" actId="21"/>
          <ac:grpSpMkLst>
            <pc:docMk/>
            <pc:sldMk cId="3992654738" sldId="363"/>
            <ac:grpSpMk id="44" creationId="{F43C550D-D873-8982-B21E-D449CA7B1282}"/>
          </ac:grpSpMkLst>
        </pc:grpChg>
        <pc:grpChg chg="del">
          <ac:chgData name="Ορέστης Αντωνίου" userId="aa65568b-29c0-48f4-92ec-07a3c5292fa9" providerId="ADAL" clId="{1504D534-8ABE-4B6F-9EC1-DE962F098164}" dt="2023-02-07T18:26:19.415" v="5000" actId="21"/>
          <ac:grpSpMkLst>
            <pc:docMk/>
            <pc:sldMk cId="3992654738" sldId="363"/>
            <ac:grpSpMk id="81" creationId="{B6FA9EF0-9CC5-1B41-2DDC-8F8015BDF5A3}"/>
          </ac:grpSpMkLst>
        </pc:grpChg>
        <pc:grpChg chg="add mod">
          <ac:chgData name="Ορέστης Αντωνίου" userId="aa65568b-29c0-48f4-92ec-07a3c5292fa9" providerId="ADAL" clId="{1504D534-8ABE-4B6F-9EC1-DE962F098164}" dt="2023-02-07T18:48:30.297" v="5303" actId="164"/>
          <ac:grpSpMkLst>
            <pc:docMk/>
            <pc:sldMk cId="3992654738" sldId="363"/>
            <ac:grpSpMk id="90" creationId="{7E336159-914A-309D-1F24-7DA6B2747E63}"/>
          </ac:grpSpMkLst>
        </pc:grpChg>
        <pc:grpChg chg="add mod">
          <ac:chgData name="Ορέστης Αντωνίου" userId="aa65568b-29c0-48f4-92ec-07a3c5292fa9" providerId="ADAL" clId="{1504D534-8ABE-4B6F-9EC1-DE962F098164}" dt="2023-02-07T18:48:36.878" v="5304" actId="164"/>
          <ac:grpSpMkLst>
            <pc:docMk/>
            <pc:sldMk cId="3992654738" sldId="363"/>
            <ac:grpSpMk id="92" creationId="{EC54E1C7-D4EF-5945-D470-EF4307D4BE98}"/>
          </ac:grpSpMkLst>
        </pc:grpChg>
        <pc:grpChg chg="add mod">
          <ac:chgData name="Ορέστης Αντωνίου" userId="aa65568b-29c0-48f4-92ec-07a3c5292fa9" providerId="ADAL" clId="{1504D534-8ABE-4B6F-9EC1-DE962F098164}" dt="2023-02-07T18:48:36.878" v="5304" actId="164"/>
          <ac:grpSpMkLst>
            <pc:docMk/>
            <pc:sldMk cId="3992654738" sldId="363"/>
            <ac:grpSpMk id="93" creationId="{96B703FF-7F16-7D9F-DA21-DAE0482E8599}"/>
          </ac:grpSpMkLst>
        </pc:grpChg>
        <pc:grpChg chg="add mod">
          <ac:chgData name="Ορέστης Αντωνίου" userId="aa65568b-29c0-48f4-92ec-07a3c5292fa9" providerId="ADAL" clId="{1504D534-8ABE-4B6F-9EC1-DE962F098164}" dt="2023-02-07T18:49:39.789" v="5309" actId="1076"/>
          <ac:grpSpMkLst>
            <pc:docMk/>
            <pc:sldMk cId="3992654738" sldId="363"/>
            <ac:grpSpMk id="94" creationId="{39AAEDBB-97A6-8A6C-1664-5EAC98EE7D00}"/>
          </ac:grpSpMkLst>
        </pc:grpChg>
        <pc:picChg chg="add mod modCrop">
          <ac:chgData name="Ορέστης Αντωνίου" userId="aa65568b-29c0-48f4-92ec-07a3c5292fa9" providerId="ADAL" clId="{1504D534-8ABE-4B6F-9EC1-DE962F098164}" dt="2023-02-07T18:35:33.098" v="5154" actId="164"/>
          <ac:picMkLst>
            <pc:docMk/>
            <pc:sldMk cId="3992654738" sldId="363"/>
            <ac:picMk id="7" creationId="{F8779BC4-2FDC-3BCC-65C5-8FDD10D8A1D6}"/>
          </ac:picMkLst>
        </pc:picChg>
        <pc:picChg chg="add mod">
          <ac:chgData name="Ορέστης Αντωνίου" userId="aa65568b-29c0-48f4-92ec-07a3c5292fa9" providerId="ADAL" clId="{1504D534-8ABE-4B6F-9EC1-DE962F098164}" dt="2023-02-07T18:35:46.040" v="5156" actId="164"/>
          <ac:picMkLst>
            <pc:docMk/>
            <pc:sldMk cId="3992654738" sldId="363"/>
            <ac:picMk id="10" creationId="{B31C6823-3E8F-EA5E-FBA6-012B5F2C371B}"/>
          </ac:picMkLst>
        </pc:picChg>
        <pc:picChg chg="add del mod">
          <ac:chgData name="Ορέστης Αντωνίου" userId="aa65568b-29c0-48f4-92ec-07a3c5292fa9" providerId="ADAL" clId="{1504D534-8ABE-4B6F-9EC1-DE962F098164}" dt="2023-02-07T18:46:31.385" v="5288"/>
          <ac:picMkLst>
            <pc:docMk/>
            <pc:sldMk cId="3992654738" sldId="363"/>
            <ac:picMk id="88" creationId="{06223403-F971-495E-4A1A-B27A5A366B1A}"/>
          </ac:picMkLst>
        </pc:picChg>
        <pc:picChg chg="add mod">
          <ac:chgData name="Ορέστης Αντωνίου" userId="aa65568b-29c0-48f4-92ec-07a3c5292fa9" providerId="ADAL" clId="{1504D534-8ABE-4B6F-9EC1-DE962F098164}" dt="2023-02-07T18:49:49.318" v="5313" actId="1037"/>
          <ac:picMkLst>
            <pc:docMk/>
            <pc:sldMk cId="3992654738" sldId="363"/>
            <ac:picMk id="89" creationId="{55AB746F-023E-5284-42E7-467B3257F4D9}"/>
          </ac:picMkLst>
        </pc:picChg>
      </pc:sldChg>
      <pc:sldChg chg="addSp delSp modSp add mod modAnim">
        <pc:chgData name="Ορέστης Αντωνίου" userId="aa65568b-29c0-48f4-92ec-07a3c5292fa9" providerId="ADAL" clId="{1504D534-8ABE-4B6F-9EC1-DE962F098164}" dt="2023-02-26T14:15:26.292" v="19589"/>
        <pc:sldMkLst>
          <pc:docMk/>
          <pc:sldMk cId="245864236" sldId="364"/>
        </pc:sldMkLst>
        <pc:spChg chg="mod topLvl">
          <ac:chgData name="Ορέστης Αντωνίου" userId="aa65568b-29c0-48f4-92ec-07a3c5292fa9" providerId="ADAL" clId="{1504D534-8ABE-4B6F-9EC1-DE962F098164}" dt="2023-02-07T18:59:51.872" v="5318" actId="165"/>
          <ac:spMkLst>
            <pc:docMk/>
            <pc:sldMk cId="245864236" sldId="364"/>
            <ac:spMk id="8" creationId="{B4221212-0405-1DD2-C00C-6E24A815FB24}"/>
          </ac:spMkLst>
        </pc:spChg>
        <pc:spChg chg="mod topLvl">
          <ac:chgData name="Ορέστης Αντωνίου" userId="aa65568b-29c0-48f4-92ec-07a3c5292fa9" providerId="ADAL" clId="{1504D534-8ABE-4B6F-9EC1-DE962F098164}" dt="2023-02-07T19:02:40.111" v="5326" actId="164"/>
          <ac:spMkLst>
            <pc:docMk/>
            <pc:sldMk cId="245864236" sldId="364"/>
            <ac:spMk id="19" creationId="{3CF4EE34-10BC-4410-E12F-58496188FADB}"/>
          </ac:spMkLst>
        </pc:spChg>
        <pc:spChg chg="add mod">
          <ac:chgData name="Ορέστης Αντωνίου" userId="aa65568b-29c0-48f4-92ec-07a3c5292fa9" providerId="ADAL" clId="{1504D534-8ABE-4B6F-9EC1-DE962F098164}" dt="2023-02-07T19:39:42.447" v="5647" actId="1076"/>
          <ac:spMkLst>
            <pc:docMk/>
            <pc:sldMk cId="245864236" sldId="364"/>
            <ac:spMk id="21" creationId="{87437B8D-09B7-85F1-74B4-66FDF39159A0}"/>
          </ac:spMkLst>
        </pc:spChg>
        <pc:spChg chg="mod">
          <ac:chgData name="Ορέστης Αντωνίου" userId="aa65568b-29c0-48f4-92ec-07a3c5292fa9" providerId="ADAL" clId="{1504D534-8ABE-4B6F-9EC1-DE962F098164}" dt="2023-02-07T19:02:28.580" v="5325" actId="165"/>
          <ac:spMkLst>
            <pc:docMk/>
            <pc:sldMk cId="245864236" sldId="364"/>
            <ac:spMk id="26" creationId="{F1D64D6B-9C85-CF26-F336-D3E1D780D186}"/>
          </ac:spMkLst>
        </pc:spChg>
        <pc:spChg chg="mod">
          <ac:chgData name="Ορέστης Αντωνίου" userId="aa65568b-29c0-48f4-92ec-07a3c5292fa9" providerId="ADAL" clId="{1504D534-8ABE-4B6F-9EC1-DE962F098164}" dt="2023-02-07T19:02:28.580" v="5325" actId="165"/>
          <ac:spMkLst>
            <pc:docMk/>
            <pc:sldMk cId="245864236" sldId="364"/>
            <ac:spMk id="27" creationId="{1DF5AC0E-E340-3D1B-8706-19BCBCBBB70D}"/>
          </ac:spMkLst>
        </pc:spChg>
        <pc:spChg chg="mod">
          <ac:chgData name="Ορέστης Αντωνίου" userId="aa65568b-29c0-48f4-92ec-07a3c5292fa9" providerId="ADAL" clId="{1504D534-8ABE-4B6F-9EC1-DE962F098164}" dt="2023-02-07T19:02:28.580" v="5325" actId="165"/>
          <ac:spMkLst>
            <pc:docMk/>
            <pc:sldMk cId="245864236" sldId="364"/>
            <ac:spMk id="28" creationId="{7D0A9D06-A29A-8B0B-7C13-9A476194FF17}"/>
          </ac:spMkLst>
        </pc:spChg>
        <pc:spChg chg="mod">
          <ac:chgData name="Ορέστης Αντωνίου" userId="aa65568b-29c0-48f4-92ec-07a3c5292fa9" providerId="ADAL" clId="{1504D534-8ABE-4B6F-9EC1-DE962F098164}" dt="2023-02-07T19:02:28.580" v="5325" actId="165"/>
          <ac:spMkLst>
            <pc:docMk/>
            <pc:sldMk cId="245864236" sldId="364"/>
            <ac:spMk id="29" creationId="{9BF0FBE2-7C5D-AE92-8163-63FF40DC95FA}"/>
          </ac:spMkLst>
        </pc:spChg>
        <pc:spChg chg="mod">
          <ac:chgData name="Ορέστης Αντωνίου" userId="aa65568b-29c0-48f4-92ec-07a3c5292fa9" providerId="ADAL" clId="{1504D534-8ABE-4B6F-9EC1-DE962F098164}" dt="2023-02-07T19:02:28.580" v="5325" actId="165"/>
          <ac:spMkLst>
            <pc:docMk/>
            <pc:sldMk cId="245864236" sldId="364"/>
            <ac:spMk id="30" creationId="{3623EC6D-E004-35E8-027B-148D125EC9D1}"/>
          </ac:spMkLst>
        </pc:spChg>
        <pc:spChg chg="mod">
          <ac:chgData name="Ορέστης Αντωνίου" userId="aa65568b-29c0-48f4-92ec-07a3c5292fa9" providerId="ADAL" clId="{1504D534-8ABE-4B6F-9EC1-DE962F098164}" dt="2023-02-07T19:02:28.580" v="5325" actId="165"/>
          <ac:spMkLst>
            <pc:docMk/>
            <pc:sldMk cId="245864236" sldId="364"/>
            <ac:spMk id="31" creationId="{004C15AD-30E0-60CF-A678-7B0F523964F0}"/>
          </ac:spMkLst>
        </pc:spChg>
        <pc:spChg chg="mod">
          <ac:chgData name="Ορέστης Αντωνίου" userId="aa65568b-29c0-48f4-92ec-07a3c5292fa9" providerId="ADAL" clId="{1504D534-8ABE-4B6F-9EC1-DE962F098164}" dt="2023-02-07T19:02:28.580" v="5325" actId="165"/>
          <ac:spMkLst>
            <pc:docMk/>
            <pc:sldMk cId="245864236" sldId="364"/>
            <ac:spMk id="32" creationId="{8F2A3A0B-28F7-E12A-0B09-3DE04C3F73E4}"/>
          </ac:spMkLst>
        </pc:spChg>
        <pc:spChg chg="mod">
          <ac:chgData name="Ορέστης Αντωνίου" userId="aa65568b-29c0-48f4-92ec-07a3c5292fa9" providerId="ADAL" clId="{1504D534-8ABE-4B6F-9EC1-DE962F098164}" dt="2023-02-07T19:02:28.580" v="5325" actId="165"/>
          <ac:spMkLst>
            <pc:docMk/>
            <pc:sldMk cId="245864236" sldId="364"/>
            <ac:spMk id="34" creationId="{3453FB7F-F8EB-2524-EAE9-304CF1A048D7}"/>
          </ac:spMkLst>
        </pc:spChg>
        <pc:spChg chg="mod">
          <ac:chgData name="Ορέστης Αντωνίου" userId="aa65568b-29c0-48f4-92ec-07a3c5292fa9" providerId="ADAL" clId="{1504D534-8ABE-4B6F-9EC1-DE962F098164}" dt="2023-02-07T19:02:28.580" v="5325" actId="165"/>
          <ac:spMkLst>
            <pc:docMk/>
            <pc:sldMk cId="245864236" sldId="364"/>
            <ac:spMk id="35" creationId="{70E69E9A-FC31-DCFF-2E89-D03B8D57D59F}"/>
          </ac:spMkLst>
        </pc:spChg>
        <pc:spChg chg="mod">
          <ac:chgData name="Ορέστης Αντωνίου" userId="aa65568b-29c0-48f4-92ec-07a3c5292fa9" providerId="ADAL" clId="{1504D534-8ABE-4B6F-9EC1-DE962F098164}" dt="2023-02-07T19:02:28.580" v="5325" actId="165"/>
          <ac:spMkLst>
            <pc:docMk/>
            <pc:sldMk cId="245864236" sldId="364"/>
            <ac:spMk id="36" creationId="{83CD14FD-C344-FB48-1CC1-722AAD5D0924}"/>
          </ac:spMkLst>
        </pc:spChg>
        <pc:spChg chg="mod">
          <ac:chgData name="Ορέστης Αντωνίου" userId="aa65568b-29c0-48f4-92ec-07a3c5292fa9" providerId="ADAL" clId="{1504D534-8ABE-4B6F-9EC1-DE962F098164}" dt="2023-02-07T19:02:28.580" v="5325" actId="165"/>
          <ac:spMkLst>
            <pc:docMk/>
            <pc:sldMk cId="245864236" sldId="364"/>
            <ac:spMk id="86" creationId="{BDAAA022-7EB3-B2F3-D94C-EB3E34AA873A}"/>
          </ac:spMkLst>
        </pc:spChg>
        <pc:spChg chg="mod">
          <ac:chgData name="Ορέστης Αντωνίου" userId="aa65568b-29c0-48f4-92ec-07a3c5292fa9" providerId="ADAL" clId="{1504D534-8ABE-4B6F-9EC1-DE962F098164}" dt="2023-02-07T19:02:28.580" v="5325" actId="165"/>
          <ac:spMkLst>
            <pc:docMk/>
            <pc:sldMk cId="245864236" sldId="364"/>
            <ac:spMk id="87" creationId="{5AA4DB9D-2DB6-D74E-3662-837D62718B90}"/>
          </ac:spMkLst>
        </pc:spChg>
        <pc:spChg chg="mod topLvl">
          <ac:chgData name="Ορέστης Αντωνίου" userId="aa65568b-29c0-48f4-92ec-07a3c5292fa9" providerId="ADAL" clId="{1504D534-8ABE-4B6F-9EC1-DE962F098164}" dt="2023-02-07T19:03:08.280" v="5328" actId="164"/>
          <ac:spMkLst>
            <pc:docMk/>
            <pc:sldMk cId="245864236" sldId="364"/>
            <ac:spMk id="91" creationId="{DC2E9635-2BF3-B141-D1CF-A328B92163E1}"/>
          </ac:spMkLst>
        </pc:spChg>
        <pc:grpChg chg="add mod">
          <ac:chgData name="Ορέστης Αντωνίου" userId="aa65568b-29c0-48f4-92ec-07a3c5292fa9" providerId="ADAL" clId="{1504D534-8ABE-4B6F-9EC1-DE962F098164}" dt="2023-02-07T19:01:10.767" v="5321" actId="164"/>
          <ac:grpSpMkLst>
            <pc:docMk/>
            <pc:sldMk cId="245864236" sldId="364"/>
            <ac:grpSpMk id="4" creationId="{C46367B8-5B74-9AF7-B82A-DF61D926208C}"/>
          </ac:grpSpMkLst>
        </pc:grpChg>
        <pc:grpChg chg="add mod">
          <ac:chgData name="Ορέστης Αντωνίου" userId="aa65568b-29c0-48f4-92ec-07a3c5292fa9" providerId="ADAL" clId="{1504D534-8ABE-4B6F-9EC1-DE962F098164}" dt="2023-02-07T19:02:40.111" v="5326" actId="164"/>
          <ac:grpSpMkLst>
            <pc:docMk/>
            <pc:sldMk cId="245864236" sldId="364"/>
            <ac:grpSpMk id="9" creationId="{C2724BB4-28A6-920C-A1F9-34FBB4D79A57}"/>
          </ac:grpSpMkLst>
        </pc:grpChg>
        <pc:grpChg chg="del mod topLvl">
          <ac:chgData name="Ορέστης Αντωνίου" userId="aa65568b-29c0-48f4-92ec-07a3c5292fa9" providerId="ADAL" clId="{1504D534-8ABE-4B6F-9EC1-DE962F098164}" dt="2023-02-07T18:59:51.872" v="5318" actId="165"/>
          <ac:grpSpMkLst>
            <pc:docMk/>
            <pc:sldMk cId="245864236" sldId="364"/>
            <ac:grpSpMk id="11" creationId="{1348E3BC-1433-18B2-5012-AB863323046F}"/>
          </ac:grpSpMkLst>
        </pc:grpChg>
        <pc:grpChg chg="del mod topLvl">
          <ac:chgData name="Ορέστης Αντωνίου" userId="aa65568b-29c0-48f4-92ec-07a3c5292fa9" providerId="ADAL" clId="{1504D534-8ABE-4B6F-9EC1-DE962F098164}" dt="2023-02-07T18:59:48.369" v="5317" actId="165"/>
          <ac:grpSpMkLst>
            <pc:docMk/>
            <pc:sldMk cId="245864236" sldId="364"/>
            <ac:grpSpMk id="18" creationId="{F847BBE2-0EE1-8D0B-B927-A5E39505A200}"/>
          </ac:grpSpMkLst>
        </pc:grpChg>
        <pc:grpChg chg="add mod">
          <ac:chgData name="Ορέστης Αντωνίου" userId="aa65568b-29c0-48f4-92ec-07a3c5292fa9" providerId="ADAL" clId="{1504D534-8ABE-4B6F-9EC1-DE962F098164}" dt="2023-02-07T19:03:08.280" v="5328" actId="164"/>
          <ac:grpSpMkLst>
            <pc:docMk/>
            <pc:sldMk cId="245864236" sldId="364"/>
            <ac:grpSpMk id="20" creationId="{AD19B2CA-60A3-869B-A23B-A5742E502F63}"/>
          </ac:grpSpMkLst>
        </pc:grpChg>
        <pc:grpChg chg="mod">
          <ac:chgData name="Ορέστης Αντωνίου" userId="aa65568b-29c0-48f4-92ec-07a3c5292fa9" providerId="ADAL" clId="{1504D534-8ABE-4B6F-9EC1-DE962F098164}" dt="2023-02-07T19:02:28.580" v="5325" actId="165"/>
          <ac:grpSpMkLst>
            <pc:docMk/>
            <pc:sldMk cId="245864236" sldId="364"/>
            <ac:grpSpMk id="25" creationId="{C4C2753C-E303-4F23-E541-1CCA75F8C135}"/>
          </ac:grpSpMkLst>
        </pc:grpChg>
        <pc:grpChg chg="mod">
          <ac:chgData name="Ορέστης Αντωνίου" userId="aa65568b-29c0-48f4-92ec-07a3c5292fa9" providerId="ADAL" clId="{1504D534-8ABE-4B6F-9EC1-DE962F098164}" dt="2023-02-07T19:02:28.580" v="5325" actId="165"/>
          <ac:grpSpMkLst>
            <pc:docMk/>
            <pc:sldMk cId="245864236" sldId="364"/>
            <ac:grpSpMk id="39" creationId="{7B2BED73-46B0-20A1-14F3-6C571198F038}"/>
          </ac:grpSpMkLst>
        </pc:grpChg>
        <pc:grpChg chg="mod topLvl">
          <ac:chgData name="Ορέστης Αντωνίου" userId="aa65568b-29c0-48f4-92ec-07a3c5292fa9" providerId="ADAL" clId="{1504D534-8ABE-4B6F-9EC1-DE962F098164}" dt="2023-02-07T19:02:40.111" v="5326" actId="164"/>
          <ac:grpSpMkLst>
            <pc:docMk/>
            <pc:sldMk cId="245864236" sldId="364"/>
            <ac:grpSpMk id="41" creationId="{119BC09D-1C47-417D-4D99-078E76A549A7}"/>
          </ac:grpSpMkLst>
        </pc:grpChg>
        <pc:grpChg chg="mod">
          <ac:chgData name="Ορέστης Αντωνίου" userId="aa65568b-29c0-48f4-92ec-07a3c5292fa9" providerId="ADAL" clId="{1504D534-8ABE-4B6F-9EC1-DE962F098164}" dt="2023-02-07T19:02:28.580" v="5325" actId="165"/>
          <ac:grpSpMkLst>
            <pc:docMk/>
            <pc:sldMk cId="245864236" sldId="364"/>
            <ac:grpSpMk id="43" creationId="{BC82B8C4-09BC-6862-802C-518ACFE89F80}"/>
          </ac:grpSpMkLst>
        </pc:grpChg>
        <pc:grpChg chg="mod topLvl">
          <ac:chgData name="Ορέστης Αντωνίου" userId="aa65568b-29c0-48f4-92ec-07a3c5292fa9" providerId="ADAL" clId="{1504D534-8ABE-4B6F-9EC1-DE962F098164}" dt="2023-02-07T19:03:08.280" v="5328" actId="164"/>
          <ac:grpSpMkLst>
            <pc:docMk/>
            <pc:sldMk cId="245864236" sldId="364"/>
            <ac:grpSpMk id="90" creationId="{7E336159-914A-309D-1F24-7DA6B2747E63}"/>
          </ac:grpSpMkLst>
        </pc:grpChg>
        <pc:grpChg chg="del mod topLvl">
          <ac:chgData name="Ορέστης Αντωνίου" userId="aa65568b-29c0-48f4-92ec-07a3c5292fa9" providerId="ADAL" clId="{1504D534-8ABE-4B6F-9EC1-DE962F098164}" dt="2023-02-07T18:59:44.446" v="5316" actId="165"/>
          <ac:grpSpMkLst>
            <pc:docMk/>
            <pc:sldMk cId="245864236" sldId="364"/>
            <ac:grpSpMk id="92" creationId="{EC54E1C7-D4EF-5945-D470-EF4307D4BE98}"/>
          </ac:grpSpMkLst>
        </pc:grpChg>
        <pc:grpChg chg="del mod topLvl">
          <ac:chgData name="Ορέστης Αντωνίου" userId="aa65568b-29c0-48f4-92ec-07a3c5292fa9" providerId="ADAL" clId="{1504D534-8ABE-4B6F-9EC1-DE962F098164}" dt="2023-02-07T19:02:28.580" v="5325" actId="165"/>
          <ac:grpSpMkLst>
            <pc:docMk/>
            <pc:sldMk cId="245864236" sldId="364"/>
            <ac:grpSpMk id="93" creationId="{96B703FF-7F16-7D9F-DA21-DAE0482E8599}"/>
          </ac:grpSpMkLst>
        </pc:grpChg>
        <pc:grpChg chg="del">
          <ac:chgData name="Ορέστης Αντωνίου" userId="aa65568b-29c0-48f4-92ec-07a3c5292fa9" providerId="ADAL" clId="{1504D534-8ABE-4B6F-9EC1-DE962F098164}" dt="2023-02-07T18:59:36.376" v="5315" actId="165"/>
          <ac:grpSpMkLst>
            <pc:docMk/>
            <pc:sldMk cId="245864236" sldId="364"/>
            <ac:grpSpMk id="94" creationId="{39AAEDBB-97A6-8A6C-1664-5EAC98EE7D00}"/>
          </ac:grpSpMkLst>
        </pc:grpChg>
        <pc:picChg chg="add mod">
          <ac:chgData name="Ορέστης Αντωνίου" userId="aa65568b-29c0-48f4-92ec-07a3c5292fa9" providerId="ADAL" clId="{1504D534-8ABE-4B6F-9EC1-DE962F098164}" dt="2023-02-26T14:15:26.292" v="19589"/>
          <ac:picMkLst>
            <pc:docMk/>
            <pc:sldMk cId="245864236" sldId="364"/>
            <ac:picMk id="4" creationId="{3F19167D-053E-FABE-537B-887DBC185796}"/>
          </ac:picMkLst>
        </pc:picChg>
        <pc:picChg chg="mod topLvl">
          <ac:chgData name="Ορέστης Αντωνίου" userId="aa65568b-29c0-48f4-92ec-07a3c5292fa9" providerId="ADAL" clId="{1504D534-8ABE-4B6F-9EC1-DE962F098164}" dt="2023-02-07T18:59:51.872" v="5318" actId="165"/>
          <ac:picMkLst>
            <pc:docMk/>
            <pc:sldMk cId="245864236" sldId="364"/>
            <ac:picMk id="7" creationId="{F8779BC4-2FDC-3BCC-65C5-8FDD10D8A1D6}"/>
          </ac:picMkLst>
        </pc:picChg>
        <pc:picChg chg="mod topLvl">
          <ac:chgData name="Ορέστης Αντωνίου" userId="aa65568b-29c0-48f4-92ec-07a3c5292fa9" providerId="ADAL" clId="{1504D534-8ABE-4B6F-9EC1-DE962F098164}" dt="2023-02-07T19:02:40.111" v="5326" actId="164"/>
          <ac:picMkLst>
            <pc:docMk/>
            <pc:sldMk cId="245864236" sldId="364"/>
            <ac:picMk id="10" creationId="{B31C6823-3E8F-EA5E-FBA6-012B5F2C371B}"/>
          </ac:picMkLst>
        </pc:picChg>
        <pc:picChg chg="del">
          <ac:chgData name="Ορέστης Αντωνίου" userId="aa65568b-29c0-48f4-92ec-07a3c5292fa9" providerId="ADAL" clId="{1504D534-8ABE-4B6F-9EC1-DE962F098164}" dt="2023-02-26T14:13:35.708" v="19536" actId="21"/>
          <ac:picMkLst>
            <pc:docMk/>
            <pc:sldMk cId="245864236" sldId="364"/>
            <ac:picMk id="33" creationId="{877BDD90-5013-590D-D1E7-581138A77500}"/>
          </ac:picMkLst>
        </pc:picChg>
        <pc:picChg chg="mod">
          <ac:chgData name="Ορέστης Αντωνίου" userId="aa65568b-29c0-48f4-92ec-07a3c5292fa9" providerId="ADAL" clId="{1504D534-8ABE-4B6F-9EC1-DE962F098164}" dt="2023-02-07T19:02:28.580" v="5325" actId="165"/>
          <ac:picMkLst>
            <pc:docMk/>
            <pc:sldMk cId="245864236" sldId="364"/>
            <ac:picMk id="89" creationId="{55AB746F-023E-5284-42E7-467B3257F4D9}"/>
          </ac:picMkLst>
        </pc:picChg>
      </pc:sldChg>
      <pc:sldChg chg="addSp delSp modSp add mod delAnim modAnim">
        <pc:chgData name="Ορέστης Αντωνίου" userId="aa65568b-29c0-48f4-92ec-07a3c5292fa9" providerId="ADAL" clId="{1504D534-8ABE-4B6F-9EC1-DE962F098164}" dt="2023-02-26T14:15:27.890" v="19590"/>
        <pc:sldMkLst>
          <pc:docMk/>
          <pc:sldMk cId="3915643265" sldId="365"/>
        </pc:sldMkLst>
        <pc:spChg chg="add mod ord">
          <ac:chgData name="Ορέστης Αντωνίου" userId="aa65568b-29c0-48f4-92ec-07a3c5292fa9" providerId="ADAL" clId="{1504D534-8ABE-4B6F-9EC1-DE962F098164}" dt="2023-02-12T08:32:04.173" v="6883" actId="170"/>
          <ac:spMkLst>
            <pc:docMk/>
            <pc:sldMk cId="3915643265" sldId="365"/>
            <ac:spMk id="8" creationId="{79E6C4FA-9F69-40B7-162E-BA51712DEB4C}"/>
          </ac:spMkLst>
        </pc:spChg>
        <pc:spChg chg="del">
          <ac:chgData name="Ορέστης Αντωνίου" userId="aa65568b-29c0-48f4-92ec-07a3c5292fa9" providerId="ADAL" clId="{1504D534-8ABE-4B6F-9EC1-DE962F098164}" dt="2023-02-07T19:40:50.108" v="5653" actId="21"/>
          <ac:spMkLst>
            <pc:docMk/>
            <pc:sldMk cId="3915643265" sldId="365"/>
            <ac:spMk id="8" creationId="{B4221212-0405-1DD2-C00C-6E24A815FB24}"/>
          </ac:spMkLst>
        </pc:spChg>
        <pc:spChg chg="mod">
          <ac:chgData name="Ορέστης Αντωνίου" userId="aa65568b-29c0-48f4-92ec-07a3c5292fa9" providerId="ADAL" clId="{1504D534-8ABE-4B6F-9EC1-DE962F098164}" dt="2023-02-07T19:41:01.970" v="5657" actId="20577"/>
          <ac:spMkLst>
            <pc:docMk/>
            <pc:sldMk cId="3915643265" sldId="365"/>
            <ac:spMk id="17" creationId="{59B66833-5565-8D31-7B6F-B58801F33BDA}"/>
          </ac:spMkLst>
        </pc:spChg>
        <pc:spChg chg="del">
          <ac:chgData name="Ορέστης Αντωνίου" userId="aa65568b-29c0-48f4-92ec-07a3c5292fa9" providerId="ADAL" clId="{1504D534-8ABE-4B6F-9EC1-DE962F098164}" dt="2023-02-07T19:40:44.352" v="5652" actId="21"/>
          <ac:spMkLst>
            <pc:docMk/>
            <pc:sldMk cId="3915643265" sldId="365"/>
            <ac:spMk id="21" creationId="{87437B8D-09B7-85F1-74B4-66FDF39159A0}"/>
          </ac:spMkLst>
        </pc:spChg>
        <pc:spChg chg="add del mod">
          <ac:chgData name="Ορέστης Αντωνίου" userId="aa65568b-29c0-48f4-92ec-07a3c5292fa9" providerId="ADAL" clId="{1504D534-8ABE-4B6F-9EC1-DE962F098164}" dt="2023-02-12T08:05:32.262" v="6281"/>
          <ac:spMkLst>
            <pc:docMk/>
            <pc:sldMk cId="3915643265" sldId="365"/>
            <ac:spMk id="36" creationId="{621830AF-38F3-0EFB-37B0-66C9148DBD9D}"/>
          </ac:spMkLst>
        </pc:spChg>
        <pc:spChg chg="add del mod ord">
          <ac:chgData name="Ορέστης Αντωνίου" userId="aa65568b-29c0-48f4-92ec-07a3c5292fa9" providerId="ADAL" clId="{1504D534-8ABE-4B6F-9EC1-DE962F098164}" dt="2023-02-12T08:05:49.294" v="6286" actId="21"/>
          <ac:spMkLst>
            <pc:docMk/>
            <pc:sldMk cId="3915643265" sldId="365"/>
            <ac:spMk id="37" creationId="{912E2D97-7295-85A0-A916-3F1F99427D21}"/>
          </ac:spMkLst>
        </pc:spChg>
        <pc:spChg chg="mod">
          <ac:chgData name="Ορέστης Αντωνίου" userId="aa65568b-29c0-48f4-92ec-07a3c5292fa9" providerId="ADAL" clId="{1504D534-8ABE-4B6F-9EC1-DE962F098164}" dt="2023-02-07T19:42:05.777" v="5679" actId="20577"/>
          <ac:spMkLst>
            <pc:docMk/>
            <pc:sldMk cId="3915643265" sldId="365"/>
            <ac:spMk id="38" creationId="{E8C39C0D-9617-DDC0-B144-0F232ACB1464}"/>
          </ac:spMkLst>
        </pc:spChg>
        <pc:spChg chg="add del mod">
          <ac:chgData name="Ορέστης Αντωνίου" userId="aa65568b-29c0-48f4-92ec-07a3c5292fa9" providerId="ADAL" clId="{1504D534-8ABE-4B6F-9EC1-DE962F098164}" dt="2023-02-12T08:06:06.127" v="6288" actId="21"/>
          <ac:spMkLst>
            <pc:docMk/>
            <pc:sldMk cId="3915643265" sldId="365"/>
            <ac:spMk id="39" creationId="{B72A5AAA-8CEA-6B29-E038-FA307A44C6DF}"/>
          </ac:spMkLst>
        </pc:spChg>
        <pc:spChg chg="add mod">
          <ac:chgData name="Ορέστης Αντωνίου" userId="aa65568b-29c0-48f4-92ec-07a3c5292fa9" providerId="ADAL" clId="{1504D534-8ABE-4B6F-9EC1-DE962F098164}" dt="2023-02-12T08:10:09.055" v="6355" actId="164"/>
          <ac:spMkLst>
            <pc:docMk/>
            <pc:sldMk cId="3915643265" sldId="365"/>
            <ac:spMk id="40" creationId="{2EDB2A00-21B9-F0BE-B578-6CD556E1E23B}"/>
          </ac:spMkLst>
        </pc:spChg>
        <pc:spChg chg="add mod">
          <ac:chgData name="Ορέστης Αντωνίου" userId="aa65568b-29c0-48f4-92ec-07a3c5292fa9" providerId="ADAL" clId="{1504D534-8ABE-4B6F-9EC1-DE962F098164}" dt="2023-02-12T08:10:09.055" v="6355" actId="164"/>
          <ac:spMkLst>
            <pc:docMk/>
            <pc:sldMk cId="3915643265" sldId="365"/>
            <ac:spMk id="41" creationId="{E5BF7D17-4241-855B-B6B9-5FE601AEF2F0}"/>
          </ac:spMkLst>
        </pc:spChg>
        <pc:spChg chg="add del mod">
          <ac:chgData name="Ορέστης Αντωνίου" userId="aa65568b-29c0-48f4-92ec-07a3c5292fa9" providerId="ADAL" clId="{1504D534-8ABE-4B6F-9EC1-DE962F098164}" dt="2023-02-12T08:06:54.968" v="6292"/>
          <ac:spMkLst>
            <pc:docMk/>
            <pc:sldMk cId="3915643265" sldId="365"/>
            <ac:spMk id="42" creationId="{CBBB33CB-E8B4-66A4-C562-59B8524E67FC}"/>
          </ac:spMkLst>
        </pc:spChg>
        <pc:spChg chg="add del mod">
          <ac:chgData name="Ορέστης Αντωνίου" userId="aa65568b-29c0-48f4-92ec-07a3c5292fa9" providerId="ADAL" clId="{1504D534-8ABE-4B6F-9EC1-DE962F098164}" dt="2023-02-12T08:08:01.338" v="6298"/>
          <ac:spMkLst>
            <pc:docMk/>
            <pc:sldMk cId="3915643265" sldId="365"/>
            <ac:spMk id="43" creationId="{CBC15735-9129-C562-D6E9-81A8033AB4B5}"/>
          </ac:spMkLst>
        </pc:spChg>
        <pc:spChg chg="add del mod">
          <ac:chgData name="Ορέστης Αντωνίου" userId="aa65568b-29c0-48f4-92ec-07a3c5292fa9" providerId="ADAL" clId="{1504D534-8ABE-4B6F-9EC1-DE962F098164}" dt="2023-02-12T08:08:01.338" v="6298"/>
          <ac:spMkLst>
            <pc:docMk/>
            <pc:sldMk cId="3915643265" sldId="365"/>
            <ac:spMk id="44" creationId="{00AAE518-26D4-8098-B308-62ACEF34DD92}"/>
          </ac:spMkLst>
        </pc:spChg>
        <pc:spChg chg="add del mod">
          <ac:chgData name="Ορέστης Αντωνίου" userId="aa65568b-29c0-48f4-92ec-07a3c5292fa9" providerId="ADAL" clId="{1504D534-8ABE-4B6F-9EC1-DE962F098164}" dt="2023-02-12T08:08:01.338" v="6298"/>
          <ac:spMkLst>
            <pc:docMk/>
            <pc:sldMk cId="3915643265" sldId="365"/>
            <ac:spMk id="45" creationId="{E81C3758-45B5-36BF-E850-51D8E4362BE2}"/>
          </ac:spMkLst>
        </pc:spChg>
        <pc:spChg chg="add del mod">
          <ac:chgData name="Ορέστης Αντωνίου" userId="aa65568b-29c0-48f4-92ec-07a3c5292fa9" providerId="ADAL" clId="{1504D534-8ABE-4B6F-9EC1-DE962F098164}" dt="2023-02-12T08:07:54.750" v="6295"/>
          <ac:spMkLst>
            <pc:docMk/>
            <pc:sldMk cId="3915643265" sldId="365"/>
            <ac:spMk id="46" creationId="{4387E3FF-011B-155F-9B74-042E448214AE}"/>
          </ac:spMkLst>
        </pc:spChg>
        <pc:spChg chg="add del mod">
          <ac:chgData name="Ορέστης Αντωνίου" userId="aa65568b-29c0-48f4-92ec-07a3c5292fa9" providerId="ADAL" clId="{1504D534-8ABE-4B6F-9EC1-DE962F098164}" dt="2023-02-12T08:07:54.750" v="6295"/>
          <ac:spMkLst>
            <pc:docMk/>
            <pc:sldMk cId="3915643265" sldId="365"/>
            <ac:spMk id="47" creationId="{D494323C-5A39-E699-D1E9-5C3F8438F46D}"/>
          </ac:spMkLst>
        </pc:spChg>
        <pc:spChg chg="add del mod">
          <ac:chgData name="Ορέστης Αντωνίου" userId="aa65568b-29c0-48f4-92ec-07a3c5292fa9" providerId="ADAL" clId="{1504D534-8ABE-4B6F-9EC1-DE962F098164}" dt="2023-02-12T08:07:54.750" v="6295"/>
          <ac:spMkLst>
            <pc:docMk/>
            <pc:sldMk cId="3915643265" sldId="365"/>
            <ac:spMk id="48" creationId="{C46B2F68-F596-26E5-E428-C7FA17D1A09B}"/>
          </ac:spMkLst>
        </pc:spChg>
        <pc:spChg chg="add del mod">
          <ac:chgData name="Ορέστης Αντωνίου" userId="aa65568b-29c0-48f4-92ec-07a3c5292fa9" providerId="ADAL" clId="{1504D534-8ABE-4B6F-9EC1-DE962F098164}" dt="2023-02-12T08:07:54.750" v="6295"/>
          <ac:spMkLst>
            <pc:docMk/>
            <pc:sldMk cId="3915643265" sldId="365"/>
            <ac:spMk id="49" creationId="{BB839BA7-6A02-CB5F-844C-E2AAF4892E4C}"/>
          </ac:spMkLst>
        </pc:spChg>
        <pc:spChg chg="add del mod">
          <ac:chgData name="Ορέστης Αντωνίου" userId="aa65568b-29c0-48f4-92ec-07a3c5292fa9" providerId="ADAL" clId="{1504D534-8ABE-4B6F-9EC1-DE962F098164}" dt="2023-02-12T08:08:00.656" v="6297"/>
          <ac:spMkLst>
            <pc:docMk/>
            <pc:sldMk cId="3915643265" sldId="365"/>
            <ac:spMk id="50" creationId="{C207CD4D-CBEB-1FF8-6C9A-83B0D31916D5}"/>
          </ac:spMkLst>
        </pc:spChg>
        <pc:spChg chg="add del mod">
          <ac:chgData name="Ορέστης Αντωνίου" userId="aa65568b-29c0-48f4-92ec-07a3c5292fa9" providerId="ADAL" clId="{1504D534-8ABE-4B6F-9EC1-DE962F098164}" dt="2023-02-12T08:08:00.656" v="6297"/>
          <ac:spMkLst>
            <pc:docMk/>
            <pc:sldMk cId="3915643265" sldId="365"/>
            <ac:spMk id="51" creationId="{983F52CF-8DA0-AEFF-B472-421070C2E395}"/>
          </ac:spMkLst>
        </pc:spChg>
        <pc:spChg chg="add del mod">
          <ac:chgData name="Ορέστης Αντωνίου" userId="aa65568b-29c0-48f4-92ec-07a3c5292fa9" providerId="ADAL" clId="{1504D534-8ABE-4B6F-9EC1-DE962F098164}" dt="2023-02-12T08:08:00.656" v="6297"/>
          <ac:spMkLst>
            <pc:docMk/>
            <pc:sldMk cId="3915643265" sldId="365"/>
            <ac:spMk id="52" creationId="{6690B49B-39EE-3048-72F1-82FB28475706}"/>
          </ac:spMkLst>
        </pc:spChg>
        <pc:spChg chg="add del mod">
          <ac:chgData name="Ορέστης Αντωνίου" userId="aa65568b-29c0-48f4-92ec-07a3c5292fa9" providerId="ADAL" clId="{1504D534-8ABE-4B6F-9EC1-DE962F098164}" dt="2023-02-12T08:08:00.656" v="6297"/>
          <ac:spMkLst>
            <pc:docMk/>
            <pc:sldMk cId="3915643265" sldId="365"/>
            <ac:spMk id="53" creationId="{1D1B7222-E72B-CD0C-C729-B55D069A637A}"/>
          </ac:spMkLst>
        </pc:spChg>
        <pc:spChg chg="mod">
          <ac:chgData name="Ορέστης Αντωνίου" userId="aa65568b-29c0-48f4-92ec-07a3c5292fa9" providerId="ADAL" clId="{1504D534-8ABE-4B6F-9EC1-DE962F098164}" dt="2023-02-12T08:24:54.472" v="6831" actId="164"/>
          <ac:spMkLst>
            <pc:docMk/>
            <pc:sldMk cId="3915643265" sldId="365"/>
            <ac:spMk id="60" creationId="{210D13A6-7D41-1241-755A-DF09E206B598}"/>
          </ac:spMkLst>
        </pc:spChg>
        <pc:spChg chg="mod">
          <ac:chgData name="Ορέστης Αντωνίου" userId="aa65568b-29c0-48f4-92ec-07a3c5292fa9" providerId="ADAL" clId="{1504D534-8ABE-4B6F-9EC1-DE962F098164}" dt="2023-02-12T08:24:54.472" v="6831" actId="164"/>
          <ac:spMkLst>
            <pc:docMk/>
            <pc:sldMk cId="3915643265" sldId="365"/>
            <ac:spMk id="61" creationId="{2AC4A813-94B2-B1E6-5D64-70916FE3B604}"/>
          </ac:spMkLst>
        </pc:spChg>
        <pc:spChg chg="add del mod">
          <ac:chgData name="Ορέστης Αντωνίου" userId="aa65568b-29c0-48f4-92ec-07a3c5292fa9" providerId="ADAL" clId="{1504D534-8ABE-4B6F-9EC1-DE962F098164}" dt="2023-02-12T08:26:15.033" v="6862" actId="21"/>
          <ac:spMkLst>
            <pc:docMk/>
            <pc:sldMk cId="3915643265" sldId="365"/>
            <ac:spMk id="63" creationId="{F6B96697-DAF6-8A07-44A0-A383F23B5035}"/>
          </ac:spMkLst>
        </pc:spChg>
        <pc:spChg chg="add del mod">
          <ac:chgData name="Ορέστης Αντωνίου" userId="aa65568b-29c0-48f4-92ec-07a3c5292fa9" providerId="ADAL" clId="{1504D534-8ABE-4B6F-9EC1-DE962F098164}" dt="2023-02-12T08:26:12.664" v="6861" actId="21"/>
          <ac:spMkLst>
            <pc:docMk/>
            <pc:sldMk cId="3915643265" sldId="365"/>
            <ac:spMk id="64" creationId="{3D51CF0D-886B-5ABB-F5DB-7F8AB987B2BB}"/>
          </ac:spMkLst>
        </pc:spChg>
        <pc:spChg chg="add del mod">
          <ac:chgData name="Ορέστης Αντωνίου" userId="aa65568b-29c0-48f4-92ec-07a3c5292fa9" providerId="ADAL" clId="{1504D534-8ABE-4B6F-9EC1-DE962F098164}" dt="2023-02-12T08:26:11.059" v="6860" actId="21"/>
          <ac:spMkLst>
            <pc:docMk/>
            <pc:sldMk cId="3915643265" sldId="365"/>
            <ac:spMk id="65" creationId="{5B478D34-89F5-0225-FA2A-5C1B069E474E}"/>
          </ac:spMkLst>
        </pc:spChg>
        <pc:spChg chg="add del mod">
          <ac:chgData name="Ορέστης Αντωνίου" userId="aa65568b-29c0-48f4-92ec-07a3c5292fa9" providerId="ADAL" clId="{1504D534-8ABE-4B6F-9EC1-DE962F098164}" dt="2023-02-12T08:26:09.638" v="6859" actId="21"/>
          <ac:spMkLst>
            <pc:docMk/>
            <pc:sldMk cId="3915643265" sldId="365"/>
            <ac:spMk id="66" creationId="{31AB9286-C1D9-49AB-26E4-FD8D8F553F68}"/>
          </ac:spMkLst>
        </pc:spChg>
        <pc:spChg chg="add del mod">
          <ac:chgData name="Ορέστης Αντωνίου" userId="aa65568b-29c0-48f4-92ec-07a3c5292fa9" providerId="ADAL" clId="{1504D534-8ABE-4B6F-9EC1-DE962F098164}" dt="2023-02-12T08:24:54.479" v="6844"/>
          <ac:spMkLst>
            <pc:docMk/>
            <pc:sldMk cId="3915643265" sldId="365"/>
            <ac:spMk id="67" creationId="{A7544C78-565B-6237-7A2A-2AE0C0E39F32}"/>
          </ac:spMkLst>
        </pc:spChg>
        <pc:spChg chg="add del mod">
          <ac:chgData name="Ορέστης Αντωνίου" userId="aa65568b-29c0-48f4-92ec-07a3c5292fa9" providerId="ADAL" clId="{1504D534-8ABE-4B6F-9EC1-DE962F098164}" dt="2023-02-12T08:24:54.476" v="6838"/>
          <ac:spMkLst>
            <pc:docMk/>
            <pc:sldMk cId="3915643265" sldId="365"/>
            <ac:spMk id="68" creationId="{20735BB2-8B6C-09EC-D8EE-E44B989E9ABE}"/>
          </ac:spMkLst>
        </pc:spChg>
        <pc:spChg chg="add mod">
          <ac:chgData name="Ορέστης Αντωνίου" userId="aa65568b-29c0-48f4-92ec-07a3c5292fa9" providerId="ADAL" clId="{1504D534-8ABE-4B6F-9EC1-DE962F098164}" dt="2023-02-12T08:42:58.062" v="7261" actId="1036"/>
          <ac:spMkLst>
            <pc:docMk/>
            <pc:sldMk cId="3915643265" sldId="365"/>
            <ac:spMk id="73" creationId="{1AB61D3A-14CF-8412-FA6D-141B1206507F}"/>
          </ac:spMkLst>
        </pc:spChg>
        <pc:spChg chg="add mod">
          <ac:chgData name="Ορέστης Αντωνίου" userId="aa65568b-29c0-48f4-92ec-07a3c5292fa9" providerId="ADAL" clId="{1504D534-8ABE-4B6F-9EC1-DE962F098164}" dt="2023-02-12T08:43:06.460" v="7269" actId="1038"/>
          <ac:spMkLst>
            <pc:docMk/>
            <pc:sldMk cId="3915643265" sldId="365"/>
            <ac:spMk id="74" creationId="{F52FAFD4-71AC-78C5-DBC0-383BEFBE2781}"/>
          </ac:spMkLst>
        </pc:spChg>
        <pc:spChg chg="add mod">
          <ac:chgData name="Ορέστης Αντωνίου" userId="aa65568b-29c0-48f4-92ec-07a3c5292fa9" providerId="ADAL" clId="{1504D534-8ABE-4B6F-9EC1-DE962F098164}" dt="2023-02-12T08:43:12.463" v="7282" actId="1036"/>
          <ac:spMkLst>
            <pc:docMk/>
            <pc:sldMk cId="3915643265" sldId="365"/>
            <ac:spMk id="75" creationId="{A078C14C-E77C-2E47-62E0-F761B28E0ABA}"/>
          </ac:spMkLst>
        </pc:spChg>
        <pc:spChg chg="add mod">
          <ac:chgData name="Ορέστης Αντωνίου" userId="aa65568b-29c0-48f4-92ec-07a3c5292fa9" providerId="ADAL" clId="{1504D534-8ABE-4B6F-9EC1-DE962F098164}" dt="2023-02-12T08:43:21.375" v="7300" actId="1038"/>
          <ac:spMkLst>
            <pc:docMk/>
            <pc:sldMk cId="3915643265" sldId="365"/>
            <ac:spMk id="76" creationId="{E52387C0-157E-7560-3CFC-4EB8447EBC01}"/>
          </ac:spMkLst>
        </pc:spChg>
        <pc:spChg chg="add mod">
          <ac:chgData name="Ορέστης Αντωνίου" userId="aa65568b-29c0-48f4-92ec-07a3c5292fa9" providerId="ADAL" clId="{1504D534-8ABE-4B6F-9EC1-DE962F098164}" dt="2023-02-12T08:43:32.133" v="7320" actId="1037"/>
          <ac:spMkLst>
            <pc:docMk/>
            <pc:sldMk cId="3915643265" sldId="365"/>
            <ac:spMk id="77" creationId="{7635C4AB-0509-EB04-B7FC-98814A1096E8}"/>
          </ac:spMkLst>
        </pc:spChg>
        <pc:spChg chg="add mod">
          <ac:chgData name="Ορέστης Αντωνίου" userId="aa65568b-29c0-48f4-92ec-07a3c5292fa9" providerId="ADAL" clId="{1504D534-8ABE-4B6F-9EC1-DE962F098164}" dt="2023-02-12T08:38:21.657" v="7229" actId="164"/>
          <ac:spMkLst>
            <pc:docMk/>
            <pc:sldMk cId="3915643265" sldId="365"/>
            <ac:spMk id="78" creationId="{9C6C86B5-160B-BA34-B094-33356E98833F}"/>
          </ac:spMkLst>
        </pc:spChg>
        <pc:spChg chg="add mod">
          <ac:chgData name="Ορέστης Αντωνίου" userId="aa65568b-29c0-48f4-92ec-07a3c5292fa9" providerId="ADAL" clId="{1504D534-8ABE-4B6F-9EC1-DE962F098164}" dt="2023-02-12T08:46:34.322" v="7380" actId="20577"/>
          <ac:spMkLst>
            <pc:docMk/>
            <pc:sldMk cId="3915643265" sldId="365"/>
            <ac:spMk id="79" creationId="{24FD17C9-1E25-258C-0675-52995D2932F5}"/>
          </ac:spMkLst>
        </pc:spChg>
        <pc:spChg chg="add mod">
          <ac:chgData name="Ορέστης Αντωνίου" userId="aa65568b-29c0-48f4-92ec-07a3c5292fa9" providerId="ADAL" clId="{1504D534-8ABE-4B6F-9EC1-DE962F098164}" dt="2023-02-12T08:50:01.812" v="7509" actId="164"/>
          <ac:spMkLst>
            <pc:docMk/>
            <pc:sldMk cId="3915643265" sldId="365"/>
            <ac:spMk id="84" creationId="{67585355-D273-FD70-551B-A0248C344219}"/>
          </ac:spMkLst>
        </pc:spChg>
        <pc:spChg chg="add mod">
          <ac:chgData name="Ορέστης Αντωνίου" userId="aa65568b-29c0-48f4-92ec-07a3c5292fa9" providerId="ADAL" clId="{1504D534-8ABE-4B6F-9EC1-DE962F098164}" dt="2023-02-12T08:51:14.568" v="7514" actId="1076"/>
          <ac:spMkLst>
            <pc:docMk/>
            <pc:sldMk cId="3915643265" sldId="365"/>
            <ac:spMk id="85" creationId="{EC8143D6-9140-0ED9-0E80-0CE2F9D0348D}"/>
          </ac:spMkLst>
        </pc:spChg>
        <pc:spChg chg="add del mod">
          <ac:chgData name="Ορέστης Αντωνίου" userId="aa65568b-29c0-48f4-92ec-07a3c5292fa9" providerId="ADAL" clId="{1504D534-8ABE-4B6F-9EC1-DE962F098164}" dt="2023-02-12T08:49:24.361" v="7456"/>
          <ac:spMkLst>
            <pc:docMk/>
            <pc:sldMk cId="3915643265" sldId="365"/>
            <ac:spMk id="86" creationId="{B983C5C0-EB63-F5B2-BD81-66AD167A61B5}"/>
          </ac:spMkLst>
        </pc:spChg>
        <pc:spChg chg="add del mod">
          <ac:chgData name="Ορέστης Αντωνίου" userId="aa65568b-29c0-48f4-92ec-07a3c5292fa9" providerId="ADAL" clId="{1504D534-8ABE-4B6F-9EC1-DE962F098164}" dt="2023-02-12T08:49:30.501" v="7458"/>
          <ac:spMkLst>
            <pc:docMk/>
            <pc:sldMk cId="3915643265" sldId="365"/>
            <ac:spMk id="87" creationId="{FF0873E5-51F7-1954-2BEC-BD6E73F790BB}"/>
          </ac:spMkLst>
        </pc:spChg>
        <pc:spChg chg="add mod">
          <ac:chgData name="Ορέστης Αντωνίου" userId="aa65568b-29c0-48f4-92ec-07a3c5292fa9" providerId="ADAL" clId="{1504D534-8ABE-4B6F-9EC1-DE962F098164}" dt="2023-02-12T08:52:45.200" v="7555" actId="1036"/>
          <ac:spMkLst>
            <pc:docMk/>
            <pc:sldMk cId="3915643265" sldId="365"/>
            <ac:spMk id="88" creationId="{1ADED2EE-0B64-B26A-A0E9-94D9A1DAA1D4}"/>
          </ac:spMkLst>
        </pc:spChg>
        <pc:grpChg chg="del">
          <ac:chgData name="Ορέστης Αντωνίου" userId="aa65568b-29c0-48f4-92ec-07a3c5292fa9" providerId="ADAL" clId="{1504D534-8ABE-4B6F-9EC1-DE962F098164}" dt="2023-02-07T19:40:53.769" v="5654" actId="21"/>
          <ac:grpSpMkLst>
            <pc:docMk/>
            <pc:sldMk cId="3915643265" sldId="365"/>
            <ac:grpSpMk id="9" creationId="{C2724BB4-28A6-920C-A1F9-34FBB4D79A57}"/>
          </ac:grpSpMkLst>
        </pc:grpChg>
        <pc:grpChg chg="add mod">
          <ac:chgData name="Ορέστης Αντωνίου" userId="aa65568b-29c0-48f4-92ec-07a3c5292fa9" providerId="ADAL" clId="{1504D534-8ABE-4B6F-9EC1-DE962F098164}" dt="2023-02-12T08:29:08.139" v="6871" actId="164"/>
          <ac:grpSpMkLst>
            <pc:docMk/>
            <pc:sldMk cId="3915643265" sldId="365"/>
            <ac:grpSpMk id="9" creationId="{DA743172-2201-A2B5-E9F7-E4B4C9B86133}"/>
          </ac:grpSpMkLst>
        </pc:grpChg>
        <pc:grpChg chg="del">
          <ac:chgData name="Ορέστης Αντωνίου" userId="aa65568b-29c0-48f4-92ec-07a3c5292fa9" providerId="ADAL" clId="{1504D534-8ABE-4B6F-9EC1-DE962F098164}" dt="2023-02-07T19:40:57.671" v="5655" actId="21"/>
          <ac:grpSpMkLst>
            <pc:docMk/>
            <pc:sldMk cId="3915643265" sldId="365"/>
            <ac:grpSpMk id="20" creationId="{AD19B2CA-60A3-869B-A23B-A5742E502F63}"/>
          </ac:grpSpMkLst>
        </pc:grpChg>
        <pc:grpChg chg="add mod">
          <ac:chgData name="Ορέστης Αντωνίου" userId="aa65568b-29c0-48f4-92ec-07a3c5292fa9" providerId="ADAL" clId="{1504D534-8ABE-4B6F-9EC1-DE962F098164}" dt="2023-02-12T07:58:06.443" v="6072" actId="164"/>
          <ac:grpSpMkLst>
            <pc:docMk/>
            <pc:sldMk cId="3915643265" sldId="365"/>
            <ac:grpSpMk id="25" creationId="{DEF87ED0-B538-B013-CBE8-78AED4BED3EC}"/>
          </ac:grpSpMkLst>
        </pc:grpChg>
        <pc:grpChg chg="add mod">
          <ac:chgData name="Ορέστης Αντωνίου" userId="aa65568b-29c0-48f4-92ec-07a3c5292fa9" providerId="ADAL" clId="{1504D534-8ABE-4B6F-9EC1-DE962F098164}" dt="2023-02-12T07:59:46.011" v="6086" actId="164"/>
          <ac:grpSpMkLst>
            <pc:docMk/>
            <pc:sldMk cId="3915643265" sldId="365"/>
            <ac:grpSpMk id="28" creationId="{2E444E9C-D273-628B-34CC-838C234F2EFA}"/>
          </ac:grpSpMkLst>
        </pc:grpChg>
        <pc:grpChg chg="add mod ord">
          <ac:chgData name="Ορέστης Αντωνίου" userId="aa65568b-29c0-48f4-92ec-07a3c5292fa9" providerId="ADAL" clId="{1504D534-8ABE-4B6F-9EC1-DE962F098164}" dt="2023-02-12T08:34:42.541" v="6907" actId="14100"/>
          <ac:grpSpMkLst>
            <pc:docMk/>
            <pc:sldMk cId="3915643265" sldId="365"/>
            <ac:grpSpMk id="35" creationId="{A3BCFD92-A2B5-02C3-1171-139E1F0C1267}"/>
          </ac:grpSpMkLst>
        </pc:grpChg>
        <pc:grpChg chg="add mod">
          <ac:chgData name="Ορέστης Αντωνίου" userId="aa65568b-29c0-48f4-92ec-07a3c5292fa9" providerId="ADAL" clId="{1504D534-8ABE-4B6F-9EC1-DE962F098164}" dt="2023-02-12T08:29:08.139" v="6871" actId="164"/>
          <ac:grpSpMkLst>
            <pc:docMk/>
            <pc:sldMk cId="3915643265" sldId="365"/>
            <ac:grpSpMk id="54" creationId="{6F90CF71-30F8-EA69-EEB6-FA98EDA893CE}"/>
          </ac:grpSpMkLst>
        </pc:grpChg>
        <pc:grpChg chg="add mod">
          <ac:chgData name="Ορέστης Αντωνίου" userId="aa65568b-29c0-48f4-92ec-07a3c5292fa9" providerId="ADAL" clId="{1504D534-8ABE-4B6F-9EC1-DE962F098164}" dt="2023-02-12T08:24:54.472" v="6831" actId="164"/>
          <ac:grpSpMkLst>
            <pc:docMk/>
            <pc:sldMk cId="3915643265" sldId="365"/>
            <ac:grpSpMk id="59" creationId="{847E4723-D443-65DB-0BED-452D3FBBA7CE}"/>
          </ac:grpSpMkLst>
        </pc:grpChg>
        <pc:grpChg chg="add del mod">
          <ac:chgData name="Ορέστης Αντωνίου" userId="aa65568b-29c0-48f4-92ec-07a3c5292fa9" providerId="ADAL" clId="{1504D534-8ABE-4B6F-9EC1-DE962F098164}" dt="2023-02-12T08:25:48.706" v="6857" actId="21"/>
          <ac:grpSpMkLst>
            <pc:docMk/>
            <pc:sldMk cId="3915643265" sldId="365"/>
            <ac:grpSpMk id="62" creationId="{09B05C5D-3308-4A2E-9238-24B28D2219BD}"/>
          </ac:grpSpMkLst>
        </pc:grpChg>
        <pc:grpChg chg="add mod">
          <ac:chgData name="Ορέστης Αντωνίου" userId="aa65568b-29c0-48f4-92ec-07a3c5292fa9" providerId="ADAL" clId="{1504D534-8ABE-4B6F-9EC1-DE962F098164}" dt="2023-02-12T08:24:54.472" v="6831" actId="164"/>
          <ac:grpSpMkLst>
            <pc:docMk/>
            <pc:sldMk cId="3915643265" sldId="365"/>
            <ac:grpSpMk id="69" creationId="{63F8E541-3654-FC58-B4CF-D7EF475C3D5E}"/>
          </ac:grpSpMkLst>
        </pc:grpChg>
        <pc:grpChg chg="add mod ord">
          <ac:chgData name="Ορέστης Αντωνίου" userId="aa65568b-29c0-48f4-92ec-07a3c5292fa9" providerId="ADAL" clId="{1504D534-8ABE-4B6F-9EC1-DE962F098164}" dt="2023-02-12T08:34:07.793" v="6897" actId="1076"/>
          <ac:grpSpMkLst>
            <pc:docMk/>
            <pc:sldMk cId="3915643265" sldId="365"/>
            <ac:grpSpMk id="70" creationId="{9E732FA2-74A1-EC42-94CF-A50A8AD40B34}"/>
          </ac:grpSpMkLst>
        </pc:grpChg>
        <pc:grpChg chg="add mod">
          <ac:chgData name="Ορέστης Αντωνίου" userId="aa65568b-29c0-48f4-92ec-07a3c5292fa9" providerId="ADAL" clId="{1504D534-8ABE-4B6F-9EC1-DE962F098164}" dt="2023-02-12T08:38:21.657" v="7229" actId="164"/>
          <ac:grpSpMkLst>
            <pc:docMk/>
            <pc:sldMk cId="3915643265" sldId="365"/>
            <ac:grpSpMk id="80" creationId="{9D87194A-F872-3C33-53DF-09CA550CCA30}"/>
          </ac:grpSpMkLst>
        </pc:grpChg>
        <pc:grpChg chg="add mod">
          <ac:chgData name="Ορέστης Αντωνίου" userId="aa65568b-29c0-48f4-92ec-07a3c5292fa9" providerId="ADAL" clId="{1504D534-8ABE-4B6F-9EC1-DE962F098164}" dt="2023-02-12T08:50:01.812" v="7509" actId="164"/>
          <ac:grpSpMkLst>
            <pc:docMk/>
            <pc:sldMk cId="3915643265" sldId="365"/>
            <ac:grpSpMk id="89" creationId="{CC5C21FE-D3F8-FEE1-1725-A7035A9A6053}"/>
          </ac:grpSpMkLst>
        </pc:grpChg>
        <pc:picChg chg="add mod">
          <ac:chgData name="Ορέστης Αντωνίου" userId="aa65568b-29c0-48f4-92ec-07a3c5292fa9" providerId="ADAL" clId="{1504D534-8ABE-4B6F-9EC1-DE962F098164}" dt="2023-02-26T14:15:27.890" v="19590"/>
          <ac:picMkLst>
            <pc:docMk/>
            <pc:sldMk cId="3915643265" sldId="365"/>
            <ac:picMk id="4" creationId="{E03F2920-E407-0064-0597-D2C8ECECE2B5}"/>
          </ac:picMkLst>
        </pc:picChg>
        <pc:picChg chg="add mod ord">
          <ac:chgData name="Ορέστης Αντωνίου" userId="aa65568b-29c0-48f4-92ec-07a3c5292fa9" providerId="ADAL" clId="{1504D534-8ABE-4B6F-9EC1-DE962F098164}" dt="2023-02-12T08:34:17.791" v="6900" actId="14100"/>
          <ac:picMkLst>
            <pc:docMk/>
            <pc:sldMk cId="3915643265" sldId="365"/>
            <ac:picMk id="7" creationId="{51C21B26-1592-B744-6105-413C31B2F50D}"/>
          </ac:picMkLst>
        </pc:picChg>
        <pc:picChg chg="del">
          <ac:chgData name="Ορέστης Αντωνίου" userId="aa65568b-29c0-48f4-92ec-07a3c5292fa9" providerId="ADAL" clId="{1504D534-8ABE-4B6F-9EC1-DE962F098164}" dt="2023-02-07T19:40:40.561" v="5651" actId="21"/>
          <ac:picMkLst>
            <pc:docMk/>
            <pc:sldMk cId="3915643265" sldId="365"/>
            <ac:picMk id="7" creationId="{F8779BC4-2FDC-3BCC-65C5-8FDD10D8A1D6}"/>
          </ac:picMkLst>
        </pc:picChg>
        <pc:picChg chg="add mod ord">
          <ac:chgData name="Ορέστης Αντωνίου" userId="aa65568b-29c0-48f4-92ec-07a3c5292fa9" providerId="ADAL" clId="{1504D534-8ABE-4B6F-9EC1-DE962F098164}" dt="2023-02-12T08:34:49.125" v="6909" actId="14100"/>
          <ac:picMkLst>
            <pc:docMk/>
            <pc:sldMk cId="3915643265" sldId="365"/>
            <ac:picMk id="11" creationId="{AF44FC81-A413-AE3E-D0D9-4A502BC563FD}"/>
          </ac:picMkLst>
        </pc:picChg>
        <pc:picChg chg="add del mod">
          <ac:chgData name="Ορέστης Αντωνίου" userId="aa65568b-29c0-48f4-92ec-07a3c5292fa9" providerId="ADAL" clId="{1504D534-8ABE-4B6F-9EC1-DE962F098164}" dt="2023-02-12T08:00:00.727" v="6090" actId="21"/>
          <ac:picMkLst>
            <pc:docMk/>
            <pc:sldMk cId="3915643265" sldId="365"/>
            <ac:picMk id="19" creationId="{CAAEA18E-9606-B5F2-4664-87B6B85F99D7}"/>
          </ac:picMkLst>
        </pc:picChg>
        <pc:picChg chg="add mod">
          <ac:chgData name="Ορέστης Αντωνίου" userId="aa65568b-29c0-48f4-92ec-07a3c5292fa9" providerId="ADAL" clId="{1504D534-8ABE-4B6F-9EC1-DE962F098164}" dt="2023-02-12T08:00:55.425" v="6151" actId="164"/>
          <ac:picMkLst>
            <pc:docMk/>
            <pc:sldMk cId="3915643265" sldId="365"/>
            <ac:picMk id="30" creationId="{FCC76E03-464E-69C6-6534-7FCBBE7F7C2D}"/>
          </ac:picMkLst>
        </pc:picChg>
        <pc:picChg chg="del">
          <ac:chgData name="Ορέστης Αντωνίου" userId="aa65568b-29c0-48f4-92ec-07a3c5292fa9" providerId="ADAL" clId="{1504D534-8ABE-4B6F-9EC1-DE962F098164}" dt="2023-02-26T14:13:37.906" v="19537" actId="21"/>
          <ac:picMkLst>
            <pc:docMk/>
            <pc:sldMk cId="3915643265" sldId="365"/>
            <ac:picMk id="33" creationId="{877BDD90-5013-590D-D1E7-581138A77500}"/>
          </ac:picMkLst>
        </pc:picChg>
        <pc:picChg chg="add del mod">
          <ac:chgData name="Ορέστης Αντωνίου" userId="aa65568b-29c0-48f4-92ec-07a3c5292fa9" providerId="ADAL" clId="{1504D534-8ABE-4B6F-9EC1-DE962F098164}" dt="2023-02-12T08:25:50.144" v="6858" actId="21"/>
          <ac:picMkLst>
            <pc:docMk/>
            <pc:sldMk cId="3915643265" sldId="365"/>
            <ac:picMk id="56" creationId="{D9F2A185-47B9-9A99-B45D-B6DBA7146B97}"/>
          </ac:picMkLst>
        </pc:picChg>
        <pc:picChg chg="add mod">
          <ac:chgData name="Ορέστης Αντωνίου" userId="aa65568b-29c0-48f4-92ec-07a3c5292fa9" providerId="ADAL" clId="{1504D534-8ABE-4B6F-9EC1-DE962F098164}" dt="2023-02-12T08:24:54.472" v="6831" actId="164"/>
          <ac:picMkLst>
            <pc:docMk/>
            <pc:sldMk cId="3915643265" sldId="365"/>
            <ac:picMk id="58" creationId="{66E53642-B28E-D1F6-534D-0B41B1BB6493}"/>
          </ac:picMkLst>
        </pc:picChg>
        <pc:picChg chg="add mod">
          <ac:chgData name="Ορέστης Αντωνίου" userId="aa65568b-29c0-48f4-92ec-07a3c5292fa9" providerId="ADAL" clId="{1504D534-8ABE-4B6F-9EC1-DE962F098164}" dt="2023-02-12T08:42:30.843" v="7244" actId="14100"/>
          <ac:picMkLst>
            <pc:docMk/>
            <pc:sldMk cId="3915643265" sldId="365"/>
            <ac:picMk id="72" creationId="{DD79FF1E-EAE6-7996-221D-AEFCD7E5D5C2}"/>
          </ac:picMkLst>
        </pc:picChg>
        <pc:picChg chg="add mod modCrop">
          <ac:chgData name="Ορέστης Αντωνίου" userId="aa65568b-29c0-48f4-92ec-07a3c5292fa9" providerId="ADAL" clId="{1504D534-8ABE-4B6F-9EC1-DE962F098164}" dt="2023-02-12T08:51:05.006" v="7513" actId="14100"/>
          <ac:picMkLst>
            <pc:docMk/>
            <pc:sldMk cId="3915643265" sldId="365"/>
            <ac:picMk id="82" creationId="{5F6D9F4B-E4ED-53CB-CEAA-CA92D48650D6}"/>
          </ac:picMkLst>
        </pc:picChg>
        <pc:cxnChg chg="add del mod">
          <ac:chgData name="Ορέστης Αντωνίου" userId="aa65568b-29c0-48f4-92ec-07a3c5292fa9" providerId="ADAL" clId="{1504D534-8ABE-4B6F-9EC1-DE962F098164}" dt="2023-02-12T07:56:44.491" v="6019" actId="21"/>
          <ac:cxnSpMkLst>
            <pc:docMk/>
            <pc:sldMk cId="3915643265" sldId="365"/>
            <ac:cxnSpMk id="21" creationId="{8834A647-99DE-195F-1FE9-B4A14F47F666}"/>
          </ac:cxnSpMkLst>
        </pc:cxnChg>
        <pc:cxnChg chg="add del mod">
          <ac:chgData name="Ορέστης Αντωνίου" userId="aa65568b-29c0-48f4-92ec-07a3c5292fa9" providerId="ADAL" clId="{1504D534-8ABE-4B6F-9EC1-DE962F098164}" dt="2023-02-12T07:58:06.447" v="6079" actId="11529"/>
          <ac:cxnSpMkLst>
            <pc:docMk/>
            <pc:sldMk cId="3915643265" sldId="365"/>
            <ac:cxnSpMk id="23" creationId="{2921EECE-6EA6-9371-078D-AC9049C91176}"/>
          </ac:cxnSpMkLst>
        </pc:cxnChg>
        <pc:cxnChg chg="add del mod">
          <ac:chgData name="Ορέστης Αντωνίου" userId="aa65568b-29c0-48f4-92ec-07a3c5292fa9" providerId="ADAL" clId="{1504D534-8ABE-4B6F-9EC1-DE962F098164}" dt="2023-02-12T07:58:06.446" v="6076"/>
          <ac:cxnSpMkLst>
            <pc:docMk/>
            <pc:sldMk cId="3915643265" sldId="365"/>
            <ac:cxnSpMk id="24" creationId="{0F259C4C-C0E0-E920-3B11-46093841BCD9}"/>
          </ac:cxnSpMkLst>
        </pc:cxnChg>
        <pc:cxnChg chg="add del mod">
          <ac:chgData name="Ορέστης Αντωνίου" userId="aa65568b-29c0-48f4-92ec-07a3c5292fa9" providerId="ADAL" clId="{1504D534-8ABE-4B6F-9EC1-DE962F098164}" dt="2023-02-12T07:59:48.721" v="6089" actId="11529"/>
          <ac:cxnSpMkLst>
            <pc:docMk/>
            <pc:sldMk cId="3915643265" sldId="365"/>
            <ac:cxnSpMk id="27" creationId="{32ADA71D-5D59-696D-567C-4F9DD049D6E0}"/>
          </ac:cxnSpMkLst>
        </pc:cxnChg>
        <pc:cxnChg chg="add mod">
          <ac:chgData name="Ορέστης Αντωνίου" userId="aa65568b-29c0-48f4-92ec-07a3c5292fa9" providerId="ADAL" clId="{1504D534-8ABE-4B6F-9EC1-DE962F098164}" dt="2023-02-12T08:00:55.425" v="6151" actId="164"/>
          <ac:cxnSpMkLst>
            <pc:docMk/>
            <pc:sldMk cId="3915643265" sldId="365"/>
            <ac:cxnSpMk id="32" creationId="{31727667-AF65-071B-7D83-0F2C9494B480}"/>
          </ac:cxnSpMkLst>
        </pc:cxnChg>
        <pc:cxnChg chg="add mod">
          <ac:chgData name="Ορέστης Αντωνίου" userId="aa65568b-29c0-48f4-92ec-07a3c5292fa9" providerId="ADAL" clId="{1504D534-8ABE-4B6F-9EC1-DE962F098164}" dt="2023-02-12T08:00:55.425" v="6151" actId="164"/>
          <ac:cxnSpMkLst>
            <pc:docMk/>
            <pc:sldMk cId="3915643265" sldId="365"/>
            <ac:cxnSpMk id="34" creationId="{6379887C-00F7-21B4-83A9-85CD6901B667}"/>
          </ac:cxnSpMkLst>
        </pc:cxnChg>
      </pc:sldChg>
      <pc:sldChg chg="addSp delSp modSp add mod delAnim modAnim">
        <pc:chgData name="Ορέστης Αντωνίου" userId="aa65568b-29c0-48f4-92ec-07a3c5292fa9" providerId="ADAL" clId="{1504D534-8ABE-4B6F-9EC1-DE962F098164}" dt="2023-02-26T14:15:29.146" v="19591"/>
        <pc:sldMkLst>
          <pc:docMk/>
          <pc:sldMk cId="611737568" sldId="366"/>
        </pc:sldMkLst>
        <pc:spChg chg="mod">
          <ac:chgData name="Ορέστης Αντωνίου" userId="aa65568b-29c0-48f4-92ec-07a3c5292fa9" providerId="ADAL" clId="{1504D534-8ABE-4B6F-9EC1-DE962F098164}" dt="2023-02-12T08:54:11.373" v="7563" actId="20577"/>
          <ac:spMkLst>
            <pc:docMk/>
            <pc:sldMk cId="611737568" sldId="366"/>
            <ac:spMk id="17" creationId="{59B66833-5565-8D31-7B6F-B58801F33BDA}"/>
          </ac:spMkLst>
        </pc:spChg>
        <pc:spChg chg="add mod">
          <ac:chgData name="Ορέστης Αντωνίου" userId="aa65568b-29c0-48f4-92ec-07a3c5292fa9" providerId="ADAL" clId="{1504D534-8ABE-4B6F-9EC1-DE962F098164}" dt="2023-02-12T09:49:34.217" v="8032" actId="14100"/>
          <ac:spMkLst>
            <pc:docMk/>
            <pc:sldMk cId="611737568" sldId="366"/>
            <ac:spMk id="18" creationId="{2B32952D-BA3A-C225-0A88-502DD9128551}"/>
          </ac:spMkLst>
        </pc:spChg>
        <pc:spChg chg="add mod">
          <ac:chgData name="Ορέστης Αντωνίου" userId="aa65568b-29c0-48f4-92ec-07a3c5292fa9" providerId="ADAL" clId="{1504D534-8ABE-4B6F-9EC1-DE962F098164}" dt="2023-02-12T09:01:24.296" v="7819" actId="164"/>
          <ac:spMkLst>
            <pc:docMk/>
            <pc:sldMk cId="611737568" sldId="366"/>
            <ac:spMk id="24" creationId="{C0347F0A-8167-98F3-FA99-E470EBFF56D5}"/>
          </ac:spMkLst>
        </pc:spChg>
        <pc:spChg chg="add mod ord">
          <ac:chgData name="Ορέστης Αντωνίου" userId="aa65568b-29c0-48f4-92ec-07a3c5292fa9" providerId="ADAL" clId="{1504D534-8ABE-4B6F-9EC1-DE962F098164}" dt="2023-02-25T20:49:34.573" v="15864" actId="6549"/>
          <ac:spMkLst>
            <pc:docMk/>
            <pc:sldMk cId="611737568" sldId="366"/>
            <ac:spMk id="26" creationId="{3805DD24-712B-80DA-110C-16C2CFBC5198}"/>
          </ac:spMkLst>
        </pc:spChg>
        <pc:spChg chg="add mod">
          <ac:chgData name="Ορέστης Αντωνίου" userId="aa65568b-29c0-48f4-92ec-07a3c5292fa9" providerId="ADAL" clId="{1504D534-8ABE-4B6F-9EC1-DE962F098164}" dt="2023-02-25T20:49:29.397" v="15863" actId="14100"/>
          <ac:spMkLst>
            <pc:docMk/>
            <pc:sldMk cId="611737568" sldId="366"/>
            <ac:spMk id="27" creationId="{BC9F87ED-4E3E-7749-29D9-184343E029C3}"/>
          </ac:spMkLst>
        </pc:spChg>
        <pc:spChg chg="mod">
          <ac:chgData name="Ορέστης Αντωνίου" userId="aa65568b-29c0-48f4-92ec-07a3c5292fa9" providerId="ADAL" clId="{1504D534-8ABE-4B6F-9EC1-DE962F098164}" dt="2023-02-12T08:55:04.234" v="7596" actId="20577"/>
          <ac:spMkLst>
            <pc:docMk/>
            <pc:sldMk cId="611737568" sldId="366"/>
            <ac:spMk id="38" creationId="{E8C39C0D-9617-DDC0-B144-0F232ACB1464}"/>
          </ac:spMkLst>
        </pc:spChg>
        <pc:grpChg chg="add mod">
          <ac:chgData name="Ορέστης Αντωνίου" userId="aa65568b-29c0-48f4-92ec-07a3c5292fa9" providerId="ADAL" clId="{1504D534-8ABE-4B6F-9EC1-DE962F098164}" dt="2023-02-12T09:11:40.609" v="7980" actId="14100"/>
          <ac:grpSpMkLst>
            <pc:docMk/>
            <pc:sldMk cId="611737568" sldId="366"/>
            <ac:grpSpMk id="19" creationId="{3DE045E6-6762-2E74-20F4-7B7621998C27}"/>
          </ac:grpSpMkLst>
        </pc:grpChg>
        <pc:grpChg chg="add mod">
          <ac:chgData name="Ορέστης Αντωνίου" userId="aa65568b-29c0-48f4-92ec-07a3c5292fa9" providerId="ADAL" clId="{1504D534-8ABE-4B6F-9EC1-DE962F098164}" dt="2023-02-12T09:11:28.096" v="7978" actId="1036"/>
          <ac:grpSpMkLst>
            <pc:docMk/>
            <pc:sldMk cId="611737568" sldId="366"/>
            <ac:grpSpMk id="25" creationId="{D47D9329-D482-2444-8E8A-6C28D5C4207D}"/>
          </ac:grpSpMkLst>
        </pc:grpChg>
        <pc:grpChg chg="add mod">
          <ac:chgData name="Ορέστης Αντωνίου" userId="aa65568b-29c0-48f4-92ec-07a3c5292fa9" providerId="ADAL" clId="{1504D534-8ABE-4B6F-9EC1-DE962F098164}" dt="2023-02-25T20:51:14.490" v="16057" actId="14861"/>
          <ac:grpSpMkLst>
            <pc:docMk/>
            <pc:sldMk cId="611737568" sldId="366"/>
            <ac:grpSpMk id="28" creationId="{89258CD4-1257-F3A9-5331-074EF4FB79AA}"/>
          </ac:grpSpMkLst>
        </pc:grpChg>
        <pc:grpChg chg="del">
          <ac:chgData name="Ορέστης Αντωνίου" userId="aa65568b-29c0-48f4-92ec-07a3c5292fa9" providerId="ADAL" clId="{1504D534-8ABE-4B6F-9EC1-DE962F098164}" dt="2023-02-12T08:54:06.411" v="7560" actId="21"/>
          <ac:grpSpMkLst>
            <pc:docMk/>
            <pc:sldMk cId="611737568" sldId="366"/>
            <ac:grpSpMk id="35" creationId="{A3BCFD92-A2B5-02C3-1171-139E1F0C1267}"/>
          </ac:grpSpMkLst>
        </pc:grpChg>
        <pc:grpChg chg="del">
          <ac:chgData name="Ορέστης Αντωνίου" userId="aa65568b-29c0-48f4-92ec-07a3c5292fa9" providerId="ADAL" clId="{1504D534-8ABE-4B6F-9EC1-DE962F098164}" dt="2023-02-12T08:54:07.452" v="7561" actId="21"/>
          <ac:grpSpMkLst>
            <pc:docMk/>
            <pc:sldMk cId="611737568" sldId="366"/>
            <ac:grpSpMk id="70" creationId="{9E732FA2-74A1-EC42-94CF-A50A8AD40B34}"/>
          </ac:grpSpMkLst>
        </pc:grpChg>
        <pc:grpChg chg="del">
          <ac:chgData name="Ορέστης Αντωνίου" userId="aa65568b-29c0-48f4-92ec-07a3c5292fa9" providerId="ADAL" clId="{1504D534-8ABE-4B6F-9EC1-DE962F098164}" dt="2023-02-12T08:54:04.572" v="7558" actId="21"/>
          <ac:grpSpMkLst>
            <pc:docMk/>
            <pc:sldMk cId="611737568" sldId="366"/>
            <ac:grpSpMk id="80" creationId="{9D87194A-F872-3C33-53DF-09CA550CCA30}"/>
          </ac:grpSpMkLst>
        </pc:grpChg>
        <pc:grpChg chg="del">
          <ac:chgData name="Ορέστης Αντωνίου" userId="aa65568b-29c0-48f4-92ec-07a3c5292fa9" providerId="ADAL" clId="{1504D534-8ABE-4B6F-9EC1-DE962F098164}" dt="2023-02-12T08:54:03.471" v="7557" actId="21"/>
          <ac:grpSpMkLst>
            <pc:docMk/>
            <pc:sldMk cId="611737568" sldId="366"/>
            <ac:grpSpMk id="89" creationId="{CC5C21FE-D3F8-FEE1-1725-A7035A9A6053}"/>
          </ac:grpSpMkLst>
        </pc:grpChg>
        <pc:picChg chg="add mod">
          <ac:chgData name="Ορέστης Αντωνίου" userId="aa65568b-29c0-48f4-92ec-07a3c5292fa9" providerId="ADAL" clId="{1504D534-8ABE-4B6F-9EC1-DE962F098164}" dt="2023-02-26T14:15:29.146" v="19591"/>
          <ac:picMkLst>
            <pc:docMk/>
            <pc:sldMk cId="611737568" sldId="366"/>
            <ac:picMk id="4" creationId="{92FFC0B1-1D83-4FE0-EB9F-3771D7E9353C}"/>
          </ac:picMkLst>
        </pc:picChg>
        <pc:picChg chg="add mod modCrop">
          <ac:chgData name="Ορέστης Αντωνίου" userId="aa65568b-29c0-48f4-92ec-07a3c5292fa9" providerId="ADAL" clId="{1504D534-8ABE-4B6F-9EC1-DE962F098164}" dt="2023-02-12T08:58:33.452" v="7789" actId="164"/>
          <ac:picMkLst>
            <pc:docMk/>
            <pc:sldMk cId="611737568" sldId="366"/>
            <ac:picMk id="10" creationId="{8E4B597D-2394-590E-DA76-6EFF681805BA}"/>
          </ac:picMkLst>
        </pc:picChg>
        <pc:picChg chg="del">
          <ac:chgData name="Ορέστης Αντωνίου" userId="aa65568b-29c0-48f4-92ec-07a3c5292fa9" providerId="ADAL" clId="{1504D534-8ABE-4B6F-9EC1-DE962F098164}" dt="2023-02-12T08:54:05.520" v="7559" actId="21"/>
          <ac:picMkLst>
            <pc:docMk/>
            <pc:sldMk cId="611737568" sldId="366"/>
            <ac:picMk id="11" creationId="{AF44FC81-A413-AE3E-D0D9-4A502BC563FD}"/>
          </ac:picMkLst>
        </pc:picChg>
        <pc:picChg chg="add del mod">
          <ac:chgData name="Ορέστης Αντωνίου" userId="aa65568b-29c0-48f4-92ec-07a3c5292fa9" providerId="ADAL" clId="{1504D534-8ABE-4B6F-9EC1-DE962F098164}" dt="2023-02-12T09:00:09.461" v="7796" actId="21"/>
          <ac:picMkLst>
            <pc:docMk/>
            <pc:sldMk cId="611737568" sldId="366"/>
            <ac:picMk id="21" creationId="{E0A53D0B-E233-43DD-F77D-00520CE0AD9B}"/>
          </ac:picMkLst>
        </pc:picChg>
        <pc:picChg chg="add mod">
          <ac:chgData name="Ορέστης Αντωνίου" userId="aa65568b-29c0-48f4-92ec-07a3c5292fa9" providerId="ADAL" clId="{1504D534-8ABE-4B6F-9EC1-DE962F098164}" dt="2023-02-12T09:01:24.296" v="7819" actId="164"/>
          <ac:picMkLst>
            <pc:docMk/>
            <pc:sldMk cId="611737568" sldId="366"/>
            <ac:picMk id="23" creationId="{5308A687-0B2B-D5E7-4A07-C9C355114F56}"/>
          </ac:picMkLst>
        </pc:picChg>
        <pc:picChg chg="add del mod">
          <ac:chgData name="Ορέστης Αντωνίου" userId="aa65568b-29c0-48f4-92ec-07a3c5292fa9" providerId="ADAL" clId="{1504D534-8ABE-4B6F-9EC1-DE962F098164}" dt="2023-02-12T09:07:58.345" v="7895" actId="21"/>
          <ac:picMkLst>
            <pc:docMk/>
            <pc:sldMk cId="611737568" sldId="366"/>
            <ac:picMk id="31" creationId="{5AF2790F-5538-B4E5-F780-1AF8DBAF4530}"/>
          </ac:picMkLst>
        </pc:picChg>
        <pc:picChg chg="del">
          <ac:chgData name="Ορέστης Αντωνίου" userId="aa65568b-29c0-48f4-92ec-07a3c5292fa9" providerId="ADAL" clId="{1504D534-8ABE-4B6F-9EC1-DE962F098164}" dt="2023-02-26T14:13:39.640" v="19538" actId="21"/>
          <ac:picMkLst>
            <pc:docMk/>
            <pc:sldMk cId="611737568" sldId="366"/>
            <ac:picMk id="33" creationId="{877BDD90-5013-590D-D1E7-581138A77500}"/>
          </ac:picMkLst>
        </pc:picChg>
      </pc:sldChg>
      <pc:sldChg chg="modSp add mod ord">
        <pc:chgData name="Ορέστης Αντωνίου" userId="aa65568b-29c0-48f4-92ec-07a3c5292fa9" providerId="ADAL" clId="{1504D534-8ABE-4B6F-9EC1-DE962F098164}" dt="2023-02-25T23:23:05.450" v="18081" actId="20577"/>
        <pc:sldMkLst>
          <pc:docMk/>
          <pc:sldMk cId="3754282303" sldId="367"/>
        </pc:sldMkLst>
        <pc:spChg chg="mod">
          <ac:chgData name="Ορέστης Αντωνίου" userId="aa65568b-29c0-48f4-92ec-07a3c5292fa9" providerId="ADAL" clId="{1504D534-8ABE-4B6F-9EC1-DE962F098164}" dt="2023-02-25T23:23:05.450" v="18081" actId="20577"/>
          <ac:spMkLst>
            <pc:docMk/>
            <pc:sldMk cId="3754282303" sldId="367"/>
            <ac:spMk id="3" creationId="{2F4D722C-6489-953D-33A8-FC4FD574B9B3}"/>
          </ac:spMkLst>
        </pc:spChg>
        <pc:spChg chg="mod">
          <ac:chgData name="Ορέστης Αντωνίου" userId="aa65568b-29c0-48f4-92ec-07a3c5292fa9" providerId="ADAL" clId="{1504D534-8ABE-4B6F-9EC1-DE962F098164}" dt="2023-02-12T09:09:52.580" v="7911" actId="20577"/>
          <ac:spMkLst>
            <pc:docMk/>
            <pc:sldMk cId="3754282303" sldId="367"/>
            <ac:spMk id="6" creationId="{53C80863-DDEB-9082-082E-B3AC780760A9}"/>
          </ac:spMkLst>
        </pc:spChg>
      </pc:sldChg>
      <pc:sldChg chg="addSp delSp modSp add mod ord delAnim modAnim">
        <pc:chgData name="Ορέστης Αντωνίου" userId="aa65568b-29c0-48f4-92ec-07a3c5292fa9" providerId="ADAL" clId="{1504D534-8ABE-4B6F-9EC1-DE962F098164}" dt="2023-02-26T14:15:31.179" v="19592"/>
        <pc:sldMkLst>
          <pc:docMk/>
          <pc:sldMk cId="101871621" sldId="368"/>
        </pc:sldMkLst>
        <pc:spChg chg="add mod">
          <ac:chgData name="Ορέστης Αντωνίου" userId="aa65568b-29c0-48f4-92ec-07a3c5292fa9" providerId="ADAL" clId="{1504D534-8ABE-4B6F-9EC1-DE962F098164}" dt="2023-02-12T09:49:59.365" v="8049" actId="164"/>
          <ac:spMkLst>
            <pc:docMk/>
            <pc:sldMk cId="101871621" sldId="368"/>
            <ac:spMk id="8" creationId="{745C1081-4DE8-7B0F-490A-2CF302B6C02F}"/>
          </ac:spMkLst>
        </pc:spChg>
        <pc:spChg chg="add mod">
          <ac:chgData name="Ορέστης Αντωνίου" userId="aa65568b-29c0-48f4-92ec-07a3c5292fa9" providerId="ADAL" clId="{1504D534-8ABE-4B6F-9EC1-DE962F098164}" dt="2023-02-12T09:55:37.048" v="8157" actId="20577"/>
          <ac:spMkLst>
            <pc:docMk/>
            <pc:sldMk cId="101871621" sldId="368"/>
            <ac:spMk id="11" creationId="{13907AD2-A314-11DB-67D8-A68FB9345F11}"/>
          </ac:spMkLst>
        </pc:spChg>
        <pc:spChg chg="mod">
          <ac:chgData name="Ορέστης Αντωνίου" userId="aa65568b-29c0-48f4-92ec-07a3c5292fa9" providerId="ADAL" clId="{1504D534-8ABE-4B6F-9EC1-DE962F098164}" dt="2023-02-12T09:45:55.370" v="8003" actId="20577"/>
          <ac:spMkLst>
            <pc:docMk/>
            <pc:sldMk cId="101871621" sldId="368"/>
            <ac:spMk id="17" creationId="{59B66833-5565-8D31-7B6F-B58801F33BDA}"/>
          </ac:spMkLst>
        </pc:spChg>
        <pc:spChg chg="mod topLvl">
          <ac:chgData name="Ορέστης Αντωνίου" userId="aa65568b-29c0-48f4-92ec-07a3c5292fa9" providerId="ADAL" clId="{1504D534-8ABE-4B6F-9EC1-DE962F098164}" dt="2023-02-12T10:00:07.917" v="8225" actId="164"/>
          <ac:spMkLst>
            <pc:docMk/>
            <pc:sldMk cId="101871621" sldId="368"/>
            <ac:spMk id="31" creationId="{B08C01BA-1805-0364-CFCA-B6F1CAA16E46}"/>
          </ac:spMkLst>
        </pc:spChg>
        <pc:spChg chg="add mod">
          <ac:chgData name="Ορέστης Αντωνίου" userId="aa65568b-29c0-48f4-92ec-07a3c5292fa9" providerId="ADAL" clId="{1504D534-8ABE-4B6F-9EC1-DE962F098164}" dt="2023-02-12T10:02:10.627" v="8244" actId="164"/>
          <ac:spMkLst>
            <pc:docMk/>
            <pc:sldMk cId="101871621" sldId="368"/>
            <ac:spMk id="37" creationId="{0FD8868C-9426-8416-CC24-B04B5F1930A2}"/>
          </ac:spMkLst>
        </pc:spChg>
        <pc:spChg chg="mod">
          <ac:chgData name="Ορέστης Αντωνίου" userId="aa65568b-29c0-48f4-92ec-07a3c5292fa9" providerId="ADAL" clId="{1504D534-8ABE-4B6F-9EC1-DE962F098164}" dt="2023-02-12T17:57:03.022" v="10556" actId="404"/>
          <ac:spMkLst>
            <pc:docMk/>
            <pc:sldMk cId="101871621" sldId="368"/>
            <ac:spMk id="38" creationId="{E8C39C0D-9617-DDC0-B144-0F232ACB1464}"/>
          </ac:spMkLst>
        </pc:spChg>
        <pc:spChg chg="add mod">
          <ac:chgData name="Ορέστης Αντωνίου" userId="aa65568b-29c0-48f4-92ec-07a3c5292fa9" providerId="ADAL" clId="{1504D534-8ABE-4B6F-9EC1-DE962F098164}" dt="2023-02-12T10:04:50.525" v="8283" actId="164"/>
          <ac:spMkLst>
            <pc:docMk/>
            <pc:sldMk cId="101871621" sldId="368"/>
            <ac:spMk id="42" creationId="{3EB2CF1A-ECB5-AAA6-D0DB-ECFE41D43001}"/>
          </ac:spMkLst>
        </pc:spChg>
        <pc:spChg chg="add mod">
          <ac:chgData name="Ορέστης Αντωνίου" userId="aa65568b-29c0-48f4-92ec-07a3c5292fa9" providerId="ADAL" clId="{1504D534-8ABE-4B6F-9EC1-DE962F098164}" dt="2023-02-12T10:08:09.606" v="8325" actId="164"/>
          <ac:spMkLst>
            <pc:docMk/>
            <pc:sldMk cId="101871621" sldId="368"/>
            <ac:spMk id="46" creationId="{5E31E81B-FE36-8205-4D0E-15799E6E5535}"/>
          </ac:spMkLst>
        </pc:spChg>
        <pc:spChg chg="add mod">
          <ac:chgData name="Ορέστης Αντωνίου" userId="aa65568b-29c0-48f4-92ec-07a3c5292fa9" providerId="ADAL" clId="{1504D534-8ABE-4B6F-9EC1-DE962F098164}" dt="2023-02-12T10:11:59.089" v="8389" actId="164"/>
          <ac:spMkLst>
            <pc:docMk/>
            <pc:sldMk cId="101871621" sldId="368"/>
            <ac:spMk id="48" creationId="{719AE458-0125-66E5-099E-4C780C64C7E1}"/>
          </ac:spMkLst>
        </pc:spChg>
        <pc:grpChg chg="add mod">
          <ac:chgData name="Ορέστης Αντωνίου" userId="aa65568b-29c0-48f4-92ec-07a3c5292fa9" providerId="ADAL" clId="{1504D534-8ABE-4B6F-9EC1-DE962F098164}" dt="2023-02-12T10:11:59.089" v="8389" actId="164"/>
          <ac:grpSpMkLst>
            <pc:docMk/>
            <pc:sldMk cId="101871621" sldId="368"/>
            <ac:grpSpMk id="9" creationId="{9F68DBA2-228C-3118-D4D3-B49C3A8D8F79}"/>
          </ac:grpSpMkLst>
        </pc:grpChg>
        <pc:grpChg chg="del">
          <ac:chgData name="Ορέστης Αντωνίου" userId="aa65568b-29c0-48f4-92ec-07a3c5292fa9" providerId="ADAL" clId="{1504D534-8ABE-4B6F-9EC1-DE962F098164}" dt="2023-02-12T09:40:08.894" v="7984" actId="21"/>
          <ac:grpSpMkLst>
            <pc:docMk/>
            <pc:sldMk cId="101871621" sldId="368"/>
            <ac:grpSpMk id="19" creationId="{3DE045E6-6762-2E74-20F4-7B7621998C27}"/>
          </ac:grpSpMkLst>
        </pc:grpChg>
        <pc:grpChg chg="add mod ord">
          <ac:chgData name="Ορέστης Αντωνίου" userId="aa65568b-29c0-48f4-92ec-07a3c5292fa9" providerId="ADAL" clId="{1504D534-8ABE-4B6F-9EC1-DE962F098164}" dt="2023-02-12T10:12:38.206" v="8393" actId="166"/>
          <ac:grpSpMkLst>
            <pc:docMk/>
            <pc:sldMk cId="101871621" sldId="368"/>
            <ac:grpSpMk id="21" creationId="{13638A5C-544B-C69E-61E8-ED8459C52C7F}"/>
          </ac:grpSpMkLst>
        </pc:grpChg>
        <pc:grpChg chg="del">
          <ac:chgData name="Ορέστης Αντωνίου" userId="aa65568b-29c0-48f4-92ec-07a3c5292fa9" providerId="ADAL" clId="{1504D534-8ABE-4B6F-9EC1-DE962F098164}" dt="2023-02-12T09:40:10.277" v="7985" actId="21"/>
          <ac:grpSpMkLst>
            <pc:docMk/>
            <pc:sldMk cId="101871621" sldId="368"/>
            <ac:grpSpMk id="25" creationId="{D47D9329-D482-2444-8E8A-6C28D5C4207D}"/>
          </ac:grpSpMkLst>
        </pc:grpChg>
        <pc:grpChg chg="del">
          <ac:chgData name="Ορέστης Αντωνίου" userId="aa65568b-29c0-48f4-92ec-07a3c5292fa9" providerId="ADAL" clId="{1504D534-8ABE-4B6F-9EC1-DE962F098164}" dt="2023-02-12T09:40:12.791" v="7986" actId="21"/>
          <ac:grpSpMkLst>
            <pc:docMk/>
            <pc:sldMk cId="101871621" sldId="368"/>
            <ac:grpSpMk id="28" creationId="{89258CD4-1257-F3A9-5331-074EF4FB79AA}"/>
          </ac:grpSpMkLst>
        </pc:grpChg>
        <pc:grpChg chg="add del mod">
          <ac:chgData name="Ορέστης Αντωνίου" userId="aa65568b-29c0-48f4-92ec-07a3c5292fa9" providerId="ADAL" clId="{1504D534-8ABE-4B6F-9EC1-DE962F098164}" dt="2023-02-12T09:58:08.415" v="8218" actId="21"/>
          <ac:grpSpMkLst>
            <pc:docMk/>
            <pc:sldMk cId="101871621" sldId="368"/>
            <ac:grpSpMk id="30" creationId="{91B5F26D-886E-3326-E778-74DA35F03C71}"/>
          </ac:grpSpMkLst>
        </pc:grpChg>
        <pc:grpChg chg="add mod">
          <ac:chgData name="Ορέστης Αντωνίου" userId="aa65568b-29c0-48f4-92ec-07a3c5292fa9" providerId="ADAL" clId="{1504D534-8ABE-4B6F-9EC1-DE962F098164}" dt="2023-02-12T10:00:07.917" v="8225" actId="164"/>
          <ac:grpSpMkLst>
            <pc:docMk/>
            <pc:sldMk cId="101871621" sldId="368"/>
            <ac:grpSpMk id="34" creationId="{FD650468-7583-BE2A-3104-D2D3ABCD019C}"/>
          </ac:grpSpMkLst>
        </pc:grpChg>
        <pc:grpChg chg="add mod">
          <ac:chgData name="Ορέστης Αντωνίου" userId="aa65568b-29c0-48f4-92ec-07a3c5292fa9" providerId="ADAL" clId="{1504D534-8ABE-4B6F-9EC1-DE962F098164}" dt="2023-02-12T10:02:10.627" v="8244" actId="164"/>
          <ac:grpSpMkLst>
            <pc:docMk/>
            <pc:sldMk cId="101871621" sldId="368"/>
            <ac:grpSpMk id="39" creationId="{82CDC161-FF00-67C4-ECA6-2CAB2B6433AD}"/>
          </ac:grpSpMkLst>
        </pc:grpChg>
        <pc:grpChg chg="add mod">
          <ac:chgData name="Ορέστης Αντωνίου" userId="aa65568b-29c0-48f4-92ec-07a3c5292fa9" providerId="ADAL" clId="{1504D534-8ABE-4B6F-9EC1-DE962F098164}" dt="2023-02-12T10:04:50.525" v="8283" actId="164"/>
          <ac:grpSpMkLst>
            <pc:docMk/>
            <pc:sldMk cId="101871621" sldId="368"/>
            <ac:grpSpMk id="43" creationId="{AF8C10FA-FB3C-0939-5C60-239816CF398D}"/>
          </ac:grpSpMkLst>
        </pc:grpChg>
        <pc:grpChg chg="add mod">
          <ac:chgData name="Ορέστης Αντωνίου" userId="aa65568b-29c0-48f4-92ec-07a3c5292fa9" providerId="ADAL" clId="{1504D534-8ABE-4B6F-9EC1-DE962F098164}" dt="2023-02-12T10:08:09.606" v="8325" actId="164"/>
          <ac:grpSpMkLst>
            <pc:docMk/>
            <pc:sldMk cId="101871621" sldId="368"/>
            <ac:grpSpMk id="47" creationId="{7F15E4AE-0859-EBB1-EAD1-5C71A18A3B84}"/>
          </ac:grpSpMkLst>
        </pc:grpChg>
        <pc:grpChg chg="add mod ord">
          <ac:chgData name="Ορέστης Αντωνίου" userId="aa65568b-29c0-48f4-92ec-07a3c5292fa9" providerId="ADAL" clId="{1504D534-8ABE-4B6F-9EC1-DE962F098164}" dt="2023-02-12T10:12:14.634" v="8390" actId="171"/>
          <ac:grpSpMkLst>
            <pc:docMk/>
            <pc:sldMk cId="101871621" sldId="368"/>
            <ac:grpSpMk id="49" creationId="{634D52D1-E43F-0809-5C15-B5EA5820B0A8}"/>
          </ac:grpSpMkLst>
        </pc:grpChg>
        <pc:grpChg chg="mod">
          <ac:chgData name="Ορέστης Αντωνίου" userId="aa65568b-29c0-48f4-92ec-07a3c5292fa9" providerId="ADAL" clId="{1504D534-8ABE-4B6F-9EC1-DE962F098164}" dt="2023-02-12T09:40:37.112" v="7988" actId="14100"/>
          <ac:grpSpMkLst>
            <pc:docMk/>
            <pc:sldMk cId="101871621" sldId="368"/>
            <ac:grpSpMk id="83" creationId="{A9207656-AA6D-0565-308C-F8BB5A76599E}"/>
          </ac:grpSpMkLst>
        </pc:grpChg>
        <pc:picChg chg="add mod">
          <ac:chgData name="Ορέστης Αντωνίου" userId="aa65568b-29c0-48f4-92ec-07a3c5292fa9" providerId="ADAL" clId="{1504D534-8ABE-4B6F-9EC1-DE962F098164}" dt="2023-02-26T14:15:31.179" v="19592"/>
          <ac:picMkLst>
            <pc:docMk/>
            <pc:sldMk cId="101871621" sldId="368"/>
            <ac:picMk id="4" creationId="{BC2E1396-A3DB-9098-0B96-5D9AA028F98D}"/>
          </ac:picMkLst>
        </pc:picChg>
        <pc:picChg chg="add mod">
          <ac:chgData name="Ορέστης Αντωνίου" userId="aa65568b-29c0-48f4-92ec-07a3c5292fa9" providerId="ADAL" clId="{1504D534-8ABE-4B6F-9EC1-DE962F098164}" dt="2023-02-12T09:49:59.365" v="8049" actId="164"/>
          <ac:picMkLst>
            <pc:docMk/>
            <pc:sldMk cId="101871621" sldId="368"/>
            <ac:picMk id="7" creationId="{7EE215DC-0E15-458E-A69F-F8E16576C4E4}"/>
          </ac:picMkLst>
        </pc:picChg>
        <pc:picChg chg="add mod">
          <ac:chgData name="Ορέστης Αντωνίου" userId="aa65568b-29c0-48f4-92ec-07a3c5292fa9" providerId="ADAL" clId="{1504D534-8ABE-4B6F-9EC1-DE962F098164}" dt="2023-02-12T09:54:09.806" v="8123" actId="164"/>
          <ac:picMkLst>
            <pc:docMk/>
            <pc:sldMk cId="101871621" sldId="368"/>
            <ac:picMk id="20" creationId="{93E27533-B404-093A-9410-80EBDA4ED6C5}"/>
          </ac:picMkLst>
        </pc:picChg>
        <pc:picChg chg="add mod">
          <ac:chgData name="Ορέστης Αντωνίου" userId="aa65568b-29c0-48f4-92ec-07a3c5292fa9" providerId="ADAL" clId="{1504D534-8ABE-4B6F-9EC1-DE962F098164}" dt="2023-02-12T10:00:07.917" v="8225" actId="164"/>
          <ac:picMkLst>
            <pc:docMk/>
            <pc:sldMk cId="101871621" sldId="368"/>
            <ac:picMk id="29" creationId="{2827D714-144B-C607-73E0-01588F7BE6C6}"/>
          </ac:picMkLst>
        </pc:picChg>
        <pc:picChg chg="del mod topLvl">
          <ac:chgData name="Ορέστης Αντωνίου" userId="aa65568b-29c0-48f4-92ec-07a3c5292fa9" providerId="ADAL" clId="{1504D534-8ABE-4B6F-9EC1-DE962F098164}" dt="2023-02-12T09:58:08.415" v="8218" actId="21"/>
          <ac:picMkLst>
            <pc:docMk/>
            <pc:sldMk cId="101871621" sldId="368"/>
            <ac:picMk id="32" creationId="{C5D5D5B7-553D-BB18-4988-BB0492A78A15}"/>
          </ac:picMkLst>
        </pc:picChg>
        <pc:picChg chg="del">
          <ac:chgData name="Ορέστης Αντωνίου" userId="aa65568b-29c0-48f4-92ec-07a3c5292fa9" providerId="ADAL" clId="{1504D534-8ABE-4B6F-9EC1-DE962F098164}" dt="2023-02-26T14:13:46.982" v="19539" actId="21"/>
          <ac:picMkLst>
            <pc:docMk/>
            <pc:sldMk cId="101871621" sldId="368"/>
            <ac:picMk id="33" creationId="{877BDD90-5013-590D-D1E7-581138A77500}"/>
          </ac:picMkLst>
        </pc:picChg>
        <pc:picChg chg="add mod">
          <ac:chgData name="Ορέστης Αντωνίου" userId="aa65568b-29c0-48f4-92ec-07a3c5292fa9" providerId="ADAL" clId="{1504D534-8ABE-4B6F-9EC1-DE962F098164}" dt="2023-02-12T10:02:10.627" v="8244" actId="164"/>
          <ac:picMkLst>
            <pc:docMk/>
            <pc:sldMk cId="101871621" sldId="368"/>
            <ac:picMk id="36" creationId="{25C37D8E-2E52-F77F-9080-ACF8C0E58920}"/>
          </ac:picMkLst>
        </pc:picChg>
        <pc:picChg chg="add mod">
          <ac:chgData name="Ορέστης Αντωνίου" userId="aa65568b-29c0-48f4-92ec-07a3c5292fa9" providerId="ADAL" clId="{1504D534-8ABE-4B6F-9EC1-DE962F098164}" dt="2023-02-12T10:04:50.525" v="8283" actId="164"/>
          <ac:picMkLst>
            <pc:docMk/>
            <pc:sldMk cId="101871621" sldId="368"/>
            <ac:picMk id="41" creationId="{D50CFF3C-EBA7-6F89-D838-D55363A3A659}"/>
          </ac:picMkLst>
        </pc:picChg>
        <pc:picChg chg="add mod">
          <ac:chgData name="Ορέστης Αντωνίου" userId="aa65568b-29c0-48f4-92ec-07a3c5292fa9" providerId="ADAL" clId="{1504D534-8ABE-4B6F-9EC1-DE962F098164}" dt="2023-02-12T10:09:11.639" v="8333" actId="14861"/>
          <ac:picMkLst>
            <pc:docMk/>
            <pc:sldMk cId="101871621" sldId="368"/>
            <ac:picMk id="45" creationId="{A0157A32-D74B-96C5-5E73-47C52D0CFD8B}"/>
          </ac:picMkLst>
        </pc:picChg>
      </pc:sldChg>
      <pc:sldChg chg="addSp delSp modSp add mod delAnim modAnim">
        <pc:chgData name="Ορέστης Αντωνίου" userId="aa65568b-29c0-48f4-92ec-07a3c5292fa9" providerId="ADAL" clId="{1504D534-8ABE-4B6F-9EC1-DE962F098164}" dt="2023-02-26T14:15:32.351" v="19593"/>
        <pc:sldMkLst>
          <pc:docMk/>
          <pc:sldMk cId="485772815" sldId="369"/>
        </pc:sldMkLst>
        <pc:spChg chg="add mod">
          <ac:chgData name="Ορέστης Αντωνίου" userId="aa65568b-29c0-48f4-92ec-07a3c5292fa9" providerId="ADAL" clId="{1504D534-8ABE-4B6F-9EC1-DE962F098164}" dt="2023-02-12T10:50:49.359" v="8863" actId="165"/>
          <ac:spMkLst>
            <pc:docMk/>
            <pc:sldMk cId="485772815" sldId="369"/>
            <ac:spMk id="18" creationId="{9BAC01CC-0256-6B8F-1EAE-A50D51BE709D}"/>
          </ac:spMkLst>
        </pc:spChg>
        <pc:spChg chg="add mod">
          <ac:chgData name="Ορέστης Αντωνίου" userId="aa65568b-29c0-48f4-92ec-07a3c5292fa9" providerId="ADAL" clId="{1504D534-8ABE-4B6F-9EC1-DE962F098164}" dt="2023-02-12T10:50:49.359" v="8863" actId="165"/>
          <ac:spMkLst>
            <pc:docMk/>
            <pc:sldMk cId="485772815" sldId="369"/>
            <ac:spMk id="22" creationId="{74ED319D-D127-DC0D-4DB6-1BFE00D6E029}"/>
          </ac:spMkLst>
        </pc:spChg>
        <pc:spChg chg="add mod">
          <ac:chgData name="Ορέστης Αντωνίου" userId="aa65568b-29c0-48f4-92ec-07a3c5292fa9" providerId="ADAL" clId="{1504D534-8ABE-4B6F-9EC1-DE962F098164}" dt="2023-02-12T10:50:49.359" v="8863" actId="165"/>
          <ac:spMkLst>
            <pc:docMk/>
            <pc:sldMk cId="485772815" sldId="369"/>
            <ac:spMk id="23" creationId="{128C88BE-C67C-7328-28C2-0EF4D3E2BDCB}"/>
          </ac:spMkLst>
        </pc:spChg>
        <pc:spChg chg="add mod">
          <ac:chgData name="Ορέστης Αντωνίου" userId="aa65568b-29c0-48f4-92ec-07a3c5292fa9" providerId="ADAL" clId="{1504D534-8ABE-4B6F-9EC1-DE962F098164}" dt="2023-02-12T10:50:49.359" v="8863" actId="165"/>
          <ac:spMkLst>
            <pc:docMk/>
            <pc:sldMk cId="485772815" sldId="369"/>
            <ac:spMk id="25" creationId="{02247A60-D9A9-2C14-E20D-FF526CE7F0EA}"/>
          </ac:spMkLst>
        </pc:spChg>
        <pc:spChg chg="mod">
          <ac:chgData name="Ορέστης Αντωνίου" userId="aa65568b-29c0-48f4-92ec-07a3c5292fa9" providerId="ADAL" clId="{1504D534-8ABE-4B6F-9EC1-DE962F098164}" dt="2023-02-12T17:56:30.097" v="10551" actId="20577"/>
          <ac:spMkLst>
            <pc:docMk/>
            <pc:sldMk cId="485772815" sldId="369"/>
            <ac:spMk id="38" creationId="{E8C39C0D-9617-DDC0-B144-0F232ACB1464}"/>
          </ac:spMkLst>
        </pc:spChg>
        <pc:spChg chg="mod">
          <ac:chgData name="Ορέστης Αντωνίου" userId="aa65568b-29c0-48f4-92ec-07a3c5292fa9" providerId="ADAL" clId="{1504D534-8ABE-4B6F-9EC1-DE962F098164}" dt="2023-02-12T10:26:31.400" v="8496"/>
          <ac:spMkLst>
            <pc:docMk/>
            <pc:sldMk cId="485772815" sldId="369"/>
            <ac:spMk id="40" creationId="{46357E5F-7393-9AAD-53B8-079C36DF63A6}"/>
          </ac:spMkLst>
        </pc:spChg>
        <pc:spChg chg="add mod">
          <ac:chgData name="Ορέστης Αντωνίου" userId="aa65568b-29c0-48f4-92ec-07a3c5292fa9" providerId="ADAL" clId="{1504D534-8ABE-4B6F-9EC1-DE962F098164}" dt="2023-02-12T10:50:12.587" v="8860" actId="1076"/>
          <ac:spMkLst>
            <pc:docMk/>
            <pc:sldMk cId="485772815" sldId="369"/>
            <ac:spMk id="44" creationId="{72503F7A-D92D-7EB2-3CEB-1ADD86B1355A}"/>
          </ac:spMkLst>
        </pc:spChg>
        <pc:spChg chg="add del mod">
          <ac:chgData name="Ορέστης Αντωνίου" userId="aa65568b-29c0-48f4-92ec-07a3c5292fa9" providerId="ADAL" clId="{1504D534-8ABE-4B6F-9EC1-DE962F098164}" dt="2023-02-12T10:27:24.948" v="8535"/>
          <ac:spMkLst>
            <pc:docMk/>
            <pc:sldMk cId="485772815" sldId="369"/>
            <ac:spMk id="50" creationId="{D77CA27E-FE6E-646A-996F-3AC49EC77090}"/>
          </ac:spMkLst>
        </pc:spChg>
        <pc:spChg chg="add mod">
          <ac:chgData name="Ορέστης Αντωνίου" userId="aa65568b-29c0-48f4-92ec-07a3c5292fa9" providerId="ADAL" clId="{1504D534-8ABE-4B6F-9EC1-DE962F098164}" dt="2023-02-12T10:48:19.583" v="8853" actId="165"/>
          <ac:spMkLst>
            <pc:docMk/>
            <pc:sldMk cId="485772815" sldId="369"/>
            <ac:spMk id="51" creationId="{1370F8D1-A0D2-833D-5A1C-CA8954A05AFF}"/>
          </ac:spMkLst>
        </pc:spChg>
        <pc:spChg chg="add mod">
          <ac:chgData name="Ορέστης Αντωνίου" userId="aa65568b-29c0-48f4-92ec-07a3c5292fa9" providerId="ADAL" clId="{1504D534-8ABE-4B6F-9EC1-DE962F098164}" dt="2023-02-12T10:48:19.583" v="8853" actId="165"/>
          <ac:spMkLst>
            <pc:docMk/>
            <pc:sldMk cId="485772815" sldId="369"/>
            <ac:spMk id="53" creationId="{D3EF8348-EF27-666A-A650-573D3148106F}"/>
          </ac:spMkLst>
        </pc:spChg>
        <pc:spChg chg="add del mod">
          <ac:chgData name="Ορέστης Αντωνίου" userId="aa65568b-29c0-48f4-92ec-07a3c5292fa9" providerId="ADAL" clId="{1504D534-8ABE-4B6F-9EC1-DE962F098164}" dt="2023-02-12T10:47:30.858" v="8849" actId="21"/>
          <ac:spMkLst>
            <pc:docMk/>
            <pc:sldMk cId="485772815" sldId="369"/>
            <ac:spMk id="66" creationId="{709E571F-57BD-6485-F3D2-05196E5F6182}"/>
          </ac:spMkLst>
        </pc:spChg>
        <pc:spChg chg="add mod">
          <ac:chgData name="Ορέστης Αντωνίου" userId="aa65568b-29c0-48f4-92ec-07a3c5292fa9" providerId="ADAL" clId="{1504D534-8ABE-4B6F-9EC1-DE962F098164}" dt="2023-02-12T11:03:39.065" v="8934" actId="164"/>
          <ac:spMkLst>
            <pc:docMk/>
            <pc:sldMk cId="485772815" sldId="369"/>
            <ac:spMk id="70" creationId="{7BABAD7C-1744-0E2F-6B1A-8B1F7BCF43DC}"/>
          </ac:spMkLst>
        </pc:spChg>
        <pc:spChg chg="mod">
          <ac:chgData name="Ορέστης Αντωνίου" userId="aa65568b-29c0-48f4-92ec-07a3c5292fa9" providerId="ADAL" clId="{1504D534-8ABE-4B6F-9EC1-DE962F098164}" dt="2023-02-12T11:00:16.599" v="8884"/>
          <ac:spMkLst>
            <pc:docMk/>
            <pc:sldMk cId="485772815" sldId="369"/>
            <ac:spMk id="72" creationId="{8E7F1A61-E33D-5730-E6BC-4A065DAA973B}"/>
          </ac:spMkLst>
        </pc:spChg>
        <pc:spChg chg="mod">
          <ac:chgData name="Ορέστης Αντωνίου" userId="aa65568b-29c0-48f4-92ec-07a3c5292fa9" providerId="ADAL" clId="{1504D534-8ABE-4B6F-9EC1-DE962F098164}" dt="2023-02-12T11:07:05.404" v="9165" actId="20577"/>
          <ac:spMkLst>
            <pc:docMk/>
            <pc:sldMk cId="485772815" sldId="369"/>
            <ac:spMk id="73" creationId="{B6EC281A-9AAC-00B1-E748-8A532E9B89B9}"/>
          </ac:spMkLst>
        </pc:spChg>
        <pc:spChg chg="add mod">
          <ac:chgData name="Ορέστης Αντωνίου" userId="aa65568b-29c0-48f4-92ec-07a3c5292fa9" providerId="ADAL" clId="{1504D534-8ABE-4B6F-9EC1-DE962F098164}" dt="2023-02-12T11:03:39.065" v="8934" actId="164"/>
          <ac:spMkLst>
            <pc:docMk/>
            <pc:sldMk cId="485772815" sldId="369"/>
            <ac:spMk id="74" creationId="{C9A95543-61F0-C690-2EB4-8DCB3977AA7B}"/>
          </ac:spMkLst>
        </pc:spChg>
        <pc:spChg chg="add mod">
          <ac:chgData name="Ορέστης Αντωνίου" userId="aa65568b-29c0-48f4-92ec-07a3c5292fa9" providerId="ADAL" clId="{1504D534-8ABE-4B6F-9EC1-DE962F098164}" dt="2023-02-12T11:08:10.070" v="9167" actId="1038"/>
          <ac:spMkLst>
            <pc:docMk/>
            <pc:sldMk cId="485772815" sldId="369"/>
            <ac:spMk id="75" creationId="{0ADCCE6A-E984-DB94-E4E7-E31194EC7E3E}"/>
          </ac:spMkLst>
        </pc:spChg>
        <pc:grpChg chg="add del mod">
          <ac:chgData name="Ορέστης Αντωνίου" userId="aa65568b-29c0-48f4-92ec-07a3c5292fa9" providerId="ADAL" clId="{1504D534-8ABE-4B6F-9EC1-DE962F098164}" dt="2023-02-12T10:50:49.359" v="8863" actId="165"/>
          <ac:grpSpMkLst>
            <pc:docMk/>
            <pc:sldMk cId="485772815" sldId="369"/>
            <ac:grpSpMk id="19" creationId="{FED944F6-F689-4C3B-A805-8AEFB84F4E94}"/>
          </ac:grpSpMkLst>
        </pc:grpChg>
        <pc:grpChg chg="del">
          <ac:chgData name="Ορέστης Αντωνίου" userId="aa65568b-29c0-48f4-92ec-07a3c5292fa9" providerId="ADAL" clId="{1504D534-8ABE-4B6F-9EC1-DE962F098164}" dt="2023-02-12T10:15:25.528" v="8405" actId="21"/>
          <ac:grpSpMkLst>
            <pc:docMk/>
            <pc:sldMk cId="485772815" sldId="369"/>
            <ac:grpSpMk id="21" creationId="{13638A5C-544B-C69E-61E8-ED8459C52C7F}"/>
          </ac:grpSpMkLst>
        </pc:grpChg>
        <pc:grpChg chg="add mod">
          <ac:chgData name="Ορέστης Αντωνίου" userId="aa65568b-29c0-48f4-92ec-07a3c5292fa9" providerId="ADAL" clId="{1504D534-8ABE-4B6F-9EC1-DE962F098164}" dt="2023-02-12T10:50:49.359" v="8863" actId="165"/>
          <ac:grpSpMkLst>
            <pc:docMk/>
            <pc:sldMk cId="485772815" sldId="369"/>
            <ac:grpSpMk id="24" creationId="{CF8EECF1-8AD9-D1AC-C47F-9BC6384CB0D1}"/>
          </ac:grpSpMkLst>
        </pc:grpChg>
        <pc:grpChg chg="add mod">
          <ac:chgData name="Ορέστης Αντωνίου" userId="aa65568b-29c0-48f4-92ec-07a3c5292fa9" providerId="ADAL" clId="{1504D534-8ABE-4B6F-9EC1-DE962F098164}" dt="2023-02-12T10:50:49.359" v="8863" actId="165"/>
          <ac:grpSpMkLst>
            <pc:docMk/>
            <pc:sldMk cId="485772815" sldId="369"/>
            <ac:grpSpMk id="26" creationId="{7E016944-8BEA-1D1F-B526-428CFE53E6B7}"/>
          </ac:grpSpMkLst>
        </pc:grpChg>
        <pc:grpChg chg="add mod topLvl">
          <ac:chgData name="Ορέστης Αντωνίου" userId="aa65568b-29c0-48f4-92ec-07a3c5292fa9" providerId="ADAL" clId="{1504D534-8ABE-4B6F-9EC1-DE962F098164}" dt="2023-02-12T10:50:49.359" v="8863" actId="165"/>
          <ac:grpSpMkLst>
            <pc:docMk/>
            <pc:sldMk cId="485772815" sldId="369"/>
            <ac:grpSpMk id="27" creationId="{BD10D91C-BF48-0018-1457-97C1C76EC6B1}"/>
          </ac:grpSpMkLst>
        </pc:grpChg>
        <pc:grpChg chg="add del mod">
          <ac:chgData name="Ορέστης Αντωνίου" userId="aa65568b-29c0-48f4-92ec-07a3c5292fa9" providerId="ADAL" clId="{1504D534-8ABE-4B6F-9EC1-DE962F098164}" dt="2023-02-12T10:26:44.984" v="8501"/>
          <ac:grpSpMkLst>
            <pc:docMk/>
            <pc:sldMk cId="485772815" sldId="369"/>
            <ac:grpSpMk id="32" creationId="{A582325E-96F1-B57E-F028-7A4A7B4A759A}"/>
          </ac:grpSpMkLst>
        </pc:grpChg>
        <pc:grpChg chg="del">
          <ac:chgData name="Ορέστης Αντωνίου" userId="aa65568b-29c0-48f4-92ec-07a3c5292fa9" providerId="ADAL" clId="{1504D534-8ABE-4B6F-9EC1-DE962F098164}" dt="2023-02-12T10:15:29.578" v="8409" actId="21"/>
          <ac:grpSpMkLst>
            <pc:docMk/>
            <pc:sldMk cId="485772815" sldId="369"/>
            <ac:grpSpMk id="34" creationId="{FD650468-7583-BE2A-3104-D2D3ABCD019C}"/>
          </ac:grpSpMkLst>
        </pc:grpChg>
        <pc:grpChg chg="del">
          <ac:chgData name="Ορέστης Αντωνίου" userId="aa65568b-29c0-48f4-92ec-07a3c5292fa9" providerId="ADAL" clId="{1504D534-8ABE-4B6F-9EC1-DE962F098164}" dt="2023-02-12T10:15:28.626" v="8408" actId="21"/>
          <ac:grpSpMkLst>
            <pc:docMk/>
            <pc:sldMk cId="485772815" sldId="369"/>
            <ac:grpSpMk id="39" creationId="{82CDC161-FF00-67C4-ECA6-2CAB2B6433AD}"/>
          </ac:grpSpMkLst>
        </pc:grpChg>
        <pc:grpChg chg="del">
          <ac:chgData name="Ορέστης Αντωνίου" userId="aa65568b-29c0-48f4-92ec-07a3c5292fa9" providerId="ADAL" clId="{1504D534-8ABE-4B6F-9EC1-DE962F098164}" dt="2023-02-12T10:15:27.725" v="8407" actId="21"/>
          <ac:grpSpMkLst>
            <pc:docMk/>
            <pc:sldMk cId="485772815" sldId="369"/>
            <ac:grpSpMk id="43" creationId="{AF8C10FA-FB3C-0939-5C60-239816CF398D}"/>
          </ac:grpSpMkLst>
        </pc:grpChg>
        <pc:grpChg chg="del">
          <ac:chgData name="Ορέστης Αντωνίου" userId="aa65568b-29c0-48f4-92ec-07a3c5292fa9" providerId="ADAL" clId="{1504D534-8ABE-4B6F-9EC1-DE962F098164}" dt="2023-02-12T10:15:26.706" v="8406" actId="21"/>
          <ac:grpSpMkLst>
            <pc:docMk/>
            <pc:sldMk cId="485772815" sldId="369"/>
            <ac:grpSpMk id="47" creationId="{7F15E4AE-0859-EBB1-EAD1-5C71A18A3B84}"/>
          </ac:grpSpMkLst>
        </pc:grpChg>
        <pc:grpChg chg="del">
          <ac:chgData name="Ορέστης Αντωνίου" userId="aa65568b-29c0-48f4-92ec-07a3c5292fa9" providerId="ADAL" clId="{1504D534-8ABE-4B6F-9EC1-DE962F098164}" dt="2023-02-12T10:15:23.996" v="8404" actId="21"/>
          <ac:grpSpMkLst>
            <pc:docMk/>
            <pc:sldMk cId="485772815" sldId="369"/>
            <ac:grpSpMk id="49" creationId="{634D52D1-E43F-0809-5C15-B5EA5820B0A8}"/>
          </ac:grpSpMkLst>
        </pc:grpChg>
        <pc:grpChg chg="add mod">
          <ac:chgData name="Ορέστης Αντωνίου" userId="aa65568b-29c0-48f4-92ec-07a3c5292fa9" providerId="ADAL" clId="{1504D534-8ABE-4B6F-9EC1-DE962F098164}" dt="2023-02-12T10:48:19.583" v="8853" actId="165"/>
          <ac:grpSpMkLst>
            <pc:docMk/>
            <pc:sldMk cId="485772815" sldId="369"/>
            <ac:grpSpMk id="52" creationId="{C2DF0196-AA44-D5D7-8F87-1AB794D236A3}"/>
          </ac:grpSpMkLst>
        </pc:grpChg>
        <pc:grpChg chg="add mod topLvl">
          <ac:chgData name="Ορέστης Αντωνίου" userId="aa65568b-29c0-48f4-92ec-07a3c5292fa9" providerId="ADAL" clId="{1504D534-8ABE-4B6F-9EC1-DE962F098164}" dt="2023-02-12T10:48:19.583" v="8853" actId="165"/>
          <ac:grpSpMkLst>
            <pc:docMk/>
            <pc:sldMk cId="485772815" sldId="369"/>
            <ac:grpSpMk id="54" creationId="{E2BB585B-7C62-D958-CCEA-C09E8DBC8CE5}"/>
          </ac:grpSpMkLst>
        </pc:grpChg>
        <pc:grpChg chg="add del mod">
          <ac:chgData name="Ορέστης Αντωνίου" userId="aa65568b-29c0-48f4-92ec-07a3c5292fa9" providerId="ADAL" clId="{1504D534-8ABE-4B6F-9EC1-DE962F098164}" dt="2023-02-12T10:32:52.496" v="8697" actId="165"/>
          <ac:grpSpMkLst>
            <pc:docMk/>
            <pc:sldMk cId="485772815" sldId="369"/>
            <ac:grpSpMk id="55" creationId="{CADD9732-A946-F2B5-203C-F45CCACB1FF7}"/>
          </ac:grpSpMkLst>
        </pc:grpChg>
        <pc:grpChg chg="add del mod">
          <ac:chgData name="Ορέστης Αντωνίου" userId="aa65568b-29c0-48f4-92ec-07a3c5292fa9" providerId="ADAL" clId="{1504D534-8ABE-4B6F-9EC1-DE962F098164}" dt="2023-02-12T10:50:49.359" v="8863" actId="165"/>
          <ac:grpSpMkLst>
            <pc:docMk/>
            <pc:sldMk cId="485772815" sldId="369"/>
            <ac:grpSpMk id="56" creationId="{157EFB88-839B-D4FF-EF48-9F0E0EB99D21}"/>
          </ac:grpSpMkLst>
        </pc:grpChg>
        <pc:grpChg chg="add mod">
          <ac:chgData name="Ορέστης Αντωνίου" userId="aa65568b-29c0-48f4-92ec-07a3c5292fa9" providerId="ADAL" clId="{1504D534-8ABE-4B6F-9EC1-DE962F098164}" dt="2023-02-12T10:40:52.356" v="8790" actId="164"/>
          <ac:grpSpMkLst>
            <pc:docMk/>
            <pc:sldMk cId="485772815" sldId="369"/>
            <ac:grpSpMk id="61" creationId="{2A752803-6B34-56EC-B428-0F9C6A60D347}"/>
          </ac:grpSpMkLst>
        </pc:grpChg>
        <pc:grpChg chg="add del mod">
          <ac:chgData name="Ορέστης Αντωνίου" userId="aa65568b-29c0-48f4-92ec-07a3c5292fa9" providerId="ADAL" clId="{1504D534-8ABE-4B6F-9EC1-DE962F098164}" dt="2023-02-12T10:44:24.195" v="8817" actId="165"/>
          <ac:grpSpMkLst>
            <pc:docMk/>
            <pc:sldMk cId="485772815" sldId="369"/>
            <ac:grpSpMk id="65" creationId="{1B27EB1E-ACAF-DCA8-5C41-22DA7797D525}"/>
          </ac:grpSpMkLst>
        </pc:grpChg>
        <pc:grpChg chg="add del mod">
          <ac:chgData name="Ορέστης Αντωνίου" userId="aa65568b-29c0-48f4-92ec-07a3c5292fa9" providerId="ADAL" clId="{1504D534-8ABE-4B6F-9EC1-DE962F098164}" dt="2023-02-12T10:53:13.375" v="8871" actId="1076"/>
          <ac:grpSpMkLst>
            <pc:docMk/>
            <pc:sldMk cId="485772815" sldId="369"/>
            <ac:grpSpMk id="67" creationId="{B9FA60A0-70DD-CF94-EB4F-EF4B23A80DFE}"/>
          </ac:grpSpMkLst>
        </pc:grpChg>
        <pc:grpChg chg="add mod">
          <ac:chgData name="Ορέστης Αντωνίου" userId="aa65568b-29c0-48f4-92ec-07a3c5292fa9" providerId="ADAL" clId="{1504D534-8ABE-4B6F-9EC1-DE962F098164}" dt="2023-02-12T10:46:48.232" v="8839" actId="164"/>
          <ac:grpSpMkLst>
            <pc:docMk/>
            <pc:sldMk cId="485772815" sldId="369"/>
            <ac:grpSpMk id="68" creationId="{3A6725D4-E4D4-ED30-4A28-A007A515CB55}"/>
          </ac:grpSpMkLst>
        </pc:grpChg>
        <pc:grpChg chg="add mod">
          <ac:chgData name="Ορέστης Αντωνίου" userId="aa65568b-29c0-48f4-92ec-07a3c5292fa9" providerId="ADAL" clId="{1504D534-8ABE-4B6F-9EC1-DE962F098164}" dt="2023-02-12T10:47:26.191" v="8848" actId="164"/>
          <ac:grpSpMkLst>
            <pc:docMk/>
            <pc:sldMk cId="485772815" sldId="369"/>
            <ac:grpSpMk id="69" creationId="{ABC1CDCF-DC34-2922-A92C-46953B4F8789}"/>
          </ac:grpSpMkLst>
        </pc:grpChg>
        <pc:grpChg chg="add mod">
          <ac:chgData name="Ορέστης Αντωνίου" userId="aa65568b-29c0-48f4-92ec-07a3c5292fa9" providerId="ADAL" clId="{1504D534-8ABE-4B6F-9EC1-DE962F098164}" dt="2023-02-12T11:03:39.065" v="8934" actId="164"/>
          <ac:grpSpMkLst>
            <pc:docMk/>
            <pc:sldMk cId="485772815" sldId="369"/>
            <ac:grpSpMk id="71" creationId="{1C7FE724-2D0F-9E90-4608-C178BDC00A0B}"/>
          </ac:grpSpMkLst>
        </pc:grpChg>
        <pc:grpChg chg="add mod">
          <ac:chgData name="Ορέστης Αντωνίου" userId="aa65568b-29c0-48f4-92ec-07a3c5292fa9" providerId="ADAL" clId="{1504D534-8ABE-4B6F-9EC1-DE962F098164}" dt="2023-02-12T11:03:39.065" v="8934" actId="164"/>
          <ac:grpSpMkLst>
            <pc:docMk/>
            <pc:sldMk cId="485772815" sldId="369"/>
            <ac:grpSpMk id="76" creationId="{2B49B37C-640C-0E4C-8F43-681D56331546}"/>
          </ac:grpSpMkLst>
        </pc:grpChg>
        <pc:picChg chg="add mod">
          <ac:chgData name="Ορέστης Αντωνίου" userId="aa65568b-29c0-48f4-92ec-07a3c5292fa9" providerId="ADAL" clId="{1504D534-8ABE-4B6F-9EC1-DE962F098164}" dt="2023-02-26T14:15:32.351" v="19593"/>
          <ac:picMkLst>
            <pc:docMk/>
            <pc:sldMk cId="485772815" sldId="369"/>
            <ac:picMk id="4" creationId="{37A46C4C-C51F-6BE5-C495-765C639B3D2E}"/>
          </ac:picMkLst>
        </pc:picChg>
        <pc:picChg chg="add del mod modCrop">
          <ac:chgData name="Ορέστης Αντωνίου" userId="aa65568b-29c0-48f4-92ec-07a3c5292fa9" providerId="ADAL" clId="{1504D534-8ABE-4B6F-9EC1-DE962F098164}" dt="2023-02-12T10:50:49.359" v="8863" actId="165"/>
          <ac:picMkLst>
            <pc:docMk/>
            <pc:sldMk cId="485772815" sldId="369"/>
            <ac:picMk id="10" creationId="{ADE404D1-1828-A739-7423-C2266C3CA9EE}"/>
          </ac:picMkLst>
        </pc:picChg>
        <pc:picChg chg="add del mod ord topLvl">
          <ac:chgData name="Ορέστης Αντωνίου" userId="aa65568b-29c0-48f4-92ec-07a3c5292fa9" providerId="ADAL" clId="{1504D534-8ABE-4B6F-9EC1-DE962F098164}" dt="2023-02-12T10:50:49.359" v="8863" actId="165"/>
          <ac:picMkLst>
            <pc:docMk/>
            <pc:sldMk cId="485772815" sldId="369"/>
            <ac:picMk id="30" creationId="{19E0EC0B-4B38-E837-9B3E-4E87CD89DFC7}"/>
          </ac:picMkLst>
        </pc:picChg>
        <pc:picChg chg="del">
          <ac:chgData name="Ορέστης Αντωνίου" userId="aa65568b-29c0-48f4-92ec-07a3c5292fa9" providerId="ADAL" clId="{1504D534-8ABE-4B6F-9EC1-DE962F098164}" dt="2023-02-26T14:13:48.711" v="19540" actId="21"/>
          <ac:picMkLst>
            <pc:docMk/>
            <pc:sldMk cId="485772815" sldId="369"/>
            <ac:picMk id="33" creationId="{877BDD90-5013-590D-D1E7-581138A77500}"/>
          </ac:picMkLst>
        </pc:picChg>
        <pc:picChg chg="mod">
          <ac:chgData name="Ορέστης Αντωνίου" userId="aa65568b-29c0-48f4-92ec-07a3c5292fa9" providerId="ADAL" clId="{1504D534-8ABE-4B6F-9EC1-DE962F098164}" dt="2023-02-12T10:26:31.400" v="8496"/>
          <ac:picMkLst>
            <pc:docMk/>
            <pc:sldMk cId="485772815" sldId="369"/>
            <ac:picMk id="35" creationId="{F5A2B17B-8C52-2D9B-2F9F-DA31D66CB21C}"/>
          </ac:picMkLst>
        </pc:picChg>
        <pc:picChg chg="add del mod">
          <ac:chgData name="Ορέστης Αντωνίου" userId="aa65568b-29c0-48f4-92ec-07a3c5292fa9" providerId="ADAL" clId="{1504D534-8ABE-4B6F-9EC1-DE962F098164}" dt="2023-02-12T10:40:52.361" v="8801" actId="22"/>
          <ac:picMkLst>
            <pc:docMk/>
            <pc:sldMk cId="485772815" sldId="369"/>
            <ac:picMk id="58" creationId="{2BCAD309-6C81-E420-3D64-D15D20C7443B}"/>
          </ac:picMkLst>
        </pc:picChg>
        <pc:picChg chg="add del mod ord">
          <ac:chgData name="Ορέστης Αντωνίου" userId="aa65568b-29c0-48f4-92ec-07a3c5292fa9" providerId="ADAL" clId="{1504D534-8ABE-4B6F-9EC1-DE962F098164}" dt="2023-02-12T10:40:52.359" v="8798" actId="22"/>
          <ac:picMkLst>
            <pc:docMk/>
            <pc:sldMk cId="485772815" sldId="369"/>
            <ac:picMk id="60" creationId="{B4148011-75B1-7273-E026-52CF0DC00064}"/>
          </ac:picMkLst>
        </pc:picChg>
        <pc:picChg chg="add mod topLvl">
          <ac:chgData name="Ορέστης Αντωνίου" userId="aa65568b-29c0-48f4-92ec-07a3c5292fa9" providerId="ADAL" clId="{1504D534-8ABE-4B6F-9EC1-DE962F098164}" dt="2023-02-12T10:48:19.583" v="8853" actId="165"/>
          <ac:picMkLst>
            <pc:docMk/>
            <pc:sldMk cId="485772815" sldId="369"/>
            <ac:picMk id="63" creationId="{A76BA2D2-5056-795A-BA73-E099BCD518F1}"/>
          </ac:picMkLst>
        </pc:picChg>
        <pc:picChg chg="add del mod topLvl">
          <ac:chgData name="Ορέστης Αντωνίου" userId="aa65568b-29c0-48f4-92ec-07a3c5292fa9" providerId="ADAL" clId="{1504D534-8ABE-4B6F-9EC1-DE962F098164}" dt="2023-02-12T10:44:29.106" v="8818" actId="21"/>
          <ac:picMkLst>
            <pc:docMk/>
            <pc:sldMk cId="485772815" sldId="369"/>
            <ac:picMk id="64" creationId="{51C8367F-408A-54A6-57BF-622B04BD1FDD}"/>
          </ac:picMkLst>
        </pc:picChg>
      </pc:sldChg>
      <pc:sldChg chg="addSp delSp modSp add mod delAnim modAnim">
        <pc:chgData name="Ορέστης Αντωνίου" userId="aa65568b-29c0-48f4-92ec-07a3c5292fa9" providerId="ADAL" clId="{1504D534-8ABE-4B6F-9EC1-DE962F098164}" dt="2023-02-26T14:15:33.719" v="19594"/>
        <pc:sldMkLst>
          <pc:docMk/>
          <pc:sldMk cId="4174570918" sldId="370"/>
        </pc:sldMkLst>
        <pc:spChg chg="add mod">
          <ac:chgData name="Ορέστης Αντωνίου" userId="aa65568b-29c0-48f4-92ec-07a3c5292fa9" providerId="ADAL" clId="{1504D534-8ABE-4B6F-9EC1-DE962F098164}" dt="2023-02-12T11:32:04.982" v="9660" actId="164"/>
          <ac:spMkLst>
            <pc:docMk/>
            <pc:sldMk cId="4174570918" sldId="370"/>
            <ac:spMk id="8" creationId="{DA8628D0-C1D4-BBF8-446F-B00AACA3EC6E}"/>
          </ac:spMkLst>
        </pc:spChg>
        <pc:spChg chg="add mod topLvl">
          <ac:chgData name="Ορέστης Αντωνίου" userId="aa65568b-29c0-48f4-92ec-07a3c5292fa9" providerId="ADAL" clId="{1504D534-8ABE-4B6F-9EC1-DE962F098164}" dt="2023-02-12T11:42:38.053" v="9823" actId="165"/>
          <ac:spMkLst>
            <pc:docMk/>
            <pc:sldMk cId="4174570918" sldId="370"/>
            <ac:spMk id="9" creationId="{D99F5080-44B2-5680-654F-13BDF6CBE849}"/>
          </ac:spMkLst>
        </pc:spChg>
        <pc:spChg chg="add mod topLvl">
          <ac:chgData name="Ορέστης Αντωνίου" userId="aa65568b-29c0-48f4-92ec-07a3c5292fa9" providerId="ADAL" clId="{1504D534-8ABE-4B6F-9EC1-DE962F098164}" dt="2023-02-12T11:42:38.053" v="9823" actId="165"/>
          <ac:spMkLst>
            <pc:docMk/>
            <pc:sldMk cId="4174570918" sldId="370"/>
            <ac:spMk id="11" creationId="{ACC885E5-351E-DE58-E090-1105373AABA4}"/>
          </ac:spMkLst>
        </pc:spChg>
        <pc:spChg chg="add mod">
          <ac:chgData name="Ορέστης Αντωνίου" userId="aa65568b-29c0-48f4-92ec-07a3c5292fa9" providerId="ADAL" clId="{1504D534-8ABE-4B6F-9EC1-DE962F098164}" dt="2023-02-12T11:32:04.982" v="9660" actId="164"/>
          <ac:spMkLst>
            <pc:docMk/>
            <pc:sldMk cId="4174570918" sldId="370"/>
            <ac:spMk id="21" creationId="{02D930DB-7B4F-7FB7-2082-9144C984D191}"/>
          </ac:spMkLst>
        </pc:spChg>
        <pc:spChg chg="add mod ord">
          <ac:chgData name="Ορέστης Αντωνίου" userId="aa65568b-29c0-48f4-92ec-07a3c5292fa9" providerId="ADAL" clId="{1504D534-8ABE-4B6F-9EC1-DE962F098164}" dt="2023-02-12T11:38:36.304" v="9807" actId="1582"/>
          <ac:spMkLst>
            <pc:docMk/>
            <pc:sldMk cId="4174570918" sldId="370"/>
            <ac:spMk id="31" creationId="{16AE8696-7BF1-09DD-3896-C2C41F047EAC}"/>
          </ac:spMkLst>
        </pc:spChg>
        <pc:spChg chg="add mod">
          <ac:chgData name="Ορέστης Αντωνίου" userId="aa65568b-29c0-48f4-92ec-07a3c5292fa9" providerId="ADAL" clId="{1504D534-8ABE-4B6F-9EC1-DE962F098164}" dt="2023-02-12T11:38:42.112" v="9808" actId="1582"/>
          <ac:spMkLst>
            <pc:docMk/>
            <pc:sldMk cId="4174570918" sldId="370"/>
            <ac:spMk id="35" creationId="{412F7ACC-B23B-DEA1-3A2C-2FD1EC051ACF}"/>
          </ac:spMkLst>
        </pc:spChg>
        <pc:spChg chg="add mod">
          <ac:chgData name="Ορέστης Αντωνίου" userId="aa65568b-29c0-48f4-92ec-07a3c5292fa9" providerId="ADAL" clId="{1504D534-8ABE-4B6F-9EC1-DE962F098164}" dt="2023-02-12T11:38:48.124" v="9809" actId="1582"/>
          <ac:spMkLst>
            <pc:docMk/>
            <pc:sldMk cId="4174570918" sldId="370"/>
            <ac:spMk id="36" creationId="{29332BB4-5E0A-CB7F-50E4-1093F0E43E08}"/>
          </ac:spMkLst>
        </pc:spChg>
        <pc:spChg chg="add mod">
          <ac:chgData name="Ορέστης Αντωνίου" userId="aa65568b-29c0-48f4-92ec-07a3c5292fa9" providerId="ADAL" clId="{1504D534-8ABE-4B6F-9EC1-DE962F098164}" dt="2023-02-12T11:32:31.603" v="9661" actId="164"/>
          <ac:spMkLst>
            <pc:docMk/>
            <pc:sldMk cId="4174570918" sldId="370"/>
            <ac:spMk id="37" creationId="{7D025B0E-97B4-7391-F159-0DB3E4917BA2}"/>
          </ac:spMkLst>
        </pc:spChg>
        <pc:spChg chg="mod">
          <ac:chgData name="Ορέστης Αντωνίου" userId="aa65568b-29c0-48f4-92ec-07a3c5292fa9" providerId="ADAL" clId="{1504D534-8ABE-4B6F-9EC1-DE962F098164}" dt="2023-02-12T17:56:34.553" v="10552" actId="20577"/>
          <ac:spMkLst>
            <pc:docMk/>
            <pc:sldMk cId="4174570918" sldId="370"/>
            <ac:spMk id="38" creationId="{E8C39C0D-9617-DDC0-B144-0F232ACB1464}"/>
          </ac:spMkLst>
        </pc:spChg>
        <pc:spChg chg="add mod">
          <ac:chgData name="Ορέστης Αντωνίου" userId="aa65568b-29c0-48f4-92ec-07a3c5292fa9" providerId="ADAL" clId="{1504D534-8ABE-4B6F-9EC1-DE962F098164}" dt="2023-02-12T11:52:43.399" v="9862" actId="14100"/>
          <ac:spMkLst>
            <pc:docMk/>
            <pc:sldMk cId="4174570918" sldId="370"/>
            <ac:spMk id="58" creationId="{17BA71EA-2CAB-2E7A-7C26-D0C55D807DDE}"/>
          </ac:spMkLst>
        </pc:spChg>
        <pc:spChg chg="add mod">
          <ac:chgData name="Ορέστης Αντωνίου" userId="aa65568b-29c0-48f4-92ec-07a3c5292fa9" providerId="ADAL" clId="{1504D534-8ABE-4B6F-9EC1-DE962F098164}" dt="2023-02-12T11:40:00.561" v="9817" actId="164"/>
          <ac:spMkLst>
            <pc:docMk/>
            <pc:sldMk cId="4174570918" sldId="370"/>
            <ac:spMk id="59" creationId="{38040CEE-2C54-12B6-4684-72022FC47FB2}"/>
          </ac:spMkLst>
        </pc:spChg>
        <pc:spChg chg="add mod">
          <ac:chgData name="Ορέστης Αντωνίου" userId="aa65568b-29c0-48f4-92ec-07a3c5292fa9" providerId="ADAL" clId="{1504D534-8ABE-4B6F-9EC1-DE962F098164}" dt="2023-02-12T11:40:00.561" v="9817" actId="164"/>
          <ac:spMkLst>
            <pc:docMk/>
            <pc:sldMk cId="4174570918" sldId="370"/>
            <ac:spMk id="60" creationId="{4F5C179C-D637-366E-51D4-3FC6BBA2E9BD}"/>
          </ac:spMkLst>
        </pc:spChg>
        <pc:spChg chg="add mod">
          <ac:chgData name="Ορέστης Αντωνίου" userId="aa65568b-29c0-48f4-92ec-07a3c5292fa9" providerId="ADAL" clId="{1504D534-8ABE-4B6F-9EC1-DE962F098164}" dt="2023-02-12T11:40:00.561" v="9817" actId="164"/>
          <ac:spMkLst>
            <pc:docMk/>
            <pc:sldMk cId="4174570918" sldId="370"/>
            <ac:spMk id="61" creationId="{EF1A7CF8-2DCB-6968-9100-F3ECB685D3AA}"/>
          </ac:spMkLst>
        </pc:spChg>
        <pc:spChg chg="add mod">
          <ac:chgData name="Ορέστης Αντωνίου" userId="aa65568b-29c0-48f4-92ec-07a3c5292fa9" providerId="ADAL" clId="{1504D534-8ABE-4B6F-9EC1-DE962F098164}" dt="2023-02-12T11:39:45.123" v="9816" actId="571"/>
          <ac:spMkLst>
            <pc:docMk/>
            <pc:sldMk cId="4174570918" sldId="370"/>
            <ac:spMk id="68" creationId="{2B253FC6-07DC-D66B-0E74-F9E5C768D509}"/>
          </ac:spMkLst>
        </pc:spChg>
        <pc:spChg chg="add mod">
          <ac:chgData name="Ορέστης Αντωνίου" userId="aa65568b-29c0-48f4-92ec-07a3c5292fa9" providerId="ADAL" clId="{1504D534-8ABE-4B6F-9EC1-DE962F098164}" dt="2023-02-12T11:39:45.123" v="9816" actId="571"/>
          <ac:spMkLst>
            <pc:docMk/>
            <pc:sldMk cId="4174570918" sldId="370"/>
            <ac:spMk id="69" creationId="{18A5ED06-BFB4-5C8F-F5ED-30B148F1A75F}"/>
          </ac:spMkLst>
        </pc:spChg>
        <pc:spChg chg="add mod">
          <ac:chgData name="Ορέστης Αντωνίου" userId="aa65568b-29c0-48f4-92ec-07a3c5292fa9" providerId="ADAL" clId="{1504D534-8ABE-4B6F-9EC1-DE962F098164}" dt="2023-02-12T11:47:13.631" v="9837" actId="164"/>
          <ac:spMkLst>
            <pc:docMk/>
            <pc:sldMk cId="4174570918" sldId="370"/>
            <ac:spMk id="80" creationId="{788A38BD-5CA4-48C9-EDE2-EDA3A5BF4F0C}"/>
          </ac:spMkLst>
        </pc:spChg>
        <pc:spChg chg="add mod">
          <ac:chgData name="Ορέστης Αντωνίου" userId="aa65568b-29c0-48f4-92ec-07a3c5292fa9" providerId="ADAL" clId="{1504D534-8ABE-4B6F-9EC1-DE962F098164}" dt="2023-02-12T11:47:13.631" v="9837" actId="164"/>
          <ac:spMkLst>
            <pc:docMk/>
            <pc:sldMk cId="4174570918" sldId="370"/>
            <ac:spMk id="81" creationId="{9D733242-BE9F-00A7-6402-0C32FE434E69}"/>
          </ac:spMkLst>
        </pc:spChg>
        <pc:spChg chg="add mod">
          <ac:chgData name="Ορέστης Αντωνίου" userId="aa65568b-29c0-48f4-92ec-07a3c5292fa9" providerId="ADAL" clId="{1504D534-8ABE-4B6F-9EC1-DE962F098164}" dt="2023-02-12T17:14:44.881" v="10232" actId="14100"/>
          <ac:spMkLst>
            <pc:docMk/>
            <pc:sldMk cId="4174570918" sldId="370"/>
            <ac:spMk id="84" creationId="{CB85AA45-BAA8-D87E-040C-DBE33F539455}"/>
          </ac:spMkLst>
        </pc:spChg>
        <pc:spChg chg="add mod">
          <ac:chgData name="Ορέστης Αντωνίου" userId="aa65568b-29c0-48f4-92ec-07a3c5292fa9" providerId="ADAL" clId="{1504D534-8ABE-4B6F-9EC1-DE962F098164}" dt="2023-02-12T11:59:29.824" v="10215" actId="164"/>
          <ac:spMkLst>
            <pc:docMk/>
            <pc:sldMk cId="4174570918" sldId="370"/>
            <ac:spMk id="85" creationId="{ED951BD0-CDA4-8434-E942-1C69ECFAB4E6}"/>
          </ac:spMkLst>
        </pc:spChg>
        <pc:spChg chg="add del mod">
          <ac:chgData name="Ορέστης Αντωνίου" userId="aa65568b-29c0-48f4-92ec-07a3c5292fa9" providerId="ADAL" clId="{1504D534-8ABE-4B6F-9EC1-DE962F098164}" dt="2023-02-12T11:54:59.264" v="9981"/>
          <ac:spMkLst>
            <pc:docMk/>
            <pc:sldMk cId="4174570918" sldId="370"/>
            <ac:spMk id="86" creationId="{76518D99-D9C2-6A65-5D71-86BD1235CDFC}"/>
          </ac:spMkLst>
        </pc:spChg>
        <pc:spChg chg="add del mod">
          <ac:chgData name="Ορέστης Αντωνίου" userId="aa65568b-29c0-48f4-92ec-07a3c5292fa9" providerId="ADAL" clId="{1504D534-8ABE-4B6F-9EC1-DE962F098164}" dt="2023-02-12T11:57:24.731" v="10091" actId="21"/>
          <ac:spMkLst>
            <pc:docMk/>
            <pc:sldMk cId="4174570918" sldId="370"/>
            <ac:spMk id="87" creationId="{516EED21-58C5-2F6A-E24F-6F05FB1C8B9A}"/>
          </ac:spMkLst>
        </pc:spChg>
        <pc:spChg chg="add mod">
          <ac:chgData name="Ορέστης Αντωνίου" userId="aa65568b-29c0-48f4-92ec-07a3c5292fa9" providerId="ADAL" clId="{1504D534-8ABE-4B6F-9EC1-DE962F098164}" dt="2023-02-12T11:59:29.824" v="10215" actId="164"/>
          <ac:spMkLst>
            <pc:docMk/>
            <pc:sldMk cId="4174570918" sldId="370"/>
            <ac:spMk id="90" creationId="{74B178A9-A1F2-9C3F-00F3-0834FA6F8176}"/>
          </ac:spMkLst>
        </pc:spChg>
        <pc:spChg chg="add mod">
          <ac:chgData name="Ορέστης Αντωνίου" userId="aa65568b-29c0-48f4-92ec-07a3c5292fa9" providerId="ADAL" clId="{1504D534-8ABE-4B6F-9EC1-DE962F098164}" dt="2023-02-12T11:59:29.824" v="10215" actId="164"/>
          <ac:spMkLst>
            <pc:docMk/>
            <pc:sldMk cId="4174570918" sldId="370"/>
            <ac:spMk id="91" creationId="{220CC1E0-F045-7FDA-38F3-D02CDB559B5F}"/>
          </ac:spMkLst>
        </pc:spChg>
        <pc:grpChg chg="mod">
          <ac:chgData name="Ορέστης Αντωνίου" userId="aa65568b-29c0-48f4-92ec-07a3c5292fa9" providerId="ADAL" clId="{1504D534-8ABE-4B6F-9EC1-DE962F098164}" dt="2023-02-12T11:51:07.174" v="9853" actId="1076"/>
          <ac:grpSpMkLst>
            <pc:docMk/>
            <pc:sldMk cId="4174570918" sldId="370"/>
            <ac:grpSpMk id="16" creationId="{996FFCE4-7C4C-9A95-C616-49B3D82D9BDE}"/>
          </ac:grpSpMkLst>
        </pc:grpChg>
        <pc:grpChg chg="add del mod">
          <ac:chgData name="Ορέστης Αντωνίου" userId="aa65568b-29c0-48f4-92ec-07a3c5292fa9" providerId="ADAL" clId="{1504D534-8ABE-4B6F-9EC1-DE962F098164}" dt="2023-02-12T11:42:38.053" v="9823" actId="165"/>
          <ac:grpSpMkLst>
            <pc:docMk/>
            <pc:sldMk cId="4174570918" sldId="370"/>
            <ac:grpSpMk id="20" creationId="{88F50447-9E99-B99C-E09B-6A8DD3CDEC35}"/>
          </ac:grpSpMkLst>
        </pc:grpChg>
        <pc:grpChg chg="del">
          <ac:chgData name="Ορέστης Αντωνίου" userId="aa65568b-29c0-48f4-92ec-07a3c5292fa9" providerId="ADAL" clId="{1504D534-8ABE-4B6F-9EC1-DE962F098164}" dt="2023-02-12T11:09:50.725" v="9178" actId="21"/>
          <ac:grpSpMkLst>
            <pc:docMk/>
            <pc:sldMk cId="4174570918" sldId="370"/>
            <ac:grpSpMk id="27" creationId="{BD10D91C-BF48-0018-1457-97C1C76EC6B1}"/>
          </ac:grpSpMkLst>
        </pc:grpChg>
        <pc:grpChg chg="add mod">
          <ac:chgData name="Ορέστης Αντωνίου" userId="aa65568b-29c0-48f4-92ec-07a3c5292fa9" providerId="ADAL" clId="{1504D534-8ABE-4B6F-9EC1-DE962F098164}" dt="2023-02-12T11:31:58.529" v="9659" actId="164"/>
          <ac:grpSpMkLst>
            <pc:docMk/>
            <pc:sldMk cId="4174570918" sldId="370"/>
            <ac:grpSpMk id="55" creationId="{E753110A-0603-C9C8-E8F1-501E2A20661B}"/>
          </ac:grpSpMkLst>
        </pc:grpChg>
        <pc:grpChg chg="add mod">
          <ac:chgData name="Ορέστης Αντωνίου" userId="aa65568b-29c0-48f4-92ec-07a3c5292fa9" providerId="ADAL" clId="{1504D534-8ABE-4B6F-9EC1-DE962F098164}" dt="2023-02-12T11:32:31.603" v="9661" actId="164"/>
          <ac:grpSpMkLst>
            <pc:docMk/>
            <pc:sldMk cId="4174570918" sldId="370"/>
            <ac:grpSpMk id="56" creationId="{F506DDA5-5598-B8F7-B63A-1C1C850DB042}"/>
          </ac:grpSpMkLst>
        </pc:grpChg>
        <pc:grpChg chg="add mod">
          <ac:chgData name="Ορέστης Αντωνίου" userId="aa65568b-29c0-48f4-92ec-07a3c5292fa9" providerId="ADAL" clId="{1504D534-8ABE-4B6F-9EC1-DE962F098164}" dt="2023-02-12T11:44:14.974" v="9830" actId="164"/>
          <ac:grpSpMkLst>
            <pc:docMk/>
            <pc:sldMk cId="4174570918" sldId="370"/>
            <ac:grpSpMk id="57" creationId="{550C3E0B-6EA1-B227-2561-D1F8449A1AF2}"/>
          </ac:grpSpMkLst>
        </pc:grpChg>
        <pc:grpChg chg="del">
          <ac:chgData name="Ορέστης Αντωνίου" userId="aa65568b-29c0-48f4-92ec-07a3c5292fa9" providerId="ADAL" clId="{1504D534-8ABE-4B6F-9EC1-DE962F098164}" dt="2023-02-12T11:09:49.695" v="9177" actId="21"/>
          <ac:grpSpMkLst>
            <pc:docMk/>
            <pc:sldMk cId="4174570918" sldId="370"/>
            <ac:grpSpMk id="67" creationId="{B9FA60A0-70DD-CF94-EB4F-EF4B23A80DFE}"/>
          </ac:grpSpMkLst>
        </pc:grpChg>
        <pc:grpChg chg="del">
          <ac:chgData name="Ορέστης Αντωνίου" userId="aa65568b-29c0-48f4-92ec-07a3c5292fa9" providerId="ADAL" clId="{1504D534-8ABE-4B6F-9EC1-DE962F098164}" dt="2023-02-12T11:09:48.697" v="9176" actId="21"/>
          <ac:grpSpMkLst>
            <pc:docMk/>
            <pc:sldMk cId="4174570918" sldId="370"/>
            <ac:grpSpMk id="76" creationId="{2B49B37C-640C-0E4C-8F43-681D56331546}"/>
          </ac:grpSpMkLst>
        </pc:grpChg>
        <pc:grpChg chg="add mod">
          <ac:chgData name="Ορέστης Αντωνίου" userId="aa65568b-29c0-48f4-92ec-07a3c5292fa9" providerId="ADAL" clId="{1504D534-8ABE-4B6F-9EC1-DE962F098164}" dt="2023-02-12T11:40:00.561" v="9817" actId="164"/>
          <ac:grpSpMkLst>
            <pc:docMk/>
            <pc:sldMk cId="4174570918" sldId="370"/>
            <ac:grpSpMk id="78" creationId="{1A3A522F-6648-BC05-5871-0EFA1931D361}"/>
          </ac:grpSpMkLst>
        </pc:grpChg>
        <pc:grpChg chg="add mod">
          <ac:chgData name="Ορέστης Αντωνίου" userId="aa65568b-29c0-48f4-92ec-07a3c5292fa9" providerId="ADAL" clId="{1504D534-8ABE-4B6F-9EC1-DE962F098164}" dt="2023-02-12T11:52:07.154" v="9857" actId="1076"/>
          <ac:grpSpMkLst>
            <pc:docMk/>
            <pc:sldMk cId="4174570918" sldId="370"/>
            <ac:grpSpMk id="79" creationId="{A85ED03E-EE6C-6CDD-92DB-453243AE3356}"/>
          </ac:grpSpMkLst>
        </pc:grpChg>
        <pc:grpChg chg="add mod">
          <ac:chgData name="Ορέστης Αντωνίου" userId="aa65568b-29c0-48f4-92ec-07a3c5292fa9" providerId="ADAL" clId="{1504D534-8ABE-4B6F-9EC1-DE962F098164}" dt="2023-02-12T11:47:13.631" v="9837" actId="164"/>
          <ac:grpSpMkLst>
            <pc:docMk/>
            <pc:sldMk cId="4174570918" sldId="370"/>
            <ac:grpSpMk id="82" creationId="{BD4F3F53-8ACE-A774-8999-A33C645FDE34}"/>
          </ac:grpSpMkLst>
        </pc:grpChg>
        <pc:grpChg chg="add mod">
          <ac:chgData name="Ορέστης Αντωνίου" userId="aa65568b-29c0-48f4-92ec-07a3c5292fa9" providerId="ADAL" clId="{1504D534-8ABE-4B6F-9EC1-DE962F098164}" dt="2023-02-12T11:59:29.824" v="10215" actId="164"/>
          <ac:grpSpMkLst>
            <pc:docMk/>
            <pc:sldMk cId="4174570918" sldId="370"/>
            <ac:grpSpMk id="94" creationId="{1B223591-1386-C6AD-59D2-684D3A07E983}"/>
          </ac:grpSpMkLst>
        </pc:grpChg>
        <pc:picChg chg="add mod">
          <ac:chgData name="Ορέστης Αντωνίου" userId="aa65568b-29c0-48f4-92ec-07a3c5292fa9" providerId="ADAL" clId="{1504D534-8ABE-4B6F-9EC1-DE962F098164}" dt="2023-02-26T14:15:33.719" v="19594"/>
          <ac:picMkLst>
            <pc:docMk/>
            <pc:sldMk cId="4174570918" sldId="370"/>
            <ac:picMk id="4" creationId="{8856E57C-5A39-0056-4290-4F7F01E511C6}"/>
          </ac:picMkLst>
        </pc:picChg>
        <pc:picChg chg="add del mod">
          <ac:chgData name="Ορέστης Αντωνίου" userId="aa65568b-29c0-48f4-92ec-07a3c5292fa9" providerId="ADAL" clId="{1504D534-8ABE-4B6F-9EC1-DE962F098164}" dt="2023-02-12T11:24:36.378" v="9416" actId="21"/>
          <ac:picMkLst>
            <pc:docMk/>
            <pc:sldMk cId="4174570918" sldId="370"/>
            <ac:picMk id="7" creationId="{A2C1B744-EDAF-8184-4816-4557C6FCEB7F}"/>
          </ac:picMkLst>
        </pc:picChg>
        <pc:picChg chg="add mod">
          <ac:chgData name="Ορέστης Αντωνίου" userId="aa65568b-29c0-48f4-92ec-07a3c5292fa9" providerId="ADAL" clId="{1504D534-8ABE-4B6F-9EC1-DE962F098164}" dt="2023-02-12T11:51:12.441" v="9855" actId="1076"/>
          <ac:picMkLst>
            <pc:docMk/>
            <pc:sldMk cId="4174570918" sldId="370"/>
            <ac:picMk id="29" creationId="{F65AE7DA-C993-2365-20E1-876119A86D70}"/>
          </ac:picMkLst>
        </pc:picChg>
        <pc:picChg chg="del">
          <ac:chgData name="Ορέστης Αντωνίου" userId="aa65568b-29c0-48f4-92ec-07a3c5292fa9" providerId="ADAL" clId="{1504D534-8ABE-4B6F-9EC1-DE962F098164}" dt="2023-02-12T11:09:52.040" v="9179" actId="21"/>
          <ac:picMkLst>
            <pc:docMk/>
            <pc:sldMk cId="4174570918" sldId="370"/>
            <ac:picMk id="30" creationId="{19E0EC0B-4B38-E837-9B3E-4E87CD89DFC7}"/>
          </ac:picMkLst>
        </pc:picChg>
        <pc:picChg chg="del">
          <ac:chgData name="Ορέστης Αντωνίου" userId="aa65568b-29c0-48f4-92ec-07a3c5292fa9" providerId="ADAL" clId="{1504D534-8ABE-4B6F-9EC1-DE962F098164}" dt="2023-02-26T14:13:50.525" v="19541" actId="21"/>
          <ac:picMkLst>
            <pc:docMk/>
            <pc:sldMk cId="4174570918" sldId="370"/>
            <ac:picMk id="33" creationId="{877BDD90-5013-590D-D1E7-581138A77500}"/>
          </ac:picMkLst>
        </pc:picChg>
        <pc:picChg chg="add mod">
          <ac:chgData name="Ορέστης Αντωνίου" userId="aa65568b-29c0-48f4-92ec-07a3c5292fa9" providerId="ADAL" clId="{1504D534-8ABE-4B6F-9EC1-DE962F098164}" dt="2023-02-12T17:09:01.475" v="10229" actId="14861"/>
          <ac:picMkLst>
            <pc:docMk/>
            <pc:sldMk cId="4174570918" sldId="370"/>
            <ac:picMk id="34" creationId="{A86472B2-C2F6-3F1F-D7C6-B8F2F65901CE}"/>
          </ac:picMkLst>
        </pc:picChg>
        <pc:picChg chg="add mod">
          <ac:chgData name="Ορέστης Αντωνίου" userId="aa65568b-29c0-48f4-92ec-07a3c5292fa9" providerId="ADAL" clId="{1504D534-8ABE-4B6F-9EC1-DE962F098164}" dt="2023-02-12T11:39:45.123" v="9816" actId="571"/>
          <ac:picMkLst>
            <pc:docMk/>
            <pc:sldMk cId="4174570918" sldId="370"/>
            <ac:picMk id="66" creationId="{A54393F7-C240-7BDC-C704-EA40A2B108EC}"/>
          </ac:picMkLst>
        </pc:picChg>
        <pc:picChg chg="add mod">
          <ac:chgData name="Ορέστης Αντωνίου" userId="aa65568b-29c0-48f4-92ec-07a3c5292fa9" providerId="ADAL" clId="{1504D534-8ABE-4B6F-9EC1-DE962F098164}" dt="2023-02-12T11:59:29.824" v="10215" actId="164"/>
          <ac:picMkLst>
            <pc:docMk/>
            <pc:sldMk cId="4174570918" sldId="370"/>
            <ac:picMk id="88" creationId="{B95F9E8E-6AE4-39BE-CE6A-B94F962DEAD9}"/>
          </ac:picMkLst>
        </pc:picChg>
        <pc:picChg chg="add mod">
          <ac:chgData name="Ορέστης Αντωνίου" userId="aa65568b-29c0-48f4-92ec-07a3c5292fa9" providerId="ADAL" clId="{1504D534-8ABE-4B6F-9EC1-DE962F098164}" dt="2023-02-12T11:59:29.824" v="10215" actId="164"/>
          <ac:picMkLst>
            <pc:docMk/>
            <pc:sldMk cId="4174570918" sldId="370"/>
            <ac:picMk id="89" creationId="{D15FCFF6-B00A-BF1D-BE46-4BDBACBDD781}"/>
          </ac:picMkLst>
        </pc:picChg>
        <pc:cxnChg chg="add mod">
          <ac:chgData name="Ορέστης Αντωνίου" userId="aa65568b-29c0-48f4-92ec-07a3c5292fa9" providerId="ADAL" clId="{1504D534-8ABE-4B6F-9EC1-DE962F098164}" dt="2023-02-12T11:39:04.869" v="9812" actId="1582"/>
          <ac:cxnSpMkLst>
            <pc:docMk/>
            <pc:sldMk cId="4174570918" sldId="370"/>
            <ac:cxnSpMk id="40" creationId="{3676A850-F92F-92F1-5212-80C4957D0E77}"/>
          </ac:cxnSpMkLst>
        </pc:cxnChg>
        <pc:cxnChg chg="add mod">
          <ac:chgData name="Ορέστης Αντωνίου" userId="aa65568b-29c0-48f4-92ec-07a3c5292fa9" providerId="ADAL" clId="{1504D534-8ABE-4B6F-9EC1-DE962F098164}" dt="2023-02-12T11:38:59.395" v="9811" actId="1582"/>
          <ac:cxnSpMkLst>
            <pc:docMk/>
            <pc:sldMk cId="4174570918" sldId="370"/>
            <ac:cxnSpMk id="42" creationId="{18B5881B-969B-216D-0048-F6BECAAC02BC}"/>
          </ac:cxnSpMkLst>
        </pc:cxnChg>
        <pc:cxnChg chg="add mod">
          <ac:chgData name="Ορέστης Αντωνίου" userId="aa65568b-29c0-48f4-92ec-07a3c5292fa9" providerId="ADAL" clId="{1504D534-8ABE-4B6F-9EC1-DE962F098164}" dt="2023-02-12T11:38:53.243" v="9810" actId="1582"/>
          <ac:cxnSpMkLst>
            <pc:docMk/>
            <pc:sldMk cId="4174570918" sldId="370"/>
            <ac:cxnSpMk id="45" creationId="{75EE0B12-F9B1-D835-557E-010A06982780}"/>
          </ac:cxnSpMkLst>
        </pc:cxnChg>
        <pc:cxnChg chg="add mod">
          <ac:chgData name="Ορέστης Αντωνίου" userId="aa65568b-29c0-48f4-92ec-07a3c5292fa9" providerId="ADAL" clId="{1504D534-8ABE-4B6F-9EC1-DE962F098164}" dt="2023-02-12T11:40:00.561" v="9817" actId="164"/>
          <ac:cxnSpMkLst>
            <pc:docMk/>
            <pc:sldMk cId="4174570918" sldId="370"/>
            <ac:cxnSpMk id="64" creationId="{2DA70E77-889A-D736-3803-FC39C5355C02}"/>
          </ac:cxnSpMkLst>
        </pc:cxnChg>
        <pc:cxnChg chg="add mod">
          <ac:chgData name="Ορέστης Αντωνίου" userId="aa65568b-29c0-48f4-92ec-07a3c5292fa9" providerId="ADAL" clId="{1504D534-8ABE-4B6F-9EC1-DE962F098164}" dt="2023-02-12T11:39:45.123" v="9816" actId="571"/>
          <ac:cxnSpMkLst>
            <pc:docMk/>
            <pc:sldMk cId="4174570918" sldId="370"/>
            <ac:cxnSpMk id="77" creationId="{FBED0DF9-4927-BCFF-ACDB-74EED5108C11}"/>
          </ac:cxnSpMkLst>
        </pc:cxnChg>
        <pc:cxnChg chg="add mod">
          <ac:chgData name="Ορέστης Αντωνίου" userId="aa65568b-29c0-48f4-92ec-07a3c5292fa9" providerId="ADAL" clId="{1504D534-8ABE-4B6F-9EC1-DE962F098164}" dt="2023-02-12T11:59:29.824" v="10215" actId="164"/>
          <ac:cxnSpMkLst>
            <pc:docMk/>
            <pc:sldMk cId="4174570918" sldId="370"/>
            <ac:cxnSpMk id="93" creationId="{FF7B45A4-181D-1FD1-C1AA-F62C5AA012AE}"/>
          </ac:cxnSpMkLst>
        </pc:cxnChg>
      </pc:sldChg>
      <pc:sldChg chg="addSp delSp modSp add mod delAnim">
        <pc:chgData name="Ορέστης Αντωνίου" userId="aa65568b-29c0-48f4-92ec-07a3c5292fa9" providerId="ADAL" clId="{1504D534-8ABE-4B6F-9EC1-DE962F098164}" dt="2023-02-26T14:15:34.858" v="19595"/>
        <pc:sldMkLst>
          <pc:docMk/>
          <pc:sldMk cId="146450203" sldId="371"/>
        </pc:sldMkLst>
        <pc:spChg chg="del">
          <ac:chgData name="Ορέστης Αντωνίου" userId="aa65568b-29c0-48f4-92ec-07a3c5292fa9" providerId="ADAL" clId="{1504D534-8ABE-4B6F-9EC1-DE962F098164}" dt="2023-02-12T17:15:31.703" v="10238" actId="21"/>
          <ac:spMkLst>
            <pc:docMk/>
            <pc:sldMk cId="146450203" sldId="371"/>
            <ac:spMk id="9" creationId="{D99F5080-44B2-5680-654F-13BDF6CBE849}"/>
          </ac:spMkLst>
        </pc:spChg>
        <pc:spChg chg="del">
          <ac:chgData name="Ορέστης Αντωνίου" userId="aa65568b-29c0-48f4-92ec-07a3c5292fa9" providerId="ADAL" clId="{1504D534-8ABE-4B6F-9EC1-DE962F098164}" dt="2023-02-12T17:15:34.405" v="10239" actId="21"/>
          <ac:spMkLst>
            <pc:docMk/>
            <pc:sldMk cId="146450203" sldId="371"/>
            <ac:spMk id="11" creationId="{ACC885E5-351E-DE58-E090-1105373AABA4}"/>
          </ac:spMkLst>
        </pc:spChg>
        <pc:spChg chg="mod topLvl">
          <ac:chgData name="Ορέστης Αντωνίου" userId="aa65568b-29c0-48f4-92ec-07a3c5292fa9" providerId="ADAL" clId="{1504D534-8ABE-4B6F-9EC1-DE962F098164}" dt="2023-02-12T17:21:01.779" v="10280" actId="2711"/>
          <ac:spMkLst>
            <pc:docMk/>
            <pc:sldMk cId="146450203" sldId="371"/>
            <ac:spMk id="18" creationId="{2A0F0260-F4DF-DF93-C6D6-D0B0F11185A2}"/>
          </ac:spMkLst>
        </pc:spChg>
        <pc:spChg chg="del mod topLvl">
          <ac:chgData name="Ορέστης Αντωνίου" userId="aa65568b-29c0-48f4-92ec-07a3c5292fa9" providerId="ADAL" clId="{1504D534-8ABE-4B6F-9EC1-DE962F098164}" dt="2023-02-12T17:17:09.695" v="10244" actId="21"/>
          <ac:spMkLst>
            <pc:docMk/>
            <pc:sldMk cId="146450203" sldId="371"/>
            <ac:spMk id="19" creationId="{8CD42BC1-8363-EDD3-C76B-95D3653B0228}"/>
          </ac:spMkLst>
        </pc:spChg>
        <pc:spChg chg="add mod">
          <ac:chgData name="Ορέστης Αντωνίου" userId="aa65568b-29c0-48f4-92ec-07a3c5292fa9" providerId="ADAL" clId="{1504D534-8ABE-4B6F-9EC1-DE962F098164}" dt="2023-02-12T17:26:04.734" v="10324" actId="1035"/>
          <ac:spMkLst>
            <pc:docMk/>
            <pc:sldMk cId="146450203" sldId="371"/>
            <ac:spMk id="24" creationId="{D49FFF65-01FA-3D2F-0E63-4E8CE479C799}"/>
          </ac:spMkLst>
        </pc:spChg>
        <pc:spChg chg="add mod">
          <ac:chgData name="Ορέστης Αντωνίου" userId="aa65568b-29c0-48f4-92ec-07a3c5292fa9" providerId="ADAL" clId="{1504D534-8ABE-4B6F-9EC1-DE962F098164}" dt="2023-02-12T17:28:57.934" v="10348" actId="14100"/>
          <ac:spMkLst>
            <pc:docMk/>
            <pc:sldMk cId="146450203" sldId="371"/>
            <ac:spMk id="25" creationId="{1F5566E4-37D2-6D43-5AA6-2000C7EDAC52}"/>
          </ac:spMkLst>
        </pc:spChg>
        <pc:spChg chg="add mod">
          <ac:chgData name="Ορέστης Αντωνίου" userId="aa65568b-29c0-48f4-92ec-07a3c5292fa9" providerId="ADAL" clId="{1504D534-8ABE-4B6F-9EC1-DE962F098164}" dt="2023-02-12T17:29:36.152" v="10398" actId="255"/>
          <ac:spMkLst>
            <pc:docMk/>
            <pc:sldMk cId="146450203" sldId="371"/>
            <ac:spMk id="26" creationId="{E65618B8-606A-94D4-4CF9-93226DDF0397}"/>
          </ac:spMkLst>
        </pc:spChg>
        <pc:spChg chg="add mod">
          <ac:chgData name="Ορέστης Αντωνίου" userId="aa65568b-29c0-48f4-92ec-07a3c5292fa9" providerId="ADAL" clId="{1504D534-8ABE-4B6F-9EC1-DE962F098164}" dt="2023-02-12T17:29:16.612" v="10394" actId="1037"/>
          <ac:spMkLst>
            <pc:docMk/>
            <pc:sldMk cId="146450203" sldId="371"/>
            <ac:spMk id="27" creationId="{B80A2EB2-9049-9AC9-897D-6FDFBA9E142F}"/>
          </ac:spMkLst>
        </pc:spChg>
        <pc:spChg chg="mod">
          <ac:chgData name="Ορέστης Αντωνίου" userId="aa65568b-29c0-48f4-92ec-07a3c5292fa9" providerId="ADAL" clId="{1504D534-8ABE-4B6F-9EC1-DE962F098164}" dt="2023-02-12T17:56:38.298" v="10553" actId="20577"/>
          <ac:spMkLst>
            <pc:docMk/>
            <pc:sldMk cId="146450203" sldId="371"/>
            <ac:spMk id="38" creationId="{E8C39C0D-9617-DDC0-B144-0F232ACB1464}"/>
          </ac:spMkLst>
        </pc:spChg>
        <pc:grpChg chg="add del mod">
          <ac:chgData name="Ορέστης Αντωνίου" userId="aa65568b-29c0-48f4-92ec-07a3c5292fa9" providerId="ADAL" clId="{1504D534-8ABE-4B6F-9EC1-DE962F098164}" dt="2023-02-12T17:17:09.695" v="10244" actId="21"/>
          <ac:grpSpMkLst>
            <pc:docMk/>
            <pc:sldMk cId="146450203" sldId="371"/>
            <ac:grpSpMk id="10" creationId="{8136B3DB-88D8-A0BC-E9D2-583C80E3847F}"/>
          </ac:grpSpMkLst>
        </pc:grpChg>
        <pc:grpChg chg="del">
          <ac:chgData name="Ορέστης Αντωνίου" userId="aa65568b-29c0-48f4-92ec-07a3c5292fa9" providerId="ADAL" clId="{1504D534-8ABE-4B6F-9EC1-DE962F098164}" dt="2023-02-12T17:15:17.543" v="10234" actId="21"/>
          <ac:grpSpMkLst>
            <pc:docMk/>
            <pc:sldMk cId="146450203" sldId="371"/>
            <ac:grpSpMk id="78" creationId="{1A3A522F-6648-BC05-5871-0EFA1931D361}"/>
          </ac:grpSpMkLst>
        </pc:grpChg>
        <pc:grpChg chg="del">
          <ac:chgData name="Ορέστης Αντωνίου" userId="aa65568b-29c0-48f4-92ec-07a3c5292fa9" providerId="ADAL" clId="{1504D534-8ABE-4B6F-9EC1-DE962F098164}" dt="2023-02-12T17:15:14.961" v="10233" actId="21"/>
          <ac:grpSpMkLst>
            <pc:docMk/>
            <pc:sldMk cId="146450203" sldId="371"/>
            <ac:grpSpMk id="79" creationId="{A85ED03E-EE6C-6CDD-92DB-453243AE3356}"/>
          </ac:grpSpMkLst>
        </pc:grpChg>
        <pc:grpChg chg="del">
          <ac:chgData name="Ορέστης Αντωνίου" userId="aa65568b-29c0-48f4-92ec-07a3c5292fa9" providerId="ADAL" clId="{1504D534-8ABE-4B6F-9EC1-DE962F098164}" dt="2023-02-12T17:15:26.969" v="10237" actId="21"/>
          <ac:grpSpMkLst>
            <pc:docMk/>
            <pc:sldMk cId="146450203" sldId="371"/>
            <ac:grpSpMk id="82" creationId="{BD4F3F53-8ACE-A774-8999-A33C645FDE34}"/>
          </ac:grpSpMkLst>
        </pc:grpChg>
        <pc:grpChg chg="del">
          <ac:chgData name="Ορέστης Αντωνίου" userId="aa65568b-29c0-48f4-92ec-07a3c5292fa9" providerId="ADAL" clId="{1504D534-8ABE-4B6F-9EC1-DE962F098164}" dt="2023-02-12T17:15:20.402" v="10235" actId="21"/>
          <ac:grpSpMkLst>
            <pc:docMk/>
            <pc:sldMk cId="146450203" sldId="371"/>
            <ac:grpSpMk id="94" creationId="{1B223591-1386-C6AD-59D2-684D3A07E983}"/>
          </ac:grpSpMkLst>
        </pc:grpChg>
        <pc:picChg chg="add mod">
          <ac:chgData name="Ορέστης Αντωνίου" userId="aa65568b-29c0-48f4-92ec-07a3c5292fa9" providerId="ADAL" clId="{1504D534-8ABE-4B6F-9EC1-DE962F098164}" dt="2023-02-26T14:15:34.858" v="19595"/>
          <ac:picMkLst>
            <pc:docMk/>
            <pc:sldMk cId="146450203" sldId="371"/>
            <ac:picMk id="4" creationId="{39F7D8E4-5440-18DE-9FA3-6C2D9006832D}"/>
          </ac:picMkLst>
        </pc:picChg>
        <pc:picChg chg="add del mod">
          <ac:chgData name="Ορέστης Αντωνίου" userId="aa65568b-29c0-48f4-92ec-07a3c5292fa9" providerId="ADAL" clId="{1504D534-8ABE-4B6F-9EC1-DE962F098164}" dt="2023-02-12T17:19:16.596" v="10268" actId="21"/>
          <ac:picMkLst>
            <pc:docMk/>
            <pc:sldMk cId="146450203" sldId="371"/>
            <ac:picMk id="7" creationId="{E65458F4-7101-20A7-8DF1-007EE420E8BF}"/>
          </ac:picMkLst>
        </pc:picChg>
        <pc:picChg chg="add mod">
          <ac:chgData name="Ορέστης Αντωνίου" userId="aa65568b-29c0-48f4-92ec-07a3c5292fa9" providerId="ADAL" clId="{1504D534-8ABE-4B6F-9EC1-DE962F098164}" dt="2023-02-12T17:23:47.214" v="10300" actId="14100"/>
          <ac:picMkLst>
            <pc:docMk/>
            <pc:sldMk cId="146450203" sldId="371"/>
            <ac:picMk id="22" creationId="{9629C233-7006-9744-9ED9-075FB112751E}"/>
          </ac:picMkLst>
        </pc:picChg>
        <pc:picChg chg="add del mod">
          <ac:chgData name="Ορέστης Αντωνίου" userId="aa65568b-29c0-48f4-92ec-07a3c5292fa9" providerId="ADAL" clId="{1504D534-8ABE-4B6F-9EC1-DE962F098164}" dt="2023-02-12T17:20:32.745" v="10277" actId="21"/>
          <ac:picMkLst>
            <pc:docMk/>
            <pc:sldMk cId="146450203" sldId="371"/>
            <ac:picMk id="23" creationId="{A8026896-903C-85CE-36D1-BF57699512F8}"/>
          </ac:picMkLst>
        </pc:picChg>
        <pc:picChg chg="del">
          <ac:chgData name="Ορέστης Αντωνίου" userId="aa65568b-29c0-48f4-92ec-07a3c5292fa9" providerId="ADAL" clId="{1504D534-8ABE-4B6F-9EC1-DE962F098164}" dt="2023-02-12T17:15:22.767" v="10236" actId="21"/>
          <ac:picMkLst>
            <pc:docMk/>
            <pc:sldMk cId="146450203" sldId="371"/>
            <ac:picMk id="29" creationId="{F65AE7DA-C993-2365-20E1-876119A86D70}"/>
          </ac:picMkLst>
        </pc:picChg>
        <pc:picChg chg="del">
          <ac:chgData name="Ορέστης Αντωνίου" userId="aa65568b-29c0-48f4-92ec-07a3c5292fa9" providerId="ADAL" clId="{1504D534-8ABE-4B6F-9EC1-DE962F098164}" dt="2023-02-26T14:13:52.444" v="19542" actId="21"/>
          <ac:picMkLst>
            <pc:docMk/>
            <pc:sldMk cId="146450203" sldId="371"/>
            <ac:picMk id="33" creationId="{877BDD90-5013-590D-D1E7-581138A77500}"/>
          </ac:picMkLst>
        </pc:picChg>
        <pc:cxnChg chg="mod">
          <ac:chgData name="Ορέστης Αντωνίου" userId="aa65568b-29c0-48f4-92ec-07a3c5292fa9" providerId="ADAL" clId="{1504D534-8ABE-4B6F-9EC1-DE962F098164}" dt="2023-02-12T17:15:14.961" v="10233" actId="21"/>
          <ac:cxnSpMkLst>
            <pc:docMk/>
            <pc:sldMk cId="146450203" sldId="371"/>
            <ac:cxnSpMk id="40" creationId="{3676A850-F92F-92F1-5212-80C4957D0E77}"/>
          </ac:cxnSpMkLst>
        </pc:cxnChg>
        <pc:cxnChg chg="mod">
          <ac:chgData name="Ορέστης Αντωνίου" userId="aa65568b-29c0-48f4-92ec-07a3c5292fa9" providerId="ADAL" clId="{1504D534-8ABE-4B6F-9EC1-DE962F098164}" dt="2023-02-12T17:15:14.961" v="10233" actId="21"/>
          <ac:cxnSpMkLst>
            <pc:docMk/>
            <pc:sldMk cId="146450203" sldId="371"/>
            <ac:cxnSpMk id="42" creationId="{18B5881B-969B-216D-0048-F6BECAAC02BC}"/>
          </ac:cxnSpMkLst>
        </pc:cxnChg>
        <pc:cxnChg chg="mod">
          <ac:chgData name="Ορέστης Αντωνίου" userId="aa65568b-29c0-48f4-92ec-07a3c5292fa9" providerId="ADAL" clId="{1504D534-8ABE-4B6F-9EC1-DE962F098164}" dt="2023-02-12T17:15:14.961" v="10233" actId="21"/>
          <ac:cxnSpMkLst>
            <pc:docMk/>
            <pc:sldMk cId="146450203" sldId="371"/>
            <ac:cxnSpMk id="45" creationId="{75EE0B12-F9B1-D835-557E-010A06982780}"/>
          </ac:cxnSpMkLst>
        </pc:cxnChg>
        <pc:cxnChg chg="mod">
          <ac:chgData name="Ορέστης Αντωνίου" userId="aa65568b-29c0-48f4-92ec-07a3c5292fa9" providerId="ADAL" clId="{1504D534-8ABE-4B6F-9EC1-DE962F098164}" dt="2023-02-12T17:15:17.543" v="10234" actId="21"/>
          <ac:cxnSpMkLst>
            <pc:docMk/>
            <pc:sldMk cId="146450203" sldId="371"/>
            <ac:cxnSpMk id="64" creationId="{2DA70E77-889A-D736-3803-FC39C5355C02}"/>
          </ac:cxnSpMkLst>
        </pc:cxnChg>
        <pc:cxnChg chg="mod">
          <ac:chgData name="Ορέστης Αντωνίου" userId="aa65568b-29c0-48f4-92ec-07a3c5292fa9" providerId="ADAL" clId="{1504D534-8ABE-4B6F-9EC1-DE962F098164}" dt="2023-02-12T17:15:20.402" v="10235" actId="21"/>
          <ac:cxnSpMkLst>
            <pc:docMk/>
            <pc:sldMk cId="146450203" sldId="371"/>
            <ac:cxnSpMk id="93" creationId="{FF7B45A4-181D-1FD1-C1AA-F62C5AA012AE}"/>
          </ac:cxnSpMkLst>
        </pc:cxnChg>
      </pc:sldChg>
      <pc:sldChg chg="addSp delSp modSp add mod modAnim">
        <pc:chgData name="Ορέστης Αντωνίου" userId="aa65568b-29c0-48f4-92ec-07a3c5292fa9" providerId="ADAL" clId="{1504D534-8ABE-4B6F-9EC1-DE962F098164}" dt="2023-02-26T14:15:36.147" v="19596"/>
        <pc:sldMkLst>
          <pc:docMk/>
          <pc:sldMk cId="653121796" sldId="372"/>
        </pc:sldMkLst>
        <pc:spChg chg="mod topLvl">
          <ac:chgData name="Ορέστης Αντωνίου" userId="aa65568b-29c0-48f4-92ec-07a3c5292fa9" providerId="ADAL" clId="{1504D534-8ABE-4B6F-9EC1-DE962F098164}" dt="2023-02-12T17:50:33.204" v="10526" actId="164"/>
          <ac:spMkLst>
            <pc:docMk/>
            <pc:sldMk cId="653121796" sldId="372"/>
            <ac:spMk id="7" creationId="{467B8A10-2802-065A-3BD1-2DA83D295E44}"/>
          </ac:spMkLst>
        </pc:spChg>
        <pc:spChg chg="mod topLvl">
          <ac:chgData name="Ορέστης Αντωνίου" userId="aa65568b-29c0-48f4-92ec-07a3c5292fa9" providerId="ADAL" clId="{1504D534-8ABE-4B6F-9EC1-DE962F098164}" dt="2023-02-12T17:47:56.650" v="10515" actId="164"/>
          <ac:spMkLst>
            <pc:docMk/>
            <pc:sldMk cId="653121796" sldId="372"/>
            <ac:spMk id="10" creationId="{A93AC298-1407-747C-0E46-0B70C5F86860}"/>
          </ac:spMkLst>
        </pc:spChg>
        <pc:spChg chg="mod topLvl">
          <ac:chgData name="Ορέστης Αντωνίου" userId="aa65568b-29c0-48f4-92ec-07a3c5292fa9" providerId="ADAL" clId="{1504D534-8ABE-4B6F-9EC1-DE962F098164}" dt="2023-02-12T17:47:56.650" v="10515" actId="164"/>
          <ac:spMkLst>
            <pc:docMk/>
            <pc:sldMk cId="653121796" sldId="372"/>
            <ac:spMk id="11" creationId="{010EF84C-334E-067A-8919-6BA01E5DFC3D}"/>
          </ac:spMkLst>
        </pc:spChg>
        <pc:spChg chg="del">
          <ac:chgData name="Ορέστης Αντωνίου" userId="aa65568b-29c0-48f4-92ec-07a3c5292fa9" providerId="ADAL" clId="{1504D534-8ABE-4B6F-9EC1-DE962F098164}" dt="2023-02-12T17:31:32.678" v="10402" actId="21"/>
          <ac:spMkLst>
            <pc:docMk/>
            <pc:sldMk cId="653121796" sldId="372"/>
            <ac:spMk id="18" creationId="{2A0F0260-F4DF-DF93-C6D6-D0B0F11185A2}"/>
          </ac:spMkLst>
        </pc:spChg>
        <pc:spChg chg="mod topLvl">
          <ac:chgData name="Ορέστης Αντωνίου" userId="aa65568b-29c0-48f4-92ec-07a3c5292fa9" providerId="ADAL" clId="{1504D534-8ABE-4B6F-9EC1-DE962F098164}" dt="2023-02-12T17:52:15.811" v="10535" actId="164"/>
          <ac:spMkLst>
            <pc:docMk/>
            <pc:sldMk cId="653121796" sldId="372"/>
            <ac:spMk id="19" creationId="{8700D6CC-2663-17CF-B2F4-2E31D30613DC}"/>
          </ac:spMkLst>
        </pc:spChg>
        <pc:spChg chg="mod topLvl">
          <ac:chgData name="Ορέστης Αντωνίου" userId="aa65568b-29c0-48f4-92ec-07a3c5292fa9" providerId="ADAL" clId="{1504D534-8ABE-4B6F-9EC1-DE962F098164}" dt="2023-02-12T17:53:10.947" v="10544" actId="164"/>
          <ac:spMkLst>
            <pc:docMk/>
            <pc:sldMk cId="653121796" sldId="372"/>
            <ac:spMk id="20" creationId="{030D6952-53CC-05AE-5B98-13743AFB913E}"/>
          </ac:spMkLst>
        </pc:spChg>
        <pc:spChg chg="del">
          <ac:chgData name="Ορέστης Αντωνίου" userId="aa65568b-29c0-48f4-92ec-07a3c5292fa9" providerId="ADAL" clId="{1504D534-8ABE-4B6F-9EC1-DE962F098164}" dt="2023-02-12T17:31:26.749" v="10400" actId="21"/>
          <ac:spMkLst>
            <pc:docMk/>
            <pc:sldMk cId="653121796" sldId="372"/>
            <ac:spMk id="24" creationId="{D49FFF65-01FA-3D2F-0E63-4E8CE479C799}"/>
          </ac:spMkLst>
        </pc:spChg>
        <pc:spChg chg="del">
          <ac:chgData name="Ορέστης Αντωνίου" userId="aa65568b-29c0-48f4-92ec-07a3c5292fa9" providerId="ADAL" clId="{1504D534-8ABE-4B6F-9EC1-DE962F098164}" dt="2023-02-12T17:31:35.805" v="10403" actId="21"/>
          <ac:spMkLst>
            <pc:docMk/>
            <pc:sldMk cId="653121796" sldId="372"/>
            <ac:spMk id="25" creationId="{1F5566E4-37D2-6D43-5AA6-2000C7EDAC52}"/>
          </ac:spMkLst>
        </pc:spChg>
        <pc:spChg chg="del">
          <ac:chgData name="Ορέστης Αντωνίου" userId="aa65568b-29c0-48f4-92ec-07a3c5292fa9" providerId="ADAL" clId="{1504D534-8ABE-4B6F-9EC1-DE962F098164}" dt="2023-02-12T17:31:40.475" v="10404" actId="21"/>
          <ac:spMkLst>
            <pc:docMk/>
            <pc:sldMk cId="653121796" sldId="372"/>
            <ac:spMk id="26" creationId="{E65618B8-606A-94D4-4CF9-93226DDF0397}"/>
          </ac:spMkLst>
        </pc:spChg>
        <pc:spChg chg="del">
          <ac:chgData name="Ορέστης Αντωνίου" userId="aa65568b-29c0-48f4-92ec-07a3c5292fa9" providerId="ADAL" clId="{1504D534-8ABE-4B6F-9EC1-DE962F098164}" dt="2023-02-12T17:31:42.960" v="10405" actId="21"/>
          <ac:spMkLst>
            <pc:docMk/>
            <pc:sldMk cId="653121796" sldId="372"/>
            <ac:spMk id="27" creationId="{B80A2EB2-9049-9AC9-897D-6FDFBA9E142F}"/>
          </ac:spMkLst>
        </pc:spChg>
        <pc:spChg chg="mod topLvl">
          <ac:chgData name="Ορέστης Αντωνίου" userId="aa65568b-29c0-48f4-92ec-07a3c5292fa9" providerId="ADAL" clId="{1504D534-8ABE-4B6F-9EC1-DE962F098164}" dt="2023-02-12T17:51:04.398" v="10530" actId="164"/>
          <ac:spMkLst>
            <pc:docMk/>
            <pc:sldMk cId="653121796" sldId="372"/>
            <ac:spMk id="29" creationId="{03B16C91-3041-A0C7-21EC-E0D2E1B04597}"/>
          </ac:spMkLst>
        </pc:spChg>
        <pc:spChg chg="mod topLvl">
          <ac:chgData name="Ορέστης Αντωνίου" userId="aa65568b-29c0-48f4-92ec-07a3c5292fa9" providerId="ADAL" clId="{1504D534-8ABE-4B6F-9EC1-DE962F098164}" dt="2023-02-12T17:52:43.249" v="10539" actId="164"/>
          <ac:spMkLst>
            <pc:docMk/>
            <pc:sldMk cId="653121796" sldId="372"/>
            <ac:spMk id="30" creationId="{CCACDC5B-01B0-B0E4-54AA-72BB8C59141D}"/>
          </ac:spMkLst>
        </pc:spChg>
        <pc:spChg chg="mod topLvl">
          <ac:chgData name="Ορέστης Αντωνίου" userId="aa65568b-29c0-48f4-92ec-07a3c5292fa9" providerId="ADAL" clId="{1504D534-8ABE-4B6F-9EC1-DE962F098164}" dt="2023-02-12T17:53:29.239" v="10547" actId="164"/>
          <ac:spMkLst>
            <pc:docMk/>
            <pc:sldMk cId="653121796" sldId="372"/>
            <ac:spMk id="31" creationId="{1EFFE362-2D36-6030-CF1A-335626D66273}"/>
          </ac:spMkLst>
        </pc:spChg>
        <pc:spChg chg="mod">
          <ac:chgData name="Ορέστης Αντωνίου" userId="aa65568b-29c0-48f4-92ec-07a3c5292fa9" providerId="ADAL" clId="{1504D534-8ABE-4B6F-9EC1-DE962F098164}" dt="2023-02-12T17:56:43.643" v="10554" actId="20577"/>
          <ac:spMkLst>
            <pc:docMk/>
            <pc:sldMk cId="653121796" sldId="372"/>
            <ac:spMk id="38" creationId="{E8C39C0D-9617-DDC0-B144-0F232ACB1464}"/>
          </ac:spMkLst>
        </pc:spChg>
        <pc:grpChg chg="add del mod">
          <ac:chgData name="Ορέστης Αντωνίου" userId="aa65568b-29c0-48f4-92ec-07a3c5292fa9" providerId="ADAL" clId="{1504D534-8ABE-4B6F-9EC1-DE962F098164}" dt="2023-02-12T17:40:57.560" v="10477" actId="165"/>
          <ac:grpSpMkLst>
            <pc:docMk/>
            <pc:sldMk cId="653121796" sldId="372"/>
            <ac:grpSpMk id="4" creationId="{D00D492F-8129-824C-81EE-23CAB4D04AAA}"/>
          </ac:grpSpMkLst>
        </pc:grpChg>
        <pc:grpChg chg="add del mod">
          <ac:chgData name="Ορέστης Αντωνίου" userId="aa65568b-29c0-48f4-92ec-07a3c5292fa9" providerId="ADAL" clId="{1504D534-8ABE-4B6F-9EC1-DE962F098164}" dt="2023-02-12T17:46:04.095" v="10503" actId="165"/>
          <ac:grpSpMkLst>
            <pc:docMk/>
            <pc:sldMk cId="653121796" sldId="372"/>
            <ac:grpSpMk id="36" creationId="{7862AB21-E487-478D-EC02-83A56F79ED8E}"/>
          </ac:grpSpMkLst>
        </pc:grpChg>
        <pc:grpChg chg="add del mod">
          <ac:chgData name="Ορέστης Αντωνίου" userId="aa65568b-29c0-48f4-92ec-07a3c5292fa9" providerId="ADAL" clId="{1504D534-8ABE-4B6F-9EC1-DE962F098164}" dt="2023-02-12T17:51:50.548" v="10534" actId="165"/>
          <ac:grpSpMkLst>
            <pc:docMk/>
            <pc:sldMk cId="653121796" sldId="372"/>
            <ac:grpSpMk id="37" creationId="{F23B954A-1238-AB82-7A15-11CD57AAC0F7}"/>
          </ac:grpSpMkLst>
        </pc:grpChg>
        <pc:grpChg chg="add del mod">
          <ac:chgData name="Ορέστης Αντωνίου" userId="aa65568b-29c0-48f4-92ec-07a3c5292fa9" providerId="ADAL" clId="{1504D534-8ABE-4B6F-9EC1-DE962F098164}" dt="2023-02-12T17:53:03.560" v="10543" actId="165"/>
          <ac:grpSpMkLst>
            <pc:docMk/>
            <pc:sldMk cId="653121796" sldId="372"/>
            <ac:grpSpMk id="39" creationId="{7ACC0D3A-356C-9C6D-979C-F0134A0FD57F}"/>
          </ac:grpSpMkLst>
        </pc:grpChg>
        <pc:grpChg chg="add del mod">
          <ac:chgData name="Ορέστης Αντωνίου" userId="aa65568b-29c0-48f4-92ec-07a3c5292fa9" providerId="ADAL" clId="{1504D534-8ABE-4B6F-9EC1-DE962F098164}" dt="2023-02-12T17:47:48.691" v="10514" actId="165"/>
          <ac:grpSpMkLst>
            <pc:docMk/>
            <pc:sldMk cId="653121796" sldId="372"/>
            <ac:grpSpMk id="41" creationId="{0444261E-7F10-FF32-71F9-9177880CD89E}"/>
          </ac:grpSpMkLst>
        </pc:grpChg>
        <pc:grpChg chg="add del mod">
          <ac:chgData name="Ορέστης Αντωνίου" userId="aa65568b-29c0-48f4-92ec-07a3c5292fa9" providerId="ADAL" clId="{1504D534-8ABE-4B6F-9EC1-DE962F098164}" dt="2023-02-12T17:47:43.991" v="10513" actId="165"/>
          <ac:grpSpMkLst>
            <pc:docMk/>
            <pc:sldMk cId="653121796" sldId="372"/>
            <ac:grpSpMk id="42" creationId="{4B04670D-09B3-C072-FCA1-A4A8CDE4DDA2}"/>
          </ac:grpSpMkLst>
        </pc:grpChg>
        <pc:grpChg chg="add mod">
          <ac:chgData name="Ορέστης Αντωνίου" userId="aa65568b-29c0-48f4-92ec-07a3c5292fa9" providerId="ADAL" clId="{1504D534-8ABE-4B6F-9EC1-DE962F098164}" dt="2023-02-12T17:47:56.650" v="10515" actId="164"/>
          <ac:grpSpMkLst>
            <pc:docMk/>
            <pc:sldMk cId="653121796" sldId="372"/>
            <ac:grpSpMk id="43" creationId="{101D1A99-4F9B-301F-EB27-C3DD389AADB1}"/>
          </ac:grpSpMkLst>
        </pc:grpChg>
        <pc:grpChg chg="add del mod">
          <ac:chgData name="Ορέστης Αντωνίου" userId="aa65568b-29c0-48f4-92ec-07a3c5292fa9" providerId="ADAL" clId="{1504D534-8ABE-4B6F-9EC1-DE962F098164}" dt="2023-02-12T17:50:26.117" v="10525" actId="165"/>
          <ac:grpSpMkLst>
            <pc:docMk/>
            <pc:sldMk cId="653121796" sldId="372"/>
            <ac:grpSpMk id="44" creationId="{C69AD199-D048-E451-3FAD-D20A70AC5936}"/>
          </ac:grpSpMkLst>
        </pc:grpChg>
        <pc:grpChg chg="add mod">
          <ac:chgData name="Ορέστης Αντωνίου" userId="aa65568b-29c0-48f4-92ec-07a3c5292fa9" providerId="ADAL" clId="{1504D534-8ABE-4B6F-9EC1-DE962F098164}" dt="2023-02-12T17:50:33.204" v="10526" actId="164"/>
          <ac:grpSpMkLst>
            <pc:docMk/>
            <pc:sldMk cId="653121796" sldId="372"/>
            <ac:grpSpMk id="45" creationId="{1A4C4266-8A77-0622-28B4-D0F590F430D5}"/>
          </ac:grpSpMkLst>
        </pc:grpChg>
        <pc:grpChg chg="add mod">
          <ac:chgData name="Ορέστης Αντωνίου" userId="aa65568b-29c0-48f4-92ec-07a3c5292fa9" providerId="ADAL" clId="{1504D534-8ABE-4B6F-9EC1-DE962F098164}" dt="2023-02-12T17:51:04.398" v="10530" actId="164"/>
          <ac:grpSpMkLst>
            <pc:docMk/>
            <pc:sldMk cId="653121796" sldId="372"/>
            <ac:grpSpMk id="46" creationId="{E890E98B-EDB9-8AD5-C231-71588764B7C5}"/>
          </ac:grpSpMkLst>
        </pc:grpChg>
        <pc:grpChg chg="add mod">
          <ac:chgData name="Ορέστης Αντωνίου" userId="aa65568b-29c0-48f4-92ec-07a3c5292fa9" providerId="ADAL" clId="{1504D534-8ABE-4B6F-9EC1-DE962F098164}" dt="2023-02-12T17:52:15.811" v="10535" actId="164"/>
          <ac:grpSpMkLst>
            <pc:docMk/>
            <pc:sldMk cId="653121796" sldId="372"/>
            <ac:grpSpMk id="47" creationId="{50552D8F-C712-8DE0-F3CA-2836D46299E6}"/>
          </ac:grpSpMkLst>
        </pc:grpChg>
        <pc:grpChg chg="add mod">
          <ac:chgData name="Ορέστης Αντωνίου" userId="aa65568b-29c0-48f4-92ec-07a3c5292fa9" providerId="ADAL" clId="{1504D534-8ABE-4B6F-9EC1-DE962F098164}" dt="2023-02-12T17:52:43.249" v="10539" actId="164"/>
          <ac:grpSpMkLst>
            <pc:docMk/>
            <pc:sldMk cId="653121796" sldId="372"/>
            <ac:grpSpMk id="48" creationId="{9BF955FC-FCB0-5DB2-9059-B87D4555DFD1}"/>
          </ac:grpSpMkLst>
        </pc:grpChg>
        <pc:grpChg chg="add mod">
          <ac:chgData name="Ορέστης Αντωνίου" userId="aa65568b-29c0-48f4-92ec-07a3c5292fa9" providerId="ADAL" clId="{1504D534-8ABE-4B6F-9EC1-DE962F098164}" dt="2023-02-12T17:53:10.947" v="10544" actId="164"/>
          <ac:grpSpMkLst>
            <pc:docMk/>
            <pc:sldMk cId="653121796" sldId="372"/>
            <ac:grpSpMk id="49" creationId="{6045E495-AE81-CE3F-39EA-9CAE2723FD0C}"/>
          </ac:grpSpMkLst>
        </pc:grpChg>
        <pc:grpChg chg="add mod">
          <ac:chgData name="Ορέστης Αντωνίου" userId="aa65568b-29c0-48f4-92ec-07a3c5292fa9" providerId="ADAL" clId="{1504D534-8ABE-4B6F-9EC1-DE962F098164}" dt="2023-02-12T17:53:29.239" v="10547" actId="164"/>
          <ac:grpSpMkLst>
            <pc:docMk/>
            <pc:sldMk cId="653121796" sldId="372"/>
            <ac:grpSpMk id="50" creationId="{570D5994-0C30-1D2D-2471-D86C1E10D03A}"/>
          </ac:grpSpMkLst>
        </pc:grpChg>
        <pc:picChg chg="add mod">
          <ac:chgData name="Ορέστης Αντωνίου" userId="aa65568b-29c0-48f4-92ec-07a3c5292fa9" providerId="ADAL" clId="{1504D534-8ABE-4B6F-9EC1-DE962F098164}" dt="2023-02-26T14:15:36.147" v="19596"/>
          <ac:picMkLst>
            <pc:docMk/>
            <pc:sldMk cId="653121796" sldId="372"/>
            <ac:picMk id="4" creationId="{0A76EC13-EAA1-B859-FA28-64CE5625B971}"/>
          </ac:picMkLst>
        </pc:picChg>
        <pc:picChg chg="mod topLvl">
          <ac:chgData name="Ορέστης Αντωνίου" userId="aa65568b-29c0-48f4-92ec-07a3c5292fa9" providerId="ADAL" clId="{1504D534-8ABE-4B6F-9EC1-DE962F098164}" dt="2023-02-12T17:47:56.650" v="10515" actId="164"/>
          <ac:picMkLst>
            <pc:docMk/>
            <pc:sldMk cId="653121796" sldId="372"/>
            <ac:picMk id="8" creationId="{4EA715D2-3BC4-2FDD-416A-739A583CBB97}"/>
          </ac:picMkLst>
        </pc:picChg>
        <pc:picChg chg="del">
          <ac:chgData name="Ορέστης Αντωνίου" userId="aa65568b-29c0-48f4-92ec-07a3c5292fa9" providerId="ADAL" clId="{1504D534-8ABE-4B6F-9EC1-DE962F098164}" dt="2023-02-12T17:31:28.857" v="10401" actId="21"/>
          <ac:picMkLst>
            <pc:docMk/>
            <pc:sldMk cId="653121796" sldId="372"/>
            <ac:picMk id="22" creationId="{9629C233-7006-9744-9ED9-075FB112751E}"/>
          </ac:picMkLst>
        </pc:picChg>
        <pc:picChg chg="del">
          <ac:chgData name="Ορέστης Αντωνίου" userId="aa65568b-29c0-48f4-92ec-07a3c5292fa9" providerId="ADAL" clId="{1504D534-8ABE-4B6F-9EC1-DE962F098164}" dt="2023-02-26T14:13:54.104" v="19543" actId="21"/>
          <ac:picMkLst>
            <pc:docMk/>
            <pc:sldMk cId="653121796" sldId="372"/>
            <ac:picMk id="33" creationId="{877BDD90-5013-590D-D1E7-581138A77500}"/>
          </ac:picMkLst>
        </pc:picChg>
        <pc:cxnChg chg="mod topLvl">
          <ac:chgData name="Ορέστης Αντωνίου" userId="aa65568b-29c0-48f4-92ec-07a3c5292fa9" providerId="ADAL" clId="{1504D534-8ABE-4B6F-9EC1-DE962F098164}" dt="2023-02-12T17:47:56.650" v="10515" actId="164"/>
          <ac:cxnSpMkLst>
            <pc:docMk/>
            <pc:sldMk cId="653121796" sldId="372"/>
            <ac:cxnSpMk id="9" creationId="{C4B73253-8E7E-D63F-2DA3-2B0798936D5F}"/>
          </ac:cxnSpMkLst>
        </pc:cxnChg>
        <pc:cxnChg chg="mod topLvl">
          <ac:chgData name="Ορέστης Αντωνίου" userId="aa65568b-29c0-48f4-92ec-07a3c5292fa9" providerId="ADAL" clId="{1504D534-8ABE-4B6F-9EC1-DE962F098164}" dt="2023-02-12T17:50:33.204" v="10526" actId="164"/>
          <ac:cxnSpMkLst>
            <pc:docMk/>
            <pc:sldMk cId="653121796" sldId="372"/>
            <ac:cxnSpMk id="21" creationId="{9C5F098C-CB87-5F72-1614-E397E6089E5D}"/>
          </ac:cxnSpMkLst>
        </pc:cxnChg>
        <pc:cxnChg chg="mod topLvl">
          <ac:chgData name="Ορέστης Αντωνίου" userId="aa65568b-29c0-48f4-92ec-07a3c5292fa9" providerId="ADAL" clId="{1504D534-8ABE-4B6F-9EC1-DE962F098164}" dt="2023-02-12T17:52:15.811" v="10535" actId="164"/>
          <ac:cxnSpMkLst>
            <pc:docMk/>
            <pc:sldMk cId="653121796" sldId="372"/>
            <ac:cxnSpMk id="23" creationId="{DEEE80B7-C2D4-CF87-5DBA-451BC3484DED}"/>
          </ac:cxnSpMkLst>
        </pc:cxnChg>
        <pc:cxnChg chg="mod topLvl">
          <ac:chgData name="Ορέστης Αντωνίου" userId="aa65568b-29c0-48f4-92ec-07a3c5292fa9" providerId="ADAL" clId="{1504D534-8ABE-4B6F-9EC1-DE962F098164}" dt="2023-02-12T17:53:10.947" v="10544" actId="164"/>
          <ac:cxnSpMkLst>
            <pc:docMk/>
            <pc:sldMk cId="653121796" sldId="372"/>
            <ac:cxnSpMk id="28" creationId="{5418F0DD-90EB-FC18-77CC-AE3F05F6CB02}"/>
          </ac:cxnSpMkLst>
        </pc:cxnChg>
        <pc:cxnChg chg="mod topLvl">
          <ac:chgData name="Ορέστης Αντωνίου" userId="aa65568b-29c0-48f4-92ec-07a3c5292fa9" providerId="ADAL" clId="{1504D534-8ABE-4B6F-9EC1-DE962F098164}" dt="2023-02-12T17:51:04.398" v="10530" actId="164"/>
          <ac:cxnSpMkLst>
            <pc:docMk/>
            <pc:sldMk cId="653121796" sldId="372"/>
            <ac:cxnSpMk id="32" creationId="{EA632017-0C50-76B4-8DC8-E9D0DD9A7F21}"/>
          </ac:cxnSpMkLst>
        </pc:cxnChg>
        <pc:cxnChg chg="mod topLvl">
          <ac:chgData name="Ορέστης Αντωνίου" userId="aa65568b-29c0-48f4-92ec-07a3c5292fa9" providerId="ADAL" clId="{1504D534-8ABE-4B6F-9EC1-DE962F098164}" dt="2023-02-12T17:52:43.249" v="10539" actId="164"/>
          <ac:cxnSpMkLst>
            <pc:docMk/>
            <pc:sldMk cId="653121796" sldId="372"/>
            <ac:cxnSpMk id="34" creationId="{66A00942-C8CE-15FE-81A3-9966EDBD1EC7}"/>
          </ac:cxnSpMkLst>
        </pc:cxnChg>
        <pc:cxnChg chg="mod topLvl">
          <ac:chgData name="Ορέστης Αντωνίου" userId="aa65568b-29c0-48f4-92ec-07a3c5292fa9" providerId="ADAL" clId="{1504D534-8ABE-4B6F-9EC1-DE962F098164}" dt="2023-02-12T17:53:29.239" v="10547" actId="164"/>
          <ac:cxnSpMkLst>
            <pc:docMk/>
            <pc:sldMk cId="653121796" sldId="372"/>
            <ac:cxnSpMk id="35" creationId="{5475E36B-4FD4-F406-5605-382AD22E9C94}"/>
          </ac:cxnSpMkLst>
        </pc:cxnChg>
      </pc:sldChg>
      <pc:sldChg chg="addSp delSp modSp add mod delAnim modAnim">
        <pc:chgData name="Ορέστης Αντωνίου" userId="aa65568b-29c0-48f4-92ec-07a3c5292fa9" providerId="ADAL" clId="{1504D534-8ABE-4B6F-9EC1-DE962F098164}" dt="2023-02-26T14:15:37.585" v="19597"/>
        <pc:sldMkLst>
          <pc:docMk/>
          <pc:sldMk cId="1749076414" sldId="373"/>
        </pc:sldMkLst>
        <pc:spChg chg="add del mod">
          <ac:chgData name="Ορέστης Αντωνίου" userId="aa65568b-29c0-48f4-92ec-07a3c5292fa9" providerId="ADAL" clId="{1504D534-8ABE-4B6F-9EC1-DE962F098164}" dt="2023-02-12T18:08:55.893" v="10602"/>
          <ac:spMkLst>
            <pc:docMk/>
            <pc:sldMk cId="1749076414" sldId="373"/>
            <ac:spMk id="4" creationId="{6FB247E2-ED6B-B1BA-0889-752759739795}"/>
          </ac:spMkLst>
        </pc:spChg>
        <pc:spChg chg="del topLvl">
          <ac:chgData name="Ορέστης Αντωνίου" userId="aa65568b-29c0-48f4-92ec-07a3c5292fa9" providerId="ADAL" clId="{1504D534-8ABE-4B6F-9EC1-DE962F098164}" dt="2023-02-12T17:57:39.125" v="10571" actId="21"/>
          <ac:spMkLst>
            <pc:docMk/>
            <pc:sldMk cId="1749076414" sldId="373"/>
            <ac:spMk id="7" creationId="{467B8A10-2802-065A-3BD1-2DA83D295E44}"/>
          </ac:spMkLst>
        </pc:spChg>
        <pc:spChg chg="add mod">
          <ac:chgData name="Ορέστης Αντωνίου" userId="aa65568b-29c0-48f4-92ec-07a3c5292fa9" providerId="ADAL" clId="{1504D534-8ABE-4B6F-9EC1-DE962F098164}" dt="2023-02-12T18:29:30.922" v="10924" actId="404"/>
          <ac:spMkLst>
            <pc:docMk/>
            <pc:sldMk cId="1749076414" sldId="373"/>
            <ac:spMk id="18" creationId="{8B9DF402-A7EC-25D7-31D5-8164EAAF04B5}"/>
          </ac:spMkLst>
        </pc:spChg>
        <pc:spChg chg="del topLvl">
          <ac:chgData name="Ορέστης Αντωνίου" userId="aa65568b-29c0-48f4-92ec-07a3c5292fa9" providerId="ADAL" clId="{1504D534-8ABE-4B6F-9EC1-DE962F098164}" dt="2023-02-12T17:57:44.659" v="10573" actId="21"/>
          <ac:spMkLst>
            <pc:docMk/>
            <pc:sldMk cId="1749076414" sldId="373"/>
            <ac:spMk id="19" creationId="{8700D6CC-2663-17CF-B2F4-2E31D30613DC}"/>
          </ac:spMkLst>
        </pc:spChg>
        <pc:spChg chg="add del mod">
          <ac:chgData name="Ορέστης Αντωνίου" userId="aa65568b-29c0-48f4-92ec-07a3c5292fa9" providerId="ADAL" clId="{1504D534-8ABE-4B6F-9EC1-DE962F098164}" dt="2023-02-12T18:14:17.654" v="10676"/>
          <ac:spMkLst>
            <pc:docMk/>
            <pc:sldMk cId="1749076414" sldId="373"/>
            <ac:spMk id="22" creationId="{1CB36732-0FCD-5FD8-8B53-F21215E95380}"/>
          </ac:spMkLst>
        </pc:spChg>
        <pc:spChg chg="add mod">
          <ac:chgData name="Ορέστης Αντωνίου" userId="aa65568b-29c0-48f4-92ec-07a3c5292fa9" providerId="ADAL" clId="{1504D534-8ABE-4B6F-9EC1-DE962F098164}" dt="2023-02-12T18:38:23.191" v="11066" actId="207"/>
          <ac:spMkLst>
            <pc:docMk/>
            <pc:sldMk cId="1749076414" sldId="373"/>
            <ac:spMk id="24" creationId="{2C17538B-808B-6961-866A-00ED7B737A2D}"/>
          </ac:spMkLst>
        </pc:spChg>
        <pc:spChg chg="del topLvl">
          <ac:chgData name="Ορέστης Αντωνίου" userId="aa65568b-29c0-48f4-92ec-07a3c5292fa9" providerId="ADAL" clId="{1504D534-8ABE-4B6F-9EC1-DE962F098164}" dt="2023-02-12T17:58:09.103" v="10579" actId="21"/>
          <ac:spMkLst>
            <pc:docMk/>
            <pc:sldMk cId="1749076414" sldId="373"/>
            <ac:spMk id="30" creationId="{CCACDC5B-01B0-B0E4-54AA-72BB8C59141D}"/>
          </ac:spMkLst>
        </pc:spChg>
        <pc:spChg chg="add mod">
          <ac:chgData name="Ορέστης Αντωνίου" userId="aa65568b-29c0-48f4-92ec-07a3c5292fa9" providerId="ADAL" clId="{1504D534-8ABE-4B6F-9EC1-DE962F098164}" dt="2023-02-25T20:57:56.847" v="16073" actId="20577"/>
          <ac:spMkLst>
            <pc:docMk/>
            <pc:sldMk cId="1749076414" sldId="373"/>
            <ac:spMk id="36" creationId="{C98E421A-DC0C-5E9A-705B-C58CE4E5550C}"/>
          </ac:spMkLst>
        </pc:spChg>
        <pc:spChg chg="mod">
          <ac:chgData name="Ορέστης Αντωνίου" userId="aa65568b-29c0-48f4-92ec-07a3c5292fa9" providerId="ADAL" clId="{1504D534-8ABE-4B6F-9EC1-DE962F098164}" dt="2023-02-25T21:47:54.657" v="16449" actId="6549"/>
          <ac:spMkLst>
            <pc:docMk/>
            <pc:sldMk cId="1749076414" sldId="373"/>
            <ac:spMk id="38" creationId="{E8C39C0D-9617-DDC0-B144-0F232ACB1464}"/>
          </ac:spMkLst>
        </pc:spChg>
        <pc:spChg chg="add mod">
          <ac:chgData name="Ορέστης Αντωνίου" userId="aa65568b-29c0-48f4-92ec-07a3c5292fa9" providerId="ADAL" clId="{1504D534-8ABE-4B6F-9EC1-DE962F098164}" dt="2023-02-12T18:38:31.924" v="11068" actId="207"/>
          <ac:spMkLst>
            <pc:docMk/>
            <pc:sldMk cId="1749076414" sldId="373"/>
            <ac:spMk id="41" creationId="{2ECCD672-E7CB-A9F6-11ED-39AB3F6F6BA7}"/>
          </ac:spMkLst>
        </pc:spChg>
        <pc:spChg chg="add mod">
          <ac:chgData name="Ορέστης Αντωνίου" userId="aa65568b-29c0-48f4-92ec-07a3c5292fa9" providerId="ADAL" clId="{1504D534-8ABE-4B6F-9EC1-DE962F098164}" dt="2023-02-12T18:38:48.262" v="11071" actId="207"/>
          <ac:spMkLst>
            <pc:docMk/>
            <pc:sldMk cId="1749076414" sldId="373"/>
            <ac:spMk id="51" creationId="{07E733D4-8C9B-5AD8-10F5-174A5D76A891}"/>
          </ac:spMkLst>
        </pc:spChg>
        <pc:spChg chg="add mod">
          <ac:chgData name="Ορέστης Αντωνίου" userId="aa65568b-29c0-48f4-92ec-07a3c5292fa9" providerId="ADAL" clId="{1504D534-8ABE-4B6F-9EC1-DE962F098164}" dt="2023-02-12T18:38:42.700" v="11070" actId="207"/>
          <ac:spMkLst>
            <pc:docMk/>
            <pc:sldMk cId="1749076414" sldId="373"/>
            <ac:spMk id="56" creationId="{FFBF5DB5-0259-44AC-AC1D-75C888C9FC94}"/>
          </ac:spMkLst>
        </pc:spChg>
        <pc:spChg chg="add mod">
          <ac:chgData name="Ορέστης Αντωνίου" userId="aa65568b-29c0-48f4-92ec-07a3c5292fa9" providerId="ADAL" clId="{1504D534-8ABE-4B6F-9EC1-DE962F098164}" dt="2023-02-12T18:36:50.558" v="11058" actId="164"/>
          <ac:spMkLst>
            <pc:docMk/>
            <pc:sldMk cId="1749076414" sldId="373"/>
            <ac:spMk id="57" creationId="{F55F6007-F436-75FA-4B1B-6955DF45C497}"/>
          </ac:spMkLst>
        </pc:spChg>
        <pc:grpChg chg="add mod">
          <ac:chgData name="Ορέστης Αντωνίου" userId="aa65568b-29c0-48f4-92ec-07a3c5292fa9" providerId="ADAL" clId="{1504D534-8ABE-4B6F-9EC1-DE962F098164}" dt="2023-02-12T18:22:40.886" v="10888" actId="1038"/>
          <ac:grpSpMkLst>
            <pc:docMk/>
            <pc:sldMk cId="1749076414" sldId="373"/>
            <ac:grpSpMk id="25" creationId="{EDD138E6-8232-AFBB-E232-6EFDC6A00226}"/>
          </ac:grpSpMkLst>
        </pc:grpChg>
        <pc:grpChg chg="add mod">
          <ac:chgData name="Ορέστης Αντωνίου" userId="aa65568b-29c0-48f4-92ec-07a3c5292fa9" providerId="ADAL" clId="{1504D534-8ABE-4B6F-9EC1-DE962F098164}" dt="2023-02-12T18:33:42.016" v="10979" actId="1035"/>
          <ac:grpSpMkLst>
            <pc:docMk/>
            <pc:sldMk cId="1749076414" sldId="373"/>
            <ac:grpSpMk id="37" creationId="{927F0B60-0FAF-F815-8C84-AB52DD7CA463}"/>
          </ac:grpSpMkLst>
        </pc:grpChg>
        <pc:grpChg chg="del">
          <ac:chgData name="Ορέστης Αντωνίου" userId="aa65568b-29c0-48f4-92ec-07a3c5292fa9" providerId="ADAL" clId="{1504D534-8ABE-4B6F-9EC1-DE962F098164}" dt="2023-02-12T17:57:52.085" v="10574" actId="21"/>
          <ac:grpSpMkLst>
            <pc:docMk/>
            <pc:sldMk cId="1749076414" sldId="373"/>
            <ac:grpSpMk id="43" creationId="{101D1A99-4F9B-301F-EB27-C3DD389AADB1}"/>
          </ac:grpSpMkLst>
        </pc:grpChg>
        <pc:grpChg chg="del">
          <ac:chgData name="Ορέστης Αντωνίου" userId="aa65568b-29c0-48f4-92ec-07a3c5292fa9" providerId="ADAL" clId="{1504D534-8ABE-4B6F-9EC1-DE962F098164}" dt="2023-02-12T17:57:39.125" v="10571" actId="21"/>
          <ac:grpSpMkLst>
            <pc:docMk/>
            <pc:sldMk cId="1749076414" sldId="373"/>
            <ac:grpSpMk id="45" creationId="{1A4C4266-8A77-0622-28B4-D0F590F430D5}"/>
          </ac:grpSpMkLst>
        </pc:grpChg>
        <pc:grpChg chg="del">
          <ac:chgData name="Ορέστης Αντωνίου" userId="aa65568b-29c0-48f4-92ec-07a3c5292fa9" providerId="ADAL" clId="{1504D534-8ABE-4B6F-9EC1-DE962F098164}" dt="2023-02-12T17:57:41.076" v="10572" actId="21"/>
          <ac:grpSpMkLst>
            <pc:docMk/>
            <pc:sldMk cId="1749076414" sldId="373"/>
            <ac:grpSpMk id="46" creationId="{E890E98B-EDB9-8AD5-C231-71588764B7C5}"/>
          </ac:grpSpMkLst>
        </pc:grpChg>
        <pc:grpChg chg="del">
          <ac:chgData name="Ορέστης Αντωνίου" userId="aa65568b-29c0-48f4-92ec-07a3c5292fa9" providerId="ADAL" clId="{1504D534-8ABE-4B6F-9EC1-DE962F098164}" dt="2023-02-12T17:57:44.659" v="10573" actId="21"/>
          <ac:grpSpMkLst>
            <pc:docMk/>
            <pc:sldMk cId="1749076414" sldId="373"/>
            <ac:grpSpMk id="47" creationId="{50552D8F-C712-8DE0-F3CA-2836D46299E6}"/>
          </ac:grpSpMkLst>
        </pc:grpChg>
        <pc:grpChg chg="del">
          <ac:chgData name="Ορέστης Αντωνίου" userId="aa65568b-29c0-48f4-92ec-07a3c5292fa9" providerId="ADAL" clId="{1504D534-8ABE-4B6F-9EC1-DE962F098164}" dt="2023-02-12T17:58:09.103" v="10579" actId="21"/>
          <ac:grpSpMkLst>
            <pc:docMk/>
            <pc:sldMk cId="1749076414" sldId="373"/>
            <ac:grpSpMk id="48" creationId="{9BF955FC-FCB0-5DB2-9059-B87D4555DFD1}"/>
          </ac:grpSpMkLst>
        </pc:grpChg>
        <pc:grpChg chg="del">
          <ac:chgData name="Ορέστης Αντωνίου" userId="aa65568b-29c0-48f4-92ec-07a3c5292fa9" providerId="ADAL" clId="{1504D534-8ABE-4B6F-9EC1-DE962F098164}" dt="2023-02-12T17:58:01.305" v="10577" actId="21"/>
          <ac:grpSpMkLst>
            <pc:docMk/>
            <pc:sldMk cId="1749076414" sldId="373"/>
            <ac:grpSpMk id="49" creationId="{6045E495-AE81-CE3F-39EA-9CAE2723FD0C}"/>
          </ac:grpSpMkLst>
        </pc:grpChg>
        <pc:grpChg chg="del">
          <ac:chgData name="Ορέστης Αντωνίου" userId="aa65568b-29c0-48f4-92ec-07a3c5292fa9" providerId="ADAL" clId="{1504D534-8ABE-4B6F-9EC1-DE962F098164}" dt="2023-02-12T17:58:03.717" v="10578" actId="21"/>
          <ac:grpSpMkLst>
            <pc:docMk/>
            <pc:sldMk cId="1749076414" sldId="373"/>
            <ac:grpSpMk id="50" creationId="{570D5994-0C30-1D2D-2471-D86C1E10D03A}"/>
          </ac:grpSpMkLst>
        </pc:grpChg>
        <pc:grpChg chg="add mod">
          <ac:chgData name="Ορέστης Αντωνίου" userId="aa65568b-29c0-48f4-92ec-07a3c5292fa9" providerId="ADAL" clId="{1504D534-8ABE-4B6F-9EC1-DE962F098164}" dt="2023-02-12T18:33:52.931" v="10980" actId="1076"/>
          <ac:grpSpMkLst>
            <pc:docMk/>
            <pc:sldMk cId="1749076414" sldId="373"/>
            <ac:grpSpMk id="54" creationId="{D1FEDFBE-44ED-01AB-CE23-A7AF53A7EDE8}"/>
          </ac:grpSpMkLst>
        </pc:grpChg>
        <pc:grpChg chg="add mod">
          <ac:chgData name="Ορέστης Αντωνίου" userId="aa65568b-29c0-48f4-92ec-07a3c5292fa9" providerId="ADAL" clId="{1504D534-8ABE-4B6F-9EC1-DE962F098164}" dt="2023-02-12T18:34:08.934" v="10981" actId="1076"/>
          <ac:grpSpMkLst>
            <pc:docMk/>
            <pc:sldMk cId="1749076414" sldId="373"/>
            <ac:grpSpMk id="55" creationId="{98457609-FAB7-BC20-0FF6-FDB26C1CB96D}"/>
          </ac:grpSpMkLst>
        </pc:grpChg>
        <pc:grpChg chg="add mod">
          <ac:chgData name="Ορέστης Αντωνίου" userId="aa65568b-29c0-48f4-92ec-07a3c5292fa9" providerId="ADAL" clId="{1504D534-8ABE-4B6F-9EC1-DE962F098164}" dt="2023-02-12T18:36:50.558" v="11058" actId="164"/>
          <ac:grpSpMkLst>
            <pc:docMk/>
            <pc:sldMk cId="1749076414" sldId="373"/>
            <ac:grpSpMk id="58" creationId="{47B275CC-CA97-6823-DB3D-6FE843A542AD}"/>
          </ac:grpSpMkLst>
        </pc:grpChg>
        <pc:picChg chg="add mod">
          <ac:chgData name="Ορέστης Αντωνίου" userId="aa65568b-29c0-48f4-92ec-07a3c5292fa9" providerId="ADAL" clId="{1504D534-8ABE-4B6F-9EC1-DE962F098164}" dt="2023-02-26T14:15:37.585" v="19597"/>
          <ac:picMkLst>
            <pc:docMk/>
            <pc:sldMk cId="1749076414" sldId="373"/>
            <ac:picMk id="4" creationId="{AEA8ED2D-956D-D40A-2302-15E7D8ECFD8F}"/>
          </ac:picMkLst>
        </pc:picChg>
        <pc:picChg chg="add mod modCrop">
          <ac:chgData name="Ορέστης Αντωνίου" userId="aa65568b-29c0-48f4-92ec-07a3c5292fa9" providerId="ADAL" clId="{1504D534-8ABE-4B6F-9EC1-DE962F098164}" dt="2023-02-12T18:22:12.169" v="10843" actId="164"/>
          <ac:picMkLst>
            <pc:docMk/>
            <pc:sldMk cId="1749076414" sldId="373"/>
            <ac:picMk id="27" creationId="{8C9C5335-A391-F682-93FC-2076CC063E0F}"/>
          </ac:picMkLst>
        </pc:picChg>
        <pc:picChg chg="del">
          <ac:chgData name="Ορέστης Αντωνίου" userId="aa65568b-29c0-48f4-92ec-07a3c5292fa9" providerId="ADAL" clId="{1504D534-8ABE-4B6F-9EC1-DE962F098164}" dt="2023-02-26T14:13:55.923" v="19544" actId="21"/>
          <ac:picMkLst>
            <pc:docMk/>
            <pc:sldMk cId="1749076414" sldId="373"/>
            <ac:picMk id="33" creationId="{877BDD90-5013-590D-D1E7-581138A77500}"/>
          </ac:picMkLst>
        </pc:picChg>
        <pc:picChg chg="add mod">
          <ac:chgData name="Ορέστης Αντωνίου" userId="aa65568b-29c0-48f4-92ec-07a3c5292fa9" providerId="ADAL" clId="{1504D534-8ABE-4B6F-9EC1-DE962F098164}" dt="2023-02-12T18:33:29.668" v="10972" actId="164"/>
          <ac:picMkLst>
            <pc:docMk/>
            <pc:sldMk cId="1749076414" sldId="373"/>
            <ac:picMk id="40" creationId="{65D73309-C4DD-666D-01A6-91FA0FAB2BC7}"/>
          </ac:picMkLst>
        </pc:picChg>
        <pc:picChg chg="add mod">
          <ac:chgData name="Ορέστης Αντωνίου" userId="aa65568b-29c0-48f4-92ec-07a3c5292fa9" providerId="ADAL" clId="{1504D534-8ABE-4B6F-9EC1-DE962F098164}" dt="2023-02-12T18:33:33.689" v="10973" actId="164"/>
          <ac:picMkLst>
            <pc:docMk/>
            <pc:sldMk cId="1749076414" sldId="373"/>
            <ac:picMk id="44" creationId="{6FA53973-BB2E-B5EC-54BE-76C3D993AB5A}"/>
          </ac:picMkLst>
        </pc:picChg>
        <pc:picChg chg="add mod">
          <ac:chgData name="Ορέστης Αντωνίου" userId="aa65568b-29c0-48f4-92ec-07a3c5292fa9" providerId="ADAL" clId="{1504D534-8ABE-4B6F-9EC1-DE962F098164}" dt="2023-02-12T18:36:50.558" v="11058" actId="164"/>
          <ac:picMkLst>
            <pc:docMk/>
            <pc:sldMk cId="1749076414" sldId="373"/>
            <ac:picMk id="53" creationId="{CDA32049-824D-5560-2FDB-F80ED4930982}"/>
          </ac:picMkLst>
        </pc:picChg>
        <pc:cxnChg chg="del mod topLvl">
          <ac:chgData name="Ορέστης Αντωνίου" userId="aa65568b-29c0-48f4-92ec-07a3c5292fa9" providerId="ADAL" clId="{1504D534-8ABE-4B6F-9EC1-DE962F098164}" dt="2023-02-12T17:57:54.652" v="10575" actId="21"/>
          <ac:cxnSpMkLst>
            <pc:docMk/>
            <pc:sldMk cId="1749076414" sldId="373"/>
            <ac:cxnSpMk id="21" creationId="{9C5F098C-CB87-5F72-1614-E397E6089E5D}"/>
          </ac:cxnSpMkLst>
        </pc:cxnChg>
        <pc:cxnChg chg="del mod topLvl">
          <ac:chgData name="Ορέστης Αντωνίου" userId="aa65568b-29c0-48f4-92ec-07a3c5292fa9" providerId="ADAL" clId="{1504D534-8ABE-4B6F-9EC1-DE962F098164}" dt="2023-02-12T17:57:58.756" v="10576" actId="21"/>
          <ac:cxnSpMkLst>
            <pc:docMk/>
            <pc:sldMk cId="1749076414" sldId="373"/>
            <ac:cxnSpMk id="23" creationId="{DEEE80B7-C2D4-CF87-5DBA-451BC3484DED}"/>
          </ac:cxnSpMkLst>
        </pc:cxnChg>
        <pc:cxnChg chg="mod">
          <ac:chgData name="Ορέστης Αντωνίου" userId="aa65568b-29c0-48f4-92ec-07a3c5292fa9" providerId="ADAL" clId="{1504D534-8ABE-4B6F-9EC1-DE962F098164}" dt="2023-02-12T17:58:01.305" v="10577" actId="21"/>
          <ac:cxnSpMkLst>
            <pc:docMk/>
            <pc:sldMk cId="1749076414" sldId="373"/>
            <ac:cxnSpMk id="28" creationId="{5418F0DD-90EB-FC18-77CC-AE3F05F6CB02}"/>
          </ac:cxnSpMkLst>
        </pc:cxnChg>
        <pc:cxnChg chg="mod">
          <ac:chgData name="Ορέστης Αντωνίου" userId="aa65568b-29c0-48f4-92ec-07a3c5292fa9" providerId="ADAL" clId="{1504D534-8ABE-4B6F-9EC1-DE962F098164}" dt="2023-02-12T17:57:41.076" v="10572" actId="21"/>
          <ac:cxnSpMkLst>
            <pc:docMk/>
            <pc:sldMk cId="1749076414" sldId="373"/>
            <ac:cxnSpMk id="32" creationId="{EA632017-0C50-76B4-8DC8-E9D0DD9A7F21}"/>
          </ac:cxnSpMkLst>
        </pc:cxnChg>
        <pc:cxnChg chg="del mod topLvl">
          <ac:chgData name="Ορέστης Αντωνίου" userId="aa65568b-29c0-48f4-92ec-07a3c5292fa9" providerId="ADAL" clId="{1504D534-8ABE-4B6F-9EC1-DE962F098164}" dt="2023-02-12T17:58:11.603" v="10580" actId="21"/>
          <ac:cxnSpMkLst>
            <pc:docMk/>
            <pc:sldMk cId="1749076414" sldId="373"/>
            <ac:cxnSpMk id="34" creationId="{66A00942-C8CE-15FE-81A3-9966EDBD1EC7}"/>
          </ac:cxnSpMkLst>
        </pc:cxnChg>
        <pc:cxnChg chg="mod">
          <ac:chgData name="Ορέστης Αντωνίου" userId="aa65568b-29c0-48f4-92ec-07a3c5292fa9" providerId="ADAL" clId="{1504D534-8ABE-4B6F-9EC1-DE962F098164}" dt="2023-02-12T17:58:03.717" v="10578" actId="21"/>
          <ac:cxnSpMkLst>
            <pc:docMk/>
            <pc:sldMk cId="1749076414" sldId="373"/>
            <ac:cxnSpMk id="35" creationId="{5475E36B-4FD4-F406-5605-382AD22E9C94}"/>
          </ac:cxnSpMkLst>
        </pc:cxnChg>
      </pc:sldChg>
      <pc:sldChg chg="addSp delSp modSp add mod delAnim modAnim">
        <pc:chgData name="Ορέστης Αντωνίου" userId="aa65568b-29c0-48f4-92ec-07a3c5292fa9" providerId="ADAL" clId="{1504D534-8ABE-4B6F-9EC1-DE962F098164}" dt="2023-02-26T14:15:38.789" v="19598"/>
        <pc:sldMkLst>
          <pc:docMk/>
          <pc:sldMk cId="1358221138" sldId="374"/>
        </pc:sldMkLst>
        <pc:spChg chg="add mod topLvl">
          <ac:chgData name="Ορέστης Αντωνίου" userId="aa65568b-29c0-48f4-92ec-07a3c5292fa9" providerId="ADAL" clId="{1504D534-8ABE-4B6F-9EC1-DE962F098164}" dt="2023-02-12T19:03:33.322" v="11661" actId="165"/>
          <ac:spMkLst>
            <pc:docMk/>
            <pc:sldMk cId="1358221138" sldId="374"/>
            <ac:spMk id="8" creationId="{3F7F9F6A-12DD-CA3B-7542-9729703C0A82}"/>
          </ac:spMkLst>
        </pc:spChg>
        <pc:spChg chg="add mod topLvl">
          <ac:chgData name="Ορέστης Αντωνίου" userId="aa65568b-29c0-48f4-92ec-07a3c5292fa9" providerId="ADAL" clId="{1504D534-8ABE-4B6F-9EC1-DE962F098164}" dt="2023-02-12T19:03:33.322" v="11661" actId="165"/>
          <ac:spMkLst>
            <pc:docMk/>
            <pc:sldMk cId="1358221138" sldId="374"/>
            <ac:spMk id="9" creationId="{43FFE00B-1C68-FF58-3B73-62259F2D45AD}"/>
          </ac:spMkLst>
        </pc:spChg>
        <pc:spChg chg="add mod topLvl">
          <ac:chgData name="Ορέστης Αντωνίου" userId="aa65568b-29c0-48f4-92ec-07a3c5292fa9" providerId="ADAL" clId="{1504D534-8ABE-4B6F-9EC1-DE962F098164}" dt="2023-02-12T19:03:33.322" v="11661" actId="165"/>
          <ac:spMkLst>
            <pc:docMk/>
            <pc:sldMk cId="1358221138" sldId="374"/>
            <ac:spMk id="10" creationId="{6FAEAB63-8994-0B8E-B75C-5436E64E7A58}"/>
          </ac:spMkLst>
        </pc:spChg>
        <pc:spChg chg="add mod topLvl">
          <ac:chgData name="Ορέστης Αντωνίου" userId="aa65568b-29c0-48f4-92ec-07a3c5292fa9" providerId="ADAL" clId="{1504D534-8ABE-4B6F-9EC1-DE962F098164}" dt="2023-02-12T19:03:33.322" v="11661" actId="165"/>
          <ac:spMkLst>
            <pc:docMk/>
            <pc:sldMk cId="1358221138" sldId="374"/>
            <ac:spMk id="11" creationId="{D38081A0-EC10-1A60-ED09-F4C9291317DB}"/>
          </ac:spMkLst>
        </pc:spChg>
        <pc:spChg chg="add mod topLvl">
          <ac:chgData name="Ορέστης Αντωνίου" userId="aa65568b-29c0-48f4-92ec-07a3c5292fa9" providerId="ADAL" clId="{1504D534-8ABE-4B6F-9EC1-DE962F098164}" dt="2023-02-12T19:03:33.322" v="11661" actId="165"/>
          <ac:spMkLst>
            <pc:docMk/>
            <pc:sldMk cId="1358221138" sldId="374"/>
            <ac:spMk id="19" creationId="{76FDC80B-9D48-F5F9-0BB9-DBB79472188B}"/>
          </ac:spMkLst>
        </pc:spChg>
        <pc:spChg chg="add mod topLvl">
          <ac:chgData name="Ορέστης Αντωνίου" userId="aa65568b-29c0-48f4-92ec-07a3c5292fa9" providerId="ADAL" clId="{1504D534-8ABE-4B6F-9EC1-DE962F098164}" dt="2023-02-12T19:03:33.322" v="11661" actId="165"/>
          <ac:spMkLst>
            <pc:docMk/>
            <pc:sldMk cId="1358221138" sldId="374"/>
            <ac:spMk id="20" creationId="{56FCAE6B-DB03-260E-65A1-3E24292492B7}"/>
          </ac:spMkLst>
        </pc:spChg>
        <pc:spChg chg="add mod topLvl">
          <ac:chgData name="Ορέστης Αντωνίου" userId="aa65568b-29c0-48f4-92ec-07a3c5292fa9" providerId="ADAL" clId="{1504D534-8ABE-4B6F-9EC1-DE962F098164}" dt="2023-02-12T19:03:33.322" v="11661" actId="165"/>
          <ac:spMkLst>
            <pc:docMk/>
            <pc:sldMk cId="1358221138" sldId="374"/>
            <ac:spMk id="21" creationId="{38EEFA7E-A974-CF88-B313-112898729F80}"/>
          </ac:spMkLst>
        </pc:spChg>
        <pc:spChg chg="add del mod">
          <ac:chgData name="Ορέστης Αντωνίου" userId="aa65568b-29c0-48f4-92ec-07a3c5292fa9" providerId="ADAL" clId="{1504D534-8ABE-4B6F-9EC1-DE962F098164}" dt="2023-02-12T18:48:36.443" v="11220"/>
          <ac:spMkLst>
            <pc:docMk/>
            <pc:sldMk cId="1358221138" sldId="374"/>
            <ac:spMk id="22" creationId="{495C8DFE-7FA9-33D6-5C4D-F9BDEFA46D7E}"/>
          </ac:spMkLst>
        </pc:spChg>
        <pc:spChg chg="add mod topLvl">
          <ac:chgData name="Ορέστης Αντωνίου" userId="aa65568b-29c0-48f4-92ec-07a3c5292fa9" providerId="ADAL" clId="{1504D534-8ABE-4B6F-9EC1-DE962F098164}" dt="2023-02-12T19:03:33.322" v="11661" actId="165"/>
          <ac:spMkLst>
            <pc:docMk/>
            <pc:sldMk cId="1358221138" sldId="374"/>
            <ac:spMk id="23" creationId="{98952357-3835-48BE-E416-E7FF234E6475}"/>
          </ac:spMkLst>
        </pc:spChg>
        <pc:spChg chg="add mod topLvl">
          <ac:chgData name="Ορέστης Αντωνίου" userId="aa65568b-29c0-48f4-92ec-07a3c5292fa9" providerId="ADAL" clId="{1504D534-8ABE-4B6F-9EC1-DE962F098164}" dt="2023-02-12T19:03:33.322" v="11661" actId="165"/>
          <ac:spMkLst>
            <pc:docMk/>
            <pc:sldMk cId="1358221138" sldId="374"/>
            <ac:spMk id="26" creationId="{C9BA44EB-DD75-0558-D138-C64193CEA70F}"/>
          </ac:spMkLst>
        </pc:spChg>
        <pc:spChg chg="add mod topLvl">
          <ac:chgData name="Ορέστης Αντωνίου" userId="aa65568b-29c0-48f4-92ec-07a3c5292fa9" providerId="ADAL" clId="{1504D534-8ABE-4B6F-9EC1-DE962F098164}" dt="2023-02-12T19:03:33.322" v="11661" actId="165"/>
          <ac:spMkLst>
            <pc:docMk/>
            <pc:sldMk cId="1358221138" sldId="374"/>
            <ac:spMk id="28" creationId="{5D703C90-1288-0742-D666-82ADEBD2580E}"/>
          </ac:spMkLst>
        </pc:spChg>
        <pc:spChg chg="add mod">
          <ac:chgData name="Ορέστης Αντωνίου" userId="aa65568b-29c0-48f4-92ec-07a3c5292fa9" providerId="ADAL" clId="{1504D534-8ABE-4B6F-9EC1-DE962F098164}" dt="2023-02-12T19:00:28.091" v="11633" actId="164"/>
          <ac:spMkLst>
            <pc:docMk/>
            <pc:sldMk cId="1358221138" sldId="374"/>
            <ac:spMk id="30" creationId="{2672F8ED-62C8-04A8-5D10-8CAF203AC4EF}"/>
          </ac:spMkLst>
        </pc:spChg>
        <pc:spChg chg="add mod">
          <ac:chgData name="Ορέστης Αντωνίου" userId="aa65568b-29c0-48f4-92ec-07a3c5292fa9" providerId="ADAL" clId="{1504D534-8ABE-4B6F-9EC1-DE962F098164}" dt="2023-02-12T19:01:51.534" v="11653" actId="20577"/>
          <ac:spMkLst>
            <pc:docMk/>
            <pc:sldMk cId="1358221138" sldId="374"/>
            <ac:spMk id="31" creationId="{9A47F0F9-332B-AD0B-E889-B9C9DF3ED104}"/>
          </ac:spMkLst>
        </pc:spChg>
        <pc:spChg chg="add del mod">
          <ac:chgData name="Ορέστης Αντωνίου" userId="aa65568b-29c0-48f4-92ec-07a3c5292fa9" providerId="ADAL" clId="{1504D534-8ABE-4B6F-9EC1-DE962F098164}" dt="2023-02-12T18:58:53.917" v="11617"/>
          <ac:spMkLst>
            <pc:docMk/>
            <pc:sldMk cId="1358221138" sldId="374"/>
            <ac:spMk id="32" creationId="{E8E9DDCB-3945-F7C9-EED7-FB6CA7E75205}"/>
          </ac:spMkLst>
        </pc:spChg>
        <pc:spChg chg="mod">
          <ac:chgData name="Ορέστης Αντωνίου" userId="aa65568b-29c0-48f4-92ec-07a3c5292fa9" providerId="ADAL" clId="{1504D534-8ABE-4B6F-9EC1-DE962F098164}" dt="2023-02-25T21:48:04.597" v="16450" actId="6549"/>
          <ac:spMkLst>
            <pc:docMk/>
            <pc:sldMk cId="1358221138" sldId="374"/>
            <ac:spMk id="38" creationId="{E8C39C0D-9617-DDC0-B144-0F232ACB1464}"/>
          </ac:spMkLst>
        </pc:spChg>
        <pc:grpChg chg="del">
          <ac:chgData name="Ορέστης Αντωνίου" userId="aa65568b-29c0-48f4-92ec-07a3c5292fa9" providerId="ADAL" clId="{1504D534-8ABE-4B6F-9EC1-DE962F098164}" dt="2023-02-12T18:39:33.611" v="11079" actId="21"/>
          <ac:grpSpMkLst>
            <pc:docMk/>
            <pc:sldMk cId="1358221138" sldId="374"/>
            <ac:grpSpMk id="25" creationId="{EDD138E6-8232-AFBB-E232-6EFDC6A00226}"/>
          </ac:grpSpMkLst>
        </pc:grpChg>
        <pc:grpChg chg="add del mod topLvl">
          <ac:chgData name="Ορέστης Αντωνίου" userId="aa65568b-29c0-48f4-92ec-07a3c5292fa9" providerId="ADAL" clId="{1504D534-8ABE-4B6F-9EC1-DE962F098164}" dt="2023-02-12T19:03:33.322" v="11661" actId="165"/>
          <ac:grpSpMkLst>
            <pc:docMk/>
            <pc:sldMk cId="1358221138" sldId="374"/>
            <ac:grpSpMk id="29" creationId="{D87AB768-3DE6-26B0-8D0D-E0015D362F71}"/>
          </ac:grpSpMkLst>
        </pc:grpChg>
        <pc:grpChg chg="add del mod topLvl">
          <ac:chgData name="Ορέστης Αντωνίου" userId="aa65568b-29c0-48f4-92ec-07a3c5292fa9" providerId="ADAL" clId="{1504D534-8ABE-4B6F-9EC1-DE962F098164}" dt="2023-02-12T19:03:33.322" v="11661" actId="165"/>
          <ac:grpSpMkLst>
            <pc:docMk/>
            <pc:sldMk cId="1358221138" sldId="374"/>
            <ac:grpSpMk id="35" creationId="{93E21994-AA65-3C41-2A1A-A80EBF2E84B9}"/>
          </ac:grpSpMkLst>
        </pc:grpChg>
        <pc:grpChg chg="del">
          <ac:chgData name="Ορέστης Αντωνίου" userId="aa65568b-29c0-48f4-92ec-07a3c5292fa9" providerId="ADAL" clId="{1504D534-8ABE-4B6F-9EC1-DE962F098164}" dt="2023-02-12T18:39:35.212" v="11080" actId="21"/>
          <ac:grpSpMkLst>
            <pc:docMk/>
            <pc:sldMk cId="1358221138" sldId="374"/>
            <ac:grpSpMk id="37" creationId="{927F0B60-0FAF-F815-8C84-AB52DD7CA463}"/>
          </ac:grpSpMkLst>
        </pc:grpChg>
        <pc:grpChg chg="add del mod">
          <ac:chgData name="Ορέστης Αντωνίου" userId="aa65568b-29c0-48f4-92ec-07a3c5292fa9" providerId="ADAL" clId="{1504D534-8ABE-4B6F-9EC1-DE962F098164}" dt="2023-02-12T19:03:33.322" v="11661" actId="165"/>
          <ac:grpSpMkLst>
            <pc:docMk/>
            <pc:sldMk cId="1358221138" sldId="374"/>
            <ac:grpSpMk id="39" creationId="{B76FEB24-F298-0BEA-64BC-F42AC20768CD}"/>
          </ac:grpSpMkLst>
        </pc:grpChg>
        <pc:grpChg chg="add mod">
          <ac:chgData name="Ορέστης Αντωνίου" userId="aa65568b-29c0-48f4-92ec-07a3c5292fa9" providerId="ADAL" clId="{1504D534-8ABE-4B6F-9EC1-DE962F098164}" dt="2023-02-12T19:00:28.091" v="11633" actId="164"/>
          <ac:grpSpMkLst>
            <pc:docMk/>
            <pc:sldMk cId="1358221138" sldId="374"/>
            <ac:grpSpMk id="42" creationId="{3FD44508-096E-EA23-163E-5918AE3A4A1B}"/>
          </ac:grpSpMkLst>
        </pc:grpChg>
        <pc:grpChg chg="del">
          <ac:chgData name="Ορέστης Αντωνίου" userId="aa65568b-29c0-48f4-92ec-07a3c5292fa9" providerId="ADAL" clId="{1504D534-8ABE-4B6F-9EC1-DE962F098164}" dt="2023-02-12T18:39:36.498" v="11081" actId="21"/>
          <ac:grpSpMkLst>
            <pc:docMk/>
            <pc:sldMk cId="1358221138" sldId="374"/>
            <ac:grpSpMk id="54" creationId="{D1FEDFBE-44ED-01AB-CE23-A7AF53A7EDE8}"/>
          </ac:grpSpMkLst>
        </pc:grpChg>
        <pc:grpChg chg="del">
          <ac:chgData name="Ορέστης Αντωνίου" userId="aa65568b-29c0-48f4-92ec-07a3c5292fa9" providerId="ADAL" clId="{1504D534-8ABE-4B6F-9EC1-DE962F098164}" dt="2023-02-12T18:39:37.480" v="11082" actId="21"/>
          <ac:grpSpMkLst>
            <pc:docMk/>
            <pc:sldMk cId="1358221138" sldId="374"/>
            <ac:grpSpMk id="55" creationId="{98457609-FAB7-BC20-0FF6-FDB26C1CB96D}"/>
          </ac:grpSpMkLst>
        </pc:grpChg>
        <pc:grpChg chg="del">
          <ac:chgData name="Ορέστης Αντωνίου" userId="aa65568b-29c0-48f4-92ec-07a3c5292fa9" providerId="ADAL" clId="{1504D534-8ABE-4B6F-9EC1-DE962F098164}" dt="2023-02-12T18:39:38.429" v="11083" actId="21"/>
          <ac:grpSpMkLst>
            <pc:docMk/>
            <pc:sldMk cId="1358221138" sldId="374"/>
            <ac:grpSpMk id="58" creationId="{47B275CC-CA97-6823-DB3D-6FE843A542AD}"/>
          </ac:grpSpMkLst>
        </pc:grpChg>
        <pc:picChg chg="add mod">
          <ac:chgData name="Ορέστης Αντωνίου" userId="aa65568b-29c0-48f4-92ec-07a3c5292fa9" providerId="ADAL" clId="{1504D534-8ABE-4B6F-9EC1-DE962F098164}" dt="2023-02-26T14:15:38.789" v="19598"/>
          <ac:picMkLst>
            <pc:docMk/>
            <pc:sldMk cId="1358221138" sldId="374"/>
            <ac:picMk id="4" creationId="{33E77AFE-1F3B-433F-5D85-55916129A658}"/>
          </ac:picMkLst>
        </pc:picChg>
        <pc:picChg chg="add mod topLvl">
          <ac:chgData name="Ορέστης Αντωνίου" userId="aa65568b-29c0-48f4-92ec-07a3c5292fa9" providerId="ADAL" clId="{1504D534-8ABE-4B6F-9EC1-DE962F098164}" dt="2023-02-12T19:03:33.322" v="11661" actId="165"/>
          <ac:picMkLst>
            <pc:docMk/>
            <pc:sldMk cId="1358221138" sldId="374"/>
            <ac:picMk id="7" creationId="{D19F72F7-DB84-4FB2-1ACF-F11BF05706D0}"/>
          </ac:picMkLst>
        </pc:picChg>
        <pc:picChg chg="del">
          <ac:chgData name="Ορέστης Αντωνίου" userId="aa65568b-29c0-48f4-92ec-07a3c5292fa9" providerId="ADAL" clId="{1504D534-8ABE-4B6F-9EC1-DE962F098164}" dt="2023-02-26T14:13:57.850" v="19545" actId="21"/>
          <ac:picMkLst>
            <pc:docMk/>
            <pc:sldMk cId="1358221138" sldId="374"/>
            <ac:picMk id="33" creationId="{877BDD90-5013-590D-D1E7-581138A77500}"/>
          </ac:picMkLst>
        </pc:picChg>
        <pc:picChg chg="add mod">
          <ac:chgData name="Ορέστης Αντωνίου" userId="aa65568b-29c0-48f4-92ec-07a3c5292fa9" providerId="ADAL" clId="{1504D534-8ABE-4B6F-9EC1-DE962F098164}" dt="2023-02-12T19:00:28.091" v="11633" actId="164"/>
          <ac:picMkLst>
            <pc:docMk/>
            <pc:sldMk cId="1358221138" sldId="374"/>
            <ac:picMk id="34" creationId="{C97B380C-643E-A260-FDFB-1223DBA45879}"/>
          </ac:picMkLst>
        </pc:picChg>
      </pc:sldChg>
      <pc:sldChg chg="modSp add mod">
        <pc:chgData name="Ορέστης Αντωνίου" userId="aa65568b-29c0-48f4-92ec-07a3c5292fa9" providerId="ADAL" clId="{1504D534-8ABE-4B6F-9EC1-DE962F098164}" dt="2023-02-26T08:28:09.662" v="18134" actId="1037"/>
        <pc:sldMkLst>
          <pc:docMk/>
          <pc:sldMk cId="3544838558" sldId="375"/>
        </pc:sldMkLst>
        <pc:spChg chg="mod">
          <ac:chgData name="Ορέστης Αντωνίου" userId="aa65568b-29c0-48f4-92ec-07a3c5292fa9" providerId="ADAL" clId="{1504D534-8ABE-4B6F-9EC1-DE962F098164}" dt="2023-02-26T08:28:09.662" v="18134" actId="1037"/>
          <ac:spMkLst>
            <pc:docMk/>
            <pc:sldMk cId="3544838558" sldId="375"/>
            <ac:spMk id="3" creationId="{2F4D722C-6489-953D-33A8-FC4FD574B9B3}"/>
          </ac:spMkLst>
        </pc:spChg>
      </pc:sldChg>
      <pc:sldChg chg="addSp delSp modSp add mod ord">
        <pc:chgData name="Ορέστης Αντωνίου" userId="aa65568b-29c0-48f4-92ec-07a3c5292fa9" providerId="ADAL" clId="{1504D534-8ABE-4B6F-9EC1-DE962F098164}" dt="2023-02-26T14:11:48.454" v="19506"/>
        <pc:sldMkLst>
          <pc:docMk/>
          <pc:sldMk cId="4180209741" sldId="376"/>
        </pc:sldMkLst>
        <pc:spChg chg="mod topLvl">
          <ac:chgData name="Ορέστης Αντωνίου" userId="aa65568b-29c0-48f4-92ec-07a3c5292fa9" providerId="ADAL" clId="{1504D534-8ABE-4B6F-9EC1-DE962F098164}" dt="2023-02-25T07:12:55.990" v="12286" actId="1035"/>
          <ac:spMkLst>
            <pc:docMk/>
            <pc:sldMk cId="4180209741" sldId="376"/>
            <ac:spMk id="11" creationId="{1134A2BE-E328-4BD1-9C78-AE591DA11B0C}"/>
          </ac:spMkLst>
        </pc:spChg>
        <pc:spChg chg="mod">
          <ac:chgData name="Ορέστης Αντωνίου" userId="aa65568b-29c0-48f4-92ec-07a3c5292fa9" providerId="ADAL" clId="{1504D534-8ABE-4B6F-9EC1-DE962F098164}" dt="2023-02-25T07:24:58.829" v="12395" actId="20577"/>
          <ac:spMkLst>
            <pc:docMk/>
            <pc:sldMk cId="4180209741" sldId="376"/>
            <ac:spMk id="17" creationId="{59B66833-5565-8D31-7B6F-B58801F33BDA}"/>
          </ac:spMkLst>
        </pc:spChg>
        <pc:spChg chg="del mod topLvl">
          <ac:chgData name="Ορέστης Αντωνίου" userId="aa65568b-29c0-48f4-92ec-07a3c5292fa9" providerId="ADAL" clId="{1504D534-8ABE-4B6F-9EC1-DE962F098164}" dt="2023-02-25T07:06:14.608" v="12109" actId="21"/>
          <ac:spMkLst>
            <pc:docMk/>
            <pc:sldMk cId="4180209741" sldId="376"/>
            <ac:spMk id="22" creationId="{CD6C9882-FA28-9475-8D38-925177C62C93}"/>
          </ac:spMkLst>
        </pc:spChg>
        <pc:spChg chg="add mod">
          <ac:chgData name="Ορέστης Αντωνίου" userId="aa65568b-29c0-48f4-92ec-07a3c5292fa9" providerId="ADAL" clId="{1504D534-8ABE-4B6F-9EC1-DE962F098164}" dt="2023-02-25T07:12:55.990" v="12286" actId="1035"/>
          <ac:spMkLst>
            <pc:docMk/>
            <pc:sldMk cId="4180209741" sldId="376"/>
            <ac:spMk id="23" creationId="{F90E5CEE-0E6C-78D2-410F-43BC71B98B29}"/>
          </ac:spMkLst>
        </pc:spChg>
        <pc:spChg chg="add mod">
          <ac:chgData name="Ορέστης Αντωνίου" userId="aa65568b-29c0-48f4-92ec-07a3c5292fa9" providerId="ADAL" clId="{1504D534-8ABE-4B6F-9EC1-DE962F098164}" dt="2023-02-25T07:12:55.990" v="12286" actId="1035"/>
          <ac:spMkLst>
            <pc:docMk/>
            <pc:sldMk cId="4180209741" sldId="376"/>
            <ac:spMk id="26" creationId="{D5DA7D83-36EA-1CB2-8018-9BFE5C063BF2}"/>
          </ac:spMkLst>
        </pc:spChg>
        <pc:spChg chg="add mod">
          <ac:chgData name="Ορέστης Αντωνίου" userId="aa65568b-29c0-48f4-92ec-07a3c5292fa9" providerId="ADAL" clId="{1504D534-8ABE-4B6F-9EC1-DE962F098164}" dt="2023-02-25T07:12:55.990" v="12286" actId="1035"/>
          <ac:spMkLst>
            <pc:docMk/>
            <pc:sldMk cId="4180209741" sldId="376"/>
            <ac:spMk id="27" creationId="{BDE17D6E-4491-B32D-0745-6388736EF8C1}"/>
          </ac:spMkLst>
        </pc:spChg>
        <pc:spChg chg="add mod">
          <ac:chgData name="Ορέστης Αντωνίου" userId="aa65568b-29c0-48f4-92ec-07a3c5292fa9" providerId="ADAL" clId="{1504D534-8ABE-4B6F-9EC1-DE962F098164}" dt="2023-02-25T07:14:48.530" v="12316" actId="164"/>
          <ac:spMkLst>
            <pc:docMk/>
            <pc:sldMk cId="4180209741" sldId="376"/>
            <ac:spMk id="35" creationId="{AE89A21F-58A3-AEC3-A4ED-B9DFEACCB38B}"/>
          </ac:spMkLst>
        </pc:spChg>
        <pc:spChg chg="add mod">
          <ac:chgData name="Ορέστης Αντωνίου" userId="aa65568b-29c0-48f4-92ec-07a3c5292fa9" providerId="ADAL" clId="{1504D534-8ABE-4B6F-9EC1-DE962F098164}" dt="2023-02-25T07:23:01.079" v="12393" actId="164"/>
          <ac:spMkLst>
            <pc:docMk/>
            <pc:sldMk cId="4180209741" sldId="376"/>
            <ac:spMk id="38" creationId="{736C47CD-E062-0AB9-C755-C518DE238EAD}"/>
          </ac:spMkLst>
        </pc:spChg>
        <pc:grpChg chg="add del mod">
          <ac:chgData name="Ορέστης Αντωνίου" userId="aa65568b-29c0-48f4-92ec-07a3c5292fa9" providerId="ADAL" clId="{1504D534-8ABE-4B6F-9EC1-DE962F098164}" dt="2023-02-25T07:01:37.255" v="11911" actId="165"/>
          <ac:grpSpMkLst>
            <pc:docMk/>
            <pc:sldMk cId="4180209741" sldId="376"/>
            <ac:grpSpMk id="7" creationId="{B871F0F7-55DF-E3F7-C75B-B321EC974289}"/>
          </ac:grpSpMkLst>
        </pc:grpChg>
        <pc:grpChg chg="del mod topLvl">
          <ac:chgData name="Ορέστης Αντωνίου" userId="aa65568b-29c0-48f4-92ec-07a3c5292fa9" providerId="ADAL" clId="{1504D534-8ABE-4B6F-9EC1-DE962F098164}" dt="2023-02-25T07:01:50.514" v="11914" actId="165"/>
          <ac:grpSpMkLst>
            <pc:docMk/>
            <pc:sldMk cId="4180209741" sldId="376"/>
            <ac:grpSpMk id="9" creationId="{9C5553E6-C376-74C6-D6B7-0E9BCB8F086B}"/>
          </ac:grpSpMkLst>
        </pc:grpChg>
        <pc:grpChg chg="add mod">
          <ac:chgData name="Ορέστης Αντωνίου" userId="aa65568b-29c0-48f4-92ec-07a3c5292fa9" providerId="ADAL" clId="{1504D534-8ABE-4B6F-9EC1-DE962F098164}" dt="2023-02-25T07:12:55.990" v="12286" actId="1035"/>
          <ac:grpSpMkLst>
            <pc:docMk/>
            <pc:sldMk cId="4180209741" sldId="376"/>
            <ac:grpSpMk id="18" creationId="{33E398CA-F247-F186-84DA-C65BECF6A3A3}"/>
          </ac:grpSpMkLst>
        </pc:grpChg>
        <pc:grpChg chg="add del mod">
          <ac:chgData name="Ορέστης Αντωνίου" userId="aa65568b-29c0-48f4-92ec-07a3c5292fa9" providerId="ADAL" clId="{1504D534-8ABE-4B6F-9EC1-DE962F098164}" dt="2023-02-25T07:05:04.260" v="12036" actId="165"/>
          <ac:grpSpMkLst>
            <pc:docMk/>
            <pc:sldMk cId="4180209741" sldId="376"/>
            <ac:grpSpMk id="19" creationId="{8EA73188-5174-1F5B-6CEA-475CB156C78D}"/>
          </ac:grpSpMkLst>
        </pc:grpChg>
        <pc:grpChg chg="add mod">
          <ac:chgData name="Ορέστης Αντωνίου" userId="aa65568b-29c0-48f4-92ec-07a3c5292fa9" providerId="ADAL" clId="{1504D534-8ABE-4B6F-9EC1-DE962F098164}" dt="2023-02-25T07:12:55.990" v="12286" actId="1035"/>
          <ac:grpSpMkLst>
            <pc:docMk/>
            <pc:sldMk cId="4180209741" sldId="376"/>
            <ac:grpSpMk id="24" creationId="{88D86991-656F-320B-82E7-38822D3966EC}"/>
          </ac:grpSpMkLst>
        </pc:grpChg>
        <pc:grpChg chg="add mod">
          <ac:chgData name="Ορέστης Αντωνίου" userId="aa65568b-29c0-48f4-92ec-07a3c5292fa9" providerId="ADAL" clId="{1504D534-8ABE-4B6F-9EC1-DE962F098164}" dt="2023-02-25T07:12:55.990" v="12286" actId="1035"/>
          <ac:grpSpMkLst>
            <pc:docMk/>
            <pc:sldMk cId="4180209741" sldId="376"/>
            <ac:grpSpMk id="28" creationId="{5D2FB3B5-39CB-A336-6A7F-6BB6CB04D5AA}"/>
          </ac:grpSpMkLst>
        </pc:grpChg>
        <pc:grpChg chg="add mod">
          <ac:chgData name="Ορέστης Αντωνίου" userId="aa65568b-29c0-48f4-92ec-07a3c5292fa9" providerId="ADAL" clId="{1504D534-8ABE-4B6F-9EC1-DE962F098164}" dt="2023-02-25T07:12:55.990" v="12286" actId="1035"/>
          <ac:grpSpMkLst>
            <pc:docMk/>
            <pc:sldMk cId="4180209741" sldId="376"/>
            <ac:grpSpMk id="29" creationId="{A1D610A4-F3B3-3E47-9A84-1B093C9357D2}"/>
          </ac:grpSpMkLst>
        </pc:grpChg>
        <pc:grpChg chg="add mod">
          <ac:chgData name="Ορέστης Αντωνίου" userId="aa65568b-29c0-48f4-92ec-07a3c5292fa9" providerId="ADAL" clId="{1504D534-8ABE-4B6F-9EC1-DE962F098164}" dt="2023-02-25T07:12:55.990" v="12286" actId="1035"/>
          <ac:grpSpMkLst>
            <pc:docMk/>
            <pc:sldMk cId="4180209741" sldId="376"/>
            <ac:grpSpMk id="30" creationId="{42638F80-40D0-7041-D65F-3B8C95787D7D}"/>
          </ac:grpSpMkLst>
        </pc:grpChg>
        <pc:grpChg chg="add mod">
          <ac:chgData name="Ορέστης Αντωνίου" userId="aa65568b-29c0-48f4-92ec-07a3c5292fa9" providerId="ADAL" clId="{1504D534-8ABE-4B6F-9EC1-DE962F098164}" dt="2023-02-25T07:14:52.540" v="12317" actId="164"/>
          <ac:grpSpMkLst>
            <pc:docMk/>
            <pc:sldMk cId="4180209741" sldId="376"/>
            <ac:grpSpMk id="34" creationId="{371CAF82-5184-803D-F54B-1BB8E2F51266}"/>
          </ac:grpSpMkLst>
        </pc:grpChg>
        <pc:grpChg chg="add mod">
          <ac:chgData name="Ορέστης Αντωνίου" userId="aa65568b-29c0-48f4-92ec-07a3c5292fa9" providerId="ADAL" clId="{1504D534-8ABE-4B6F-9EC1-DE962F098164}" dt="2023-02-25T07:14:52.540" v="12317" actId="164"/>
          <ac:grpSpMkLst>
            <pc:docMk/>
            <pc:sldMk cId="4180209741" sldId="376"/>
            <ac:grpSpMk id="36" creationId="{2ABA5D4E-25B7-B8D1-B060-8F20E10938A7}"/>
          </ac:grpSpMkLst>
        </pc:grpChg>
        <pc:grpChg chg="add mod">
          <ac:chgData name="Ορέστης Αντωνίου" userId="aa65568b-29c0-48f4-92ec-07a3c5292fa9" providerId="ADAL" clId="{1504D534-8ABE-4B6F-9EC1-DE962F098164}" dt="2023-02-25T07:23:01.079" v="12393" actId="164"/>
          <ac:grpSpMkLst>
            <pc:docMk/>
            <pc:sldMk cId="4180209741" sldId="376"/>
            <ac:grpSpMk id="37" creationId="{DE9ADA55-F588-4157-BB01-22439A71ED81}"/>
          </ac:grpSpMkLst>
        </pc:grpChg>
        <pc:grpChg chg="del">
          <ac:chgData name="Ορέστης Αντωνίου" userId="aa65568b-29c0-48f4-92ec-07a3c5292fa9" providerId="ADAL" clId="{1504D534-8ABE-4B6F-9EC1-DE962F098164}" dt="2023-02-22T06:48:28.538" v="11750" actId="21"/>
          <ac:grpSpMkLst>
            <pc:docMk/>
            <pc:sldMk cId="4180209741" sldId="376"/>
            <ac:grpSpMk id="38" creationId="{1DB6815D-C806-7224-DD7D-D9CC6BB581E7}"/>
          </ac:grpSpMkLst>
        </pc:grpChg>
        <pc:grpChg chg="add mod">
          <ac:chgData name="Ορέστης Αντωνίου" userId="aa65568b-29c0-48f4-92ec-07a3c5292fa9" providerId="ADAL" clId="{1504D534-8ABE-4B6F-9EC1-DE962F098164}" dt="2023-02-25T07:23:01.079" v="12393" actId="164"/>
          <ac:grpSpMkLst>
            <pc:docMk/>
            <pc:sldMk cId="4180209741" sldId="376"/>
            <ac:grpSpMk id="39" creationId="{E8AB16AF-A010-126F-6FA5-6EB2CAC527B6}"/>
          </ac:grpSpMkLst>
        </pc:grpChg>
        <pc:picChg chg="add mod modCrop">
          <ac:chgData name="Ορέστης Αντωνίου" userId="aa65568b-29c0-48f4-92ec-07a3c5292fa9" providerId="ADAL" clId="{1504D534-8ABE-4B6F-9EC1-DE962F098164}" dt="2023-02-25T07:34:12.843" v="12463" actId="1038"/>
          <ac:picMkLst>
            <pc:docMk/>
            <pc:sldMk cId="4180209741" sldId="376"/>
            <ac:picMk id="4" creationId="{E3F900B9-5FD2-1E16-56F8-2F74FAA20B5F}"/>
          </ac:picMkLst>
        </pc:picChg>
        <pc:picChg chg="mod topLvl">
          <ac:chgData name="Ορέστης Αντωνίου" userId="aa65568b-29c0-48f4-92ec-07a3c5292fa9" providerId="ADAL" clId="{1504D534-8ABE-4B6F-9EC1-DE962F098164}" dt="2023-02-25T07:33:18.987" v="12440" actId="14861"/>
          <ac:picMkLst>
            <pc:docMk/>
            <pc:sldMk cId="4180209741" sldId="376"/>
            <ac:picMk id="10" creationId="{484DB1A9-744B-8A13-3CC5-3697F653D4A1}"/>
          </ac:picMkLst>
        </pc:picChg>
        <pc:picChg chg="mod topLvl">
          <ac:chgData name="Ορέστης Αντωνίου" userId="aa65568b-29c0-48f4-92ec-07a3c5292fa9" providerId="ADAL" clId="{1504D534-8ABE-4B6F-9EC1-DE962F098164}" dt="2023-02-25T07:33:23.840" v="12441" actId="14861"/>
          <ac:picMkLst>
            <pc:docMk/>
            <pc:sldMk cId="4180209741" sldId="376"/>
            <ac:picMk id="20" creationId="{CAAFC227-18E2-AA32-8A4D-F8E674BAD33B}"/>
          </ac:picMkLst>
        </pc:picChg>
        <pc:picChg chg="add mod">
          <ac:chgData name="Ορέστης Αντωνίου" userId="aa65568b-29c0-48f4-92ec-07a3c5292fa9" providerId="ADAL" clId="{1504D534-8ABE-4B6F-9EC1-DE962F098164}" dt="2023-02-25T07:33:51.205" v="12445" actId="14861"/>
          <ac:picMkLst>
            <pc:docMk/>
            <pc:sldMk cId="4180209741" sldId="376"/>
            <ac:picMk id="32" creationId="{B485E097-78B4-8B4E-07BE-2D4A8BECD398}"/>
          </ac:picMkLst>
        </pc:picChg>
        <pc:picChg chg="mod">
          <ac:chgData name="Ορέστης Αντωνίου" userId="aa65568b-29c0-48f4-92ec-07a3c5292fa9" providerId="ADAL" clId="{1504D534-8ABE-4B6F-9EC1-DE962F098164}" dt="2023-02-26T14:11:48.454" v="19506"/>
          <ac:picMkLst>
            <pc:docMk/>
            <pc:sldMk cId="4180209741" sldId="376"/>
            <ac:picMk id="33" creationId="{877BDD90-5013-590D-D1E7-581138A77500}"/>
          </ac:picMkLst>
        </pc:picChg>
        <pc:cxnChg chg="del mod topLvl">
          <ac:chgData name="Ορέστης Αντωνίου" userId="aa65568b-29c0-48f4-92ec-07a3c5292fa9" providerId="ADAL" clId="{1504D534-8ABE-4B6F-9EC1-DE962F098164}" dt="2023-02-25T07:06:41.881" v="12114" actId="21"/>
          <ac:cxnSpMkLst>
            <pc:docMk/>
            <pc:sldMk cId="4180209741" sldId="376"/>
            <ac:cxnSpMk id="8" creationId="{B546C033-FE33-A215-9839-1FE864CEBA6D}"/>
          </ac:cxnSpMkLst>
        </pc:cxnChg>
        <pc:cxnChg chg="del mod topLvl">
          <ac:chgData name="Ορέστης Αντωνίου" userId="aa65568b-29c0-48f4-92ec-07a3c5292fa9" providerId="ADAL" clId="{1504D534-8ABE-4B6F-9EC1-DE962F098164}" dt="2023-02-25T07:06:44.748" v="12115" actId="21"/>
          <ac:cxnSpMkLst>
            <pc:docMk/>
            <pc:sldMk cId="4180209741" sldId="376"/>
            <ac:cxnSpMk id="21" creationId="{C71D1928-8B59-2BB7-9C7E-34609CCC43CD}"/>
          </ac:cxnSpMkLst>
        </pc:cxnChg>
      </pc:sldChg>
      <pc:sldChg chg="add del ord">
        <pc:chgData name="Ορέστης Αντωνίου" userId="aa65568b-29c0-48f4-92ec-07a3c5292fa9" providerId="ADAL" clId="{1504D534-8ABE-4B6F-9EC1-DE962F098164}" dt="2023-02-25T18:59:17.065" v="14102" actId="2696"/>
        <pc:sldMkLst>
          <pc:docMk/>
          <pc:sldMk cId="2029920683" sldId="377"/>
        </pc:sldMkLst>
      </pc:sldChg>
      <pc:sldChg chg="add del ord">
        <pc:chgData name="Ορέστης Αντωνίου" userId="aa65568b-29c0-48f4-92ec-07a3c5292fa9" providerId="ADAL" clId="{1504D534-8ABE-4B6F-9EC1-DE962F098164}" dt="2023-02-25T18:59:17.065" v="14102" actId="2696"/>
        <pc:sldMkLst>
          <pc:docMk/>
          <pc:sldMk cId="2372369284" sldId="378"/>
        </pc:sldMkLst>
      </pc:sldChg>
      <pc:sldChg chg="modSp add mod ord">
        <pc:chgData name="Ορέστης Αντωνίου" userId="aa65568b-29c0-48f4-92ec-07a3c5292fa9" providerId="ADAL" clId="{1504D534-8ABE-4B6F-9EC1-DE962F098164}" dt="2023-02-25T18:59:36.216" v="14106" actId="20577"/>
        <pc:sldMkLst>
          <pc:docMk/>
          <pc:sldMk cId="4281149587" sldId="379"/>
        </pc:sldMkLst>
        <pc:spChg chg="mod">
          <ac:chgData name="Ορέστης Αντωνίου" userId="aa65568b-29c0-48f4-92ec-07a3c5292fa9" providerId="ADAL" clId="{1504D534-8ABE-4B6F-9EC1-DE962F098164}" dt="2023-02-25T18:59:36.216" v="14106" actId="20577"/>
          <ac:spMkLst>
            <pc:docMk/>
            <pc:sldMk cId="4281149587" sldId="379"/>
            <ac:spMk id="3" creationId="{2F4D722C-6489-953D-33A8-FC4FD574B9B3}"/>
          </ac:spMkLst>
        </pc:spChg>
        <pc:spChg chg="mod">
          <ac:chgData name="Ορέστης Αντωνίου" userId="aa65568b-29c0-48f4-92ec-07a3c5292fa9" providerId="ADAL" clId="{1504D534-8ABE-4B6F-9EC1-DE962F098164}" dt="2023-02-25T06:57:04.428" v="11886"/>
          <ac:spMkLst>
            <pc:docMk/>
            <pc:sldMk cId="4281149587" sldId="379"/>
            <ac:spMk id="6" creationId="{53C80863-DDEB-9082-082E-B3AC780760A9}"/>
          </ac:spMkLst>
        </pc:spChg>
      </pc:sldChg>
      <pc:sldChg chg="addSp delSp modSp add mod ord">
        <pc:chgData name="Ορέστης Αντωνίου" userId="aa65568b-29c0-48f4-92ec-07a3c5292fa9" providerId="ADAL" clId="{1504D534-8ABE-4B6F-9EC1-DE962F098164}" dt="2023-02-26T14:15:01.915" v="19570"/>
        <pc:sldMkLst>
          <pc:docMk/>
          <pc:sldMk cId="2777872408" sldId="380"/>
        </pc:sldMkLst>
        <pc:spChg chg="add del mod">
          <ac:chgData name="Ορέστης Αντωνίου" userId="aa65568b-29c0-48f4-92ec-07a3c5292fa9" providerId="ADAL" clId="{1504D534-8ABE-4B6F-9EC1-DE962F098164}" dt="2023-02-25T19:02:11.943" v="14117" actId="21"/>
          <ac:spMkLst>
            <pc:docMk/>
            <pc:sldMk cId="2777872408" sldId="380"/>
            <ac:spMk id="8" creationId="{848E0420-F433-A54C-F02F-C440DA351154}"/>
          </ac:spMkLst>
        </pc:spChg>
        <pc:spChg chg="add mod">
          <ac:chgData name="Ορέστης Αντωνίου" userId="aa65568b-29c0-48f4-92ec-07a3c5292fa9" providerId="ADAL" clId="{1504D534-8ABE-4B6F-9EC1-DE962F098164}" dt="2023-02-25T19:02:07.779" v="14115" actId="164"/>
          <ac:spMkLst>
            <pc:docMk/>
            <pc:sldMk cId="2777872408" sldId="380"/>
            <ac:spMk id="9" creationId="{1AE23986-6699-557B-5ABE-1203A95A4C58}"/>
          </ac:spMkLst>
        </pc:spChg>
        <pc:spChg chg="add mod">
          <ac:chgData name="Ορέστης Αντωνίου" userId="aa65568b-29c0-48f4-92ec-07a3c5292fa9" providerId="ADAL" clId="{1504D534-8ABE-4B6F-9EC1-DE962F098164}" dt="2023-02-25T19:02:07.779" v="14115" actId="164"/>
          <ac:spMkLst>
            <pc:docMk/>
            <pc:sldMk cId="2777872408" sldId="380"/>
            <ac:spMk id="10" creationId="{CB9385BC-58F1-D592-E3C3-F1015C37DDC1}"/>
          </ac:spMkLst>
        </pc:spChg>
        <pc:spChg chg="mod">
          <ac:chgData name="Ορέστης Αντωνίου" userId="aa65568b-29c0-48f4-92ec-07a3c5292fa9" providerId="ADAL" clId="{1504D534-8ABE-4B6F-9EC1-DE962F098164}" dt="2023-02-25T18:57:46.968" v="14100" actId="20577"/>
          <ac:spMkLst>
            <pc:docMk/>
            <pc:sldMk cId="2777872408" sldId="380"/>
            <ac:spMk id="17" creationId="{59B66833-5565-8D31-7B6F-B58801F33BDA}"/>
          </ac:spMkLst>
        </pc:spChg>
        <pc:grpChg chg="add mod">
          <ac:chgData name="Ορέστης Αντωνίου" userId="aa65568b-29c0-48f4-92ec-07a3c5292fa9" providerId="ADAL" clId="{1504D534-8ABE-4B6F-9EC1-DE962F098164}" dt="2023-02-25T19:08:17.744" v="14208" actId="1076"/>
          <ac:grpSpMkLst>
            <pc:docMk/>
            <pc:sldMk cId="2777872408" sldId="380"/>
            <ac:grpSpMk id="11" creationId="{FD144832-7D43-5A31-F10E-AB3E3FC2F280}"/>
          </ac:grpSpMkLst>
        </pc:grpChg>
        <pc:picChg chg="add mod">
          <ac:chgData name="Ορέστης Αντωνίου" userId="aa65568b-29c0-48f4-92ec-07a3c5292fa9" providerId="ADAL" clId="{1504D534-8ABE-4B6F-9EC1-DE962F098164}" dt="2023-02-25T19:02:07.779" v="14115" actId="164"/>
          <ac:picMkLst>
            <pc:docMk/>
            <pc:sldMk cId="2777872408" sldId="380"/>
            <ac:picMk id="4" creationId="{C8E504B4-F701-28C1-503F-1B4797ED91C0}"/>
          </ac:picMkLst>
        </pc:picChg>
        <pc:picChg chg="add mod">
          <ac:chgData name="Ορέστης Αντωνίου" userId="aa65568b-29c0-48f4-92ec-07a3c5292fa9" providerId="ADAL" clId="{1504D534-8ABE-4B6F-9EC1-DE962F098164}" dt="2023-02-25T19:02:07.779" v="14115" actId="164"/>
          <ac:picMkLst>
            <pc:docMk/>
            <pc:sldMk cId="2777872408" sldId="380"/>
            <ac:picMk id="7" creationId="{648701A1-557A-283F-C05B-64F4376EF13E}"/>
          </ac:picMkLst>
        </pc:picChg>
        <pc:picChg chg="add mod">
          <ac:chgData name="Ορέστης Αντωνίου" userId="aa65568b-29c0-48f4-92ec-07a3c5292fa9" providerId="ADAL" clId="{1504D534-8ABE-4B6F-9EC1-DE962F098164}" dt="2023-02-26T14:15:01.915" v="19570"/>
          <ac:picMkLst>
            <pc:docMk/>
            <pc:sldMk cId="2777872408" sldId="380"/>
            <ac:picMk id="18" creationId="{550FAB8A-1003-DEBE-08D7-7F3AE15F4F0D}"/>
          </ac:picMkLst>
        </pc:picChg>
        <pc:picChg chg="del">
          <ac:chgData name="Ορέστης Αντωνίου" userId="aa65568b-29c0-48f4-92ec-07a3c5292fa9" providerId="ADAL" clId="{1504D534-8ABE-4B6F-9EC1-DE962F098164}" dt="2023-02-26T14:12:48.513" v="19517" actId="21"/>
          <ac:picMkLst>
            <pc:docMk/>
            <pc:sldMk cId="2777872408" sldId="380"/>
            <ac:picMk id="33" creationId="{877BDD90-5013-590D-D1E7-581138A77500}"/>
          </ac:picMkLst>
        </pc:picChg>
      </pc:sldChg>
      <pc:sldChg chg="addSp delSp modSp add mod">
        <pc:chgData name="Ορέστης Αντωνίου" userId="aa65568b-29c0-48f4-92ec-07a3c5292fa9" providerId="ADAL" clId="{1504D534-8ABE-4B6F-9EC1-DE962F098164}" dt="2023-02-26T14:12:10.344" v="19509"/>
        <pc:sldMkLst>
          <pc:docMk/>
          <pc:sldMk cId="3507188199" sldId="381"/>
        </pc:sldMkLst>
        <pc:spChg chg="add del mod topLvl">
          <ac:chgData name="Ορέστης Αντωνίου" userId="aa65568b-29c0-48f4-92ec-07a3c5292fa9" providerId="ADAL" clId="{1504D534-8ABE-4B6F-9EC1-DE962F098164}" dt="2023-02-25T07:43:40.527" v="12516" actId="21"/>
          <ac:spMkLst>
            <pc:docMk/>
            <pc:sldMk cId="3507188199" sldId="381"/>
            <ac:spMk id="7" creationId="{1485B06B-EDD4-407B-6159-A9CDCD6FD703}"/>
          </ac:spMkLst>
        </pc:spChg>
        <pc:spChg chg="add del">
          <ac:chgData name="Ορέστης Αντωνίου" userId="aa65568b-29c0-48f4-92ec-07a3c5292fa9" providerId="ADAL" clId="{1504D534-8ABE-4B6F-9EC1-DE962F098164}" dt="2023-02-25T07:43:23.334" v="12509" actId="11529"/>
          <ac:spMkLst>
            <pc:docMk/>
            <pc:sldMk cId="3507188199" sldId="381"/>
            <ac:spMk id="9" creationId="{B0450053-FDEB-AFE6-38CA-52D9838E6AE5}"/>
          </ac:spMkLst>
        </pc:spChg>
        <pc:spChg chg="add mod">
          <ac:chgData name="Ορέστης Αντωνίου" userId="aa65568b-29c0-48f4-92ec-07a3c5292fa9" providerId="ADAL" clId="{1504D534-8ABE-4B6F-9EC1-DE962F098164}" dt="2023-02-25T08:28:47.140" v="13191" actId="1076"/>
          <ac:spMkLst>
            <pc:docMk/>
            <pc:sldMk cId="3507188199" sldId="381"/>
            <ac:spMk id="10" creationId="{6EE152E9-E532-0C4C-77B8-0C2B432C8D7F}"/>
          </ac:spMkLst>
        </pc:spChg>
        <pc:spChg chg="mod">
          <ac:chgData name="Ορέστης Αντωνίου" userId="aa65568b-29c0-48f4-92ec-07a3c5292fa9" providerId="ADAL" clId="{1504D534-8ABE-4B6F-9EC1-DE962F098164}" dt="2023-02-25T07:25:21.882" v="12429" actId="6549"/>
          <ac:spMkLst>
            <pc:docMk/>
            <pc:sldMk cId="3507188199" sldId="381"/>
            <ac:spMk id="17" creationId="{59B66833-5565-8D31-7B6F-B58801F33BDA}"/>
          </ac:spMkLst>
        </pc:spChg>
        <pc:spChg chg="add mod">
          <ac:chgData name="Ορέστης Αντωνίου" userId="aa65568b-29c0-48f4-92ec-07a3c5292fa9" providerId="ADAL" clId="{1504D534-8ABE-4B6F-9EC1-DE962F098164}" dt="2023-02-25T08:28:47.140" v="13191" actId="1076"/>
          <ac:spMkLst>
            <pc:docMk/>
            <pc:sldMk cId="3507188199" sldId="381"/>
            <ac:spMk id="20" creationId="{D0D2F6BE-B35E-C45C-CCB7-1BB37266677F}"/>
          </ac:spMkLst>
        </pc:spChg>
        <pc:spChg chg="add mod">
          <ac:chgData name="Ορέστης Αντωνίου" userId="aa65568b-29c0-48f4-92ec-07a3c5292fa9" providerId="ADAL" clId="{1504D534-8ABE-4B6F-9EC1-DE962F098164}" dt="2023-02-25T08:28:47.140" v="13191" actId="1076"/>
          <ac:spMkLst>
            <pc:docMk/>
            <pc:sldMk cId="3507188199" sldId="381"/>
            <ac:spMk id="22" creationId="{8869B012-63AF-4CDF-B5C5-AE65018960EF}"/>
          </ac:spMkLst>
        </pc:spChg>
        <pc:spChg chg="add mod">
          <ac:chgData name="Ορέστης Αντωνίου" userId="aa65568b-29c0-48f4-92ec-07a3c5292fa9" providerId="ADAL" clId="{1504D534-8ABE-4B6F-9EC1-DE962F098164}" dt="2023-02-25T08:28:47.140" v="13191" actId="1076"/>
          <ac:spMkLst>
            <pc:docMk/>
            <pc:sldMk cId="3507188199" sldId="381"/>
            <ac:spMk id="23" creationId="{C3BE30E6-8B85-6CDF-99B3-13961BE390AD}"/>
          </ac:spMkLst>
        </pc:spChg>
        <pc:spChg chg="add mod">
          <ac:chgData name="Ορέστης Αντωνίου" userId="aa65568b-29c0-48f4-92ec-07a3c5292fa9" providerId="ADAL" clId="{1504D534-8ABE-4B6F-9EC1-DE962F098164}" dt="2023-02-25T08:28:47.140" v="13191" actId="1076"/>
          <ac:spMkLst>
            <pc:docMk/>
            <pc:sldMk cId="3507188199" sldId="381"/>
            <ac:spMk id="24" creationId="{40410D96-40D6-FBC0-E0E6-1A9E5D4D3829}"/>
          </ac:spMkLst>
        </pc:spChg>
        <pc:spChg chg="add mod">
          <ac:chgData name="Ορέστης Αντωνίου" userId="aa65568b-29c0-48f4-92ec-07a3c5292fa9" providerId="ADAL" clId="{1504D534-8ABE-4B6F-9EC1-DE962F098164}" dt="2023-02-25T08:28:47.140" v="13191" actId="1076"/>
          <ac:spMkLst>
            <pc:docMk/>
            <pc:sldMk cId="3507188199" sldId="381"/>
            <ac:spMk id="25" creationId="{C9D26FDD-8234-3988-0FF9-BC81FACD791B}"/>
          </ac:spMkLst>
        </pc:spChg>
        <pc:spChg chg="add mod">
          <ac:chgData name="Ορέστης Αντωνίου" userId="aa65568b-29c0-48f4-92ec-07a3c5292fa9" providerId="ADAL" clId="{1504D534-8ABE-4B6F-9EC1-DE962F098164}" dt="2023-02-25T08:39:10.140" v="13296" actId="1036"/>
          <ac:spMkLst>
            <pc:docMk/>
            <pc:sldMk cId="3507188199" sldId="381"/>
            <ac:spMk id="26" creationId="{78D68DD9-B675-5D0C-66B0-1DD749A818D5}"/>
          </ac:spMkLst>
        </pc:spChg>
        <pc:spChg chg="add mod">
          <ac:chgData name="Ορέστης Αντωνίου" userId="aa65568b-29c0-48f4-92ec-07a3c5292fa9" providerId="ADAL" clId="{1504D534-8ABE-4B6F-9EC1-DE962F098164}" dt="2023-02-25T08:28:47.140" v="13191" actId="1076"/>
          <ac:spMkLst>
            <pc:docMk/>
            <pc:sldMk cId="3507188199" sldId="381"/>
            <ac:spMk id="31" creationId="{D0BDD753-AD53-E890-7BC9-A2548D83781D}"/>
          </ac:spMkLst>
        </pc:spChg>
        <pc:spChg chg="add del mod">
          <ac:chgData name="Ορέστης Αντωνίου" userId="aa65568b-29c0-48f4-92ec-07a3c5292fa9" providerId="ADAL" clId="{1504D534-8ABE-4B6F-9EC1-DE962F098164}" dt="2023-02-25T08:25:04.833" v="13178" actId="21"/>
          <ac:spMkLst>
            <pc:docMk/>
            <pc:sldMk cId="3507188199" sldId="381"/>
            <ac:spMk id="34" creationId="{A87D4260-5439-1CEC-874D-25378D3F0190}"/>
          </ac:spMkLst>
        </pc:spChg>
        <pc:spChg chg="add mod">
          <ac:chgData name="Ορέστης Αντωνίου" userId="aa65568b-29c0-48f4-92ec-07a3c5292fa9" providerId="ADAL" clId="{1504D534-8ABE-4B6F-9EC1-DE962F098164}" dt="2023-02-25T08:39:48.266" v="13316" actId="20577"/>
          <ac:spMkLst>
            <pc:docMk/>
            <pc:sldMk cId="3507188199" sldId="381"/>
            <ac:spMk id="35" creationId="{CA1950BF-5645-DCDA-C42D-627C941949AF}"/>
          </ac:spMkLst>
        </pc:spChg>
        <pc:grpChg chg="add del mod">
          <ac:chgData name="Ορέστης Αντωνίου" userId="aa65568b-29c0-48f4-92ec-07a3c5292fa9" providerId="ADAL" clId="{1504D534-8ABE-4B6F-9EC1-DE962F098164}" dt="2023-02-25T07:43:35.954" v="12514" actId="165"/>
          <ac:grpSpMkLst>
            <pc:docMk/>
            <pc:sldMk cId="3507188199" sldId="381"/>
            <ac:grpSpMk id="8" creationId="{2FFA08BC-F715-3BD0-629A-8651F7568BCF}"/>
          </ac:grpSpMkLst>
        </pc:grpChg>
        <pc:grpChg chg="add mod topLvl">
          <ac:chgData name="Ορέστης Αντωνίου" userId="aa65568b-29c0-48f4-92ec-07a3c5292fa9" providerId="ADAL" clId="{1504D534-8ABE-4B6F-9EC1-DE962F098164}" dt="2023-02-25T08:28:47.140" v="13191" actId="1076"/>
          <ac:grpSpMkLst>
            <pc:docMk/>
            <pc:sldMk cId="3507188199" sldId="381"/>
            <ac:grpSpMk id="11" creationId="{A550118F-C88A-86E1-BB4A-EACCC43791CA}"/>
          </ac:grpSpMkLst>
        </pc:grpChg>
        <pc:grpChg chg="add mod">
          <ac:chgData name="Ορέστης Αντωνίου" userId="aa65568b-29c0-48f4-92ec-07a3c5292fa9" providerId="ADAL" clId="{1504D534-8ABE-4B6F-9EC1-DE962F098164}" dt="2023-02-25T08:28:47.140" v="13191" actId="1076"/>
          <ac:grpSpMkLst>
            <pc:docMk/>
            <pc:sldMk cId="3507188199" sldId="381"/>
            <ac:grpSpMk id="21" creationId="{2FD691E8-69AD-C9A9-5983-2D72D10D6FA7}"/>
          </ac:grpSpMkLst>
        </pc:grpChg>
        <pc:grpChg chg="add del mod">
          <ac:chgData name="Ορέστης Αντωνίου" userId="aa65568b-29c0-48f4-92ec-07a3c5292fa9" providerId="ADAL" clId="{1504D534-8ABE-4B6F-9EC1-DE962F098164}" dt="2023-02-25T08:06:24.286" v="12955" actId="165"/>
          <ac:grpSpMkLst>
            <pc:docMk/>
            <pc:sldMk cId="3507188199" sldId="381"/>
            <ac:grpSpMk id="27" creationId="{F65B7375-B48B-8C37-7DB6-D8AF7FCED490}"/>
          </ac:grpSpMkLst>
        </pc:grpChg>
        <pc:grpChg chg="add mod">
          <ac:chgData name="Ορέστης Αντωνίου" userId="aa65568b-29c0-48f4-92ec-07a3c5292fa9" providerId="ADAL" clId="{1504D534-8ABE-4B6F-9EC1-DE962F098164}" dt="2023-02-25T08:28:47.140" v="13191" actId="1076"/>
          <ac:grpSpMkLst>
            <pc:docMk/>
            <pc:sldMk cId="3507188199" sldId="381"/>
            <ac:grpSpMk id="28" creationId="{A6304986-755C-829A-E53A-650EA52DAC38}"/>
          </ac:grpSpMkLst>
        </pc:grpChg>
        <pc:grpChg chg="add mod">
          <ac:chgData name="Ορέστης Αντωνίου" userId="aa65568b-29c0-48f4-92ec-07a3c5292fa9" providerId="ADAL" clId="{1504D534-8ABE-4B6F-9EC1-DE962F098164}" dt="2023-02-25T08:28:47.140" v="13191" actId="1076"/>
          <ac:grpSpMkLst>
            <pc:docMk/>
            <pc:sldMk cId="3507188199" sldId="381"/>
            <ac:grpSpMk id="29" creationId="{DFA9840D-5C24-44CE-2C48-7891511DBE62}"/>
          </ac:grpSpMkLst>
        </pc:grpChg>
        <pc:grpChg chg="add mod">
          <ac:chgData name="Ορέστης Αντωνίου" userId="aa65568b-29c0-48f4-92ec-07a3c5292fa9" providerId="ADAL" clId="{1504D534-8ABE-4B6F-9EC1-DE962F098164}" dt="2023-02-25T08:28:47.140" v="13191" actId="1076"/>
          <ac:grpSpMkLst>
            <pc:docMk/>
            <pc:sldMk cId="3507188199" sldId="381"/>
            <ac:grpSpMk id="32" creationId="{CB95D810-DD88-23E4-9DB1-3DF2D8E60954}"/>
          </ac:grpSpMkLst>
        </pc:grpChg>
        <pc:grpChg chg="add mod">
          <ac:chgData name="Ορέστης Αντωνίου" userId="aa65568b-29c0-48f4-92ec-07a3c5292fa9" providerId="ADAL" clId="{1504D534-8ABE-4B6F-9EC1-DE962F098164}" dt="2023-02-25T08:39:10.140" v="13296" actId="1036"/>
          <ac:grpSpMkLst>
            <pc:docMk/>
            <pc:sldMk cId="3507188199" sldId="381"/>
            <ac:grpSpMk id="36" creationId="{70049518-0115-F91F-011E-542D224A43ED}"/>
          </ac:grpSpMkLst>
        </pc:grpChg>
        <pc:grpChg chg="add mod">
          <ac:chgData name="Ορέστης Αντωνίου" userId="aa65568b-29c0-48f4-92ec-07a3c5292fa9" providerId="ADAL" clId="{1504D534-8ABE-4B6F-9EC1-DE962F098164}" dt="2023-02-25T08:39:10.140" v="13296" actId="1036"/>
          <ac:grpSpMkLst>
            <pc:docMk/>
            <pc:sldMk cId="3507188199" sldId="381"/>
            <ac:grpSpMk id="37" creationId="{8CBF850B-98FC-74A6-FC4A-54C6FCC38FA1}"/>
          </ac:grpSpMkLst>
        </pc:grpChg>
        <pc:picChg chg="add mod ord topLvl">
          <ac:chgData name="Ορέστης Αντωνίου" userId="aa65568b-29c0-48f4-92ec-07a3c5292fa9" providerId="ADAL" clId="{1504D534-8ABE-4B6F-9EC1-DE962F098164}" dt="2023-02-25T08:28:47.140" v="13191" actId="1076"/>
          <ac:picMkLst>
            <pc:docMk/>
            <pc:sldMk cId="3507188199" sldId="381"/>
            <ac:picMk id="4" creationId="{204556B0-D491-891E-D946-1B951766C99F}"/>
          </ac:picMkLst>
        </pc:picChg>
        <pc:picChg chg="add mod topLvl">
          <ac:chgData name="Ορέστης Αντωνίου" userId="aa65568b-29c0-48f4-92ec-07a3c5292fa9" providerId="ADAL" clId="{1504D534-8ABE-4B6F-9EC1-DE962F098164}" dt="2023-02-25T08:28:47.140" v="13191" actId="1076"/>
          <ac:picMkLst>
            <pc:docMk/>
            <pc:sldMk cId="3507188199" sldId="381"/>
            <ac:picMk id="18" creationId="{02FAE369-8834-3DB1-BFF2-DD2B4A6540C7}"/>
          </ac:picMkLst>
        </pc:picChg>
        <pc:picChg chg="add mod modCrop">
          <ac:chgData name="Ορέστης Αντωνίου" userId="aa65568b-29c0-48f4-92ec-07a3c5292fa9" providerId="ADAL" clId="{1504D534-8ABE-4B6F-9EC1-DE962F098164}" dt="2023-02-25T08:28:47.140" v="13191" actId="1076"/>
          <ac:picMkLst>
            <pc:docMk/>
            <pc:sldMk cId="3507188199" sldId="381"/>
            <ac:picMk id="19" creationId="{E5771248-9C9D-108F-E2AD-A791150E29EF}"/>
          </ac:picMkLst>
        </pc:picChg>
        <pc:picChg chg="add del mod">
          <ac:chgData name="Ορέστης Αντωνίου" userId="aa65568b-29c0-48f4-92ec-07a3c5292fa9" providerId="ADAL" clId="{1504D534-8ABE-4B6F-9EC1-DE962F098164}" dt="2023-02-25T08:15:45.220" v="13039" actId="21"/>
          <ac:picMkLst>
            <pc:docMk/>
            <pc:sldMk cId="3507188199" sldId="381"/>
            <ac:picMk id="30" creationId="{8689770D-F1F2-5121-17F8-D0ECF70325FE}"/>
          </ac:picMkLst>
        </pc:picChg>
        <pc:picChg chg="del">
          <ac:chgData name="Ορέστης Αντωνίου" userId="aa65568b-29c0-48f4-92ec-07a3c5292fa9" providerId="ADAL" clId="{1504D534-8ABE-4B6F-9EC1-DE962F098164}" dt="2023-02-26T14:12:01.665" v="19507" actId="21"/>
          <ac:picMkLst>
            <pc:docMk/>
            <pc:sldMk cId="3507188199" sldId="381"/>
            <ac:picMk id="33" creationId="{877BDD90-5013-590D-D1E7-581138A77500}"/>
          </ac:picMkLst>
        </pc:picChg>
        <pc:picChg chg="add mod">
          <ac:chgData name="Ορέστης Αντωνίου" userId="aa65568b-29c0-48f4-92ec-07a3c5292fa9" providerId="ADAL" clId="{1504D534-8ABE-4B6F-9EC1-DE962F098164}" dt="2023-02-26T14:12:10.344" v="19509"/>
          <ac:picMkLst>
            <pc:docMk/>
            <pc:sldMk cId="3507188199" sldId="381"/>
            <ac:picMk id="38" creationId="{47C70EA0-5F27-5BAE-5790-4C98D6865087}"/>
          </ac:picMkLst>
        </pc:picChg>
        <pc:picChg chg="add del">
          <ac:chgData name="Ορέστης Αντωνίου" userId="aa65568b-29c0-48f4-92ec-07a3c5292fa9" providerId="ADAL" clId="{1504D534-8ABE-4B6F-9EC1-DE962F098164}" dt="2023-02-25T07:31:39.986" v="12431"/>
          <ac:picMkLst>
            <pc:docMk/>
            <pc:sldMk cId="3507188199" sldId="381"/>
            <ac:picMk id="1026" creationId="{3A4C4770-3FE4-AEE9-61F1-20BAA91DDCED}"/>
          </ac:picMkLst>
        </pc:picChg>
        <pc:picChg chg="add mod topLvl">
          <ac:chgData name="Ορέστης Αντωνίου" userId="aa65568b-29c0-48f4-92ec-07a3c5292fa9" providerId="ADAL" clId="{1504D534-8ABE-4B6F-9EC1-DE962F098164}" dt="2023-02-25T08:28:47.140" v="13191" actId="1076"/>
          <ac:picMkLst>
            <pc:docMk/>
            <pc:sldMk cId="3507188199" sldId="381"/>
            <ac:picMk id="1028" creationId="{A6A98C54-D357-A4F3-4C3D-A9EA78FAEBC7}"/>
          </ac:picMkLst>
        </pc:picChg>
        <pc:picChg chg="add mod">
          <ac:chgData name="Ορέστης Αντωνίου" userId="aa65568b-29c0-48f4-92ec-07a3c5292fa9" providerId="ADAL" clId="{1504D534-8ABE-4B6F-9EC1-DE962F098164}" dt="2023-02-25T08:39:10.140" v="13296" actId="1036"/>
          <ac:picMkLst>
            <pc:docMk/>
            <pc:sldMk cId="3507188199" sldId="381"/>
            <ac:picMk id="1030" creationId="{555C8395-F674-12F8-D64B-15A8080166D9}"/>
          </ac:picMkLst>
        </pc:picChg>
        <pc:picChg chg="add del mod">
          <ac:chgData name="Ορέστης Αντωνίου" userId="aa65568b-29c0-48f4-92ec-07a3c5292fa9" providerId="ADAL" clId="{1504D534-8ABE-4B6F-9EC1-DE962F098164}" dt="2023-02-25T08:22:41.238" v="13168"/>
          <ac:picMkLst>
            <pc:docMk/>
            <pc:sldMk cId="3507188199" sldId="381"/>
            <ac:picMk id="1032" creationId="{A75B74A7-7C94-B647-D8D8-6CAD587BE85E}"/>
          </ac:picMkLst>
        </pc:picChg>
        <pc:picChg chg="add del mod">
          <ac:chgData name="Ορέστης Αντωνίου" userId="aa65568b-29c0-48f4-92ec-07a3c5292fa9" providerId="ADAL" clId="{1504D534-8ABE-4B6F-9EC1-DE962F098164}" dt="2023-02-25T08:23:37.907" v="13171" actId="21"/>
          <ac:picMkLst>
            <pc:docMk/>
            <pc:sldMk cId="3507188199" sldId="381"/>
            <ac:picMk id="1034" creationId="{0FE3FB52-6375-C696-F1D7-803A2DBD10C3}"/>
          </ac:picMkLst>
        </pc:picChg>
        <pc:picChg chg="add del">
          <ac:chgData name="Ορέστης Αντωνίου" userId="aa65568b-29c0-48f4-92ec-07a3c5292fa9" providerId="ADAL" clId="{1504D534-8ABE-4B6F-9EC1-DE962F098164}" dt="2023-02-25T08:23:52.026" v="13173"/>
          <ac:picMkLst>
            <pc:docMk/>
            <pc:sldMk cId="3507188199" sldId="381"/>
            <ac:picMk id="1036" creationId="{92AA3540-2871-09E3-F86A-FC214F5DDD43}"/>
          </ac:picMkLst>
        </pc:picChg>
        <pc:picChg chg="add del">
          <ac:chgData name="Ορέστης Αντωνίου" userId="aa65568b-29c0-48f4-92ec-07a3c5292fa9" providerId="ADAL" clId="{1504D534-8ABE-4B6F-9EC1-DE962F098164}" dt="2023-02-25T08:26:23.396" v="13180"/>
          <ac:picMkLst>
            <pc:docMk/>
            <pc:sldMk cId="3507188199" sldId="381"/>
            <ac:picMk id="1038" creationId="{02AE7649-1571-8CF5-403D-E7DBB71D7334}"/>
          </ac:picMkLst>
        </pc:picChg>
        <pc:picChg chg="add del">
          <ac:chgData name="Ορέστης Αντωνίου" userId="aa65568b-29c0-48f4-92ec-07a3c5292fa9" providerId="ADAL" clId="{1504D534-8ABE-4B6F-9EC1-DE962F098164}" dt="2023-02-25T08:26:52.888" v="13182"/>
          <ac:picMkLst>
            <pc:docMk/>
            <pc:sldMk cId="3507188199" sldId="381"/>
            <ac:picMk id="1040" creationId="{76454335-D20F-DFE1-327B-1BD0353BE536}"/>
          </ac:picMkLst>
        </pc:picChg>
        <pc:picChg chg="add del mod">
          <ac:chgData name="Ορέστης Αντωνίου" userId="aa65568b-29c0-48f4-92ec-07a3c5292fa9" providerId="ADAL" clId="{1504D534-8ABE-4B6F-9EC1-DE962F098164}" dt="2023-02-25T08:28:08.666" v="13186"/>
          <ac:picMkLst>
            <pc:docMk/>
            <pc:sldMk cId="3507188199" sldId="381"/>
            <ac:picMk id="1042" creationId="{FCDAA497-BAC2-0732-FF4F-80DFC16B299C}"/>
          </ac:picMkLst>
        </pc:picChg>
        <pc:picChg chg="add mod">
          <ac:chgData name="Ορέστης Αντωνίου" userId="aa65568b-29c0-48f4-92ec-07a3c5292fa9" providerId="ADAL" clId="{1504D534-8ABE-4B6F-9EC1-DE962F098164}" dt="2023-02-25T08:39:10.140" v="13296" actId="1036"/>
          <ac:picMkLst>
            <pc:docMk/>
            <pc:sldMk cId="3507188199" sldId="381"/>
            <ac:picMk id="1044" creationId="{6F4BD55F-C6A2-9015-8B8C-83564FC9EBD6}"/>
          </ac:picMkLst>
        </pc:picChg>
      </pc:sldChg>
      <pc:sldChg chg="add del">
        <pc:chgData name="Ορέστης Αντωνίου" userId="aa65568b-29c0-48f4-92ec-07a3c5292fa9" providerId="ADAL" clId="{1504D534-8ABE-4B6F-9EC1-DE962F098164}" dt="2023-02-25T08:35:15.050" v="13253"/>
        <pc:sldMkLst>
          <pc:docMk/>
          <pc:sldMk cId="2722788047" sldId="382"/>
        </pc:sldMkLst>
      </pc:sldChg>
      <pc:sldChg chg="addSp delSp modSp add mod modAnim">
        <pc:chgData name="Ορέστης Αντωνίου" userId="aa65568b-29c0-48f4-92ec-07a3c5292fa9" providerId="ADAL" clId="{1504D534-8ABE-4B6F-9EC1-DE962F098164}" dt="2023-02-26T14:12:12.432" v="19510"/>
        <pc:sldMkLst>
          <pc:docMk/>
          <pc:sldMk cId="2878825007" sldId="382"/>
        </pc:sldMkLst>
        <pc:spChg chg="add mod">
          <ac:chgData name="Ορέστης Αντωνίου" userId="aa65568b-29c0-48f4-92ec-07a3c5292fa9" providerId="ADAL" clId="{1504D534-8ABE-4B6F-9EC1-DE962F098164}" dt="2023-02-25T18:38:17.743" v="13977" actId="165"/>
          <ac:spMkLst>
            <pc:docMk/>
            <pc:sldMk cId="2878825007" sldId="382"/>
            <ac:spMk id="4" creationId="{F1DFC0D8-A513-CCE0-4CAE-3021DBBEB1EA}"/>
          </ac:spMkLst>
        </pc:spChg>
        <pc:spChg chg="add mod">
          <ac:chgData name="Ορέστης Αντωνίου" userId="aa65568b-29c0-48f4-92ec-07a3c5292fa9" providerId="ADAL" clId="{1504D534-8ABE-4B6F-9EC1-DE962F098164}" dt="2023-02-25T18:38:17.743" v="13977" actId="165"/>
          <ac:spMkLst>
            <pc:docMk/>
            <pc:sldMk cId="2878825007" sldId="382"/>
            <ac:spMk id="10" creationId="{FC0C48B2-2BEE-5149-921E-6A59E81A73AC}"/>
          </ac:spMkLst>
        </pc:spChg>
        <pc:spChg chg="add mod">
          <ac:chgData name="Ορέστης Αντωνίου" userId="aa65568b-29c0-48f4-92ec-07a3c5292fa9" providerId="ADAL" clId="{1504D534-8ABE-4B6F-9EC1-DE962F098164}" dt="2023-02-25T18:38:17.743" v="13977" actId="165"/>
          <ac:spMkLst>
            <pc:docMk/>
            <pc:sldMk cId="2878825007" sldId="382"/>
            <ac:spMk id="11" creationId="{F4D794CF-E0FE-AC66-0241-8B3D50D81F38}"/>
          </ac:spMkLst>
        </pc:spChg>
        <pc:spChg chg="mod">
          <ac:chgData name="Ορέστης Αντωνίου" userId="aa65568b-29c0-48f4-92ec-07a3c5292fa9" providerId="ADAL" clId="{1504D534-8ABE-4B6F-9EC1-DE962F098164}" dt="2023-02-25T08:35:40.075" v="13282" actId="20577"/>
          <ac:spMkLst>
            <pc:docMk/>
            <pc:sldMk cId="2878825007" sldId="382"/>
            <ac:spMk id="17" creationId="{59B66833-5565-8D31-7B6F-B58801F33BDA}"/>
          </ac:spMkLst>
        </pc:spChg>
        <pc:spChg chg="add mod">
          <ac:chgData name="Ορέστης Αντωνίου" userId="aa65568b-29c0-48f4-92ec-07a3c5292fa9" providerId="ADAL" clId="{1504D534-8ABE-4B6F-9EC1-DE962F098164}" dt="2023-02-25T18:38:17.743" v="13977" actId="165"/>
          <ac:spMkLst>
            <pc:docMk/>
            <pc:sldMk cId="2878825007" sldId="382"/>
            <ac:spMk id="18" creationId="{2525287A-7B63-6061-AB59-A93290D41A2F}"/>
          </ac:spMkLst>
        </pc:spChg>
        <pc:spChg chg="add mod">
          <ac:chgData name="Ορέστης Αντωνίου" userId="aa65568b-29c0-48f4-92ec-07a3c5292fa9" providerId="ADAL" clId="{1504D534-8ABE-4B6F-9EC1-DE962F098164}" dt="2023-02-25T18:38:17.743" v="13977" actId="165"/>
          <ac:spMkLst>
            <pc:docMk/>
            <pc:sldMk cId="2878825007" sldId="382"/>
            <ac:spMk id="36" creationId="{D985058C-9928-A367-3C1A-6A30707AD529}"/>
          </ac:spMkLst>
        </pc:spChg>
        <pc:spChg chg="add mod">
          <ac:chgData name="Ορέστης Αντωνίου" userId="aa65568b-29c0-48f4-92ec-07a3c5292fa9" providerId="ADAL" clId="{1504D534-8ABE-4B6F-9EC1-DE962F098164}" dt="2023-02-25T18:38:17.743" v="13977" actId="165"/>
          <ac:spMkLst>
            <pc:docMk/>
            <pc:sldMk cId="2878825007" sldId="382"/>
            <ac:spMk id="37" creationId="{FAAB8076-4B2A-7262-B6C6-3D3E7E0836A2}"/>
          </ac:spMkLst>
        </pc:spChg>
        <pc:spChg chg="mod">
          <ac:chgData name="Ορέστης Αντωνίου" userId="aa65568b-29c0-48f4-92ec-07a3c5292fa9" providerId="ADAL" clId="{1504D534-8ABE-4B6F-9EC1-DE962F098164}" dt="2023-02-25T08:56:07.200" v="13508"/>
          <ac:spMkLst>
            <pc:docMk/>
            <pc:sldMk cId="2878825007" sldId="382"/>
            <ac:spMk id="40" creationId="{BFB29AB6-98FC-00FD-0D1C-CF17E899A1A7}"/>
          </ac:spMkLst>
        </pc:spChg>
        <pc:spChg chg="mod">
          <ac:chgData name="Ορέστης Αντωνίου" userId="aa65568b-29c0-48f4-92ec-07a3c5292fa9" providerId="ADAL" clId="{1504D534-8ABE-4B6F-9EC1-DE962F098164}" dt="2023-02-25T08:56:07.200" v="13508"/>
          <ac:spMkLst>
            <pc:docMk/>
            <pc:sldMk cId="2878825007" sldId="382"/>
            <ac:spMk id="41" creationId="{623BA730-4145-BA32-39D0-A6BAFE6734F2}"/>
          </ac:spMkLst>
        </pc:spChg>
        <pc:spChg chg="mod">
          <ac:chgData name="Ορέστης Αντωνίου" userId="aa65568b-29c0-48f4-92ec-07a3c5292fa9" providerId="ADAL" clId="{1504D534-8ABE-4B6F-9EC1-DE962F098164}" dt="2023-02-25T08:56:12.766" v="13510"/>
          <ac:spMkLst>
            <pc:docMk/>
            <pc:sldMk cId="2878825007" sldId="382"/>
            <ac:spMk id="43" creationId="{C396446C-F389-F12E-E7A8-094CB96DFD10}"/>
          </ac:spMkLst>
        </pc:spChg>
        <pc:spChg chg="mod">
          <ac:chgData name="Ορέστης Αντωνίου" userId="aa65568b-29c0-48f4-92ec-07a3c5292fa9" providerId="ADAL" clId="{1504D534-8ABE-4B6F-9EC1-DE962F098164}" dt="2023-02-25T08:56:12.766" v="13510"/>
          <ac:spMkLst>
            <pc:docMk/>
            <pc:sldMk cId="2878825007" sldId="382"/>
            <ac:spMk id="44" creationId="{5B576AB5-5222-B313-C93D-14335250E0D8}"/>
          </ac:spMkLst>
        </pc:spChg>
        <pc:spChg chg="mod">
          <ac:chgData name="Ορέστης Αντωνίου" userId="aa65568b-29c0-48f4-92ec-07a3c5292fa9" providerId="ADAL" clId="{1504D534-8ABE-4B6F-9EC1-DE962F098164}" dt="2023-02-25T18:38:17.743" v="13977" actId="165"/>
          <ac:spMkLst>
            <pc:docMk/>
            <pc:sldMk cId="2878825007" sldId="382"/>
            <ac:spMk id="46" creationId="{D0C71751-4529-3EAD-89F1-3D13CBDDC90E}"/>
          </ac:spMkLst>
        </pc:spChg>
        <pc:spChg chg="mod">
          <ac:chgData name="Ορέστης Αντωνίου" userId="aa65568b-29c0-48f4-92ec-07a3c5292fa9" providerId="ADAL" clId="{1504D534-8ABE-4B6F-9EC1-DE962F098164}" dt="2023-02-25T18:38:17.743" v="13977" actId="165"/>
          <ac:spMkLst>
            <pc:docMk/>
            <pc:sldMk cId="2878825007" sldId="382"/>
            <ac:spMk id="47" creationId="{B8D88C05-82B5-3387-1CD8-A93DB7D3E377}"/>
          </ac:spMkLst>
        </pc:spChg>
        <pc:spChg chg="mod">
          <ac:chgData name="Ορέστης Αντωνίου" userId="aa65568b-29c0-48f4-92ec-07a3c5292fa9" providerId="ADAL" clId="{1504D534-8ABE-4B6F-9EC1-DE962F098164}" dt="2023-02-25T18:38:17.743" v="13977" actId="165"/>
          <ac:spMkLst>
            <pc:docMk/>
            <pc:sldMk cId="2878825007" sldId="382"/>
            <ac:spMk id="49" creationId="{48B53C2C-825B-46B8-1A21-EABB9B3301FB}"/>
          </ac:spMkLst>
        </pc:spChg>
        <pc:spChg chg="mod">
          <ac:chgData name="Ορέστης Αντωνίου" userId="aa65568b-29c0-48f4-92ec-07a3c5292fa9" providerId="ADAL" clId="{1504D534-8ABE-4B6F-9EC1-DE962F098164}" dt="2023-02-25T18:38:17.743" v="13977" actId="165"/>
          <ac:spMkLst>
            <pc:docMk/>
            <pc:sldMk cId="2878825007" sldId="382"/>
            <ac:spMk id="50" creationId="{AD7BE4D1-93E1-2C57-18D0-EF5967FB8BD6}"/>
          </ac:spMkLst>
        </pc:spChg>
        <pc:spChg chg="add del">
          <ac:chgData name="Ορέστης Αντωνίου" userId="aa65568b-29c0-48f4-92ec-07a3c5292fa9" providerId="ADAL" clId="{1504D534-8ABE-4B6F-9EC1-DE962F098164}" dt="2023-02-25T08:58:45.137" v="13547" actId="11529"/>
          <ac:spMkLst>
            <pc:docMk/>
            <pc:sldMk cId="2878825007" sldId="382"/>
            <ac:spMk id="51" creationId="{53E8DA7F-D44E-1384-9432-C17427BFA702}"/>
          </ac:spMkLst>
        </pc:spChg>
        <pc:spChg chg="add mod topLvl">
          <ac:chgData name="Ορέστης Αντωνίου" userId="aa65568b-29c0-48f4-92ec-07a3c5292fa9" providerId="ADAL" clId="{1504D534-8ABE-4B6F-9EC1-DE962F098164}" dt="2023-02-25T18:38:37.941" v="13979" actId="164"/>
          <ac:spMkLst>
            <pc:docMk/>
            <pc:sldMk cId="2878825007" sldId="382"/>
            <ac:spMk id="66" creationId="{BEEAB624-D0B7-8157-61AC-1D751D7CD07A}"/>
          </ac:spMkLst>
        </pc:spChg>
        <pc:spChg chg="add mod topLvl">
          <ac:chgData name="Ορέστης Αντωνίου" userId="aa65568b-29c0-48f4-92ec-07a3c5292fa9" providerId="ADAL" clId="{1504D534-8ABE-4B6F-9EC1-DE962F098164}" dt="2023-02-25T18:40:36.847" v="14011" actId="164"/>
          <ac:spMkLst>
            <pc:docMk/>
            <pc:sldMk cId="2878825007" sldId="382"/>
            <ac:spMk id="67" creationId="{59151DBB-8608-DCD5-79D8-0B0110E87878}"/>
          </ac:spMkLst>
        </pc:spChg>
        <pc:spChg chg="add mod topLvl">
          <ac:chgData name="Ορέστης Αντωνίου" userId="aa65568b-29c0-48f4-92ec-07a3c5292fa9" providerId="ADAL" clId="{1504D534-8ABE-4B6F-9EC1-DE962F098164}" dt="2023-02-25T18:37:49.313" v="13974" actId="164"/>
          <ac:spMkLst>
            <pc:docMk/>
            <pc:sldMk cId="2878825007" sldId="382"/>
            <ac:spMk id="68" creationId="{B70BC868-414B-5313-165C-D4678953EF56}"/>
          </ac:spMkLst>
        </pc:spChg>
        <pc:spChg chg="add mod topLvl">
          <ac:chgData name="Ορέστης Αντωνίου" userId="aa65568b-29c0-48f4-92ec-07a3c5292fa9" providerId="ADAL" clId="{1504D534-8ABE-4B6F-9EC1-DE962F098164}" dt="2023-02-25T18:37:49.313" v="13974" actId="164"/>
          <ac:spMkLst>
            <pc:docMk/>
            <pc:sldMk cId="2878825007" sldId="382"/>
            <ac:spMk id="69" creationId="{21197AA9-2F1A-C3F9-E83F-0C555D94317D}"/>
          </ac:spMkLst>
        </pc:spChg>
        <pc:spChg chg="add mod topLvl">
          <ac:chgData name="Ορέστης Αντωνίου" userId="aa65568b-29c0-48f4-92ec-07a3c5292fa9" providerId="ADAL" clId="{1504D534-8ABE-4B6F-9EC1-DE962F098164}" dt="2023-02-25T18:38:02.839" v="13975" actId="164"/>
          <ac:spMkLst>
            <pc:docMk/>
            <pc:sldMk cId="2878825007" sldId="382"/>
            <ac:spMk id="70" creationId="{9EE9D418-9DB7-6EB8-7313-9552695A78BD}"/>
          </ac:spMkLst>
        </pc:spChg>
        <pc:spChg chg="add mod topLvl">
          <ac:chgData name="Ορέστης Αντωνίου" userId="aa65568b-29c0-48f4-92ec-07a3c5292fa9" providerId="ADAL" clId="{1504D534-8ABE-4B6F-9EC1-DE962F098164}" dt="2023-02-25T18:38:33.115" v="13978" actId="164"/>
          <ac:spMkLst>
            <pc:docMk/>
            <pc:sldMk cId="2878825007" sldId="382"/>
            <ac:spMk id="71" creationId="{9E886211-B0A2-01F1-61B5-F777D9240D17}"/>
          </ac:spMkLst>
        </pc:spChg>
        <pc:spChg chg="add mod topLvl">
          <ac:chgData name="Ορέστης Αντωνίου" userId="aa65568b-29c0-48f4-92ec-07a3c5292fa9" providerId="ADAL" clId="{1504D534-8ABE-4B6F-9EC1-DE962F098164}" dt="2023-02-25T18:38:02.839" v="13975" actId="164"/>
          <ac:spMkLst>
            <pc:docMk/>
            <pc:sldMk cId="2878825007" sldId="382"/>
            <ac:spMk id="72" creationId="{FDFECA83-C6FF-ED9B-1DF0-720F19ED7C8D}"/>
          </ac:spMkLst>
        </pc:spChg>
        <pc:spChg chg="add mod topLvl">
          <ac:chgData name="Ορέστης Αντωνίου" userId="aa65568b-29c0-48f4-92ec-07a3c5292fa9" providerId="ADAL" clId="{1504D534-8ABE-4B6F-9EC1-DE962F098164}" dt="2023-02-25T18:37:49.313" v="13974" actId="164"/>
          <ac:spMkLst>
            <pc:docMk/>
            <pc:sldMk cId="2878825007" sldId="382"/>
            <ac:spMk id="83" creationId="{CBB75776-B35F-EB96-C13F-D20323BDF797}"/>
          </ac:spMkLst>
        </pc:spChg>
        <pc:spChg chg="add mod topLvl">
          <ac:chgData name="Ορέστης Αντωνίου" userId="aa65568b-29c0-48f4-92ec-07a3c5292fa9" providerId="ADAL" clId="{1504D534-8ABE-4B6F-9EC1-DE962F098164}" dt="2023-02-25T18:37:49.313" v="13974" actId="164"/>
          <ac:spMkLst>
            <pc:docMk/>
            <pc:sldMk cId="2878825007" sldId="382"/>
            <ac:spMk id="84" creationId="{DC2939EE-274A-830C-796E-5CE9C3E7FCDF}"/>
          </ac:spMkLst>
        </pc:spChg>
        <pc:spChg chg="add mod topLvl">
          <ac:chgData name="Ορέστης Αντωνίου" userId="aa65568b-29c0-48f4-92ec-07a3c5292fa9" providerId="ADAL" clId="{1504D534-8ABE-4B6F-9EC1-DE962F098164}" dt="2023-02-25T18:46:58.291" v="14044" actId="20577"/>
          <ac:spMkLst>
            <pc:docMk/>
            <pc:sldMk cId="2878825007" sldId="382"/>
            <ac:spMk id="114" creationId="{678BF459-55A5-657F-3829-6DE82AED07E0}"/>
          </ac:spMkLst>
        </pc:spChg>
        <pc:spChg chg="add mod topLvl">
          <ac:chgData name="Ορέστης Αντωνίου" userId="aa65568b-29c0-48f4-92ec-07a3c5292fa9" providerId="ADAL" clId="{1504D534-8ABE-4B6F-9EC1-DE962F098164}" dt="2023-02-25T18:46:54.248" v="14042" actId="20577"/>
          <ac:spMkLst>
            <pc:docMk/>
            <pc:sldMk cId="2878825007" sldId="382"/>
            <ac:spMk id="115" creationId="{765180BE-5AEE-4E72-4A9F-10441F36CDA5}"/>
          </ac:spMkLst>
        </pc:spChg>
        <pc:spChg chg="add mod topLvl">
          <ac:chgData name="Ορέστης Αντωνίου" userId="aa65568b-29c0-48f4-92ec-07a3c5292fa9" providerId="ADAL" clId="{1504D534-8ABE-4B6F-9EC1-DE962F098164}" dt="2023-02-25T18:47:24.112" v="14071" actId="20577"/>
          <ac:spMkLst>
            <pc:docMk/>
            <pc:sldMk cId="2878825007" sldId="382"/>
            <ac:spMk id="116" creationId="{D4806FC0-B8D3-830C-438D-51A9B88A24AB}"/>
          </ac:spMkLst>
        </pc:spChg>
        <pc:grpChg chg="add mod">
          <ac:chgData name="Ορέστης Αντωνίου" userId="aa65568b-29c0-48f4-92ec-07a3c5292fa9" providerId="ADAL" clId="{1504D534-8ABE-4B6F-9EC1-DE962F098164}" dt="2023-02-25T18:38:17.743" v="13977" actId="165"/>
          <ac:grpSpMkLst>
            <pc:docMk/>
            <pc:sldMk cId="2878825007" sldId="382"/>
            <ac:grpSpMk id="19" creationId="{9D3A6496-6077-1EB4-0DCA-3690A606D9AB}"/>
          </ac:grpSpMkLst>
        </pc:grpChg>
        <pc:grpChg chg="add mod">
          <ac:chgData name="Ορέστης Αντωνίου" userId="aa65568b-29c0-48f4-92ec-07a3c5292fa9" providerId="ADAL" clId="{1504D534-8ABE-4B6F-9EC1-DE962F098164}" dt="2023-02-25T18:38:17.743" v="13977" actId="165"/>
          <ac:grpSpMkLst>
            <pc:docMk/>
            <pc:sldMk cId="2878825007" sldId="382"/>
            <ac:grpSpMk id="20" creationId="{ED3DF050-313D-3E57-02AD-F5DD7C31D6F9}"/>
          </ac:grpSpMkLst>
        </pc:grpChg>
        <pc:grpChg chg="add mod">
          <ac:chgData name="Ορέστης Αντωνίου" userId="aa65568b-29c0-48f4-92ec-07a3c5292fa9" providerId="ADAL" clId="{1504D534-8ABE-4B6F-9EC1-DE962F098164}" dt="2023-02-25T18:38:17.743" v="13977" actId="165"/>
          <ac:grpSpMkLst>
            <pc:docMk/>
            <pc:sldMk cId="2878825007" sldId="382"/>
            <ac:grpSpMk id="38" creationId="{C89FCE3E-794E-DDA8-D4D6-9DF025B122D3}"/>
          </ac:grpSpMkLst>
        </pc:grpChg>
        <pc:grpChg chg="add del mod">
          <ac:chgData name="Ορέστης Αντωνίου" userId="aa65568b-29c0-48f4-92ec-07a3c5292fa9" providerId="ADAL" clId="{1504D534-8ABE-4B6F-9EC1-DE962F098164}" dt="2023-02-25T08:56:30.019" v="13513" actId="21"/>
          <ac:grpSpMkLst>
            <pc:docMk/>
            <pc:sldMk cId="2878825007" sldId="382"/>
            <ac:grpSpMk id="39" creationId="{85718F9C-4F42-4E44-56F0-0940219DCAE0}"/>
          </ac:grpSpMkLst>
        </pc:grpChg>
        <pc:grpChg chg="add del mod">
          <ac:chgData name="Ορέστης Αντωνίου" userId="aa65568b-29c0-48f4-92ec-07a3c5292fa9" providerId="ADAL" clId="{1504D534-8ABE-4B6F-9EC1-DE962F098164}" dt="2023-02-25T08:56:28.984" v="13512" actId="21"/>
          <ac:grpSpMkLst>
            <pc:docMk/>
            <pc:sldMk cId="2878825007" sldId="382"/>
            <ac:grpSpMk id="42" creationId="{3583A208-E56B-640B-76AA-9DB53992F167}"/>
          </ac:grpSpMkLst>
        </pc:grpChg>
        <pc:grpChg chg="add mod">
          <ac:chgData name="Ορέστης Αντωνίου" userId="aa65568b-29c0-48f4-92ec-07a3c5292fa9" providerId="ADAL" clId="{1504D534-8ABE-4B6F-9EC1-DE962F098164}" dt="2023-02-25T18:38:17.743" v="13977" actId="165"/>
          <ac:grpSpMkLst>
            <pc:docMk/>
            <pc:sldMk cId="2878825007" sldId="382"/>
            <ac:grpSpMk id="45" creationId="{07ECCA83-D951-6E41-B166-4803DDF096FA}"/>
          </ac:grpSpMkLst>
        </pc:grpChg>
        <pc:grpChg chg="add mod">
          <ac:chgData name="Ορέστης Αντωνίου" userId="aa65568b-29c0-48f4-92ec-07a3c5292fa9" providerId="ADAL" clId="{1504D534-8ABE-4B6F-9EC1-DE962F098164}" dt="2023-02-25T18:38:17.743" v="13977" actId="165"/>
          <ac:grpSpMkLst>
            <pc:docMk/>
            <pc:sldMk cId="2878825007" sldId="382"/>
            <ac:grpSpMk id="48" creationId="{212712B8-BEFC-42F4-63E7-C6EF4764FA13}"/>
          </ac:grpSpMkLst>
        </pc:grpChg>
        <pc:grpChg chg="add mod topLvl">
          <ac:chgData name="Ορέστης Αντωνίου" userId="aa65568b-29c0-48f4-92ec-07a3c5292fa9" providerId="ADAL" clId="{1504D534-8ABE-4B6F-9EC1-DE962F098164}" dt="2023-02-25T18:44:30.392" v="14036" actId="164"/>
          <ac:grpSpMkLst>
            <pc:docMk/>
            <pc:sldMk cId="2878825007" sldId="382"/>
            <ac:grpSpMk id="65" creationId="{3BE9DE3B-2C58-0AF6-83D5-6D5115175453}"/>
          </ac:grpSpMkLst>
        </pc:grpChg>
        <pc:grpChg chg="add del mod topLvl">
          <ac:chgData name="Ορέστης Αντωνίου" userId="aa65568b-29c0-48f4-92ec-07a3c5292fa9" providerId="ADAL" clId="{1504D534-8ABE-4B6F-9EC1-DE962F098164}" dt="2023-02-25T18:37:18.907" v="13973" actId="165"/>
          <ac:grpSpMkLst>
            <pc:docMk/>
            <pc:sldMk cId="2878825007" sldId="382"/>
            <ac:grpSpMk id="85" creationId="{B0AE6EAD-C26E-41D0-3E0F-CF1AB830D3FC}"/>
          </ac:grpSpMkLst>
        </pc:grpChg>
        <pc:grpChg chg="add del mod topLvl">
          <ac:chgData name="Ορέστης Αντωνίου" userId="aa65568b-29c0-48f4-92ec-07a3c5292fa9" providerId="ADAL" clId="{1504D534-8ABE-4B6F-9EC1-DE962F098164}" dt="2023-02-25T18:38:17.743" v="13977" actId="165"/>
          <ac:grpSpMkLst>
            <pc:docMk/>
            <pc:sldMk cId="2878825007" sldId="382"/>
            <ac:grpSpMk id="89" creationId="{4599F77F-7DAE-A9BD-8D2C-D57A746F62E8}"/>
          </ac:grpSpMkLst>
        </pc:grpChg>
        <pc:grpChg chg="add del mod topLvl">
          <ac:chgData name="Ορέστης Αντωνίου" userId="aa65568b-29c0-48f4-92ec-07a3c5292fa9" providerId="ADAL" clId="{1504D534-8ABE-4B6F-9EC1-DE962F098164}" dt="2023-02-25T18:38:10.504" v="13976" actId="165"/>
          <ac:grpSpMkLst>
            <pc:docMk/>
            <pc:sldMk cId="2878825007" sldId="382"/>
            <ac:grpSpMk id="90" creationId="{6D218079-C833-858C-41F0-3E96202EBEE6}"/>
          </ac:grpSpMkLst>
        </pc:grpChg>
        <pc:grpChg chg="add del mod topLvl">
          <ac:chgData name="Ορέστης Αντωνίου" userId="aa65568b-29c0-48f4-92ec-07a3c5292fa9" providerId="ADAL" clId="{1504D534-8ABE-4B6F-9EC1-DE962F098164}" dt="2023-02-25T18:37:14.844" v="13972" actId="165"/>
          <ac:grpSpMkLst>
            <pc:docMk/>
            <pc:sldMk cId="2878825007" sldId="382"/>
            <ac:grpSpMk id="94" creationId="{86BD5E06-5529-4946-8B15-DD51B29DF57F}"/>
          </ac:grpSpMkLst>
        </pc:grpChg>
        <pc:grpChg chg="add del mod topLvl">
          <ac:chgData name="Ορέστης Αντωνίου" userId="aa65568b-29c0-48f4-92ec-07a3c5292fa9" providerId="ADAL" clId="{1504D534-8ABE-4B6F-9EC1-DE962F098164}" dt="2023-02-25T18:37:18.907" v="13973" actId="165"/>
          <ac:grpSpMkLst>
            <pc:docMk/>
            <pc:sldMk cId="2878825007" sldId="382"/>
            <ac:grpSpMk id="102" creationId="{BE8F0072-E6A0-A0E3-1EBD-BC5D931F86C7}"/>
          </ac:grpSpMkLst>
        </pc:grpChg>
        <pc:grpChg chg="add del mod topLvl">
          <ac:chgData name="Ορέστης Αντωνίου" userId="aa65568b-29c0-48f4-92ec-07a3c5292fa9" providerId="ADAL" clId="{1504D534-8ABE-4B6F-9EC1-DE962F098164}" dt="2023-02-25T18:37:14.844" v="13972" actId="165"/>
          <ac:grpSpMkLst>
            <pc:docMk/>
            <pc:sldMk cId="2878825007" sldId="382"/>
            <ac:grpSpMk id="112" creationId="{0F56459F-645C-F9F6-AA80-61F60BFB8F7F}"/>
          </ac:grpSpMkLst>
        </pc:grpChg>
        <pc:grpChg chg="add del mod">
          <ac:chgData name="Ορέστης Αντωνίου" userId="aa65568b-29c0-48f4-92ec-07a3c5292fa9" providerId="ADAL" clId="{1504D534-8ABE-4B6F-9EC1-DE962F098164}" dt="2023-02-25T18:37:08.759" v="13971" actId="165"/>
          <ac:grpSpMkLst>
            <pc:docMk/>
            <pc:sldMk cId="2878825007" sldId="382"/>
            <ac:grpSpMk id="113" creationId="{F78E6155-708C-51AB-6435-2C3F71197959}"/>
          </ac:grpSpMkLst>
        </pc:grpChg>
        <pc:grpChg chg="add del mod">
          <ac:chgData name="Ορέστης Αντωνίου" userId="aa65568b-29c0-48f4-92ec-07a3c5292fa9" providerId="ADAL" clId="{1504D534-8ABE-4B6F-9EC1-DE962F098164}" dt="2023-02-25T18:37:01.610" v="13970" actId="165"/>
          <ac:grpSpMkLst>
            <pc:docMk/>
            <pc:sldMk cId="2878825007" sldId="382"/>
            <ac:grpSpMk id="117" creationId="{E0C6B4B9-78C9-44E8-6C1C-F61032AA7877}"/>
          </ac:grpSpMkLst>
        </pc:grpChg>
        <pc:grpChg chg="add mod">
          <ac:chgData name="Ορέστης Αντωνίου" userId="aa65568b-29c0-48f4-92ec-07a3c5292fa9" providerId="ADAL" clId="{1504D534-8ABE-4B6F-9EC1-DE962F098164}" dt="2023-02-25T18:39:22.838" v="13988" actId="1036"/>
          <ac:grpSpMkLst>
            <pc:docMk/>
            <pc:sldMk cId="2878825007" sldId="382"/>
            <ac:grpSpMk id="118" creationId="{C251617C-BC87-1A7E-6BB6-CC7F58DC1513}"/>
          </ac:grpSpMkLst>
        </pc:grpChg>
        <pc:grpChg chg="add mod">
          <ac:chgData name="Ορέστης Αντωνίου" userId="aa65568b-29c0-48f4-92ec-07a3c5292fa9" providerId="ADAL" clId="{1504D534-8ABE-4B6F-9EC1-DE962F098164}" dt="2023-02-25T18:38:02.839" v="13975" actId="164"/>
          <ac:grpSpMkLst>
            <pc:docMk/>
            <pc:sldMk cId="2878825007" sldId="382"/>
            <ac:grpSpMk id="119" creationId="{5A493C2A-7E1E-3CE0-B27D-87754F88EA91}"/>
          </ac:grpSpMkLst>
        </pc:grpChg>
        <pc:grpChg chg="add mod">
          <ac:chgData name="Ορέστης Αντωνίου" userId="aa65568b-29c0-48f4-92ec-07a3c5292fa9" providerId="ADAL" clId="{1504D534-8ABE-4B6F-9EC1-DE962F098164}" dt="2023-02-25T18:40:36.847" v="14011" actId="164"/>
          <ac:grpSpMkLst>
            <pc:docMk/>
            <pc:sldMk cId="2878825007" sldId="382"/>
            <ac:grpSpMk id="120" creationId="{E5AABC83-85A3-049C-C2B5-8A1EC0C98C59}"/>
          </ac:grpSpMkLst>
        </pc:grpChg>
        <pc:grpChg chg="add mod">
          <ac:chgData name="Ορέστης Αντωνίου" userId="aa65568b-29c0-48f4-92ec-07a3c5292fa9" providerId="ADAL" clId="{1504D534-8ABE-4B6F-9EC1-DE962F098164}" dt="2023-02-25T18:38:37.941" v="13979" actId="164"/>
          <ac:grpSpMkLst>
            <pc:docMk/>
            <pc:sldMk cId="2878825007" sldId="382"/>
            <ac:grpSpMk id="121" creationId="{EF541B4D-891A-1AB4-BD96-DC5F82C45F7F}"/>
          </ac:grpSpMkLst>
        </pc:grpChg>
        <pc:grpChg chg="add mod">
          <ac:chgData name="Ορέστης Αντωνίου" userId="aa65568b-29c0-48f4-92ec-07a3c5292fa9" providerId="ADAL" clId="{1504D534-8ABE-4B6F-9EC1-DE962F098164}" dt="2023-02-25T18:40:36.847" v="14011" actId="164"/>
          <ac:grpSpMkLst>
            <pc:docMk/>
            <pc:sldMk cId="2878825007" sldId="382"/>
            <ac:grpSpMk id="122" creationId="{4CBBCBA0-F220-B20E-8A59-BE0FAD25365C}"/>
          </ac:grpSpMkLst>
        </pc:grpChg>
        <pc:grpChg chg="add mod">
          <ac:chgData name="Ορέστης Αντωνίου" userId="aa65568b-29c0-48f4-92ec-07a3c5292fa9" providerId="ADAL" clId="{1504D534-8ABE-4B6F-9EC1-DE962F098164}" dt="2023-02-25T18:44:30.392" v="14036" actId="164"/>
          <ac:grpSpMkLst>
            <pc:docMk/>
            <pc:sldMk cId="2878825007" sldId="382"/>
            <ac:grpSpMk id="123" creationId="{63B543F4-22E2-5B15-6293-A17CE5561230}"/>
          </ac:grpSpMkLst>
        </pc:grpChg>
        <pc:graphicFrameChg chg="add del modGraphic">
          <ac:chgData name="Ορέστης Αντωνίου" userId="aa65568b-29c0-48f4-92ec-07a3c5292fa9" providerId="ADAL" clId="{1504D534-8ABE-4B6F-9EC1-DE962F098164}" dt="2023-02-25T08:45:25.065" v="13399" actId="21"/>
          <ac:graphicFrameMkLst>
            <pc:docMk/>
            <pc:sldMk cId="2878825007" sldId="382"/>
            <ac:graphicFrameMk id="9" creationId="{11D654D3-CDBF-2C96-C377-B6997B796258}"/>
          </ac:graphicFrameMkLst>
        </pc:graphicFrameChg>
        <pc:picChg chg="del">
          <ac:chgData name="Ορέστης Αντωνίου" userId="aa65568b-29c0-48f4-92ec-07a3c5292fa9" providerId="ADAL" clId="{1504D534-8ABE-4B6F-9EC1-DE962F098164}" dt="2023-02-26T14:12:05.088" v="19508" actId="21"/>
          <ac:picMkLst>
            <pc:docMk/>
            <pc:sldMk cId="2878825007" sldId="382"/>
            <ac:picMk id="33" creationId="{877BDD90-5013-590D-D1E7-581138A77500}"/>
          </ac:picMkLst>
        </pc:picChg>
        <pc:picChg chg="add mod">
          <ac:chgData name="Ορέστης Αντωνίου" userId="aa65568b-29c0-48f4-92ec-07a3c5292fa9" providerId="ADAL" clId="{1504D534-8ABE-4B6F-9EC1-DE962F098164}" dt="2023-02-26T14:12:12.432" v="19510"/>
          <ac:picMkLst>
            <pc:docMk/>
            <pc:sldMk cId="2878825007" sldId="382"/>
            <ac:picMk id="126" creationId="{9C2AE0E8-DE1F-F48E-CFFD-72E4AB1FB706}"/>
          </ac:picMkLst>
        </pc:picChg>
        <pc:cxnChg chg="add mod">
          <ac:chgData name="Ορέστης Αντωνίου" userId="aa65568b-29c0-48f4-92ec-07a3c5292fa9" providerId="ADAL" clId="{1504D534-8ABE-4B6F-9EC1-DE962F098164}" dt="2023-02-25T18:44:30.392" v="14036" actId="164"/>
          <ac:cxnSpMkLst>
            <pc:docMk/>
            <pc:sldMk cId="2878825007" sldId="382"/>
            <ac:cxnSpMk id="22" creationId="{B7361261-7865-6252-532A-E2B74DCA9DD6}"/>
          </ac:cxnSpMkLst>
        </pc:cxnChg>
        <pc:cxnChg chg="add mod">
          <ac:chgData name="Ορέστης Αντωνίου" userId="aa65568b-29c0-48f4-92ec-07a3c5292fa9" providerId="ADAL" clId="{1504D534-8ABE-4B6F-9EC1-DE962F098164}" dt="2023-02-25T18:44:30.392" v="14036" actId="164"/>
          <ac:cxnSpMkLst>
            <pc:docMk/>
            <pc:sldMk cId="2878825007" sldId="382"/>
            <ac:cxnSpMk id="26" creationId="{42D9B5A4-6D3D-2ED9-720A-4E3E0E3F09CB}"/>
          </ac:cxnSpMkLst>
        </pc:cxnChg>
        <pc:cxnChg chg="add mod">
          <ac:chgData name="Ορέστης Αντωνίου" userId="aa65568b-29c0-48f4-92ec-07a3c5292fa9" providerId="ADAL" clId="{1504D534-8ABE-4B6F-9EC1-DE962F098164}" dt="2023-02-25T18:44:30.392" v="14036" actId="164"/>
          <ac:cxnSpMkLst>
            <pc:docMk/>
            <pc:sldMk cId="2878825007" sldId="382"/>
            <ac:cxnSpMk id="28" creationId="{FF061EA8-1D9D-6A66-21EA-6A05AC443575}"/>
          </ac:cxnSpMkLst>
        </pc:cxnChg>
        <pc:cxnChg chg="add mod">
          <ac:chgData name="Ορέστης Αντωνίου" userId="aa65568b-29c0-48f4-92ec-07a3c5292fa9" providerId="ADAL" clId="{1504D534-8ABE-4B6F-9EC1-DE962F098164}" dt="2023-02-25T18:38:17.743" v="13977" actId="165"/>
          <ac:cxnSpMkLst>
            <pc:docMk/>
            <pc:sldMk cId="2878825007" sldId="382"/>
            <ac:cxnSpMk id="52" creationId="{E7F5C453-21FB-EEFF-7937-DE51A14CEEBC}"/>
          </ac:cxnSpMkLst>
        </pc:cxnChg>
        <pc:cxnChg chg="add mod">
          <ac:chgData name="Ορέστης Αντωνίου" userId="aa65568b-29c0-48f4-92ec-07a3c5292fa9" providerId="ADAL" clId="{1504D534-8ABE-4B6F-9EC1-DE962F098164}" dt="2023-02-25T18:38:17.743" v="13977" actId="165"/>
          <ac:cxnSpMkLst>
            <pc:docMk/>
            <pc:sldMk cId="2878825007" sldId="382"/>
            <ac:cxnSpMk id="54" creationId="{FD4C808E-4C45-C67C-3212-3326CD240C86}"/>
          </ac:cxnSpMkLst>
        </pc:cxnChg>
        <pc:cxnChg chg="add mod">
          <ac:chgData name="Ορέστης Αντωνίου" userId="aa65568b-29c0-48f4-92ec-07a3c5292fa9" providerId="ADAL" clId="{1504D534-8ABE-4B6F-9EC1-DE962F098164}" dt="2023-02-25T18:38:17.743" v="13977" actId="165"/>
          <ac:cxnSpMkLst>
            <pc:docMk/>
            <pc:sldMk cId="2878825007" sldId="382"/>
            <ac:cxnSpMk id="56" creationId="{87520513-19A9-BBC6-0ACB-263BC12D8649}"/>
          </ac:cxnSpMkLst>
        </pc:cxnChg>
        <pc:cxnChg chg="add mod">
          <ac:chgData name="Ορέστης Αντωνίου" userId="aa65568b-29c0-48f4-92ec-07a3c5292fa9" providerId="ADAL" clId="{1504D534-8ABE-4B6F-9EC1-DE962F098164}" dt="2023-02-25T18:38:17.743" v="13977" actId="165"/>
          <ac:cxnSpMkLst>
            <pc:docMk/>
            <pc:sldMk cId="2878825007" sldId="382"/>
            <ac:cxnSpMk id="58" creationId="{F53C39EB-FA19-5F1C-8A5B-98A8F094B75B}"/>
          </ac:cxnSpMkLst>
        </pc:cxnChg>
        <pc:cxnChg chg="add mod">
          <ac:chgData name="Ορέστης Αντωνίου" userId="aa65568b-29c0-48f4-92ec-07a3c5292fa9" providerId="ADAL" clId="{1504D534-8ABE-4B6F-9EC1-DE962F098164}" dt="2023-02-25T18:38:17.743" v="13977" actId="165"/>
          <ac:cxnSpMkLst>
            <pc:docMk/>
            <pc:sldMk cId="2878825007" sldId="382"/>
            <ac:cxnSpMk id="61" creationId="{A929F808-AD12-CF41-3320-614FEBD7FED7}"/>
          </ac:cxnSpMkLst>
        </pc:cxnChg>
        <pc:cxnChg chg="add mod">
          <ac:chgData name="Ορέστης Αντωνίου" userId="aa65568b-29c0-48f4-92ec-07a3c5292fa9" providerId="ADAL" clId="{1504D534-8ABE-4B6F-9EC1-DE962F098164}" dt="2023-02-25T18:38:17.743" v="13977" actId="165"/>
          <ac:cxnSpMkLst>
            <pc:docMk/>
            <pc:sldMk cId="2878825007" sldId="382"/>
            <ac:cxnSpMk id="63" creationId="{2ACD3641-333C-B2AD-3FCC-D0DC1DEC2B8E}"/>
          </ac:cxnSpMkLst>
        </pc:cxnChg>
        <pc:cxnChg chg="add mod topLvl">
          <ac:chgData name="Ορέστης Αντωνίου" userId="aa65568b-29c0-48f4-92ec-07a3c5292fa9" providerId="ADAL" clId="{1504D534-8ABE-4B6F-9EC1-DE962F098164}" dt="2023-02-25T18:41:52.081" v="14021" actId="1037"/>
          <ac:cxnSpMkLst>
            <pc:docMk/>
            <pc:sldMk cId="2878825007" sldId="382"/>
            <ac:cxnSpMk id="73" creationId="{D4CBE8AC-FC2E-5C21-513F-B150103A5184}"/>
          </ac:cxnSpMkLst>
        </pc:cxnChg>
        <pc:cxnChg chg="add mod topLvl">
          <ac:chgData name="Ορέστης Αντωνίου" userId="aa65568b-29c0-48f4-92ec-07a3c5292fa9" providerId="ADAL" clId="{1504D534-8ABE-4B6F-9EC1-DE962F098164}" dt="2023-02-25T18:41:52.081" v="14021" actId="1037"/>
          <ac:cxnSpMkLst>
            <pc:docMk/>
            <pc:sldMk cId="2878825007" sldId="382"/>
            <ac:cxnSpMk id="76" creationId="{EEE24802-F7D0-4107-1BDB-256306AE6313}"/>
          </ac:cxnSpMkLst>
        </pc:cxnChg>
        <pc:cxnChg chg="add mod topLvl">
          <ac:chgData name="Ορέστης Αντωνίου" userId="aa65568b-29c0-48f4-92ec-07a3c5292fa9" providerId="ADAL" clId="{1504D534-8ABE-4B6F-9EC1-DE962F098164}" dt="2023-02-25T18:41:52.081" v="14021" actId="1037"/>
          <ac:cxnSpMkLst>
            <pc:docMk/>
            <pc:sldMk cId="2878825007" sldId="382"/>
            <ac:cxnSpMk id="80" creationId="{27DF5364-1A8D-E060-8CAC-0DD679D8469B}"/>
          </ac:cxnSpMkLst>
        </pc:cxnChg>
        <pc:cxnChg chg="add mod topLvl">
          <ac:chgData name="Ορέστης Αντωνίου" userId="aa65568b-29c0-48f4-92ec-07a3c5292fa9" providerId="ADAL" clId="{1504D534-8ABE-4B6F-9EC1-DE962F098164}" dt="2023-02-25T18:41:52.081" v="14021" actId="1037"/>
          <ac:cxnSpMkLst>
            <pc:docMk/>
            <pc:sldMk cId="2878825007" sldId="382"/>
            <ac:cxnSpMk id="86" creationId="{939FB2E8-C2E7-B37D-8F39-92A1F6D0510E}"/>
          </ac:cxnSpMkLst>
        </pc:cxnChg>
        <pc:cxnChg chg="add mod topLvl">
          <ac:chgData name="Ορέστης Αντωνίου" userId="aa65568b-29c0-48f4-92ec-07a3c5292fa9" providerId="ADAL" clId="{1504D534-8ABE-4B6F-9EC1-DE962F098164}" dt="2023-02-25T18:41:52.081" v="14021" actId="1037"/>
          <ac:cxnSpMkLst>
            <pc:docMk/>
            <pc:sldMk cId="2878825007" sldId="382"/>
            <ac:cxnSpMk id="91" creationId="{44B41C84-DB6E-CEA2-E6A7-DA4B81B6A97D}"/>
          </ac:cxnSpMkLst>
        </pc:cxnChg>
        <pc:cxnChg chg="add mod topLvl">
          <ac:chgData name="Ορέστης Αντωνίου" userId="aa65568b-29c0-48f4-92ec-07a3c5292fa9" providerId="ADAL" clId="{1504D534-8ABE-4B6F-9EC1-DE962F098164}" dt="2023-02-25T18:45:42.500" v="14037" actId="14100"/>
          <ac:cxnSpMkLst>
            <pc:docMk/>
            <pc:sldMk cId="2878825007" sldId="382"/>
            <ac:cxnSpMk id="95" creationId="{3DEC0EDD-F7E4-8959-05DB-765AA928E17E}"/>
          </ac:cxnSpMkLst>
        </pc:cxnChg>
        <pc:cxnChg chg="add mod topLvl">
          <ac:chgData name="Ορέστης Αντωνίου" userId="aa65568b-29c0-48f4-92ec-07a3c5292fa9" providerId="ADAL" clId="{1504D534-8ABE-4B6F-9EC1-DE962F098164}" dt="2023-02-25T18:37:49.313" v="13974" actId="164"/>
          <ac:cxnSpMkLst>
            <pc:docMk/>
            <pc:sldMk cId="2878825007" sldId="382"/>
            <ac:cxnSpMk id="98" creationId="{2B443C0B-00A1-5012-0175-C512E7FC5EAE}"/>
          </ac:cxnSpMkLst>
        </pc:cxnChg>
        <pc:cxnChg chg="add mod topLvl">
          <ac:chgData name="Ορέστης Αντωνίου" userId="aa65568b-29c0-48f4-92ec-07a3c5292fa9" providerId="ADAL" clId="{1504D534-8ABE-4B6F-9EC1-DE962F098164}" dt="2023-02-25T18:37:49.313" v="13974" actId="164"/>
          <ac:cxnSpMkLst>
            <pc:docMk/>
            <pc:sldMk cId="2878825007" sldId="382"/>
            <ac:cxnSpMk id="103" creationId="{A9D10832-0D1E-1697-2039-D1B76A22BFD4}"/>
          </ac:cxnSpMkLst>
        </pc:cxnChg>
        <pc:cxnChg chg="add mod topLvl">
          <ac:chgData name="Ορέστης Αντωνίου" userId="aa65568b-29c0-48f4-92ec-07a3c5292fa9" providerId="ADAL" clId="{1504D534-8ABE-4B6F-9EC1-DE962F098164}" dt="2023-02-25T18:45:50.555" v="14038" actId="14100"/>
          <ac:cxnSpMkLst>
            <pc:docMk/>
            <pc:sldMk cId="2878825007" sldId="382"/>
            <ac:cxnSpMk id="109" creationId="{E0331013-78EE-8B90-BE8D-301CEB77BE56}"/>
          </ac:cxnSpMkLst>
        </pc:cxnChg>
        <pc:cxnChg chg="add mod topLvl">
          <ac:chgData name="Ορέστης Αντωνίου" userId="aa65568b-29c0-48f4-92ec-07a3c5292fa9" providerId="ADAL" clId="{1504D534-8ABE-4B6F-9EC1-DE962F098164}" dt="2023-02-25T18:37:49.313" v="13974" actId="164"/>
          <ac:cxnSpMkLst>
            <pc:docMk/>
            <pc:sldMk cId="2878825007" sldId="382"/>
            <ac:cxnSpMk id="110" creationId="{AEFDE813-0D6F-EC0B-64FF-BA0090400095}"/>
          </ac:cxnSpMkLst>
        </pc:cxnChg>
        <pc:cxnChg chg="add mod topLvl">
          <ac:chgData name="Ορέστης Αντωνίου" userId="aa65568b-29c0-48f4-92ec-07a3c5292fa9" providerId="ADAL" clId="{1504D534-8ABE-4B6F-9EC1-DE962F098164}" dt="2023-02-25T18:37:49.313" v="13974" actId="164"/>
          <ac:cxnSpMkLst>
            <pc:docMk/>
            <pc:sldMk cId="2878825007" sldId="382"/>
            <ac:cxnSpMk id="111" creationId="{D790AAAB-E5E6-0181-3344-0CAEA43614B4}"/>
          </ac:cxnSpMkLst>
        </pc:cxnChg>
      </pc:sldChg>
      <pc:sldChg chg="addSp delSp modSp add mod">
        <pc:chgData name="Ορέστης Αντωνίου" userId="aa65568b-29c0-48f4-92ec-07a3c5292fa9" providerId="ADAL" clId="{1504D534-8ABE-4B6F-9EC1-DE962F098164}" dt="2023-02-26T14:15:02.994" v="19571"/>
        <pc:sldMkLst>
          <pc:docMk/>
          <pc:sldMk cId="500250786" sldId="383"/>
        </pc:sldMkLst>
        <pc:spChg chg="del">
          <ac:chgData name="Ορέστης Αντωνίου" userId="aa65568b-29c0-48f4-92ec-07a3c5292fa9" providerId="ADAL" clId="{1504D534-8ABE-4B6F-9EC1-DE962F098164}" dt="2023-02-25T19:01:32.200" v="14113" actId="21"/>
          <ac:spMkLst>
            <pc:docMk/>
            <pc:sldMk cId="500250786" sldId="383"/>
            <ac:spMk id="8" creationId="{848E0420-F433-A54C-F02F-C440DA351154}"/>
          </ac:spMkLst>
        </pc:spChg>
        <pc:spChg chg="mod topLvl">
          <ac:chgData name="Ορέστης Αντωνίου" userId="aa65568b-29c0-48f4-92ec-07a3c5292fa9" providerId="ADAL" clId="{1504D534-8ABE-4B6F-9EC1-DE962F098164}" dt="2023-02-25T21:03:31.715" v="16082" actId="164"/>
          <ac:spMkLst>
            <pc:docMk/>
            <pc:sldMk cId="500250786" sldId="383"/>
            <ac:spMk id="10" creationId="{02A0EDDC-27A5-7345-BA74-DBF9F72AF4D4}"/>
          </ac:spMkLst>
        </pc:spChg>
        <pc:spChg chg="add mod">
          <ac:chgData name="Ορέστης Αντωνίου" userId="aa65568b-29c0-48f4-92ec-07a3c5292fa9" providerId="ADAL" clId="{1504D534-8ABE-4B6F-9EC1-DE962F098164}" dt="2023-02-25T19:05:00.400" v="14153" actId="20577"/>
          <ac:spMkLst>
            <pc:docMk/>
            <pc:sldMk cId="500250786" sldId="383"/>
            <ac:spMk id="18" creationId="{2BF3AE5D-C7CE-D0FF-36DA-40FBB2A8DDE2}"/>
          </ac:spMkLst>
        </pc:spChg>
        <pc:grpChg chg="add del mod">
          <ac:chgData name="Ορέστης Αντωνίου" userId="aa65568b-29c0-48f4-92ec-07a3c5292fa9" providerId="ADAL" clId="{1504D534-8ABE-4B6F-9EC1-DE962F098164}" dt="2023-02-25T21:02:56.339" v="16075" actId="21"/>
          <ac:grpSpMkLst>
            <pc:docMk/>
            <pc:sldMk cId="500250786" sldId="383"/>
            <ac:grpSpMk id="9" creationId="{89917105-ECF6-BA9F-8127-2F629F0C86F7}"/>
          </ac:grpSpMkLst>
        </pc:grpChg>
        <pc:grpChg chg="add mod">
          <ac:chgData name="Ορέστης Αντωνίου" userId="aa65568b-29c0-48f4-92ec-07a3c5292fa9" providerId="ADAL" clId="{1504D534-8ABE-4B6F-9EC1-DE962F098164}" dt="2023-02-25T21:03:36.089" v="16083" actId="1076"/>
          <ac:grpSpMkLst>
            <pc:docMk/>
            <pc:sldMk cId="500250786" sldId="383"/>
            <ac:grpSpMk id="20" creationId="{883F68AA-B800-7F32-E39C-A8EAFEA7AF83}"/>
          </ac:grpSpMkLst>
        </pc:grpChg>
        <pc:picChg chg="del">
          <ac:chgData name="Ορέστης Αντωνίου" userId="aa65568b-29c0-48f4-92ec-07a3c5292fa9" providerId="ADAL" clId="{1504D534-8ABE-4B6F-9EC1-DE962F098164}" dt="2023-02-25T19:01:29.669" v="14112" actId="21"/>
          <ac:picMkLst>
            <pc:docMk/>
            <pc:sldMk cId="500250786" sldId="383"/>
            <ac:picMk id="4" creationId="{C8E504B4-F701-28C1-503F-1B4797ED91C0}"/>
          </ac:picMkLst>
        </pc:picChg>
        <pc:picChg chg="del">
          <ac:chgData name="Ορέστης Αντωνίου" userId="aa65568b-29c0-48f4-92ec-07a3c5292fa9" providerId="ADAL" clId="{1504D534-8ABE-4B6F-9EC1-DE962F098164}" dt="2023-02-25T19:01:29.669" v="14112" actId="21"/>
          <ac:picMkLst>
            <pc:docMk/>
            <pc:sldMk cId="500250786" sldId="383"/>
            <ac:picMk id="7" creationId="{648701A1-557A-283F-C05B-64F4376EF13E}"/>
          </ac:picMkLst>
        </pc:picChg>
        <pc:picChg chg="del mod topLvl">
          <ac:chgData name="Ορέστης Αντωνίου" userId="aa65568b-29c0-48f4-92ec-07a3c5292fa9" providerId="ADAL" clId="{1504D534-8ABE-4B6F-9EC1-DE962F098164}" dt="2023-02-25T21:02:56.339" v="16075" actId="21"/>
          <ac:picMkLst>
            <pc:docMk/>
            <pc:sldMk cId="500250786" sldId="383"/>
            <ac:picMk id="11" creationId="{88F68BD1-CA86-A6B2-1597-47633B49BC0D}"/>
          </ac:picMkLst>
        </pc:picChg>
        <pc:picChg chg="add mod">
          <ac:chgData name="Ορέστης Αντωνίου" userId="aa65568b-29c0-48f4-92ec-07a3c5292fa9" providerId="ADAL" clId="{1504D534-8ABE-4B6F-9EC1-DE962F098164}" dt="2023-02-25T21:03:31.715" v="16082" actId="164"/>
          <ac:picMkLst>
            <pc:docMk/>
            <pc:sldMk cId="500250786" sldId="383"/>
            <ac:picMk id="19" creationId="{DD004FAE-A3A5-C41C-A677-7B6FA6D499ED}"/>
          </ac:picMkLst>
        </pc:picChg>
        <pc:picChg chg="add mod">
          <ac:chgData name="Ορέστης Αντωνίου" userId="aa65568b-29c0-48f4-92ec-07a3c5292fa9" providerId="ADAL" clId="{1504D534-8ABE-4B6F-9EC1-DE962F098164}" dt="2023-02-26T14:15:02.994" v="19571"/>
          <ac:picMkLst>
            <pc:docMk/>
            <pc:sldMk cId="500250786" sldId="383"/>
            <ac:picMk id="21" creationId="{B2FE55CA-327F-B465-A635-7A08714FF920}"/>
          </ac:picMkLst>
        </pc:picChg>
        <pc:picChg chg="del">
          <ac:chgData name="Ορέστης Αντωνίου" userId="aa65568b-29c0-48f4-92ec-07a3c5292fa9" providerId="ADAL" clId="{1504D534-8ABE-4B6F-9EC1-DE962F098164}" dt="2023-02-26T14:12:54.776" v="19518" actId="21"/>
          <ac:picMkLst>
            <pc:docMk/>
            <pc:sldMk cId="500250786" sldId="383"/>
            <ac:picMk id="33" creationId="{877BDD90-5013-590D-D1E7-581138A77500}"/>
          </ac:picMkLst>
        </pc:picChg>
      </pc:sldChg>
      <pc:sldChg chg="addSp delSp modSp add mod">
        <pc:chgData name="Ορέστης Αντωνίου" userId="aa65568b-29c0-48f4-92ec-07a3c5292fa9" providerId="ADAL" clId="{1504D534-8ABE-4B6F-9EC1-DE962F098164}" dt="2023-02-26T14:15:04.193" v="19572"/>
        <pc:sldMkLst>
          <pc:docMk/>
          <pc:sldMk cId="4156631387" sldId="384"/>
        </pc:sldMkLst>
        <pc:spChg chg="mod">
          <ac:chgData name="Ορέστης Αντωνίου" userId="aa65568b-29c0-48f4-92ec-07a3c5292fa9" providerId="ADAL" clId="{1504D534-8ABE-4B6F-9EC1-DE962F098164}" dt="2023-02-25T21:05:08.557" v="16094" actId="207"/>
          <ac:spMkLst>
            <pc:docMk/>
            <pc:sldMk cId="4156631387" sldId="384"/>
            <ac:spMk id="7" creationId="{DC3A0007-9947-0FF5-E65E-5AF58F8CEB14}"/>
          </ac:spMkLst>
        </pc:spChg>
        <pc:spChg chg="mod">
          <ac:chgData name="Ορέστης Αντωνίου" userId="aa65568b-29c0-48f4-92ec-07a3c5292fa9" providerId="ADAL" clId="{1504D534-8ABE-4B6F-9EC1-DE962F098164}" dt="2023-02-25T19:05:51.252" v="14154"/>
          <ac:spMkLst>
            <pc:docMk/>
            <pc:sldMk cId="4156631387" sldId="384"/>
            <ac:spMk id="9" creationId="{77B54DD7-48F6-8B9F-4737-D4544D804DA6}"/>
          </ac:spMkLst>
        </pc:spChg>
        <pc:spChg chg="add mod">
          <ac:chgData name="Ορέστης Αντωνίου" userId="aa65568b-29c0-48f4-92ec-07a3c5292fa9" providerId="ADAL" clId="{1504D534-8ABE-4B6F-9EC1-DE962F098164}" dt="2023-02-25T19:20:55.913" v="14322" actId="20577"/>
          <ac:spMkLst>
            <pc:docMk/>
            <pc:sldMk cId="4156631387" sldId="384"/>
            <ac:spMk id="11" creationId="{636007EE-766A-D98F-ABA4-E803869F9C48}"/>
          </ac:spMkLst>
        </pc:spChg>
        <pc:spChg chg="add del mod">
          <ac:chgData name="Ορέστης Αντωνίου" userId="aa65568b-29c0-48f4-92ec-07a3c5292fa9" providerId="ADAL" clId="{1504D534-8ABE-4B6F-9EC1-DE962F098164}" dt="2023-02-25T21:05:03.895" v="16093" actId="21"/>
          <ac:spMkLst>
            <pc:docMk/>
            <pc:sldMk cId="4156631387" sldId="384"/>
            <ac:spMk id="19" creationId="{1E8B405E-33CA-E39C-E742-6959B14722D9}"/>
          </ac:spMkLst>
        </pc:spChg>
        <pc:grpChg chg="add mod">
          <ac:chgData name="Ορέστης Αντωνίου" userId="aa65568b-29c0-48f4-92ec-07a3c5292fa9" providerId="ADAL" clId="{1504D534-8ABE-4B6F-9EC1-DE962F098164}" dt="2023-02-25T21:05:58.354" v="16123" actId="164"/>
          <ac:grpSpMkLst>
            <pc:docMk/>
            <pc:sldMk cId="4156631387" sldId="384"/>
            <ac:grpSpMk id="4" creationId="{3EBD1A52-7317-EB76-33AB-EB297A98B6ED}"/>
          </ac:grpSpMkLst>
        </pc:grpChg>
        <pc:grpChg chg="del mod">
          <ac:chgData name="Ορέστης Αντωνίου" userId="aa65568b-29c0-48f4-92ec-07a3c5292fa9" providerId="ADAL" clId="{1504D534-8ABE-4B6F-9EC1-DE962F098164}" dt="2023-02-25T21:03:58.464" v="16084" actId="21"/>
          <ac:grpSpMkLst>
            <pc:docMk/>
            <pc:sldMk cId="4156631387" sldId="384"/>
            <ac:grpSpMk id="8" creationId="{37CDDBD8-6323-7B27-072E-9257ACFDFA77}"/>
          </ac:grpSpMkLst>
        </pc:grpChg>
        <pc:grpChg chg="add mod">
          <ac:chgData name="Ορέστης Αντωνίου" userId="aa65568b-29c0-48f4-92ec-07a3c5292fa9" providerId="ADAL" clId="{1504D534-8ABE-4B6F-9EC1-DE962F098164}" dt="2023-02-25T21:05:58.354" v="16123" actId="164"/>
          <ac:grpSpMkLst>
            <pc:docMk/>
            <pc:sldMk cId="4156631387" sldId="384"/>
            <ac:grpSpMk id="21" creationId="{DD24C038-0FA9-4244-BBD1-54E9DD7FAC53}"/>
          </ac:grpSpMkLst>
        </pc:grpChg>
        <pc:picChg chg="del mod">
          <ac:chgData name="Ορέστης Αντωνίου" userId="aa65568b-29c0-48f4-92ec-07a3c5292fa9" providerId="ADAL" clId="{1504D534-8ABE-4B6F-9EC1-DE962F098164}" dt="2023-02-25T21:03:58.464" v="16084" actId="21"/>
          <ac:picMkLst>
            <pc:docMk/>
            <pc:sldMk cId="4156631387" sldId="384"/>
            <ac:picMk id="10" creationId="{11DFB296-1DBA-7C27-12BD-C479E086423F}"/>
          </ac:picMkLst>
        </pc:picChg>
        <pc:picChg chg="add mod">
          <ac:chgData name="Ορέστης Αντωνίου" userId="aa65568b-29c0-48f4-92ec-07a3c5292fa9" providerId="ADAL" clId="{1504D534-8ABE-4B6F-9EC1-DE962F098164}" dt="2023-02-25T21:05:58.354" v="16123" actId="164"/>
          <ac:picMkLst>
            <pc:docMk/>
            <pc:sldMk cId="4156631387" sldId="384"/>
            <ac:picMk id="20" creationId="{FE527B61-9A28-98BC-6046-093F381EDE52}"/>
          </ac:picMkLst>
        </pc:picChg>
        <pc:picChg chg="add mod">
          <ac:chgData name="Ορέστης Αντωνίου" userId="aa65568b-29c0-48f4-92ec-07a3c5292fa9" providerId="ADAL" clId="{1504D534-8ABE-4B6F-9EC1-DE962F098164}" dt="2023-02-26T14:15:04.193" v="19572"/>
          <ac:picMkLst>
            <pc:docMk/>
            <pc:sldMk cId="4156631387" sldId="384"/>
            <ac:picMk id="22" creationId="{6478D660-4F04-194E-575B-0C3944AFB8F9}"/>
          </ac:picMkLst>
        </pc:picChg>
        <pc:picChg chg="del">
          <ac:chgData name="Ορέστης Αντωνίου" userId="aa65568b-29c0-48f4-92ec-07a3c5292fa9" providerId="ADAL" clId="{1504D534-8ABE-4B6F-9EC1-DE962F098164}" dt="2023-02-26T14:12:57.924" v="19519" actId="21"/>
          <ac:picMkLst>
            <pc:docMk/>
            <pc:sldMk cId="4156631387" sldId="384"/>
            <ac:picMk id="33" creationId="{877BDD90-5013-590D-D1E7-581138A77500}"/>
          </ac:picMkLst>
        </pc:picChg>
      </pc:sldChg>
      <pc:sldChg chg="addSp delSp modSp add mod">
        <pc:chgData name="Ορέστης Αντωνίου" userId="aa65568b-29c0-48f4-92ec-07a3c5292fa9" providerId="ADAL" clId="{1504D534-8ABE-4B6F-9EC1-DE962F098164}" dt="2023-02-26T14:15:05.295" v="19573"/>
        <pc:sldMkLst>
          <pc:docMk/>
          <pc:sldMk cId="1908465301" sldId="385"/>
        </pc:sldMkLst>
        <pc:spChg chg="add del mod ord">
          <ac:chgData name="Ορέστης Αντωνίου" userId="aa65568b-29c0-48f4-92ec-07a3c5292fa9" providerId="ADAL" clId="{1504D534-8ABE-4B6F-9EC1-DE962F098164}" dt="2023-02-25T21:12:22.734" v="16183" actId="21"/>
          <ac:spMkLst>
            <pc:docMk/>
            <pc:sldMk cId="1908465301" sldId="385"/>
            <ac:spMk id="8" creationId="{6CF83FC4-39FF-FFBA-2724-1292CBF8299C}"/>
          </ac:spMkLst>
        </pc:spChg>
        <pc:spChg chg="mod">
          <ac:chgData name="Ορέστης Αντωνίου" userId="aa65568b-29c0-48f4-92ec-07a3c5292fa9" providerId="ADAL" clId="{1504D534-8ABE-4B6F-9EC1-DE962F098164}" dt="2023-02-25T21:12:10.364" v="16148" actId="164"/>
          <ac:spMkLst>
            <pc:docMk/>
            <pc:sldMk cId="1908465301" sldId="385"/>
            <ac:spMk id="11" creationId="{3FFF327D-4E95-DB9B-D255-013D4EF9B6F0}"/>
          </ac:spMkLst>
        </pc:spChg>
        <pc:spChg chg="mod">
          <ac:chgData name="Ορέστης Αντωνίου" userId="aa65568b-29c0-48f4-92ec-07a3c5292fa9" providerId="ADAL" clId="{1504D534-8ABE-4B6F-9EC1-DE962F098164}" dt="2023-02-25T21:12:10.364" v="16148" actId="164"/>
          <ac:spMkLst>
            <pc:docMk/>
            <pc:sldMk cId="1908465301" sldId="385"/>
            <ac:spMk id="18" creationId="{B2ABE139-28C1-95EB-CD77-E177E1512962}"/>
          </ac:spMkLst>
        </pc:spChg>
        <pc:spChg chg="add del mod">
          <ac:chgData name="Ορέστης Αντωνίου" userId="aa65568b-29c0-48f4-92ec-07a3c5292fa9" providerId="ADAL" clId="{1504D534-8ABE-4B6F-9EC1-DE962F098164}" dt="2023-02-25T19:11:58.998" v="14223"/>
          <ac:spMkLst>
            <pc:docMk/>
            <pc:sldMk cId="1908465301" sldId="385"/>
            <ac:spMk id="20" creationId="{B4B1FE56-F1DE-F2E6-8042-6F79608A14A3}"/>
          </ac:spMkLst>
        </pc:spChg>
        <pc:spChg chg="add del mod topLvl">
          <ac:chgData name="Ορέστης Αντωνίου" userId="aa65568b-29c0-48f4-92ec-07a3c5292fa9" providerId="ADAL" clId="{1504D534-8ABE-4B6F-9EC1-DE962F098164}" dt="2023-02-25T21:12:10.364" v="16148" actId="164"/>
          <ac:spMkLst>
            <pc:docMk/>
            <pc:sldMk cId="1908465301" sldId="385"/>
            <ac:spMk id="22" creationId="{159009C5-B4B5-8523-1AC2-55097B973F34}"/>
          </ac:spMkLst>
        </pc:spChg>
        <pc:spChg chg="mod topLvl">
          <ac:chgData name="Ορέστης Αντωνίου" userId="aa65568b-29c0-48f4-92ec-07a3c5292fa9" providerId="ADAL" clId="{1504D534-8ABE-4B6F-9EC1-DE962F098164}" dt="2023-02-25T21:12:10.364" v="16148" actId="164"/>
          <ac:spMkLst>
            <pc:docMk/>
            <pc:sldMk cId="1908465301" sldId="385"/>
            <ac:spMk id="23" creationId="{661F6735-821B-466D-F8BD-604F9E871A21}"/>
          </ac:spMkLst>
        </pc:spChg>
        <pc:spChg chg="mod topLvl">
          <ac:chgData name="Ορέστης Αντωνίου" userId="aa65568b-29c0-48f4-92ec-07a3c5292fa9" providerId="ADAL" clId="{1504D534-8ABE-4B6F-9EC1-DE962F098164}" dt="2023-02-25T21:12:10.364" v="16148" actId="164"/>
          <ac:spMkLst>
            <pc:docMk/>
            <pc:sldMk cId="1908465301" sldId="385"/>
            <ac:spMk id="24" creationId="{E82634B2-EECB-9864-C3D3-6103D26A95E4}"/>
          </ac:spMkLst>
        </pc:spChg>
        <pc:spChg chg="add mod">
          <ac:chgData name="Ορέστης Αντωνίου" userId="aa65568b-29c0-48f4-92ec-07a3c5292fa9" providerId="ADAL" clId="{1504D534-8ABE-4B6F-9EC1-DE962F098164}" dt="2023-02-25T19:20:49.934" v="14320" actId="20577"/>
          <ac:spMkLst>
            <pc:docMk/>
            <pc:sldMk cId="1908465301" sldId="385"/>
            <ac:spMk id="27" creationId="{8CD4CE1A-9ACC-AF79-8654-50DB35012B50}"/>
          </ac:spMkLst>
        </pc:spChg>
        <pc:spChg chg="add del mod">
          <ac:chgData name="Ορέστης Αντωνίου" userId="aa65568b-29c0-48f4-92ec-07a3c5292fa9" providerId="ADAL" clId="{1504D534-8ABE-4B6F-9EC1-DE962F098164}" dt="2023-02-25T21:12:23.924" v="16186" actId="164"/>
          <ac:spMkLst>
            <pc:docMk/>
            <pc:sldMk cId="1908465301" sldId="385"/>
            <ac:spMk id="29" creationId="{CAFB5778-CC2D-215F-6681-EAD43674FFAD}"/>
          </ac:spMkLst>
        </pc:spChg>
        <pc:grpChg chg="add del mod">
          <ac:chgData name="Ορέστης Αντωνίου" userId="aa65568b-29c0-48f4-92ec-07a3c5292fa9" providerId="ADAL" clId="{1504D534-8ABE-4B6F-9EC1-DE962F098164}" dt="2023-02-25T21:07:00.035" v="16124" actId="21"/>
          <ac:grpSpMkLst>
            <pc:docMk/>
            <pc:sldMk cId="1908465301" sldId="385"/>
            <ac:grpSpMk id="4" creationId="{59DFFFA3-FAE6-FA69-8A71-87E64504AF7D}"/>
          </ac:grpSpMkLst>
        </pc:grpChg>
        <pc:grpChg chg="add mod">
          <ac:chgData name="Ορέστης Αντωνίου" userId="aa65568b-29c0-48f4-92ec-07a3c5292fa9" providerId="ADAL" clId="{1504D534-8ABE-4B6F-9EC1-DE962F098164}" dt="2023-02-25T21:12:22.734" v="16183" actId="21"/>
          <ac:grpSpMkLst>
            <pc:docMk/>
            <pc:sldMk cId="1908465301" sldId="385"/>
            <ac:grpSpMk id="9" creationId="{2A7DEF9D-2A7C-DFEC-8F2D-8AA9A2EDAD27}"/>
          </ac:grpSpMkLst>
        </pc:grpChg>
        <pc:grpChg chg="mod">
          <ac:chgData name="Ορέστης Αντωνίου" userId="aa65568b-29c0-48f4-92ec-07a3c5292fa9" providerId="ADAL" clId="{1504D534-8ABE-4B6F-9EC1-DE962F098164}" dt="2023-02-25T19:11:09.425" v="14218" actId="1076"/>
          <ac:grpSpMkLst>
            <pc:docMk/>
            <pc:sldMk cId="1908465301" sldId="385"/>
            <ac:grpSpMk id="16" creationId="{996FFCE4-7C4C-9A95-C616-49B3D82D9BDE}"/>
          </ac:grpSpMkLst>
        </pc:grpChg>
        <pc:grpChg chg="add del mod">
          <ac:chgData name="Ορέστης Αντωνίου" userId="aa65568b-29c0-48f4-92ec-07a3c5292fa9" providerId="ADAL" clId="{1504D534-8ABE-4B6F-9EC1-DE962F098164}" dt="2023-02-25T21:12:22.734" v="16183" actId="21"/>
          <ac:grpSpMkLst>
            <pc:docMk/>
            <pc:sldMk cId="1908465301" sldId="385"/>
            <ac:grpSpMk id="19" creationId="{B35EB0CA-E9CC-285A-6C5F-CA90215E3618}"/>
          </ac:grpSpMkLst>
        </pc:grpChg>
        <pc:grpChg chg="add del mod">
          <ac:chgData name="Ορέστης Αντωνίου" userId="aa65568b-29c0-48f4-92ec-07a3c5292fa9" providerId="ADAL" clId="{1504D534-8ABE-4B6F-9EC1-DE962F098164}" dt="2023-02-25T19:12:50.545" v="14229" actId="165"/>
          <ac:grpSpMkLst>
            <pc:docMk/>
            <pc:sldMk cId="1908465301" sldId="385"/>
            <ac:grpSpMk id="21" creationId="{036BDC80-DB42-A958-7A4A-EFEB6EB679FD}"/>
          </ac:grpSpMkLst>
        </pc:grpChg>
        <pc:grpChg chg="add mod">
          <ac:chgData name="Ορέστης Αντωνίου" userId="aa65568b-29c0-48f4-92ec-07a3c5292fa9" providerId="ADAL" clId="{1504D534-8ABE-4B6F-9EC1-DE962F098164}" dt="2023-02-25T21:12:10.364" v="16148" actId="164"/>
          <ac:grpSpMkLst>
            <pc:docMk/>
            <pc:sldMk cId="1908465301" sldId="385"/>
            <ac:grpSpMk id="25" creationId="{A78D2E23-A64E-80DD-016D-37AB146961AE}"/>
          </ac:grpSpMkLst>
        </pc:grpChg>
        <pc:grpChg chg="add mod">
          <ac:chgData name="Ορέστης Αντωνίου" userId="aa65568b-29c0-48f4-92ec-07a3c5292fa9" providerId="ADAL" clId="{1504D534-8ABE-4B6F-9EC1-DE962F098164}" dt="2023-02-25T21:12:24.561" v="16187" actId="164"/>
          <ac:grpSpMkLst>
            <pc:docMk/>
            <pc:sldMk cId="1908465301" sldId="385"/>
            <ac:grpSpMk id="26" creationId="{5625DA13-BA83-248E-F30F-4861C74D4965}"/>
          </ac:grpSpMkLst>
        </pc:grpChg>
        <pc:grpChg chg="add mod">
          <ac:chgData name="Ορέστης Αντωνίου" userId="aa65568b-29c0-48f4-92ec-07a3c5292fa9" providerId="ADAL" clId="{1504D534-8ABE-4B6F-9EC1-DE962F098164}" dt="2023-02-25T21:12:24.561" v="16187" actId="164"/>
          <ac:grpSpMkLst>
            <pc:docMk/>
            <pc:sldMk cId="1908465301" sldId="385"/>
            <ac:grpSpMk id="30" creationId="{C5FDDEC1-E5F6-5946-F97A-E5E715802D15}"/>
          </ac:grpSpMkLst>
        </pc:grpChg>
        <pc:grpChg chg="add mod">
          <ac:chgData name="Ορέστης Αντωνίου" userId="aa65568b-29c0-48f4-92ec-07a3c5292fa9" providerId="ADAL" clId="{1504D534-8ABE-4B6F-9EC1-DE962F098164}" dt="2023-02-25T21:12:24.561" v="16187" actId="164"/>
          <ac:grpSpMkLst>
            <pc:docMk/>
            <pc:sldMk cId="1908465301" sldId="385"/>
            <ac:grpSpMk id="31" creationId="{36067DD4-65E5-A706-EAD3-59C99BBF771E}"/>
          </ac:grpSpMkLst>
        </pc:grpChg>
        <pc:picChg chg="del mod">
          <ac:chgData name="Ορέστης Αντωνίου" userId="aa65568b-29c0-48f4-92ec-07a3c5292fa9" providerId="ADAL" clId="{1504D534-8ABE-4B6F-9EC1-DE962F098164}" dt="2023-02-25T21:07:00.035" v="16124" actId="21"/>
          <ac:picMkLst>
            <pc:docMk/>
            <pc:sldMk cId="1908465301" sldId="385"/>
            <ac:picMk id="7" creationId="{F8D8B3AC-EB22-2EB5-435C-5FDC526D5B0E}"/>
          </ac:picMkLst>
        </pc:picChg>
        <pc:picChg chg="mod">
          <ac:chgData name="Ορέστης Αντωνίου" userId="aa65568b-29c0-48f4-92ec-07a3c5292fa9" providerId="ADAL" clId="{1504D534-8ABE-4B6F-9EC1-DE962F098164}" dt="2023-02-25T21:12:10.364" v="16148" actId="164"/>
          <ac:picMkLst>
            <pc:docMk/>
            <pc:sldMk cId="1908465301" sldId="385"/>
            <ac:picMk id="10" creationId="{258C2D23-4B82-1594-1F61-84473F45DAE2}"/>
          </ac:picMkLst>
        </pc:picChg>
        <pc:picChg chg="add del mod">
          <ac:chgData name="Ορέστης Αντωνίου" userId="aa65568b-29c0-48f4-92ec-07a3c5292fa9" providerId="ADAL" clId="{1504D534-8ABE-4B6F-9EC1-DE962F098164}" dt="2023-02-25T21:12:23.924" v="16186" actId="164"/>
          <ac:picMkLst>
            <pc:docMk/>
            <pc:sldMk cId="1908465301" sldId="385"/>
            <ac:picMk id="28" creationId="{C18A3F87-349E-6720-3573-9169EC09442F}"/>
          </ac:picMkLst>
        </pc:picChg>
        <pc:picChg chg="add mod">
          <ac:chgData name="Ορέστης Αντωνίου" userId="aa65568b-29c0-48f4-92ec-07a3c5292fa9" providerId="ADAL" clId="{1504D534-8ABE-4B6F-9EC1-DE962F098164}" dt="2023-02-26T14:15:05.295" v="19573"/>
          <ac:picMkLst>
            <pc:docMk/>
            <pc:sldMk cId="1908465301" sldId="385"/>
            <ac:picMk id="32" creationId="{D66B8C64-9204-781B-AA05-D70E1A83030B}"/>
          </ac:picMkLst>
        </pc:picChg>
        <pc:picChg chg="del">
          <ac:chgData name="Ορέστης Αντωνίου" userId="aa65568b-29c0-48f4-92ec-07a3c5292fa9" providerId="ADAL" clId="{1504D534-8ABE-4B6F-9EC1-DE962F098164}" dt="2023-02-26T14:13:00.199" v="19520" actId="21"/>
          <ac:picMkLst>
            <pc:docMk/>
            <pc:sldMk cId="1908465301" sldId="385"/>
            <ac:picMk id="33" creationId="{877BDD90-5013-590D-D1E7-581138A77500}"/>
          </ac:picMkLst>
        </pc:picChg>
      </pc:sldChg>
      <pc:sldChg chg="addSp delSp modSp add mod">
        <pc:chgData name="Ορέστης Αντωνίου" userId="aa65568b-29c0-48f4-92ec-07a3c5292fa9" providerId="ADAL" clId="{1504D534-8ABE-4B6F-9EC1-DE962F098164}" dt="2023-02-26T14:15:06.611" v="19574"/>
        <pc:sldMkLst>
          <pc:docMk/>
          <pc:sldMk cId="2871406217" sldId="386"/>
        </pc:sldMkLst>
        <pc:spChg chg="mod">
          <ac:chgData name="Ορέστης Αντωνίου" userId="aa65568b-29c0-48f4-92ec-07a3c5292fa9" providerId="ADAL" clId="{1504D534-8ABE-4B6F-9EC1-DE962F098164}" dt="2023-02-25T19:18:20.233" v="14293"/>
          <ac:spMkLst>
            <pc:docMk/>
            <pc:sldMk cId="2871406217" sldId="386"/>
            <ac:spMk id="8" creationId="{4EE14FEF-ECC8-C7D4-B490-7C83D464520D}"/>
          </ac:spMkLst>
        </pc:spChg>
        <pc:spChg chg="mod">
          <ac:chgData name="Ορέστης Αντωνίου" userId="aa65568b-29c0-48f4-92ec-07a3c5292fa9" providerId="ADAL" clId="{1504D534-8ABE-4B6F-9EC1-DE962F098164}" dt="2023-02-25T19:18:20.233" v="14293"/>
          <ac:spMkLst>
            <pc:docMk/>
            <pc:sldMk cId="2871406217" sldId="386"/>
            <ac:spMk id="9" creationId="{E0258697-7803-EF52-ED12-24D5F2065135}"/>
          </ac:spMkLst>
        </pc:spChg>
        <pc:spChg chg="mod">
          <ac:chgData name="Ορέστης Αντωνίου" userId="aa65568b-29c0-48f4-92ec-07a3c5292fa9" providerId="ADAL" clId="{1504D534-8ABE-4B6F-9EC1-DE962F098164}" dt="2023-02-25T19:18:20.233" v="14293"/>
          <ac:spMkLst>
            <pc:docMk/>
            <pc:sldMk cId="2871406217" sldId="386"/>
            <ac:spMk id="10" creationId="{5CAA0DD8-E771-BCA7-CD21-250C3C7D2747}"/>
          </ac:spMkLst>
        </pc:spChg>
        <pc:spChg chg="mod">
          <ac:chgData name="Ορέστης Αντωνίου" userId="aa65568b-29c0-48f4-92ec-07a3c5292fa9" providerId="ADAL" clId="{1504D534-8ABE-4B6F-9EC1-DE962F098164}" dt="2023-02-25T19:18:20.233" v="14293"/>
          <ac:spMkLst>
            <pc:docMk/>
            <pc:sldMk cId="2871406217" sldId="386"/>
            <ac:spMk id="11" creationId="{422A9FEE-2E7A-73B2-2675-E02B4CECE93C}"/>
          </ac:spMkLst>
        </pc:spChg>
        <pc:spChg chg="mod">
          <ac:chgData name="Ορέστης Αντωνίου" userId="aa65568b-29c0-48f4-92ec-07a3c5292fa9" providerId="ADAL" clId="{1504D534-8ABE-4B6F-9EC1-DE962F098164}" dt="2023-02-25T19:18:20.233" v="14293"/>
          <ac:spMkLst>
            <pc:docMk/>
            <pc:sldMk cId="2871406217" sldId="386"/>
            <ac:spMk id="18" creationId="{B11245AD-AE7A-C28D-48E3-301C6E4EB873}"/>
          </ac:spMkLst>
        </pc:spChg>
        <pc:spChg chg="mod">
          <ac:chgData name="Ορέστης Αντωνίου" userId="aa65568b-29c0-48f4-92ec-07a3c5292fa9" providerId="ADAL" clId="{1504D534-8ABE-4B6F-9EC1-DE962F098164}" dt="2023-02-25T19:18:20.233" v="14293"/>
          <ac:spMkLst>
            <pc:docMk/>
            <pc:sldMk cId="2871406217" sldId="386"/>
            <ac:spMk id="19" creationId="{081389FE-4554-08EB-4B40-9C707943BCC8}"/>
          </ac:spMkLst>
        </pc:spChg>
        <pc:spChg chg="add mod">
          <ac:chgData name="Ορέστης Αντωνίου" userId="aa65568b-29c0-48f4-92ec-07a3c5292fa9" providerId="ADAL" clId="{1504D534-8ABE-4B6F-9EC1-DE962F098164}" dt="2023-02-25T19:20:43.002" v="14318" actId="164"/>
          <ac:spMkLst>
            <pc:docMk/>
            <pc:sldMk cId="2871406217" sldId="386"/>
            <ac:spMk id="22" creationId="{EBD98582-5C79-A6C2-F42D-93CC928A05DF}"/>
          </ac:spMkLst>
        </pc:spChg>
        <pc:spChg chg="add mod">
          <ac:chgData name="Ορέστης Αντωνίου" userId="aa65568b-29c0-48f4-92ec-07a3c5292fa9" providerId="ADAL" clId="{1504D534-8ABE-4B6F-9EC1-DE962F098164}" dt="2023-02-25T20:44:21.814" v="15823" actId="207"/>
          <ac:spMkLst>
            <pc:docMk/>
            <pc:sldMk cId="2871406217" sldId="386"/>
            <ac:spMk id="23" creationId="{E600F051-AC8A-68AF-25DA-5E84DC6A3882}"/>
          </ac:spMkLst>
        </pc:spChg>
        <pc:spChg chg="add mod">
          <ac:chgData name="Ορέστης Αντωνίου" userId="aa65568b-29c0-48f4-92ec-07a3c5292fa9" providerId="ADAL" clId="{1504D534-8ABE-4B6F-9EC1-DE962F098164}" dt="2023-02-25T19:21:22.844" v="14324"/>
          <ac:spMkLst>
            <pc:docMk/>
            <pc:sldMk cId="2871406217" sldId="386"/>
            <ac:spMk id="25" creationId="{91EF47F9-0B7A-F8B0-8CDE-B4E7C0D82F1C}"/>
          </ac:spMkLst>
        </pc:spChg>
        <pc:grpChg chg="add del mod">
          <ac:chgData name="Ορέστης Αντωνίου" userId="aa65568b-29c0-48f4-92ec-07a3c5292fa9" providerId="ADAL" clId="{1504D534-8ABE-4B6F-9EC1-DE962F098164}" dt="2023-02-25T19:18:22.887" v="14294"/>
          <ac:grpSpMkLst>
            <pc:docMk/>
            <pc:sldMk cId="2871406217" sldId="386"/>
            <ac:grpSpMk id="4" creationId="{6D9FF504-F555-1A75-4EDA-689079901019}"/>
          </ac:grpSpMkLst>
        </pc:grpChg>
        <pc:grpChg chg="mod">
          <ac:chgData name="Ορέστης Αντωνίου" userId="aa65568b-29c0-48f4-92ec-07a3c5292fa9" providerId="ADAL" clId="{1504D534-8ABE-4B6F-9EC1-DE962F098164}" dt="2023-02-25T19:18:20.233" v="14293"/>
          <ac:grpSpMkLst>
            <pc:docMk/>
            <pc:sldMk cId="2871406217" sldId="386"/>
            <ac:grpSpMk id="7" creationId="{4309794D-EA6E-E30D-0A53-1485DA817D19}"/>
          </ac:grpSpMkLst>
        </pc:grpChg>
        <pc:grpChg chg="add mod">
          <ac:chgData name="Ορέστης Αντωνίου" userId="aa65568b-29c0-48f4-92ec-07a3c5292fa9" providerId="ADAL" clId="{1504D534-8ABE-4B6F-9EC1-DE962F098164}" dt="2023-02-25T19:20:43.002" v="14318" actId="164"/>
          <ac:grpSpMkLst>
            <pc:docMk/>
            <pc:sldMk cId="2871406217" sldId="386"/>
            <ac:grpSpMk id="24" creationId="{F354E6ED-392A-9DA2-E283-2EA8B224B6F0}"/>
          </ac:grpSpMkLst>
        </pc:grpChg>
        <pc:picChg chg="add mod">
          <ac:chgData name="Ορέστης Αντωνίου" userId="aa65568b-29c0-48f4-92ec-07a3c5292fa9" providerId="ADAL" clId="{1504D534-8ABE-4B6F-9EC1-DE962F098164}" dt="2023-02-25T19:20:43.002" v="14318" actId="164"/>
          <ac:picMkLst>
            <pc:docMk/>
            <pc:sldMk cId="2871406217" sldId="386"/>
            <ac:picMk id="20" creationId="{4EC88EB2-AA27-2804-0AEE-B2E40187D3F7}"/>
          </ac:picMkLst>
        </pc:picChg>
        <pc:picChg chg="add mod">
          <ac:chgData name="Ορέστης Αντωνίου" userId="aa65568b-29c0-48f4-92ec-07a3c5292fa9" providerId="ADAL" clId="{1504D534-8ABE-4B6F-9EC1-DE962F098164}" dt="2023-02-25T19:20:43.002" v="14318" actId="164"/>
          <ac:picMkLst>
            <pc:docMk/>
            <pc:sldMk cId="2871406217" sldId="386"/>
            <ac:picMk id="21" creationId="{B74CAB21-A956-1479-CF8C-8768D6DEAA3B}"/>
          </ac:picMkLst>
        </pc:picChg>
        <pc:picChg chg="add mod">
          <ac:chgData name="Ορέστης Αντωνίου" userId="aa65568b-29c0-48f4-92ec-07a3c5292fa9" providerId="ADAL" clId="{1504D534-8ABE-4B6F-9EC1-DE962F098164}" dt="2023-02-26T14:15:06.611" v="19574"/>
          <ac:picMkLst>
            <pc:docMk/>
            <pc:sldMk cId="2871406217" sldId="386"/>
            <ac:picMk id="26" creationId="{7B1EAD41-3BB8-3DA9-FBFC-6A57A3E6E522}"/>
          </ac:picMkLst>
        </pc:picChg>
        <pc:picChg chg="del">
          <ac:chgData name="Ορέστης Αντωνίου" userId="aa65568b-29c0-48f4-92ec-07a3c5292fa9" providerId="ADAL" clId="{1504D534-8ABE-4B6F-9EC1-DE962F098164}" dt="2023-02-26T14:13:02.123" v="19521" actId="21"/>
          <ac:picMkLst>
            <pc:docMk/>
            <pc:sldMk cId="2871406217" sldId="386"/>
            <ac:picMk id="33" creationId="{877BDD90-5013-590D-D1E7-581138A77500}"/>
          </ac:picMkLst>
        </pc:picChg>
      </pc:sldChg>
      <pc:sldChg chg="addSp delSp modSp add mod">
        <pc:chgData name="Ορέστης Αντωνίου" userId="aa65568b-29c0-48f4-92ec-07a3c5292fa9" providerId="ADAL" clId="{1504D534-8ABE-4B6F-9EC1-DE962F098164}" dt="2023-02-26T14:15:07.764" v="19575"/>
        <pc:sldMkLst>
          <pc:docMk/>
          <pc:sldMk cId="1042689456" sldId="387"/>
        </pc:sldMkLst>
        <pc:spChg chg="del mod">
          <ac:chgData name="Ορέστης Αντωνίου" userId="aa65568b-29c0-48f4-92ec-07a3c5292fa9" providerId="ADAL" clId="{1504D534-8ABE-4B6F-9EC1-DE962F098164}" dt="2023-02-25T19:25:32.821" v="14428" actId="21"/>
          <ac:spMkLst>
            <pc:docMk/>
            <pc:sldMk cId="1042689456" sldId="387"/>
            <ac:spMk id="7" creationId="{26BEC24F-8783-B35D-125C-B58EF11A36AC}"/>
          </ac:spMkLst>
        </pc:spChg>
        <pc:spChg chg="mod">
          <ac:chgData name="Ορέστης Αντωνίου" userId="aa65568b-29c0-48f4-92ec-07a3c5292fa9" providerId="ADAL" clId="{1504D534-8ABE-4B6F-9EC1-DE962F098164}" dt="2023-02-25T20:44:37.081" v="15824" actId="20577"/>
          <ac:spMkLst>
            <pc:docMk/>
            <pc:sldMk cId="1042689456" sldId="387"/>
            <ac:spMk id="8" creationId="{E36BB429-297D-9A38-CD66-37F5CAD784BE}"/>
          </ac:spMkLst>
        </pc:spChg>
        <pc:spChg chg="mod">
          <ac:chgData name="Ορέστης Αντωνίου" userId="aa65568b-29c0-48f4-92ec-07a3c5292fa9" providerId="ADAL" clId="{1504D534-8ABE-4B6F-9EC1-DE962F098164}" dt="2023-02-25T19:25:07.811" v="14416" actId="20577"/>
          <ac:spMkLst>
            <pc:docMk/>
            <pc:sldMk cId="1042689456" sldId="387"/>
            <ac:spMk id="9" creationId="{0571D692-66F1-D001-600D-F1715330B7F9}"/>
          </ac:spMkLst>
        </pc:spChg>
        <pc:spChg chg="add mod">
          <ac:chgData name="Ορέστης Αντωνίου" userId="aa65568b-29c0-48f4-92ec-07a3c5292fa9" providerId="ADAL" clId="{1504D534-8ABE-4B6F-9EC1-DE962F098164}" dt="2023-02-25T19:26:49.363" v="14476" actId="20577"/>
          <ac:spMkLst>
            <pc:docMk/>
            <pc:sldMk cId="1042689456" sldId="387"/>
            <ac:spMk id="20" creationId="{440FC398-F3B6-6425-6E3F-3DD4EA498963}"/>
          </ac:spMkLst>
        </pc:spChg>
        <pc:grpChg chg="add mod">
          <ac:chgData name="Ορέστης Αντωνίου" userId="aa65568b-29c0-48f4-92ec-07a3c5292fa9" providerId="ADAL" clId="{1504D534-8ABE-4B6F-9EC1-DE962F098164}" dt="2023-02-25T19:25:48.585" v="14473" actId="14100"/>
          <ac:grpSpMkLst>
            <pc:docMk/>
            <pc:sldMk cId="1042689456" sldId="387"/>
            <ac:grpSpMk id="4" creationId="{878CE821-506E-F543-E0EE-54F4C2D4E9DA}"/>
          </ac:grpSpMkLst>
        </pc:grpChg>
        <pc:picChg chg="mod">
          <ac:chgData name="Ορέστης Αντωνίου" userId="aa65568b-29c0-48f4-92ec-07a3c5292fa9" providerId="ADAL" clId="{1504D534-8ABE-4B6F-9EC1-DE962F098164}" dt="2023-02-25T19:22:48.048" v="14325"/>
          <ac:picMkLst>
            <pc:docMk/>
            <pc:sldMk cId="1042689456" sldId="387"/>
            <ac:picMk id="10" creationId="{14F3EA45-96E4-314F-3566-CE07AA9D73B5}"/>
          </ac:picMkLst>
        </pc:picChg>
        <pc:picChg chg="mod">
          <ac:chgData name="Ορέστης Αντωνίου" userId="aa65568b-29c0-48f4-92ec-07a3c5292fa9" providerId="ADAL" clId="{1504D534-8ABE-4B6F-9EC1-DE962F098164}" dt="2023-02-25T19:22:48.048" v="14325"/>
          <ac:picMkLst>
            <pc:docMk/>
            <pc:sldMk cId="1042689456" sldId="387"/>
            <ac:picMk id="11" creationId="{EDCC486E-EA97-3178-0193-0B87B8C64A67}"/>
          </ac:picMkLst>
        </pc:picChg>
        <pc:picChg chg="mod">
          <ac:chgData name="Ορέστης Αντωνίου" userId="aa65568b-29c0-48f4-92ec-07a3c5292fa9" providerId="ADAL" clId="{1504D534-8ABE-4B6F-9EC1-DE962F098164}" dt="2023-02-25T19:22:48.048" v="14325"/>
          <ac:picMkLst>
            <pc:docMk/>
            <pc:sldMk cId="1042689456" sldId="387"/>
            <ac:picMk id="18" creationId="{C92125A3-2C18-A2BC-8C27-145DABF30FB0}"/>
          </ac:picMkLst>
        </pc:picChg>
        <pc:picChg chg="mod">
          <ac:chgData name="Ορέστης Αντωνίου" userId="aa65568b-29c0-48f4-92ec-07a3c5292fa9" providerId="ADAL" clId="{1504D534-8ABE-4B6F-9EC1-DE962F098164}" dt="2023-02-25T19:22:48.048" v="14325"/>
          <ac:picMkLst>
            <pc:docMk/>
            <pc:sldMk cId="1042689456" sldId="387"/>
            <ac:picMk id="19" creationId="{DE27ACD8-3D9D-EA93-A7F7-F4D2CBF220A9}"/>
          </ac:picMkLst>
        </pc:picChg>
        <pc:picChg chg="add mod">
          <ac:chgData name="Ορέστης Αντωνίου" userId="aa65568b-29c0-48f4-92ec-07a3c5292fa9" providerId="ADAL" clId="{1504D534-8ABE-4B6F-9EC1-DE962F098164}" dt="2023-02-26T14:15:07.764" v="19575"/>
          <ac:picMkLst>
            <pc:docMk/>
            <pc:sldMk cId="1042689456" sldId="387"/>
            <ac:picMk id="21" creationId="{555880DE-5CB3-3E84-3A59-5B118E2DBCDB}"/>
          </ac:picMkLst>
        </pc:picChg>
        <pc:picChg chg="del">
          <ac:chgData name="Ορέστης Αντωνίου" userId="aa65568b-29c0-48f4-92ec-07a3c5292fa9" providerId="ADAL" clId="{1504D534-8ABE-4B6F-9EC1-DE962F098164}" dt="2023-02-26T14:13:03.769" v="19522" actId="21"/>
          <ac:picMkLst>
            <pc:docMk/>
            <pc:sldMk cId="1042689456" sldId="387"/>
            <ac:picMk id="33" creationId="{877BDD90-5013-590D-D1E7-581138A77500}"/>
          </ac:picMkLst>
        </pc:picChg>
      </pc:sldChg>
      <pc:sldChg chg="addSp delSp modSp add mod">
        <pc:chgData name="Ορέστης Αντωνίου" userId="aa65568b-29c0-48f4-92ec-07a3c5292fa9" providerId="ADAL" clId="{1504D534-8ABE-4B6F-9EC1-DE962F098164}" dt="2023-02-26T14:15:10.457" v="19577"/>
        <pc:sldMkLst>
          <pc:docMk/>
          <pc:sldMk cId="2683393334" sldId="388"/>
        </pc:sldMkLst>
        <pc:spChg chg="add mod">
          <ac:chgData name="Ορέστης Αντωνίου" userId="aa65568b-29c0-48f4-92ec-07a3c5292fa9" providerId="ADAL" clId="{1504D534-8ABE-4B6F-9EC1-DE962F098164}" dt="2023-02-25T19:50:01.660" v="14706" actId="20577"/>
          <ac:spMkLst>
            <pc:docMk/>
            <pc:sldMk cId="2683393334" sldId="388"/>
            <ac:spMk id="4" creationId="{C3AD8BE5-492D-35AB-C535-CA0D60FF7B44}"/>
          </ac:spMkLst>
        </pc:spChg>
        <pc:spChg chg="add del mod">
          <ac:chgData name="Ορέστης Αντωνίου" userId="aa65568b-29c0-48f4-92ec-07a3c5292fa9" providerId="ADAL" clId="{1504D534-8ABE-4B6F-9EC1-DE962F098164}" dt="2023-02-25T19:50:19.387" v="14708"/>
          <ac:spMkLst>
            <pc:docMk/>
            <pc:sldMk cId="2683393334" sldId="388"/>
            <ac:spMk id="7" creationId="{6947696E-1362-B7F7-F46F-3A08253182DE}"/>
          </ac:spMkLst>
        </pc:spChg>
        <pc:spChg chg="add mod">
          <ac:chgData name="Ορέστης Αντωνίου" userId="aa65568b-29c0-48f4-92ec-07a3c5292fa9" providerId="ADAL" clId="{1504D534-8ABE-4B6F-9EC1-DE962F098164}" dt="2023-02-25T19:54:09.042" v="14850" actId="164"/>
          <ac:spMkLst>
            <pc:docMk/>
            <pc:sldMk cId="2683393334" sldId="388"/>
            <ac:spMk id="8" creationId="{2B74CBCD-0F63-4B57-561D-652A264EF532}"/>
          </ac:spMkLst>
        </pc:spChg>
        <pc:grpChg chg="add mod">
          <ac:chgData name="Ορέστης Αντωνίου" userId="aa65568b-29c0-48f4-92ec-07a3c5292fa9" providerId="ADAL" clId="{1504D534-8ABE-4B6F-9EC1-DE962F098164}" dt="2023-02-25T19:54:09.042" v="14850" actId="164"/>
          <ac:grpSpMkLst>
            <pc:docMk/>
            <pc:sldMk cId="2683393334" sldId="388"/>
            <ac:grpSpMk id="10" creationId="{19359756-2804-1425-7C91-56E0B1CCF5A9}"/>
          </ac:grpSpMkLst>
        </pc:grpChg>
        <pc:picChg chg="add mod">
          <ac:chgData name="Ορέστης Αντωνίου" userId="aa65568b-29c0-48f4-92ec-07a3c5292fa9" providerId="ADAL" clId="{1504D534-8ABE-4B6F-9EC1-DE962F098164}" dt="2023-02-25T19:54:09.042" v="14850" actId="164"/>
          <ac:picMkLst>
            <pc:docMk/>
            <pc:sldMk cId="2683393334" sldId="388"/>
            <ac:picMk id="9" creationId="{517AEB2C-BD42-40FC-3CD6-D5412DFC1E81}"/>
          </ac:picMkLst>
        </pc:picChg>
        <pc:picChg chg="add mod">
          <ac:chgData name="Ορέστης Αντωνίου" userId="aa65568b-29c0-48f4-92ec-07a3c5292fa9" providerId="ADAL" clId="{1504D534-8ABE-4B6F-9EC1-DE962F098164}" dt="2023-02-26T14:15:10.457" v="19577"/>
          <ac:picMkLst>
            <pc:docMk/>
            <pc:sldMk cId="2683393334" sldId="388"/>
            <ac:picMk id="11" creationId="{BFB194BB-CE96-603E-5321-32F82571F2C8}"/>
          </ac:picMkLst>
        </pc:picChg>
        <pc:picChg chg="del">
          <ac:chgData name="Ορέστης Αντωνίου" userId="aa65568b-29c0-48f4-92ec-07a3c5292fa9" providerId="ADAL" clId="{1504D534-8ABE-4B6F-9EC1-DE962F098164}" dt="2023-02-26T14:13:08.101" v="19524" actId="21"/>
          <ac:picMkLst>
            <pc:docMk/>
            <pc:sldMk cId="2683393334" sldId="388"/>
            <ac:picMk id="33" creationId="{877BDD90-5013-590D-D1E7-581138A77500}"/>
          </ac:picMkLst>
        </pc:picChg>
      </pc:sldChg>
      <pc:sldChg chg="addSp delSp modSp add mod">
        <pc:chgData name="Ορέστης Αντωνίου" userId="aa65568b-29c0-48f4-92ec-07a3c5292fa9" providerId="ADAL" clId="{1504D534-8ABE-4B6F-9EC1-DE962F098164}" dt="2023-02-26T14:15:11.569" v="19578"/>
        <pc:sldMkLst>
          <pc:docMk/>
          <pc:sldMk cId="2353140951" sldId="389"/>
        </pc:sldMkLst>
        <pc:spChg chg="add mod">
          <ac:chgData name="Ορέστης Αντωνίου" userId="aa65568b-29c0-48f4-92ec-07a3c5292fa9" providerId="ADAL" clId="{1504D534-8ABE-4B6F-9EC1-DE962F098164}" dt="2023-02-25T19:55:02.531" v="14856" actId="20577"/>
          <ac:spMkLst>
            <pc:docMk/>
            <pc:sldMk cId="2353140951" sldId="389"/>
            <ac:spMk id="4" creationId="{008C358C-E80C-92A5-8CAE-50C7826875CC}"/>
          </ac:spMkLst>
        </pc:spChg>
        <pc:spChg chg="mod topLvl">
          <ac:chgData name="Ορέστης Αντωνίου" userId="aa65568b-29c0-48f4-92ec-07a3c5292fa9" providerId="ADAL" clId="{1504D534-8ABE-4B6F-9EC1-DE962F098164}" dt="2023-02-25T20:00:33.560" v="14989" actId="14100"/>
          <ac:spMkLst>
            <pc:docMk/>
            <pc:sldMk cId="2353140951" sldId="389"/>
            <ac:spMk id="8" creationId="{19C7A3E3-C407-C163-924E-8C1994763530}"/>
          </ac:spMkLst>
        </pc:spChg>
        <pc:spChg chg="mod topLvl">
          <ac:chgData name="Ορέστης Αντωνίου" userId="aa65568b-29c0-48f4-92ec-07a3c5292fa9" providerId="ADAL" clId="{1504D534-8ABE-4B6F-9EC1-DE962F098164}" dt="2023-02-25T19:59:52.252" v="14984" actId="20577"/>
          <ac:spMkLst>
            <pc:docMk/>
            <pc:sldMk cId="2353140951" sldId="389"/>
            <ac:spMk id="9" creationId="{CF8DAABA-E701-EC64-CBA4-569E582F5A21}"/>
          </ac:spMkLst>
        </pc:spChg>
        <pc:spChg chg="mod topLvl">
          <ac:chgData name="Ορέστης Αντωνίου" userId="aa65568b-29c0-48f4-92ec-07a3c5292fa9" providerId="ADAL" clId="{1504D534-8ABE-4B6F-9EC1-DE962F098164}" dt="2023-02-25T19:59:33.534" v="14980" actId="1076"/>
          <ac:spMkLst>
            <pc:docMk/>
            <pc:sldMk cId="2353140951" sldId="389"/>
            <ac:spMk id="11" creationId="{592D2573-D2DB-8E0D-1B0E-8A615D8FD564}"/>
          </ac:spMkLst>
        </pc:spChg>
        <pc:grpChg chg="add del mod">
          <ac:chgData name="Ορέστης Αντωνίου" userId="aa65568b-29c0-48f4-92ec-07a3c5292fa9" providerId="ADAL" clId="{1504D534-8ABE-4B6F-9EC1-DE962F098164}" dt="2023-02-25T19:55:49.601" v="14905" actId="165"/>
          <ac:grpSpMkLst>
            <pc:docMk/>
            <pc:sldMk cId="2353140951" sldId="389"/>
            <ac:grpSpMk id="7" creationId="{3068E95B-62AB-EC89-58FB-EB70FA3AA092}"/>
          </ac:grpSpMkLst>
        </pc:grpChg>
        <pc:grpChg chg="add mod">
          <ac:chgData name="Ορέστης Αντωνίου" userId="aa65568b-29c0-48f4-92ec-07a3c5292fa9" providerId="ADAL" clId="{1504D534-8ABE-4B6F-9EC1-DE962F098164}" dt="2023-02-25T20:00:10.582" v="14985" actId="164"/>
          <ac:grpSpMkLst>
            <pc:docMk/>
            <pc:sldMk cId="2353140951" sldId="389"/>
            <ac:grpSpMk id="20" creationId="{5CE3D5D3-1174-6962-AFEF-7F0005E13AD3}"/>
          </ac:grpSpMkLst>
        </pc:grpChg>
        <pc:grpChg chg="add mod">
          <ac:chgData name="Ορέστης Αντωνίου" userId="aa65568b-29c0-48f4-92ec-07a3c5292fa9" providerId="ADAL" clId="{1504D534-8ABE-4B6F-9EC1-DE962F098164}" dt="2023-02-25T20:00:41.766" v="15007" actId="1036"/>
          <ac:grpSpMkLst>
            <pc:docMk/>
            <pc:sldMk cId="2353140951" sldId="389"/>
            <ac:grpSpMk id="21" creationId="{760719E7-FA81-FA9E-018B-9E9AAC6A370C}"/>
          </ac:grpSpMkLst>
        </pc:grpChg>
        <pc:picChg chg="mod topLvl">
          <ac:chgData name="Ορέστης Αντωνίου" userId="aa65568b-29c0-48f4-92ec-07a3c5292fa9" providerId="ADAL" clId="{1504D534-8ABE-4B6F-9EC1-DE962F098164}" dt="2023-02-25T19:59:19.331" v="14978" actId="1076"/>
          <ac:picMkLst>
            <pc:docMk/>
            <pc:sldMk cId="2353140951" sldId="389"/>
            <ac:picMk id="10" creationId="{06A92178-3CE3-6E11-F7B7-1AA862A8FB84}"/>
          </ac:picMkLst>
        </pc:picChg>
        <pc:picChg chg="mod topLvl">
          <ac:chgData name="Ορέστης Αντωνίου" userId="aa65568b-29c0-48f4-92ec-07a3c5292fa9" providerId="ADAL" clId="{1504D534-8ABE-4B6F-9EC1-DE962F098164}" dt="2023-02-25T19:59:28.907" v="14979" actId="1076"/>
          <ac:picMkLst>
            <pc:docMk/>
            <pc:sldMk cId="2353140951" sldId="389"/>
            <ac:picMk id="18" creationId="{8455F122-1000-A796-4DAE-7F5A1E96A7B2}"/>
          </ac:picMkLst>
        </pc:picChg>
        <pc:picChg chg="mod topLvl">
          <ac:chgData name="Ορέστης Αντωνίου" userId="aa65568b-29c0-48f4-92ec-07a3c5292fa9" providerId="ADAL" clId="{1504D534-8ABE-4B6F-9EC1-DE962F098164}" dt="2023-02-25T19:58:40.648" v="14967" actId="1035"/>
          <ac:picMkLst>
            <pc:docMk/>
            <pc:sldMk cId="2353140951" sldId="389"/>
            <ac:picMk id="19" creationId="{DA362763-E28F-1E42-FFE2-42DA9552CD10}"/>
          </ac:picMkLst>
        </pc:picChg>
        <pc:picChg chg="add mod">
          <ac:chgData name="Ορέστης Αντωνίου" userId="aa65568b-29c0-48f4-92ec-07a3c5292fa9" providerId="ADAL" clId="{1504D534-8ABE-4B6F-9EC1-DE962F098164}" dt="2023-02-26T14:15:11.569" v="19578"/>
          <ac:picMkLst>
            <pc:docMk/>
            <pc:sldMk cId="2353140951" sldId="389"/>
            <ac:picMk id="22" creationId="{1F867A65-E2E9-AB71-2F22-832198CC25C9}"/>
          </ac:picMkLst>
        </pc:picChg>
        <pc:picChg chg="del mod">
          <ac:chgData name="Ορέστης Αντωνίου" userId="aa65568b-29c0-48f4-92ec-07a3c5292fa9" providerId="ADAL" clId="{1504D534-8ABE-4B6F-9EC1-DE962F098164}" dt="2023-02-26T14:13:10.119" v="19525" actId="21"/>
          <ac:picMkLst>
            <pc:docMk/>
            <pc:sldMk cId="2353140951" sldId="389"/>
            <ac:picMk id="33" creationId="{877BDD90-5013-590D-D1E7-581138A77500}"/>
          </ac:picMkLst>
        </pc:picChg>
      </pc:sldChg>
      <pc:sldChg chg="addSp delSp modSp add mod ord">
        <pc:chgData name="Ορέστης Αντωνίου" userId="aa65568b-29c0-48f4-92ec-07a3c5292fa9" providerId="ADAL" clId="{1504D534-8ABE-4B6F-9EC1-DE962F098164}" dt="2023-02-26T14:15:09.001" v="19576"/>
        <pc:sldMkLst>
          <pc:docMk/>
          <pc:sldMk cId="2259877508" sldId="390"/>
        </pc:sldMkLst>
        <pc:spChg chg="add mod">
          <ac:chgData name="Ορέστης Αντωνίου" userId="aa65568b-29c0-48f4-92ec-07a3c5292fa9" providerId="ADAL" clId="{1504D534-8ABE-4B6F-9EC1-DE962F098164}" dt="2023-02-25T21:21:51.828" v="16259" actId="20577"/>
          <ac:spMkLst>
            <pc:docMk/>
            <pc:sldMk cId="2259877508" sldId="390"/>
            <ac:spMk id="4" creationId="{E4514440-67F0-F1BA-DFAB-2FE0BFE3D63C}"/>
          </ac:spMkLst>
        </pc:spChg>
        <pc:spChg chg="add mod">
          <ac:chgData name="Ορέστης Αντωνίου" userId="aa65568b-29c0-48f4-92ec-07a3c5292fa9" providerId="ADAL" clId="{1504D534-8ABE-4B6F-9EC1-DE962F098164}" dt="2023-02-25T19:36:23.256" v="14649" actId="20577"/>
          <ac:spMkLst>
            <pc:docMk/>
            <pc:sldMk cId="2259877508" sldId="390"/>
            <ac:spMk id="10" creationId="{CA93D17D-4370-9062-F435-0ECB39858A8D}"/>
          </ac:spMkLst>
        </pc:spChg>
        <pc:grpChg chg="add mod">
          <ac:chgData name="Ορέστης Αντωνίου" userId="aa65568b-29c0-48f4-92ec-07a3c5292fa9" providerId="ADAL" clId="{1504D534-8ABE-4B6F-9EC1-DE962F098164}" dt="2023-02-25T19:27:59.167" v="14481" actId="1076"/>
          <ac:grpSpMkLst>
            <pc:docMk/>
            <pc:sldMk cId="2259877508" sldId="390"/>
            <ac:grpSpMk id="9" creationId="{6B540E50-99A2-34E1-B73E-AF9149E5D55B}"/>
          </ac:grpSpMkLst>
        </pc:grpChg>
        <pc:picChg chg="add mod">
          <ac:chgData name="Ορέστης Αντωνίου" userId="aa65568b-29c0-48f4-92ec-07a3c5292fa9" providerId="ADAL" clId="{1504D534-8ABE-4B6F-9EC1-DE962F098164}" dt="2023-02-25T19:27:54.157" v="14480" actId="164"/>
          <ac:picMkLst>
            <pc:docMk/>
            <pc:sldMk cId="2259877508" sldId="390"/>
            <ac:picMk id="7" creationId="{9C2C30B0-601A-3DA9-B501-932092A0F301}"/>
          </ac:picMkLst>
        </pc:picChg>
        <pc:picChg chg="add mod">
          <ac:chgData name="Ορέστης Αντωνίου" userId="aa65568b-29c0-48f4-92ec-07a3c5292fa9" providerId="ADAL" clId="{1504D534-8ABE-4B6F-9EC1-DE962F098164}" dt="2023-02-25T21:20:52.994" v="16219" actId="1035"/>
          <ac:picMkLst>
            <pc:docMk/>
            <pc:sldMk cId="2259877508" sldId="390"/>
            <ac:picMk id="8" creationId="{4F97ADE0-B492-7EBC-B68F-73227C35E819}"/>
          </ac:picMkLst>
        </pc:picChg>
        <pc:picChg chg="add mod">
          <ac:chgData name="Ορέστης Αντωνίου" userId="aa65568b-29c0-48f4-92ec-07a3c5292fa9" providerId="ADAL" clId="{1504D534-8ABE-4B6F-9EC1-DE962F098164}" dt="2023-02-26T14:15:09.001" v="19576"/>
          <ac:picMkLst>
            <pc:docMk/>
            <pc:sldMk cId="2259877508" sldId="390"/>
            <ac:picMk id="11" creationId="{41FC868E-7AA0-DC89-54EC-94FCABFFAE85}"/>
          </ac:picMkLst>
        </pc:picChg>
        <pc:picChg chg="del">
          <ac:chgData name="Ορέστης Αντωνίου" userId="aa65568b-29c0-48f4-92ec-07a3c5292fa9" providerId="ADAL" clId="{1504D534-8ABE-4B6F-9EC1-DE962F098164}" dt="2023-02-26T14:13:05.801" v="19523" actId="21"/>
          <ac:picMkLst>
            <pc:docMk/>
            <pc:sldMk cId="2259877508" sldId="390"/>
            <ac:picMk id="33" creationId="{877BDD90-5013-590D-D1E7-581138A77500}"/>
          </ac:picMkLst>
        </pc:picChg>
      </pc:sldChg>
      <pc:sldChg chg="addSp delSp modSp add mod">
        <pc:chgData name="Ορέστης Αντωνίου" userId="aa65568b-29c0-48f4-92ec-07a3c5292fa9" providerId="ADAL" clId="{1504D534-8ABE-4B6F-9EC1-DE962F098164}" dt="2023-02-26T14:15:12.700" v="19579"/>
        <pc:sldMkLst>
          <pc:docMk/>
          <pc:sldMk cId="3932761799" sldId="391"/>
        </pc:sldMkLst>
        <pc:spChg chg="add mod">
          <ac:chgData name="Ορέστης Αντωνίου" userId="aa65568b-29c0-48f4-92ec-07a3c5292fa9" providerId="ADAL" clId="{1504D534-8ABE-4B6F-9EC1-DE962F098164}" dt="2023-02-25T20:01:02.452" v="15011" actId="20577"/>
          <ac:spMkLst>
            <pc:docMk/>
            <pc:sldMk cId="3932761799" sldId="391"/>
            <ac:spMk id="4" creationId="{F6C32B97-05C1-94BA-09F5-3645A79FE1B0}"/>
          </ac:spMkLst>
        </pc:spChg>
        <pc:spChg chg="add mod">
          <ac:chgData name="Ορέστης Αντωνίου" userId="aa65568b-29c0-48f4-92ec-07a3c5292fa9" providerId="ADAL" clId="{1504D534-8ABE-4B6F-9EC1-DE962F098164}" dt="2023-02-25T20:06:46.058" v="15163" actId="164"/>
          <ac:spMkLst>
            <pc:docMk/>
            <pc:sldMk cId="3932761799" sldId="391"/>
            <ac:spMk id="7" creationId="{B01D37F1-A165-DE3C-1358-98E9B57C92A7}"/>
          </ac:spMkLst>
        </pc:spChg>
        <pc:spChg chg="add mod">
          <ac:chgData name="Ορέστης Αντωνίου" userId="aa65568b-29c0-48f4-92ec-07a3c5292fa9" providerId="ADAL" clId="{1504D534-8ABE-4B6F-9EC1-DE962F098164}" dt="2023-02-25T20:06:46.058" v="15163" actId="164"/>
          <ac:spMkLst>
            <pc:docMk/>
            <pc:sldMk cId="3932761799" sldId="391"/>
            <ac:spMk id="8" creationId="{B8B912EF-5959-3599-8846-408CC236AF9A}"/>
          </ac:spMkLst>
        </pc:spChg>
        <pc:spChg chg="add mod">
          <ac:chgData name="Ορέστης Αντωνίου" userId="aa65568b-29c0-48f4-92ec-07a3c5292fa9" providerId="ADAL" clId="{1504D534-8ABE-4B6F-9EC1-DE962F098164}" dt="2023-02-25T20:06:46.058" v="15163" actId="164"/>
          <ac:spMkLst>
            <pc:docMk/>
            <pc:sldMk cId="3932761799" sldId="391"/>
            <ac:spMk id="9" creationId="{73B83B08-2638-2AEA-54F5-92FA4AE7E3B8}"/>
          </ac:spMkLst>
        </pc:spChg>
        <pc:spChg chg="add mod">
          <ac:chgData name="Ορέστης Αντωνίου" userId="aa65568b-29c0-48f4-92ec-07a3c5292fa9" providerId="ADAL" clId="{1504D534-8ABE-4B6F-9EC1-DE962F098164}" dt="2023-02-25T20:06:46.058" v="15163" actId="164"/>
          <ac:spMkLst>
            <pc:docMk/>
            <pc:sldMk cId="3932761799" sldId="391"/>
            <ac:spMk id="10" creationId="{2E4988C7-56D3-7A73-AFED-4AEB6585558C}"/>
          </ac:spMkLst>
        </pc:spChg>
        <pc:grpChg chg="add mod">
          <ac:chgData name="Ορέστης Αντωνίου" userId="aa65568b-29c0-48f4-92ec-07a3c5292fa9" providerId="ADAL" clId="{1504D534-8ABE-4B6F-9EC1-DE962F098164}" dt="2023-02-25T20:06:50.158" v="15171" actId="1038"/>
          <ac:grpSpMkLst>
            <pc:docMk/>
            <pc:sldMk cId="3932761799" sldId="391"/>
            <ac:grpSpMk id="20" creationId="{B87388FF-F846-F499-616A-631D69189763}"/>
          </ac:grpSpMkLst>
        </pc:grpChg>
        <pc:picChg chg="add mod">
          <ac:chgData name="Ορέστης Αντωνίου" userId="aa65568b-29c0-48f4-92ec-07a3c5292fa9" providerId="ADAL" clId="{1504D534-8ABE-4B6F-9EC1-DE962F098164}" dt="2023-02-25T20:06:46.058" v="15163" actId="164"/>
          <ac:picMkLst>
            <pc:docMk/>
            <pc:sldMk cId="3932761799" sldId="391"/>
            <ac:picMk id="11" creationId="{886F5E8A-F5C3-DA6C-F42C-542DDAEADACB}"/>
          </ac:picMkLst>
        </pc:picChg>
        <pc:picChg chg="add mod">
          <ac:chgData name="Ορέστης Αντωνίου" userId="aa65568b-29c0-48f4-92ec-07a3c5292fa9" providerId="ADAL" clId="{1504D534-8ABE-4B6F-9EC1-DE962F098164}" dt="2023-02-25T20:06:46.058" v="15163" actId="164"/>
          <ac:picMkLst>
            <pc:docMk/>
            <pc:sldMk cId="3932761799" sldId="391"/>
            <ac:picMk id="18" creationId="{08590986-52B6-54E8-901C-20061D3F0004}"/>
          </ac:picMkLst>
        </pc:picChg>
        <pc:picChg chg="add mod">
          <ac:chgData name="Ορέστης Αντωνίου" userId="aa65568b-29c0-48f4-92ec-07a3c5292fa9" providerId="ADAL" clId="{1504D534-8ABE-4B6F-9EC1-DE962F098164}" dt="2023-02-25T20:06:46.058" v="15163" actId="164"/>
          <ac:picMkLst>
            <pc:docMk/>
            <pc:sldMk cId="3932761799" sldId="391"/>
            <ac:picMk id="19" creationId="{84BDC0F3-90E4-8431-EF43-8EC0C4E458CE}"/>
          </ac:picMkLst>
        </pc:picChg>
        <pc:picChg chg="add mod">
          <ac:chgData name="Ορέστης Αντωνίου" userId="aa65568b-29c0-48f4-92ec-07a3c5292fa9" providerId="ADAL" clId="{1504D534-8ABE-4B6F-9EC1-DE962F098164}" dt="2023-02-26T14:15:12.700" v="19579"/>
          <ac:picMkLst>
            <pc:docMk/>
            <pc:sldMk cId="3932761799" sldId="391"/>
            <ac:picMk id="21" creationId="{4D71EE00-F08F-3320-C7EB-70F937C4F416}"/>
          </ac:picMkLst>
        </pc:picChg>
        <pc:picChg chg="del">
          <ac:chgData name="Ορέστης Αντωνίου" userId="aa65568b-29c0-48f4-92ec-07a3c5292fa9" providerId="ADAL" clId="{1504D534-8ABE-4B6F-9EC1-DE962F098164}" dt="2023-02-26T14:13:11.611" v="19526" actId="21"/>
          <ac:picMkLst>
            <pc:docMk/>
            <pc:sldMk cId="3932761799" sldId="391"/>
            <ac:picMk id="33" creationId="{877BDD90-5013-590D-D1E7-581138A77500}"/>
          </ac:picMkLst>
        </pc:picChg>
      </pc:sldChg>
      <pc:sldChg chg="addSp delSp modSp add mod">
        <pc:chgData name="Ορέστης Αντωνίου" userId="aa65568b-29c0-48f4-92ec-07a3c5292fa9" providerId="ADAL" clId="{1504D534-8ABE-4B6F-9EC1-DE962F098164}" dt="2023-02-26T14:15:13.782" v="19580"/>
        <pc:sldMkLst>
          <pc:docMk/>
          <pc:sldMk cId="1512350907" sldId="392"/>
        </pc:sldMkLst>
        <pc:spChg chg="add mod">
          <ac:chgData name="Ορέστης Αντωνίου" userId="aa65568b-29c0-48f4-92ec-07a3c5292fa9" providerId="ADAL" clId="{1504D534-8ABE-4B6F-9EC1-DE962F098164}" dt="2023-02-25T20:08:06.540" v="15189" actId="20577"/>
          <ac:spMkLst>
            <pc:docMk/>
            <pc:sldMk cId="1512350907" sldId="392"/>
            <ac:spMk id="4" creationId="{DD10D3D8-5A11-412E-5362-234743CC807A}"/>
          </ac:spMkLst>
        </pc:spChg>
        <pc:spChg chg="add mod">
          <ac:chgData name="Ορέστης Αντωνίου" userId="aa65568b-29c0-48f4-92ec-07a3c5292fa9" providerId="ADAL" clId="{1504D534-8ABE-4B6F-9EC1-DE962F098164}" dt="2023-02-25T20:10:19.954" v="15257" actId="164"/>
          <ac:spMkLst>
            <pc:docMk/>
            <pc:sldMk cId="1512350907" sldId="392"/>
            <ac:spMk id="7" creationId="{A5270AFC-D02A-0997-57F6-6BDE1CC5DF06}"/>
          </ac:spMkLst>
        </pc:spChg>
        <pc:spChg chg="add mod">
          <ac:chgData name="Ορέστης Αντωνίου" userId="aa65568b-29c0-48f4-92ec-07a3c5292fa9" providerId="ADAL" clId="{1504D534-8ABE-4B6F-9EC1-DE962F098164}" dt="2023-02-25T20:10:35.949" v="15268" actId="113"/>
          <ac:spMkLst>
            <pc:docMk/>
            <pc:sldMk cId="1512350907" sldId="392"/>
            <ac:spMk id="8" creationId="{3839E80C-45A2-8FE6-61A7-9FDE7905E10B}"/>
          </ac:spMkLst>
        </pc:spChg>
        <pc:spChg chg="add mod">
          <ac:chgData name="Ορέστης Αντωνίου" userId="aa65568b-29c0-48f4-92ec-07a3c5292fa9" providerId="ADAL" clId="{1504D534-8ABE-4B6F-9EC1-DE962F098164}" dt="2023-02-25T20:10:51.050" v="15269" actId="20577"/>
          <ac:spMkLst>
            <pc:docMk/>
            <pc:sldMk cId="1512350907" sldId="392"/>
            <ac:spMk id="9" creationId="{50D59D2F-F96A-B93D-3049-20AD18065859}"/>
          </ac:spMkLst>
        </pc:spChg>
        <pc:spChg chg="add mod">
          <ac:chgData name="Ορέστης Αντωνίου" userId="aa65568b-29c0-48f4-92ec-07a3c5292fa9" providerId="ADAL" clId="{1504D534-8ABE-4B6F-9EC1-DE962F098164}" dt="2023-02-25T20:11:09.889" v="15285" actId="20577"/>
          <ac:spMkLst>
            <pc:docMk/>
            <pc:sldMk cId="1512350907" sldId="392"/>
            <ac:spMk id="11" creationId="{7CE955B5-9D75-CD19-75DF-8C7483788D48}"/>
          </ac:spMkLst>
        </pc:spChg>
        <pc:grpChg chg="add mod">
          <ac:chgData name="Ορέστης Αντωνίου" userId="aa65568b-29c0-48f4-92ec-07a3c5292fa9" providerId="ADAL" clId="{1504D534-8ABE-4B6F-9EC1-DE962F098164}" dt="2023-02-25T20:10:23.614" v="15267" actId="1036"/>
          <ac:grpSpMkLst>
            <pc:docMk/>
            <pc:sldMk cId="1512350907" sldId="392"/>
            <ac:grpSpMk id="19" creationId="{38ED6098-5D3B-F020-B33B-033CC8F490A8}"/>
          </ac:grpSpMkLst>
        </pc:grpChg>
        <pc:picChg chg="add mod">
          <ac:chgData name="Ορέστης Αντωνίου" userId="aa65568b-29c0-48f4-92ec-07a3c5292fa9" providerId="ADAL" clId="{1504D534-8ABE-4B6F-9EC1-DE962F098164}" dt="2023-02-25T20:10:19.954" v="15257" actId="164"/>
          <ac:picMkLst>
            <pc:docMk/>
            <pc:sldMk cId="1512350907" sldId="392"/>
            <ac:picMk id="10" creationId="{C141420B-FF9D-2951-443E-F6EE04BE42C8}"/>
          </ac:picMkLst>
        </pc:picChg>
        <pc:picChg chg="add del mod">
          <ac:chgData name="Ορέστης Αντωνίου" userId="aa65568b-29c0-48f4-92ec-07a3c5292fa9" providerId="ADAL" clId="{1504D534-8ABE-4B6F-9EC1-DE962F098164}" dt="2023-02-25T21:23:26.677" v="16260" actId="21"/>
          <ac:picMkLst>
            <pc:docMk/>
            <pc:sldMk cId="1512350907" sldId="392"/>
            <ac:picMk id="18" creationId="{90C11772-BE92-3E19-22A6-A1A3378D21A6}"/>
          </ac:picMkLst>
        </pc:picChg>
        <pc:picChg chg="add mod">
          <ac:chgData name="Ορέστης Αντωνίου" userId="aa65568b-29c0-48f4-92ec-07a3c5292fa9" providerId="ADAL" clId="{1504D534-8ABE-4B6F-9EC1-DE962F098164}" dt="2023-02-25T21:23:48.867" v="16264" actId="1076"/>
          <ac:picMkLst>
            <pc:docMk/>
            <pc:sldMk cId="1512350907" sldId="392"/>
            <ac:picMk id="20" creationId="{D769F8F7-C1B2-F9A4-47D7-25CD9203410B}"/>
          </ac:picMkLst>
        </pc:picChg>
        <pc:picChg chg="add mod">
          <ac:chgData name="Ορέστης Αντωνίου" userId="aa65568b-29c0-48f4-92ec-07a3c5292fa9" providerId="ADAL" clId="{1504D534-8ABE-4B6F-9EC1-DE962F098164}" dt="2023-02-26T14:15:13.782" v="19580"/>
          <ac:picMkLst>
            <pc:docMk/>
            <pc:sldMk cId="1512350907" sldId="392"/>
            <ac:picMk id="21" creationId="{315B9302-2874-CB1F-F242-904336F1B12C}"/>
          </ac:picMkLst>
        </pc:picChg>
        <pc:picChg chg="del">
          <ac:chgData name="Ορέστης Αντωνίου" userId="aa65568b-29c0-48f4-92ec-07a3c5292fa9" providerId="ADAL" clId="{1504D534-8ABE-4B6F-9EC1-DE962F098164}" dt="2023-02-26T14:13:13.165" v="19527" actId="21"/>
          <ac:picMkLst>
            <pc:docMk/>
            <pc:sldMk cId="1512350907" sldId="392"/>
            <ac:picMk id="33" creationId="{877BDD90-5013-590D-D1E7-581138A77500}"/>
          </ac:picMkLst>
        </pc:picChg>
      </pc:sldChg>
      <pc:sldChg chg="addSp delSp modSp add mod">
        <pc:chgData name="Ορέστης Αντωνίου" userId="aa65568b-29c0-48f4-92ec-07a3c5292fa9" providerId="ADAL" clId="{1504D534-8ABE-4B6F-9EC1-DE962F098164}" dt="2023-02-26T14:15:14.990" v="19581"/>
        <pc:sldMkLst>
          <pc:docMk/>
          <pc:sldMk cId="1985983033" sldId="393"/>
        </pc:sldMkLst>
        <pc:spChg chg="add del">
          <ac:chgData name="Ορέστης Αντωνίου" userId="aa65568b-29c0-48f4-92ec-07a3c5292fa9" providerId="ADAL" clId="{1504D534-8ABE-4B6F-9EC1-DE962F098164}" dt="2023-02-25T20:14:37.917" v="15330" actId="21"/>
          <ac:spMkLst>
            <pc:docMk/>
            <pc:sldMk cId="1985983033" sldId="393"/>
            <ac:spMk id="7" creationId="{216DBCD7-B08C-4842-AE72-5BA41A462AA2}"/>
          </ac:spMkLst>
        </pc:spChg>
        <pc:spChg chg="add mod">
          <ac:chgData name="Ορέστης Αντωνίου" userId="aa65568b-29c0-48f4-92ec-07a3c5292fa9" providerId="ADAL" clId="{1504D534-8ABE-4B6F-9EC1-DE962F098164}" dt="2023-02-25T20:22:07.469" v="15529" actId="20577"/>
          <ac:spMkLst>
            <pc:docMk/>
            <pc:sldMk cId="1985983033" sldId="393"/>
            <ac:spMk id="8" creationId="{E25970B4-3703-6B62-5D15-D30EE46DB155}"/>
          </ac:spMkLst>
        </pc:spChg>
        <pc:spChg chg="add mod">
          <ac:chgData name="Ορέστης Αντωνίου" userId="aa65568b-29c0-48f4-92ec-07a3c5292fa9" providerId="ADAL" clId="{1504D534-8ABE-4B6F-9EC1-DE962F098164}" dt="2023-02-25T20:20:49.111" v="15505" actId="164"/>
          <ac:spMkLst>
            <pc:docMk/>
            <pc:sldMk cId="1985983033" sldId="393"/>
            <ac:spMk id="9" creationId="{241224F4-E8F7-52B9-0C33-03168A110494}"/>
          </ac:spMkLst>
        </pc:spChg>
        <pc:spChg chg="add mod">
          <ac:chgData name="Ορέστης Αντωνίου" userId="aa65568b-29c0-48f4-92ec-07a3c5292fa9" providerId="ADAL" clId="{1504D534-8ABE-4B6F-9EC1-DE962F098164}" dt="2023-02-25T20:20:36.502" v="15504" actId="164"/>
          <ac:spMkLst>
            <pc:docMk/>
            <pc:sldMk cId="1985983033" sldId="393"/>
            <ac:spMk id="10" creationId="{3E2278A3-2BBE-81BE-A562-FC3E717F3A7C}"/>
          </ac:spMkLst>
        </pc:spChg>
        <pc:spChg chg="add mod">
          <ac:chgData name="Ορέστης Αντωνίου" userId="aa65568b-29c0-48f4-92ec-07a3c5292fa9" providerId="ADAL" clId="{1504D534-8ABE-4B6F-9EC1-DE962F098164}" dt="2023-02-25T21:26:14.285" v="16270" actId="20577"/>
          <ac:spMkLst>
            <pc:docMk/>
            <pc:sldMk cId="1985983033" sldId="393"/>
            <ac:spMk id="11" creationId="{7B8CAE91-B1E0-11E0-F3CE-A4A9F43550C9}"/>
          </ac:spMkLst>
        </pc:spChg>
        <pc:spChg chg="mod">
          <ac:chgData name="Ορέστης Αντωνίου" userId="aa65568b-29c0-48f4-92ec-07a3c5292fa9" providerId="ADAL" clId="{1504D534-8ABE-4B6F-9EC1-DE962F098164}" dt="2023-02-25T20:21:54.217" v="15520" actId="20577"/>
          <ac:spMkLst>
            <pc:docMk/>
            <pc:sldMk cId="1985983033" sldId="393"/>
            <ac:spMk id="17" creationId="{59B66833-5565-8D31-7B6F-B58801F33BDA}"/>
          </ac:spMkLst>
        </pc:spChg>
        <pc:grpChg chg="mod">
          <ac:chgData name="Ορέστης Αντωνίου" userId="aa65568b-29c0-48f4-92ec-07a3c5292fa9" providerId="ADAL" clId="{1504D534-8ABE-4B6F-9EC1-DE962F098164}" dt="2023-02-25T20:21:37.589" v="15516" actId="14100"/>
          <ac:grpSpMkLst>
            <pc:docMk/>
            <pc:sldMk cId="1985983033" sldId="393"/>
            <ac:grpSpMk id="15" creationId="{BF094AFB-D673-C8BB-A628-4238AAD593B0}"/>
          </ac:grpSpMkLst>
        </pc:grpChg>
        <pc:grpChg chg="add mod">
          <ac:chgData name="Ορέστης Αντωνίου" userId="aa65568b-29c0-48f4-92ec-07a3c5292fa9" providerId="ADAL" clId="{1504D534-8ABE-4B6F-9EC1-DE962F098164}" dt="2023-02-25T20:20:49.111" v="15505" actId="164"/>
          <ac:grpSpMkLst>
            <pc:docMk/>
            <pc:sldMk cId="1985983033" sldId="393"/>
            <ac:grpSpMk id="20" creationId="{80B76CC3-DFB0-D0D0-31E9-586193520887}"/>
          </ac:grpSpMkLst>
        </pc:grpChg>
        <pc:grpChg chg="add mod">
          <ac:chgData name="Ορέστης Αντωνίου" userId="aa65568b-29c0-48f4-92ec-07a3c5292fa9" providerId="ADAL" clId="{1504D534-8ABE-4B6F-9EC1-DE962F098164}" dt="2023-02-25T20:20:53.413" v="15510" actId="1038"/>
          <ac:grpSpMkLst>
            <pc:docMk/>
            <pc:sldMk cId="1985983033" sldId="393"/>
            <ac:grpSpMk id="21" creationId="{423371DB-4311-D338-AF64-698739F6F795}"/>
          </ac:grpSpMkLst>
        </pc:grpChg>
        <pc:picChg chg="add del mod">
          <ac:chgData name="Ορέστης Αντωνίου" userId="aa65568b-29c0-48f4-92ec-07a3c5292fa9" providerId="ADAL" clId="{1504D534-8ABE-4B6F-9EC1-DE962F098164}" dt="2023-02-25T21:25:53.456" v="16267" actId="21"/>
          <ac:picMkLst>
            <pc:docMk/>
            <pc:sldMk cId="1985983033" sldId="393"/>
            <ac:picMk id="18" creationId="{38AFE49B-8984-5F40-5498-0553E5B57AF1}"/>
          </ac:picMkLst>
        </pc:picChg>
        <pc:picChg chg="add mod">
          <ac:chgData name="Ορέστης Αντωνίου" userId="aa65568b-29c0-48f4-92ec-07a3c5292fa9" providerId="ADAL" clId="{1504D534-8ABE-4B6F-9EC1-DE962F098164}" dt="2023-02-25T20:20:36.502" v="15504" actId="164"/>
          <ac:picMkLst>
            <pc:docMk/>
            <pc:sldMk cId="1985983033" sldId="393"/>
            <ac:picMk id="19" creationId="{7B9D26CC-4A67-6221-B35B-11506824E12E}"/>
          </ac:picMkLst>
        </pc:picChg>
        <pc:picChg chg="add mod">
          <ac:chgData name="Ορέστης Αντωνίου" userId="aa65568b-29c0-48f4-92ec-07a3c5292fa9" providerId="ADAL" clId="{1504D534-8ABE-4B6F-9EC1-DE962F098164}" dt="2023-02-25T21:27:07.336" v="16274" actId="1076"/>
          <ac:picMkLst>
            <pc:docMk/>
            <pc:sldMk cId="1985983033" sldId="393"/>
            <ac:picMk id="22" creationId="{BAAB5D55-DE40-24A1-3F96-10264B4BDE3D}"/>
          </ac:picMkLst>
        </pc:picChg>
        <pc:picChg chg="add mod">
          <ac:chgData name="Ορέστης Αντωνίου" userId="aa65568b-29c0-48f4-92ec-07a3c5292fa9" providerId="ADAL" clId="{1504D534-8ABE-4B6F-9EC1-DE962F098164}" dt="2023-02-26T14:15:14.990" v="19581"/>
          <ac:picMkLst>
            <pc:docMk/>
            <pc:sldMk cId="1985983033" sldId="393"/>
            <ac:picMk id="23" creationId="{63B69AFB-1761-CCB7-5A56-0F0AB405F1D4}"/>
          </ac:picMkLst>
        </pc:picChg>
        <pc:picChg chg="del">
          <ac:chgData name="Ορέστης Αντωνίου" userId="aa65568b-29c0-48f4-92ec-07a3c5292fa9" providerId="ADAL" clId="{1504D534-8ABE-4B6F-9EC1-DE962F098164}" dt="2023-02-26T14:13:14.870" v="19528" actId="21"/>
          <ac:picMkLst>
            <pc:docMk/>
            <pc:sldMk cId="1985983033" sldId="393"/>
            <ac:picMk id="33" creationId="{877BDD90-5013-590D-D1E7-581138A77500}"/>
          </ac:picMkLst>
        </pc:picChg>
      </pc:sldChg>
      <pc:sldChg chg="addSp delSp modSp add mod">
        <pc:chgData name="Ορέστης Αντωνίου" userId="aa65568b-29c0-48f4-92ec-07a3c5292fa9" providerId="ADAL" clId="{1504D534-8ABE-4B6F-9EC1-DE962F098164}" dt="2023-02-26T14:15:17.311" v="19583"/>
        <pc:sldMkLst>
          <pc:docMk/>
          <pc:sldMk cId="3266766787" sldId="394"/>
        </pc:sldMkLst>
        <pc:spChg chg="del mod topLvl">
          <ac:chgData name="Ορέστης Αντωνίου" userId="aa65568b-29c0-48f4-92ec-07a3c5292fa9" providerId="ADAL" clId="{1504D534-8ABE-4B6F-9EC1-DE962F098164}" dt="2023-02-25T20:32:18.711" v="15651" actId="21"/>
          <ac:spMkLst>
            <pc:docMk/>
            <pc:sldMk cId="3266766787" sldId="394"/>
            <ac:spMk id="8" creationId="{39311E4B-4E50-84D4-BE02-A3ABFBA214D7}"/>
          </ac:spMkLst>
        </pc:spChg>
        <pc:spChg chg="mod topLvl">
          <ac:chgData name="Ορέστης Αντωνίου" userId="aa65568b-29c0-48f4-92ec-07a3c5292fa9" providerId="ADAL" clId="{1504D534-8ABE-4B6F-9EC1-DE962F098164}" dt="2023-02-25T20:39:40.105" v="15788" actId="14100"/>
          <ac:spMkLst>
            <pc:docMk/>
            <pc:sldMk cId="3266766787" sldId="394"/>
            <ac:spMk id="9" creationId="{F7102AA9-5BE8-BB01-50C7-77CD37D3EDB6}"/>
          </ac:spMkLst>
        </pc:spChg>
        <pc:spChg chg="mod">
          <ac:chgData name="Ορέστης Αντωνίου" userId="aa65568b-29c0-48f4-92ec-07a3c5292fa9" providerId="ADAL" clId="{1504D534-8ABE-4B6F-9EC1-DE962F098164}" dt="2023-02-25T20:32:06.543" v="15649" actId="165"/>
          <ac:spMkLst>
            <pc:docMk/>
            <pc:sldMk cId="3266766787" sldId="394"/>
            <ac:spMk id="10" creationId="{2CA60FFD-CB8B-B780-EC9F-6AC9CE125F47}"/>
          </ac:spMkLst>
        </pc:spChg>
        <pc:spChg chg="mod">
          <ac:chgData name="Ορέστης Αντωνίου" userId="aa65568b-29c0-48f4-92ec-07a3c5292fa9" providerId="ADAL" clId="{1504D534-8ABE-4B6F-9EC1-DE962F098164}" dt="2023-02-25T20:32:06.543" v="15649" actId="165"/>
          <ac:spMkLst>
            <pc:docMk/>
            <pc:sldMk cId="3266766787" sldId="394"/>
            <ac:spMk id="11" creationId="{10FDA9FD-07C4-1E72-07D4-E6513C6321D2}"/>
          </ac:spMkLst>
        </pc:spChg>
        <pc:spChg chg="mod">
          <ac:chgData name="Ορέστης Αντωνίου" userId="aa65568b-29c0-48f4-92ec-07a3c5292fa9" providerId="ADAL" clId="{1504D534-8ABE-4B6F-9EC1-DE962F098164}" dt="2023-02-25T20:33:15.650" v="15657" actId="313"/>
          <ac:spMkLst>
            <pc:docMk/>
            <pc:sldMk cId="3266766787" sldId="394"/>
            <ac:spMk id="17" creationId="{59B66833-5565-8D31-7B6F-B58801F33BDA}"/>
          </ac:spMkLst>
        </pc:spChg>
        <pc:spChg chg="mod">
          <ac:chgData name="Ορέστης Αντωνίου" userId="aa65568b-29c0-48f4-92ec-07a3c5292fa9" providerId="ADAL" clId="{1504D534-8ABE-4B6F-9EC1-DE962F098164}" dt="2023-02-25T20:32:06.543" v="15649" actId="165"/>
          <ac:spMkLst>
            <pc:docMk/>
            <pc:sldMk cId="3266766787" sldId="394"/>
            <ac:spMk id="18" creationId="{6AFCA3EB-BB01-07C4-ECEC-1FC3088187D2}"/>
          </ac:spMkLst>
        </pc:spChg>
        <pc:spChg chg="mod">
          <ac:chgData name="Ορέστης Αντωνίου" userId="aa65568b-29c0-48f4-92ec-07a3c5292fa9" providerId="ADAL" clId="{1504D534-8ABE-4B6F-9EC1-DE962F098164}" dt="2023-02-25T20:32:06.543" v="15649" actId="165"/>
          <ac:spMkLst>
            <pc:docMk/>
            <pc:sldMk cId="3266766787" sldId="394"/>
            <ac:spMk id="19" creationId="{FB7241B0-2E32-4CEE-66FB-B4D1F47BBC9F}"/>
          </ac:spMkLst>
        </pc:spChg>
        <pc:spChg chg="add mod">
          <ac:chgData name="Ορέστης Αντωνίου" userId="aa65568b-29c0-48f4-92ec-07a3c5292fa9" providerId="ADAL" clId="{1504D534-8ABE-4B6F-9EC1-DE962F098164}" dt="2023-02-25T20:39:54.368" v="15814" actId="1035"/>
          <ac:spMkLst>
            <pc:docMk/>
            <pc:sldMk cId="3266766787" sldId="394"/>
            <ac:spMk id="20" creationId="{10DB2517-EED7-B887-61D5-E0862A7D298E}"/>
          </ac:spMkLst>
        </pc:spChg>
        <pc:grpChg chg="add del mod">
          <ac:chgData name="Ορέστης Αντωνίου" userId="aa65568b-29c0-48f4-92ec-07a3c5292fa9" providerId="ADAL" clId="{1504D534-8ABE-4B6F-9EC1-DE962F098164}" dt="2023-02-25T20:32:06.543" v="15649" actId="165"/>
          <ac:grpSpMkLst>
            <pc:docMk/>
            <pc:sldMk cId="3266766787" sldId="394"/>
            <ac:grpSpMk id="4" creationId="{A0E3FEE0-C10F-1F7C-1DA8-800806E06B16}"/>
          </ac:grpSpMkLst>
        </pc:grpChg>
        <pc:grpChg chg="del mod topLvl">
          <ac:chgData name="Ορέστης Αντωνίου" userId="aa65568b-29c0-48f4-92ec-07a3c5292fa9" providerId="ADAL" clId="{1504D534-8ABE-4B6F-9EC1-DE962F098164}" dt="2023-02-25T20:33:55.132" v="15660" actId="21"/>
          <ac:grpSpMkLst>
            <pc:docMk/>
            <pc:sldMk cId="3266766787" sldId="394"/>
            <ac:grpSpMk id="7" creationId="{48402661-EEF6-C967-7912-FF6521F4A8EB}"/>
          </ac:grpSpMkLst>
        </pc:grpChg>
        <pc:grpChg chg="mod">
          <ac:chgData name="Ορέστης Αντωνίου" userId="aa65568b-29c0-48f4-92ec-07a3c5292fa9" providerId="ADAL" clId="{1504D534-8ABE-4B6F-9EC1-DE962F098164}" dt="2023-02-25T20:33:29.054" v="15658" actId="14100"/>
          <ac:grpSpMkLst>
            <pc:docMk/>
            <pc:sldMk cId="3266766787" sldId="394"/>
            <ac:grpSpMk id="15" creationId="{BF094AFB-D673-C8BB-A628-4238AAD593B0}"/>
          </ac:grpSpMkLst>
        </pc:grpChg>
        <pc:grpChg chg="add mod">
          <ac:chgData name="Ορέστης Αντωνίου" userId="aa65568b-29c0-48f4-92ec-07a3c5292fa9" providerId="ADAL" clId="{1504D534-8ABE-4B6F-9EC1-DE962F098164}" dt="2023-02-25T20:40:07.329" v="15820" actId="1035"/>
          <ac:grpSpMkLst>
            <pc:docMk/>
            <pc:sldMk cId="3266766787" sldId="394"/>
            <ac:grpSpMk id="21" creationId="{B95FFB67-8766-4F55-9E75-7CA9506F7CC6}"/>
          </ac:grpSpMkLst>
        </pc:grpChg>
        <pc:picChg chg="add mod">
          <ac:chgData name="Ορέστης Αντωνίου" userId="aa65568b-29c0-48f4-92ec-07a3c5292fa9" providerId="ADAL" clId="{1504D534-8ABE-4B6F-9EC1-DE962F098164}" dt="2023-02-26T14:15:17.311" v="19583"/>
          <ac:picMkLst>
            <pc:docMk/>
            <pc:sldMk cId="3266766787" sldId="394"/>
            <ac:picMk id="22" creationId="{91AC9838-44DF-456A-A224-A6D4ACB73A33}"/>
          </ac:picMkLst>
        </pc:picChg>
        <pc:picChg chg="del">
          <ac:chgData name="Ορέστης Αντωνίου" userId="aa65568b-29c0-48f4-92ec-07a3c5292fa9" providerId="ADAL" clId="{1504D534-8ABE-4B6F-9EC1-DE962F098164}" dt="2023-02-26T14:13:18.677" v="19530" actId="21"/>
          <ac:picMkLst>
            <pc:docMk/>
            <pc:sldMk cId="3266766787" sldId="394"/>
            <ac:picMk id="33" creationId="{877BDD90-5013-590D-D1E7-581138A77500}"/>
          </ac:picMkLst>
        </pc:picChg>
      </pc:sldChg>
      <pc:sldChg chg="add del">
        <pc:chgData name="Ορέστης Αντωνίου" userId="aa65568b-29c0-48f4-92ec-07a3c5292fa9" providerId="ADAL" clId="{1504D534-8ABE-4B6F-9EC1-DE962F098164}" dt="2023-02-25T20:40:35.659" v="15821" actId="2696"/>
        <pc:sldMkLst>
          <pc:docMk/>
          <pc:sldMk cId="3606653367" sldId="395"/>
        </pc:sldMkLst>
      </pc:sldChg>
      <pc:sldChg chg="addSp delSp modSp add mod">
        <pc:chgData name="Ορέστης Αντωνίου" userId="aa65568b-29c0-48f4-92ec-07a3c5292fa9" providerId="ADAL" clId="{1504D534-8ABE-4B6F-9EC1-DE962F098164}" dt="2023-02-26T14:15:16.131" v="19582"/>
        <pc:sldMkLst>
          <pc:docMk/>
          <pc:sldMk cId="3436432687" sldId="396"/>
        </pc:sldMkLst>
        <pc:spChg chg="add mod">
          <ac:chgData name="Ορέστης Αντωνίου" userId="aa65568b-29c0-48f4-92ec-07a3c5292fa9" providerId="ADAL" clId="{1504D534-8ABE-4B6F-9EC1-DE962F098164}" dt="2023-02-25T20:30:44.039" v="15634" actId="1035"/>
          <ac:spMkLst>
            <pc:docMk/>
            <pc:sldMk cId="3436432687" sldId="396"/>
            <ac:spMk id="4" creationId="{4C8A8327-5DE6-53F0-FDC8-0AD17B57B98C}"/>
          </ac:spMkLst>
        </pc:spChg>
        <pc:spChg chg="mod">
          <ac:chgData name="Ορέστης Αντωνίου" userId="aa65568b-29c0-48f4-92ec-07a3c5292fa9" providerId="ADAL" clId="{1504D534-8ABE-4B6F-9EC1-DE962F098164}" dt="2023-02-25T20:22:22.799" v="15532" actId="20577"/>
          <ac:spMkLst>
            <pc:docMk/>
            <pc:sldMk cId="3436432687" sldId="396"/>
            <ac:spMk id="8" creationId="{E25970B4-3703-6B62-5D15-D30EE46DB155}"/>
          </ac:spMkLst>
        </pc:spChg>
        <pc:spChg chg="add mod">
          <ac:chgData name="Ορέστης Αντωνίου" userId="aa65568b-29c0-48f4-92ec-07a3c5292fa9" providerId="ADAL" clId="{1504D534-8ABE-4B6F-9EC1-DE962F098164}" dt="2023-02-25T20:26:17.497" v="15559" actId="164"/>
          <ac:spMkLst>
            <pc:docMk/>
            <pc:sldMk cId="3436432687" sldId="396"/>
            <ac:spMk id="23" creationId="{C0B1EEDC-2144-35F5-BE0B-7F0C518F98A2}"/>
          </ac:spMkLst>
        </pc:spChg>
        <pc:spChg chg="add mod">
          <ac:chgData name="Ορέστης Αντωνίου" userId="aa65568b-29c0-48f4-92ec-07a3c5292fa9" providerId="ADAL" clId="{1504D534-8ABE-4B6F-9EC1-DE962F098164}" dt="2023-02-25T20:31:15.050" v="15646" actId="164"/>
          <ac:spMkLst>
            <pc:docMk/>
            <pc:sldMk cId="3436432687" sldId="396"/>
            <ac:spMk id="27" creationId="{D9F72655-C07B-9C25-685E-561EF2FFE0FA}"/>
          </ac:spMkLst>
        </pc:spChg>
        <pc:grpChg chg="del">
          <ac:chgData name="Ορέστης Αντωνίου" userId="aa65568b-29c0-48f4-92ec-07a3c5292fa9" providerId="ADAL" clId="{1504D534-8ABE-4B6F-9EC1-DE962F098164}" dt="2023-02-25T20:22:27.362" v="15533" actId="21"/>
          <ac:grpSpMkLst>
            <pc:docMk/>
            <pc:sldMk cId="3436432687" sldId="396"/>
            <ac:grpSpMk id="21" creationId="{423371DB-4311-D338-AF64-698739F6F795}"/>
          </ac:grpSpMkLst>
        </pc:grpChg>
        <pc:grpChg chg="add mod">
          <ac:chgData name="Ορέστης Αντωνίου" userId="aa65568b-29c0-48f4-92ec-07a3c5292fa9" providerId="ADAL" clId="{1504D534-8ABE-4B6F-9EC1-DE962F098164}" dt="2023-02-25T20:26:21.180" v="15560" actId="164"/>
          <ac:grpSpMkLst>
            <pc:docMk/>
            <pc:sldMk cId="3436432687" sldId="396"/>
            <ac:grpSpMk id="22" creationId="{CD7CCABB-A241-45E0-D3BA-4D543972A60F}"/>
          </ac:grpSpMkLst>
        </pc:grpChg>
        <pc:grpChg chg="add mod">
          <ac:chgData name="Ορέστης Αντωνίου" userId="aa65568b-29c0-48f4-92ec-07a3c5292fa9" providerId="ADAL" clId="{1504D534-8ABE-4B6F-9EC1-DE962F098164}" dt="2023-02-25T20:26:21.180" v="15560" actId="164"/>
          <ac:grpSpMkLst>
            <pc:docMk/>
            <pc:sldMk cId="3436432687" sldId="396"/>
            <ac:grpSpMk id="25" creationId="{F12854F4-D7EC-0121-FD21-1268C2166C24}"/>
          </ac:grpSpMkLst>
        </pc:grpChg>
        <pc:grpChg chg="add mod">
          <ac:chgData name="Ορέστης Αντωνίου" userId="aa65568b-29c0-48f4-92ec-07a3c5292fa9" providerId="ADAL" clId="{1504D534-8ABE-4B6F-9EC1-DE962F098164}" dt="2023-02-25T20:31:15.050" v="15646" actId="164"/>
          <ac:grpSpMkLst>
            <pc:docMk/>
            <pc:sldMk cId="3436432687" sldId="396"/>
            <ac:grpSpMk id="26" creationId="{147A6E83-C4D4-C5A8-F6BF-9D45023EC3D4}"/>
          </ac:grpSpMkLst>
        </pc:grpChg>
        <pc:grpChg chg="add mod">
          <ac:chgData name="Ορέστης Αντωνίου" userId="aa65568b-29c0-48f4-92ec-07a3c5292fa9" providerId="ADAL" clId="{1504D534-8ABE-4B6F-9EC1-DE962F098164}" dt="2023-02-25T20:31:15.050" v="15646" actId="164"/>
          <ac:grpSpMkLst>
            <pc:docMk/>
            <pc:sldMk cId="3436432687" sldId="396"/>
            <ac:grpSpMk id="28" creationId="{06F9F96A-2A09-2E3A-5D2B-8D625C26E3AE}"/>
          </ac:grpSpMkLst>
        </pc:grpChg>
        <pc:picChg chg="add mod">
          <ac:chgData name="Ορέστης Αντωνίου" userId="aa65568b-29c0-48f4-92ec-07a3c5292fa9" providerId="ADAL" clId="{1504D534-8ABE-4B6F-9EC1-DE962F098164}" dt="2023-02-25T20:25:37.128" v="15554" actId="1076"/>
          <ac:picMkLst>
            <pc:docMk/>
            <pc:sldMk cId="3436432687" sldId="396"/>
            <ac:picMk id="7" creationId="{76AF2DEA-D229-F2D6-4437-0786DD8BC82C}"/>
          </ac:picMkLst>
        </pc:picChg>
        <pc:picChg chg="add mod">
          <ac:chgData name="Ορέστης Αντωνίου" userId="aa65568b-29c0-48f4-92ec-07a3c5292fa9" providerId="ADAL" clId="{1504D534-8ABE-4B6F-9EC1-DE962F098164}" dt="2023-02-25T20:26:17.497" v="15559" actId="164"/>
          <ac:picMkLst>
            <pc:docMk/>
            <pc:sldMk cId="3436432687" sldId="396"/>
            <ac:picMk id="24" creationId="{A51051A7-7B82-1175-8BFD-3FDC853B2468}"/>
          </ac:picMkLst>
        </pc:picChg>
        <pc:picChg chg="add mod">
          <ac:chgData name="Ορέστης Αντωνίου" userId="aa65568b-29c0-48f4-92ec-07a3c5292fa9" providerId="ADAL" clId="{1504D534-8ABE-4B6F-9EC1-DE962F098164}" dt="2023-02-26T14:15:16.131" v="19582"/>
          <ac:picMkLst>
            <pc:docMk/>
            <pc:sldMk cId="3436432687" sldId="396"/>
            <ac:picMk id="29" creationId="{9A4D23BF-1E37-20A0-45F1-8BD4901C8E40}"/>
          </ac:picMkLst>
        </pc:picChg>
        <pc:picChg chg="del">
          <ac:chgData name="Ορέστης Αντωνίου" userId="aa65568b-29c0-48f4-92ec-07a3c5292fa9" providerId="ADAL" clId="{1504D534-8ABE-4B6F-9EC1-DE962F098164}" dt="2023-02-26T14:13:16.663" v="19529" actId="21"/>
          <ac:picMkLst>
            <pc:docMk/>
            <pc:sldMk cId="3436432687" sldId="396"/>
            <ac:picMk id="33" creationId="{877BDD90-5013-590D-D1E7-581138A77500}"/>
          </ac:picMkLst>
        </pc:picChg>
      </pc:sldChg>
      <pc:sldChg chg="addSp delSp modSp add mod">
        <pc:chgData name="Ορέστης Αντωνίου" userId="aa65568b-29c0-48f4-92ec-07a3c5292fa9" providerId="ADAL" clId="{1504D534-8ABE-4B6F-9EC1-DE962F098164}" dt="2023-02-26T14:15:18.489" v="19584"/>
        <pc:sldMkLst>
          <pc:docMk/>
          <pc:sldMk cId="185445051" sldId="397"/>
        </pc:sldMkLst>
        <pc:spChg chg="add mod">
          <ac:chgData name="Ορέστης Αντωνίου" userId="aa65568b-29c0-48f4-92ec-07a3c5292fa9" providerId="ADAL" clId="{1504D534-8ABE-4B6F-9EC1-DE962F098164}" dt="2023-02-25T21:33:43.503" v="16323" actId="20577"/>
          <ac:spMkLst>
            <pc:docMk/>
            <pc:sldMk cId="185445051" sldId="397"/>
            <ac:spMk id="4" creationId="{CA1F63A4-D338-1DC4-DDE3-B5978E5114B0}"/>
          </ac:spMkLst>
        </pc:spChg>
        <pc:spChg chg="mod">
          <ac:chgData name="Ορέστης Αντωνίου" userId="aa65568b-29c0-48f4-92ec-07a3c5292fa9" providerId="ADAL" clId="{1504D534-8ABE-4B6F-9EC1-DE962F098164}" dt="2023-02-25T21:29:49.517" v="16282" actId="313"/>
          <ac:spMkLst>
            <pc:docMk/>
            <pc:sldMk cId="185445051" sldId="397"/>
            <ac:spMk id="17" creationId="{59B66833-5565-8D31-7B6F-B58801F33BDA}"/>
          </ac:spMkLst>
        </pc:spChg>
        <pc:grpChg chg="del">
          <ac:chgData name="Ορέστης Αντωνίου" userId="aa65568b-29c0-48f4-92ec-07a3c5292fa9" providerId="ADAL" clId="{1504D534-8ABE-4B6F-9EC1-DE962F098164}" dt="2023-02-25T21:29:10.068" v="16276" actId="21"/>
          <ac:grpSpMkLst>
            <pc:docMk/>
            <pc:sldMk cId="185445051" sldId="397"/>
            <ac:grpSpMk id="21" creationId="{B95FFB67-8766-4F55-9E75-7CA9506F7CC6}"/>
          </ac:grpSpMkLst>
        </pc:grpChg>
        <pc:picChg chg="add mod">
          <ac:chgData name="Ορέστης Αντωνίου" userId="aa65568b-29c0-48f4-92ec-07a3c5292fa9" providerId="ADAL" clId="{1504D534-8ABE-4B6F-9EC1-DE962F098164}" dt="2023-02-26T14:15:18.489" v="19584"/>
          <ac:picMkLst>
            <pc:docMk/>
            <pc:sldMk cId="185445051" sldId="397"/>
            <ac:picMk id="7" creationId="{8778C4C8-3BE8-0B35-865D-110FB19C68EE}"/>
          </ac:picMkLst>
        </pc:picChg>
        <pc:picChg chg="del">
          <ac:chgData name="Ορέστης Αντωνίου" userId="aa65568b-29c0-48f4-92ec-07a3c5292fa9" providerId="ADAL" clId="{1504D534-8ABE-4B6F-9EC1-DE962F098164}" dt="2023-02-26T14:13:20.661" v="19531" actId="21"/>
          <ac:picMkLst>
            <pc:docMk/>
            <pc:sldMk cId="185445051" sldId="397"/>
            <ac:picMk id="33" creationId="{877BDD90-5013-590D-D1E7-581138A77500}"/>
          </ac:picMkLst>
        </pc:picChg>
      </pc:sldChg>
      <pc:sldChg chg="addSp delSp modSp add mod">
        <pc:chgData name="Ορέστης Αντωνίου" userId="aa65568b-29c0-48f4-92ec-07a3c5292fa9" providerId="ADAL" clId="{1504D534-8ABE-4B6F-9EC1-DE962F098164}" dt="2023-02-26T14:15:19.674" v="19585"/>
        <pc:sldMkLst>
          <pc:docMk/>
          <pc:sldMk cId="3187544298" sldId="398"/>
        </pc:sldMkLst>
        <pc:spChg chg="del">
          <ac:chgData name="Ορέστης Αντωνίου" userId="aa65568b-29c0-48f4-92ec-07a3c5292fa9" providerId="ADAL" clId="{1504D534-8ABE-4B6F-9EC1-DE962F098164}" dt="2023-02-25T21:34:59.194" v="16325" actId="21"/>
          <ac:spMkLst>
            <pc:docMk/>
            <pc:sldMk cId="3187544298" sldId="398"/>
            <ac:spMk id="4" creationId="{CA1F63A4-D338-1DC4-DDE3-B5978E5114B0}"/>
          </ac:spMkLst>
        </pc:spChg>
        <pc:spChg chg="add del mod topLvl">
          <ac:chgData name="Ορέστης Αντωνίου" userId="aa65568b-29c0-48f4-92ec-07a3c5292fa9" providerId="ADAL" clId="{1504D534-8ABE-4B6F-9EC1-DE962F098164}" dt="2023-02-25T21:39:32.520" v="16400" actId="21"/>
          <ac:spMkLst>
            <pc:docMk/>
            <pc:sldMk cId="3187544298" sldId="398"/>
            <ac:spMk id="7" creationId="{BF036A99-E980-3FB1-E3E8-03BBA6C1A8D5}"/>
          </ac:spMkLst>
        </pc:spChg>
        <pc:spChg chg="add mod topLvl">
          <ac:chgData name="Ορέστης Αντωνίου" userId="aa65568b-29c0-48f4-92ec-07a3c5292fa9" providerId="ADAL" clId="{1504D534-8ABE-4B6F-9EC1-DE962F098164}" dt="2023-02-25T21:43:07.043" v="16445" actId="1076"/>
          <ac:spMkLst>
            <pc:docMk/>
            <pc:sldMk cId="3187544298" sldId="398"/>
            <ac:spMk id="8" creationId="{F0263A84-424D-8D90-C58F-B85B70363CB3}"/>
          </ac:spMkLst>
        </pc:spChg>
        <pc:spChg chg="mod">
          <ac:chgData name="Ορέστης Αντωνίου" userId="aa65568b-29c0-48f4-92ec-07a3c5292fa9" providerId="ADAL" clId="{1504D534-8ABE-4B6F-9EC1-DE962F098164}" dt="2023-02-25T21:39:41.724" v="16401" actId="20577"/>
          <ac:spMkLst>
            <pc:docMk/>
            <pc:sldMk cId="3187544298" sldId="398"/>
            <ac:spMk id="17" creationId="{59B66833-5565-8D31-7B6F-B58801F33BDA}"/>
          </ac:spMkLst>
        </pc:spChg>
        <pc:grpChg chg="add del mod">
          <ac:chgData name="Ορέστης Αντωνίου" userId="aa65568b-29c0-48f4-92ec-07a3c5292fa9" providerId="ADAL" clId="{1504D534-8ABE-4B6F-9EC1-DE962F098164}" dt="2023-02-25T21:39:32.520" v="16400" actId="21"/>
          <ac:grpSpMkLst>
            <pc:docMk/>
            <pc:sldMk cId="3187544298" sldId="398"/>
            <ac:grpSpMk id="9" creationId="{401FD09C-BA7D-5637-F6FF-3A8F13497121}"/>
          </ac:grpSpMkLst>
        </pc:grpChg>
        <pc:picChg chg="add mod">
          <ac:chgData name="Ορέστης Αντωνίου" userId="aa65568b-29c0-48f4-92ec-07a3c5292fa9" providerId="ADAL" clId="{1504D534-8ABE-4B6F-9EC1-DE962F098164}" dt="2023-02-26T14:15:19.674" v="19585"/>
          <ac:picMkLst>
            <pc:docMk/>
            <pc:sldMk cId="3187544298" sldId="398"/>
            <ac:picMk id="10" creationId="{18994920-4736-DED4-F725-ABDD8DEF0086}"/>
          </ac:picMkLst>
        </pc:picChg>
        <pc:picChg chg="del">
          <ac:chgData name="Ορέστης Αντωνίου" userId="aa65568b-29c0-48f4-92ec-07a3c5292fa9" providerId="ADAL" clId="{1504D534-8ABE-4B6F-9EC1-DE962F098164}" dt="2023-02-26T14:13:22.144" v="19532" actId="21"/>
          <ac:picMkLst>
            <pc:docMk/>
            <pc:sldMk cId="3187544298" sldId="398"/>
            <ac:picMk id="33" creationId="{877BDD90-5013-590D-D1E7-581138A77500}"/>
          </ac:picMkLst>
        </pc:picChg>
      </pc:sldChg>
      <pc:sldChg chg="addSp delSp modSp add mod">
        <pc:chgData name="Ορέστης Αντωνίου" userId="aa65568b-29c0-48f4-92ec-07a3c5292fa9" providerId="ADAL" clId="{1504D534-8ABE-4B6F-9EC1-DE962F098164}" dt="2023-02-26T14:15:41.963" v="19600"/>
        <pc:sldMkLst>
          <pc:docMk/>
          <pc:sldMk cId="657676662" sldId="399"/>
        </pc:sldMkLst>
        <pc:spChg chg="mod">
          <ac:chgData name="Ορέστης Αντωνίου" userId="aa65568b-29c0-48f4-92ec-07a3c5292fa9" providerId="ADAL" clId="{1504D534-8ABE-4B6F-9EC1-DE962F098164}" dt="2023-02-25T21:57:41.412" v="16545"/>
          <ac:spMkLst>
            <pc:docMk/>
            <pc:sldMk cId="657676662" sldId="399"/>
            <ac:spMk id="4" creationId="{2DA55464-0390-D8F1-D31B-8F9D99E54BF9}"/>
          </ac:spMkLst>
        </pc:spChg>
        <pc:spChg chg="add mod">
          <ac:chgData name="Ορέστης Αντωνίου" userId="aa65568b-29c0-48f4-92ec-07a3c5292fa9" providerId="ADAL" clId="{1504D534-8ABE-4B6F-9EC1-DE962F098164}" dt="2023-02-25T22:01:00.030" v="16562" actId="164"/>
          <ac:spMkLst>
            <pc:docMk/>
            <pc:sldMk cId="657676662" sldId="399"/>
            <ac:spMk id="9" creationId="{80C6DFE2-29BF-64F1-C271-2D95181294E6}"/>
          </ac:spMkLst>
        </pc:spChg>
        <pc:spChg chg="add mod">
          <ac:chgData name="Ορέστης Αντωνίου" userId="aa65568b-29c0-48f4-92ec-07a3c5292fa9" providerId="ADAL" clId="{1504D534-8ABE-4B6F-9EC1-DE962F098164}" dt="2023-02-25T22:01:00.030" v="16562" actId="164"/>
          <ac:spMkLst>
            <pc:docMk/>
            <pc:sldMk cId="657676662" sldId="399"/>
            <ac:spMk id="10" creationId="{BCDB0063-D423-9067-131C-437E1770563B}"/>
          </ac:spMkLst>
        </pc:spChg>
        <pc:spChg chg="mod">
          <ac:chgData name="Ορέστης Αντωνίου" userId="aa65568b-29c0-48f4-92ec-07a3c5292fa9" providerId="ADAL" clId="{1504D534-8ABE-4B6F-9EC1-DE962F098164}" dt="2023-02-25T21:57:02.419" v="16540"/>
          <ac:spMkLst>
            <pc:docMk/>
            <pc:sldMk cId="657676662" sldId="399"/>
            <ac:spMk id="17" creationId="{59B66833-5565-8D31-7B6F-B58801F33BDA}"/>
          </ac:spMkLst>
        </pc:spChg>
        <pc:spChg chg="add mod">
          <ac:chgData name="Ορέστης Αντωνίου" userId="aa65568b-29c0-48f4-92ec-07a3c5292fa9" providerId="ADAL" clId="{1504D534-8ABE-4B6F-9EC1-DE962F098164}" dt="2023-02-25T22:16:04.283" v="16579" actId="164"/>
          <ac:spMkLst>
            <pc:docMk/>
            <pc:sldMk cId="657676662" sldId="399"/>
            <ac:spMk id="20" creationId="{59C702C4-1C93-7541-CFA9-BF4A5E782C6C}"/>
          </ac:spMkLst>
        </pc:spChg>
        <pc:grpChg chg="add mod">
          <ac:chgData name="Ορέστης Αντωνίου" userId="aa65568b-29c0-48f4-92ec-07a3c5292fa9" providerId="ADAL" clId="{1504D534-8ABE-4B6F-9EC1-DE962F098164}" dt="2023-02-25T22:16:08.979" v="16580" actId="164"/>
          <ac:grpSpMkLst>
            <pc:docMk/>
            <pc:sldMk cId="657676662" sldId="399"/>
            <ac:grpSpMk id="11" creationId="{A641C916-B546-9AEB-9CDC-4BDC4B4ECBF7}"/>
          </ac:grpSpMkLst>
        </pc:grpChg>
        <pc:grpChg chg="add mod">
          <ac:chgData name="Ορέστης Αντωνίου" userId="aa65568b-29c0-48f4-92ec-07a3c5292fa9" providerId="ADAL" clId="{1504D534-8ABE-4B6F-9EC1-DE962F098164}" dt="2023-02-25T22:16:08.979" v="16580" actId="164"/>
          <ac:grpSpMkLst>
            <pc:docMk/>
            <pc:sldMk cId="657676662" sldId="399"/>
            <ac:grpSpMk id="21" creationId="{051B7668-ADBD-4864-B95C-E65506CE69DD}"/>
          </ac:grpSpMkLst>
        </pc:grpChg>
        <pc:grpChg chg="add mod">
          <ac:chgData name="Ορέστης Αντωνίου" userId="aa65568b-29c0-48f4-92ec-07a3c5292fa9" providerId="ADAL" clId="{1504D534-8ABE-4B6F-9EC1-DE962F098164}" dt="2023-02-25T22:16:08.979" v="16580" actId="164"/>
          <ac:grpSpMkLst>
            <pc:docMk/>
            <pc:sldMk cId="657676662" sldId="399"/>
            <ac:grpSpMk id="22" creationId="{C1E217E0-3AB2-44B2-3C77-7C9280A072F9}"/>
          </ac:grpSpMkLst>
        </pc:grpChg>
        <pc:picChg chg="add mod">
          <ac:chgData name="Ορέστης Αντωνίου" userId="aa65568b-29c0-48f4-92ec-07a3c5292fa9" providerId="ADAL" clId="{1504D534-8ABE-4B6F-9EC1-DE962F098164}" dt="2023-02-25T22:01:00.030" v="16562" actId="164"/>
          <ac:picMkLst>
            <pc:docMk/>
            <pc:sldMk cId="657676662" sldId="399"/>
            <ac:picMk id="8" creationId="{8F12198F-141D-D69F-734A-48B7F2E44C6C}"/>
          </ac:picMkLst>
        </pc:picChg>
        <pc:picChg chg="add del mod">
          <ac:chgData name="Ορέστης Αντωνίου" userId="aa65568b-29c0-48f4-92ec-07a3c5292fa9" providerId="ADAL" clId="{1504D534-8ABE-4B6F-9EC1-DE962F098164}" dt="2023-02-25T22:14:55.124" v="16569" actId="21"/>
          <ac:picMkLst>
            <pc:docMk/>
            <pc:sldMk cId="657676662" sldId="399"/>
            <ac:picMk id="18" creationId="{4B08D858-726B-2EA9-970C-A09303BADA05}"/>
          </ac:picMkLst>
        </pc:picChg>
        <pc:picChg chg="add mod">
          <ac:chgData name="Ορέστης Αντωνίου" userId="aa65568b-29c0-48f4-92ec-07a3c5292fa9" providerId="ADAL" clId="{1504D534-8ABE-4B6F-9EC1-DE962F098164}" dt="2023-02-25T22:16:04.283" v="16579" actId="164"/>
          <ac:picMkLst>
            <pc:docMk/>
            <pc:sldMk cId="657676662" sldId="399"/>
            <ac:picMk id="19" creationId="{7093700D-304A-C898-E188-B520B66BE207}"/>
          </ac:picMkLst>
        </pc:picChg>
        <pc:picChg chg="add mod">
          <ac:chgData name="Ορέστης Αντωνίου" userId="aa65568b-29c0-48f4-92ec-07a3c5292fa9" providerId="ADAL" clId="{1504D534-8ABE-4B6F-9EC1-DE962F098164}" dt="2023-02-26T14:15:41.963" v="19600"/>
          <ac:picMkLst>
            <pc:docMk/>
            <pc:sldMk cId="657676662" sldId="399"/>
            <ac:picMk id="23" creationId="{417FE9B0-4AC6-FFE0-C6CB-D174343CDED1}"/>
          </ac:picMkLst>
        </pc:picChg>
        <pc:picChg chg="del">
          <ac:chgData name="Ορέστης Αντωνίου" userId="aa65568b-29c0-48f4-92ec-07a3c5292fa9" providerId="ADAL" clId="{1504D534-8ABE-4B6F-9EC1-DE962F098164}" dt="2023-02-26T14:14:01.471" v="19547" actId="21"/>
          <ac:picMkLst>
            <pc:docMk/>
            <pc:sldMk cId="657676662" sldId="399"/>
            <ac:picMk id="33" creationId="{877BDD90-5013-590D-D1E7-581138A77500}"/>
          </ac:picMkLst>
        </pc:picChg>
      </pc:sldChg>
      <pc:sldChg chg="add del">
        <pc:chgData name="Ορέστης Αντωνίου" userId="aa65568b-29c0-48f4-92ec-07a3c5292fa9" providerId="ADAL" clId="{1504D534-8ABE-4B6F-9EC1-DE962F098164}" dt="2023-02-25T21:44:06.747" v="16446" actId="2696"/>
        <pc:sldMkLst>
          <pc:docMk/>
          <pc:sldMk cId="853344646" sldId="399"/>
        </pc:sldMkLst>
      </pc:sldChg>
      <pc:sldChg chg="addSp delSp modSp add mod modAnim">
        <pc:chgData name="Ορέστης Αντωνίου" userId="aa65568b-29c0-48f4-92ec-07a3c5292fa9" providerId="ADAL" clId="{1504D534-8ABE-4B6F-9EC1-DE962F098164}" dt="2023-02-26T14:15:43.120" v="19601"/>
        <pc:sldMkLst>
          <pc:docMk/>
          <pc:sldMk cId="292997513" sldId="400"/>
        </pc:sldMkLst>
        <pc:spChg chg="mod">
          <ac:chgData name="Ορέστης Αντωνίου" userId="aa65568b-29c0-48f4-92ec-07a3c5292fa9" providerId="ADAL" clId="{1504D534-8ABE-4B6F-9EC1-DE962F098164}" dt="2023-02-25T22:20:04.584" v="16628"/>
          <ac:spMkLst>
            <pc:docMk/>
            <pc:sldMk cId="292997513" sldId="400"/>
            <ac:spMk id="4" creationId="{2DA55464-0390-D8F1-D31B-8F9D99E54BF9}"/>
          </ac:spMkLst>
        </pc:spChg>
        <pc:spChg chg="add mod">
          <ac:chgData name="Ορέστης Αντωνίου" userId="aa65568b-29c0-48f4-92ec-07a3c5292fa9" providerId="ADAL" clId="{1504D534-8ABE-4B6F-9EC1-DE962F098164}" dt="2023-02-25T22:21:26.653" v="16707" actId="14100"/>
          <ac:spMkLst>
            <pc:docMk/>
            <pc:sldMk cId="292997513" sldId="400"/>
            <ac:spMk id="8" creationId="{EEF2EB6B-8137-86F8-1AB1-C9C257AD4F8B}"/>
          </ac:spMkLst>
        </pc:spChg>
        <pc:spChg chg="mod">
          <ac:chgData name="Ορέστης Αντωνίου" userId="aa65568b-29c0-48f4-92ec-07a3c5292fa9" providerId="ADAL" clId="{1504D534-8ABE-4B6F-9EC1-DE962F098164}" dt="2023-02-25T22:18:00.157" v="16597"/>
          <ac:spMkLst>
            <pc:docMk/>
            <pc:sldMk cId="292997513" sldId="400"/>
            <ac:spMk id="18" creationId="{57C0FF71-A63F-215B-01AA-C71D97F4296C}"/>
          </ac:spMkLst>
        </pc:spChg>
        <pc:spChg chg="mod">
          <ac:chgData name="Ορέστης Αντωνίου" userId="aa65568b-29c0-48f4-92ec-07a3c5292fa9" providerId="ADAL" clId="{1504D534-8ABE-4B6F-9EC1-DE962F098164}" dt="2023-02-25T22:19:08.547" v="16627" actId="113"/>
          <ac:spMkLst>
            <pc:docMk/>
            <pc:sldMk cId="292997513" sldId="400"/>
            <ac:spMk id="19" creationId="{DC613F65-800B-AFC0-2D4F-FE6A4A9DCE1B}"/>
          </ac:spMkLst>
        </pc:spChg>
        <pc:grpChg chg="add mod">
          <ac:chgData name="Ορέστης Αντωνίου" userId="aa65568b-29c0-48f4-92ec-07a3c5292fa9" providerId="ADAL" clId="{1504D534-8ABE-4B6F-9EC1-DE962F098164}" dt="2023-02-25T22:20:27.925" v="16630" actId="164"/>
          <ac:grpSpMkLst>
            <pc:docMk/>
            <pc:sldMk cId="292997513" sldId="400"/>
            <ac:grpSpMk id="11" creationId="{7BB76A13-2B49-8035-523C-612B8E3D6477}"/>
          </ac:grpSpMkLst>
        </pc:grpChg>
        <pc:grpChg chg="add mod">
          <ac:chgData name="Ορέστης Αντωνίου" userId="aa65568b-29c0-48f4-92ec-07a3c5292fa9" providerId="ADAL" clId="{1504D534-8ABE-4B6F-9EC1-DE962F098164}" dt="2023-02-25T22:20:27.925" v="16630" actId="164"/>
          <ac:grpSpMkLst>
            <pc:docMk/>
            <pc:sldMk cId="292997513" sldId="400"/>
            <ac:grpSpMk id="21" creationId="{035F004E-9E1B-160C-93D5-C6EA31BC6D5E}"/>
          </ac:grpSpMkLst>
        </pc:grpChg>
        <pc:grpChg chg="add mod">
          <ac:chgData name="Ορέστης Αντωνίου" userId="aa65568b-29c0-48f4-92ec-07a3c5292fa9" providerId="ADAL" clId="{1504D534-8ABE-4B6F-9EC1-DE962F098164}" dt="2023-02-25T22:20:27.925" v="16630" actId="164"/>
          <ac:grpSpMkLst>
            <pc:docMk/>
            <pc:sldMk cId="292997513" sldId="400"/>
            <ac:grpSpMk id="22" creationId="{B1A6F6B1-5397-7F55-29B1-A089F893DBF7}"/>
          </ac:grpSpMkLst>
        </pc:grpChg>
        <pc:picChg chg="add mod">
          <ac:chgData name="Ορέστης Αντωνίου" userId="aa65568b-29c0-48f4-92ec-07a3c5292fa9" providerId="ADAL" clId="{1504D534-8ABE-4B6F-9EC1-DE962F098164}" dt="2023-02-25T22:20:22.505" v="16629" actId="164"/>
          <ac:picMkLst>
            <pc:docMk/>
            <pc:sldMk cId="292997513" sldId="400"/>
            <ac:picMk id="7" creationId="{FE95DE96-4EC6-018A-4252-146143D14B27}"/>
          </ac:picMkLst>
        </pc:picChg>
        <pc:picChg chg="add mod">
          <ac:chgData name="Ορέστης Αντωνίου" userId="aa65568b-29c0-48f4-92ec-07a3c5292fa9" providerId="ADAL" clId="{1504D534-8ABE-4B6F-9EC1-DE962F098164}" dt="2023-02-25T22:20:27.925" v="16630" actId="164"/>
          <ac:picMkLst>
            <pc:docMk/>
            <pc:sldMk cId="292997513" sldId="400"/>
            <ac:picMk id="10" creationId="{C9524CD1-C8B2-111E-9801-98D07557F1D0}"/>
          </ac:picMkLst>
        </pc:picChg>
        <pc:picChg chg="mod">
          <ac:chgData name="Ορέστης Αντωνίου" userId="aa65568b-29c0-48f4-92ec-07a3c5292fa9" providerId="ADAL" clId="{1504D534-8ABE-4B6F-9EC1-DE962F098164}" dt="2023-02-25T22:18:00.157" v="16597"/>
          <ac:picMkLst>
            <pc:docMk/>
            <pc:sldMk cId="292997513" sldId="400"/>
            <ac:picMk id="20" creationId="{31AE006C-85D4-BCB3-78AA-27F394185484}"/>
          </ac:picMkLst>
        </pc:picChg>
        <pc:picChg chg="add mod">
          <ac:chgData name="Ορέστης Αντωνίου" userId="aa65568b-29c0-48f4-92ec-07a3c5292fa9" providerId="ADAL" clId="{1504D534-8ABE-4B6F-9EC1-DE962F098164}" dt="2023-02-26T14:15:43.120" v="19601"/>
          <ac:picMkLst>
            <pc:docMk/>
            <pc:sldMk cId="292997513" sldId="400"/>
            <ac:picMk id="23" creationId="{2DF1FD78-C204-2729-BA7A-F18E4B62E871}"/>
          </ac:picMkLst>
        </pc:picChg>
        <pc:picChg chg="del">
          <ac:chgData name="Ορέστης Αντωνίου" userId="aa65568b-29c0-48f4-92ec-07a3c5292fa9" providerId="ADAL" clId="{1504D534-8ABE-4B6F-9EC1-DE962F098164}" dt="2023-02-26T14:14:03.310" v="19548" actId="21"/>
          <ac:picMkLst>
            <pc:docMk/>
            <pc:sldMk cId="292997513" sldId="400"/>
            <ac:picMk id="33" creationId="{877BDD90-5013-590D-D1E7-581138A77500}"/>
          </ac:picMkLst>
        </pc:picChg>
      </pc:sldChg>
      <pc:sldChg chg="add del">
        <pc:chgData name="Ορέστης Αντωνίου" userId="aa65568b-29c0-48f4-92ec-07a3c5292fa9" providerId="ADAL" clId="{1504D534-8ABE-4B6F-9EC1-DE962F098164}" dt="2023-02-25T21:44:09.146" v="16447" actId="2696"/>
        <pc:sldMkLst>
          <pc:docMk/>
          <pc:sldMk cId="1276020653" sldId="400"/>
        </pc:sldMkLst>
      </pc:sldChg>
      <pc:sldChg chg="add del">
        <pc:chgData name="Ορέστης Αντωνίου" userId="aa65568b-29c0-48f4-92ec-07a3c5292fa9" providerId="ADAL" clId="{1504D534-8ABE-4B6F-9EC1-DE962F098164}" dt="2023-02-25T21:57:10.204" v="16541" actId="2696"/>
        <pc:sldMkLst>
          <pc:docMk/>
          <pc:sldMk cId="4148091799" sldId="400"/>
        </pc:sldMkLst>
      </pc:sldChg>
      <pc:sldChg chg="addSp delSp modSp add mod modAnim">
        <pc:chgData name="Ορέστης Αντωνίου" userId="aa65568b-29c0-48f4-92ec-07a3c5292fa9" providerId="ADAL" clId="{1504D534-8ABE-4B6F-9EC1-DE962F098164}" dt="2023-02-26T14:15:44.226" v="19602"/>
        <pc:sldMkLst>
          <pc:docMk/>
          <pc:sldMk cId="1438934043" sldId="401"/>
        </pc:sldMkLst>
        <pc:spChg chg="mod">
          <ac:chgData name="Ορέστης Αντωνίου" userId="aa65568b-29c0-48f4-92ec-07a3c5292fa9" providerId="ADAL" clId="{1504D534-8ABE-4B6F-9EC1-DE962F098164}" dt="2023-02-25T22:20:47.380" v="16637" actId="20577"/>
          <ac:spMkLst>
            <pc:docMk/>
            <pc:sldMk cId="1438934043" sldId="401"/>
            <ac:spMk id="4" creationId="{2DA55464-0390-D8F1-D31B-8F9D99E54BF9}"/>
          </ac:spMkLst>
        </pc:spChg>
        <pc:spChg chg="add mod">
          <ac:chgData name="Ορέστης Αντωνίου" userId="aa65568b-29c0-48f4-92ec-07a3c5292fa9" providerId="ADAL" clId="{1504D534-8ABE-4B6F-9EC1-DE962F098164}" dt="2023-02-25T22:43:35.369" v="17325" actId="165"/>
          <ac:spMkLst>
            <pc:docMk/>
            <pc:sldMk cId="1438934043" sldId="401"/>
            <ac:spMk id="18" creationId="{56B71277-CB56-EDEC-DEAA-AE4C1BD8894C}"/>
          </ac:spMkLst>
        </pc:spChg>
        <pc:spChg chg="add mod">
          <ac:chgData name="Ορέστης Αντωνίου" userId="aa65568b-29c0-48f4-92ec-07a3c5292fa9" providerId="ADAL" clId="{1504D534-8ABE-4B6F-9EC1-DE962F098164}" dt="2023-02-25T22:43:35.369" v="17325" actId="165"/>
          <ac:spMkLst>
            <pc:docMk/>
            <pc:sldMk cId="1438934043" sldId="401"/>
            <ac:spMk id="20" creationId="{DAF68464-8B3A-7558-2035-24CAA3C560D8}"/>
          </ac:spMkLst>
        </pc:spChg>
        <pc:spChg chg="add mod">
          <ac:chgData name="Ορέστης Αντωνίου" userId="aa65568b-29c0-48f4-92ec-07a3c5292fa9" providerId="ADAL" clId="{1504D534-8ABE-4B6F-9EC1-DE962F098164}" dt="2023-02-25T22:43:35.369" v="17325" actId="165"/>
          <ac:spMkLst>
            <pc:docMk/>
            <pc:sldMk cId="1438934043" sldId="401"/>
            <ac:spMk id="23" creationId="{23CBD812-719D-C6C1-6F4B-2D56A7C20D9F}"/>
          </ac:spMkLst>
        </pc:spChg>
        <pc:spChg chg="add mod">
          <ac:chgData name="Ορέστης Αντωνίου" userId="aa65568b-29c0-48f4-92ec-07a3c5292fa9" providerId="ADAL" clId="{1504D534-8ABE-4B6F-9EC1-DE962F098164}" dt="2023-02-25T22:43:35.369" v="17325" actId="165"/>
          <ac:spMkLst>
            <pc:docMk/>
            <pc:sldMk cId="1438934043" sldId="401"/>
            <ac:spMk id="25" creationId="{55A314EC-0EBE-1382-C7A0-AFD556FDE474}"/>
          </ac:spMkLst>
        </pc:spChg>
        <pc:spChg chg="add mod">
          <ac:chgData name="Ορέστης Αντωνίου" userId="aa65568b-29c0-48f4-92ec-07a3c5292fa9" providerId="ADAL" clId="{1504D534-8ABE-4B6F-9EC1-DE962F098164}" dt="2023-02-25T22:43:35.369" v="17325" actId="165"/>
          <ac:spMkLst>
            <pc:docMk/>
            <pc:sldMk cId="1438934043" sldId="401"/>
            <ac:spMk id="28" creationId="{2CEA096F-4065-6369-6A71-86B830CAFAB5}"/>
          </ac:spMkLst>
        </pc:spChg>
        <pc:spChg chg="add mod topLvl">
          <ac:chgData name="Ορέστης Αντωνίου" userId="aa65568b-29c0-48f4-92ec-07a3c5292fa9" providerId="ADAL" clId="{1504D534-8ABE-4B6F-9EC1-DE962F098164}" dt="2023-02-25T22:43:35.369" v="17325" actId="165"/>
          <ac:spMkLst>
            <pc:docMk/>
            <pc:sldMk cId="1438934043" sldId="401"/>
            <ac:spMk id="31" creationId="{82CF7AA3-A40A-089B-0AB4-DED77D81F740}"/>
          </ac:spMkLst>
        </pc:spChg>
        <pc:spChg chg="add mod topLvl">
          <ac:chgData name="Ορέστης Αντωνίου" userId="aa65568b-29c0-48f4-92ec-07a3c5292fa9" providerId="ADAL" clId="{1504D534-8ABE-4B6F-9EC1-DE962F098164}" dt="2023-02-25T22:43:35.369" v="17325" actId="165"/>
          <ac:spMkLst>
            <pc:docMk/>
            <pc:sldMk cId="1438934043" sldId="401"/>
            <ac:spMk id="32" creationId="{CF981C77-5952-4C09-3B11-53D1638E8121}"/>
          </ac:spMkLst>
        </pc:spChg>
        <pc:spChg chg="add mod topLvl">
          <ac:chgData name="Ορέστης Αντωνίου" userId="aa65568b-29c0-48f4-92ec-07a3c5292fa9" providerId="ADAL" clId="{1504D534-8ABE-4B6F-9EC1-DE962F098164}" dt="2023-02-25T22:43:35.369" v="17325" actId="165"/>
          <ac:spMkLst>
            <pc:docMk/>
            <pc:sldMk cId="1438934043" sldId="401"/>
            <ac:spMk id="34" creationId="{9B6C89E4-75A3-59A5-C0D9-282693E527E5}"/>
          </ac:spMkLst>
        </pc:spChg>
        <pc:grpChg chg="add mod">
          <ac:chgData name="Ορέστης Αντωνίου" userId="aa65568b-29c0-48f4-92ec-07a3c5292fa9" providerId="ADAL" clId="{1504D534-8ABE-4B6F-9EC1-DE962F098164}" dt="2023-02-25T22:43:35.369" v="17325" actId="165"/>
          <ac:grpSpMkLst>
            <pc:docMk/>
            <pc:sldMk cId="1438934043" sldId="401"/>
            <ac:grpSpMk id="19" creationId="{4D53045D-65E5-16E9-7959-FA4AE875D984}"/>
          </ac:grpSpMkLst>
        </pc:grpChg>
        <pc:grpChg chg="add mod topLvl">
          <ac:chgData name="Ορέστης Αντωνίου" userId="aa65568b-29c0-48f4-92ec-07a3c5292fa9" providerId="ADAL" clId="{1504D534-8ABE-4B6F-9EC1-DE962F098164}" dt="2023-02-25T22:43:35.369" v="17325" actId="165"/>
          <ac:grpSpMkLst>
            <pc:docMk/>
            <pc:sldMk cId="1438934043" sldId="401"/>
            <ac:grpSpMk id="24" creationId="{4BEE1D25-E1DF-F461-741A-509BEC44B71B}"/>
          </ac:grpSpMkLst>
        </pc:grpChg>
        <pc:grpChg chg="add mod topLvl">
          <ac:chgData name="Ορέστης Αντωνίου" userId="aa65568b-29c0-48f4-92ec-07a3c5292fa9" providerId="ADAL" clId="{1504D534-8ABE-4B6F-9EC1-DE962F098164}" dt="2023-02-25T22:44:26.293" v="17332" actId="1037"/>
          <ac:grpSpMkLst>
            <pc:docMk/>
            <pc:sldMk cId="1438934043" sldId="401"/>
            <ac:grpSpMk id="26" creationId="{A4897238-1D9D-9CE8-DAD2-601FCA0A5773}"/>
          </ac:grpSpMkLst>
        </pc:grpChg>
        <pc:grpChg chg="add mod topLvl">
          <ac:chgData name="Ορέστης Αντωνίου" userId="aa65568b-29c0-48f4-92ec-07a3c5292fa9" providerId="ADAL" clId="{1504D534-8ABE-4B6F-9EC1-DE962F098164}" dt="2023-02-25T22:43:35.369" v="17325" actId="165"/>
          <ac:grpSpMkLst>
            <pc:docMk/>
            <pc:sldMk cId="1438934043" sldId="401"/>
            <ac:grpSpMk id="29" creationId="{623756C3-D1D9-8703-1E17-E8304A32BD42}"/>
          </ac:grpSpMkLst>
        </pc:grpChg>
        <pc:grpChg chg="add del mod">
          <ac:chgData name="Ορέστης Αντωνίου" userId="aa65568b-29c0-48f4-92ec-07a3c5292fa9" providerId="ADAL" clId="{1504D534-8ABE-4B6F-9EC1-DE962F098164}" dt="2023-02-25T22:43:35.369" v="17325" actId="165"/>
          <ac:grpSpMkLst>
            <pc:docMk/>
            <pc:sldMk cId="1438934043" sldId="401"/>
            <ac:grpSpMk id="35" creationId="{4807436C-9F4E-2034-7919-76246ED794BA}"/>
          </ac:grpSpMkLst>
        </pc:grpChg>
        <pc:picChg chg="add del mod">
          <ac:chgData name="Ορέστης Αντωνίου" userId="aa65568b-29c0-48f4-92ec-07a3c5292fa9" providerId="ADAL" clId="{1504D534-8ABE-4B6F-9EC1-DE962F098164}" dt="2023-02-25T22:21:12.372" v="16639" actId="21"/>
          <ac:picMkLst>
            <pc:docMk/>
            <pc:sldMk cId="1438934043" sldId="401"/>
            <ac:picMk id="7" creationId="{2BA878EC-05D7-031C-5611-83391C89E2CD}"/>
          </ac:picMkLst>
        </pc:picChg>
        <pc:picChg chg="add del mod modCrop">
          <ac:chgData name="Ορέστης Αντωνίου" userId="aa65568b-29c0-48f4-92ec-07a3c5292fa9" providerId="ADAL" clId="{1504D534-8ABE-4B6F-9EC1-DE962F098164}" dt="2023-02-25T22:23:26.292" v="16717" actId="21"/>
          <ac:picMkLst>
            <pc:docMk/>
            <pc:sldMk cId="1438934043" sldId="401"/>
            <ac:picMk id="9" creationId="{DB426AA6-CC5D-8E29-DAF8-D9EEE2F6E81F}"/>
          </ac:picMkLst>
        </pc:picChg>
        <pc:picChg chg="add mod modCrop">
          <ac:chgData name="Ορέστης Αντωνίου" userId="aa65568b-29c0-48f4-92ec-07a3c5292fa9" providerId="ADAL" clId="{1504D534-8ABE-4B6F-9EC1-DE962F098164}" dt="2023-02-25T22:43:35.369" v="17325" actId="165"/>
          <ac:picMkLst>
            <pc:docMk/>
            <pc:sldMk cId="1438934043" sldId="401"/>
            <ac:picMk id="11" creationId="{239B6420-5F24-EA0D-3F70-1BC2E64CD074}"/>
          </ac:picMkLst>
        </pc:picChg>
        <pc:picChg chg="add mod">
          <ac:chgData name="Ορέστης Αντωνίου" userId="aa65568b-29c0-48f4-92ec-07a3c5292fa9" providerId="ADAL" clId="{1504D534-8ABE-4B6F-9EC1-DE962F098164}" dt="2023-02-25T22:43:35.369" v="17325" actId="165"/>
          <ac:picMkLst>
            <pc:docMk/>
            <pc:sldMk cId="1438934043" sldId="401"/>
            <ac:picMk id="22" creationId="{A7CF57C6-06B4-AD3C-4267-A3BBDCD27F9C}"/>
          </ac:picMkLst>
        </pc:picChg>
        <pc:picChg chg="add mod">
          <ac:chgData name="Ορέστης Αντωνίου" userId="aa65568b-29c0-48f4-92ec-07a3c5292fa9" providerId="ADAL" clId="{1504D534-8ABE-4B6F-9EC1-DE962F098164}" dt="2023-02-25T22:43:35.369" v="17325" actId="165"/>
          <ac:picMkLst>
            <pc:docMk/>
            <pc:sldMk cId="1438934043" sldId="401"/>
            <ac:picMk id="27" creationId="{EB190CB5-32B3-FAB9-9BCA-7B2AD45E2572}"/>
          </ac:picMkLst>
        </pc:picChg>
        <pc:picChg chg="add mod topLvl">
          <ac:chgData name="Ορέστης Αντωνίου" userId="aa65568b-29c0-48f4-92ec-07a3c5292fa9" providerId="ADAL" clId="{1504D534-8ABE-4B6F-9EC1-DE962F098164}" dt="2023-02-25T22:43:35.369" v="17325" actId="165"/>
          <ac:picMkLst>
            <pc:docMk/>
            <pc:sldMk cId="1438934043" sldId="401"/>
            <ac:picMk id="30" creationId="{AD0BDF36-EF36-E358-441F-63ACD61160D4}"/>
          </ac:picMkLst>
        </pc:picChg>
        <pc:picChg chg="del">
          <ac:chgData name="Ορέστης Αντωνίου" userId="aa65568b-29c0-48f4-92ec-07a3c5292fa9" providerId="ADAL" clId="{1504D534-8ABE-4B6F-9EC1-DE962F098164}" dt="2023-02-26T14:14:05.937" v="19549" actId="21"/>
          <ac:picMkLst>
            <pc:docMk/>
            <pc:sldMk cId="1438934043" sldId="401"/>
            <ac:picMk id="33" creationId="{877BDD90-5013-590D-D1E7-581138A77500}"/>
          </ac:picMkLst>
        </pc:picChg>
        <pc:picChg chg="add mod">
          <ac:chgData name="Ορέστης Αντωνίου" userId="aa65568b-29c0-48f4-92ec-07a3c5292fa9" providerId="ADAL" clId="{1504D534-8ABE-4B6F-9EC1-DE962F098164}" dt="2023-02-26T14:15:44.226" v="19602"/>
          <ac:picMkLst>
            <pc:docMk/>
            <pc:sldMk cId="1438934043" sldId="401"/>
            <ac:picMk id="36" creationId="{5DD0A7E2-6C28-ABB1-4EB2-BC07BEDD100E}"/>
          </ac:picMkLst>
        </pc:picChg>
      </pc:sldChg>
      <pc:sldChg chg="add del">
        <pc:chgData name="Ορέστης Αντωνίου" userId="aa65568b-29c0-48f4-92ec-07a3c5292fa9" providerId="ADAL" clId="{1504D534-8ABE-4B6F-9EC1-DE962F098164}" dt="2023-02-25T21:57:11.746" v="16542" actId="2696"/>
        <pc:sldMkLst>
          <pc:docMk/>
          <pc:sldMk cId="3225482859" sldId="401"/>
        </pc:sldMkLst>
      </pc:sldChg>
      <pc:sldChg chg="addSp delSp modSp add mod">
        <pc:chgData name="Ορέστης Αντωνίου" userId="aa65568b-29c0-48f4-92ec-07a3c5292fa9" providerId="ADAL" clId="{1504D534-8ABE-4B6F-9EC1-DE962F098164}" dt="2023-02-26T14:15:45.475" v="19603"/>
        <pc:sldMkLst>
          <pc:docMk/>
          <pc:sldMk cId="3911015991" sldId="402"/>
        </pc:sldMkLst>
        <pc:spChg chg="del">
          <ac:chgData name="Ορέστης Αντωνίου" userId="aa65568b-29c0-48f4-92ec-07a3c5292fa9" providerId="ADAL" clId="{1504D534-8ABE-4B6F-9EC1-DE962F098164}" dt="2023-02-25T22:49:40.692" v="17359" actId="21"/>
          <ac:spMkLst>
            <pc:docMk/>
            <pc:sldMk cId="3911015991" sldId="402"/>
            <ac:spMk id="4" creationId="{2DA55464-0390-D8F1-D31B-8F9D99E54BF9}"/>
          </ac:spMkLst>
        </pc:spChg>
        <pc:spChg chg="mod">
          <ac:chgData name="Ορέστης Αντωνίου" userId="aa65568b-29c0-48f4-92ec-07a3c5292fa9" providerId="ADAL" clId="{1504D534-8ABE-4B6F-9EC1-DE962F098164}" dt="2023-02-25T22:49:35.068" v="17358"/>
          <ac:spMkLst>
            <pc:docMk/>
            <pc:sldMk cId="3911015991" sldId="402"/>
            <ac:spMk id="17" creationId="{59B66833-5565-8D31-7B6F-B58801F33BDA}"/>
          </ac:spMkLst>
        </pc:spChg>
        <pc:grpChg chg="mod">
          <ac:chgData name="Ορέστης Αντωνίου" userId="aa65568b-29c0-48f4-92ec-07a3c5292fa9" providerId="ADAL" clId="{1504D534-8ABE-4B6F-9EC1-DE962F098164}" dt="2023-02-25T22:49:44.983" v="17360" actId="14100"/>
          <ac:grpSpMkLst>
            <pc:docMk/>
            <pc:sldMk cId="3911015991" sldId="402"/>
            <ac:grpSpMk id="15" creationId="{BF094AFB-D673-C8BB-A628-4238AAD593B0}"/>
          </ac:grpSpMkLst>
        </pc:grpChg>
        <pc:graphicFrameChg chg="add mod modGraphic">
          <ac:chgData name="Ορέστης Αντωνίου" userId="aa65568b-29c0-48f4-92ec-07a3c5292fa9" providerId="ADAL" clId="{1504D534-8ABE-4B6F-9EC1-DE962F098164}" dt="2023-02-26T11:25:23.732" v="18554" actId="208"/>
          <ac:graphicFrameMkLst>
            <pc:docMk/>
            <pc:sldMk cId="3911015991" sldId="402"/>
            <ac:graphicFrameMk id="7" creationId="{8960307A-FE33-2B10-1F01-5DEDCC4AA134}"/>
          </ac:graphicFrameMkLst>
        </pc:graphicFrameChg>
        <pc:picChg chg="add mod">
          <ac:chgData name="Ορέστης Αντωνίου" userId="aa65568b-29c0-48f4-92ec-07a3c5292fa9" providerId="ADAL" clId="{1504D534-8ABE-4B6F-9EC1-DE962F098164}" dt="2023-02-26T14:15:45.475" v="19603"/>
          <ac:picMkLst>
            <pc:docMk/>
            <pc:sldMk cId="3911015991" sldId="402"/>
            <ac:picMk id="8" creationId="{8DF5C499-0F89-9ACD-F997-4D61C6A9108C}"/>
          </ac:picMkLst>
        </pc:picChg>
        <pc:picChg chg="del">
          <ac:chgData name="Ορέστης Αντωνίου" userId="aa65568b-29c0-48f4-92ec-07a3c5292fa9" providerId="ADAL" clId="{1504D534-8ABE-4B6F-9EC1-DE962F098164}" dt="2023-02-26T14:14:07.815" v="19550" actId="21"/>
          <ac:picMkLst>
            <pc:docMk/>
            <pc:sldMk cId="3911015991" sldId="402"/>
            <ac:picMk id="33" creationId="{877BDD90-5013-590D-D1E7-581138A77500}"/>
          </ac:picMkLst>
        </pc:picChg>
      </pc:sldChg>
      <pc:sldChg chg="addSp delSp modSp add mod">
        <pc:chgData name="Ορέστης Αντωνίου" userId="aa65568b-29c0-48f4-92ec-07a3c5292fa9" providerId="ADAL" clId="{1504D534-8ABE-4B6F-9EC1-DE962F098164}" dt="2023-02-26T14:15:46.664" v="19604"/>
        <pc:sldMkLst>
          <pc:docMk/>
          <pc:sldMk cId="1907789764" sldId="403"/>
        </pc:sldMkLst>
        <pc:spChg chg="del">
          <ac:chgData name="Ορέστης Αντωνίου" userId="aa65568b-29c0-48f4-92ec-07a3c5292fa9" providerId="ADAL" clId="{1504D534-8ABE-4B6F-9EC1-DE962F098164}" dt="2023-02-25T22:54:16.471" v="17409" actId="21"/>
          <ac:spMkLst>
            <pc:docMk/>
            <pc:sldMk cId="1907789764" sldId="403"/>
            <ac:spMk id="4" creationId="{2DA55464-0390-D8F1-D31B-8F9D99E54BF9}"/>
          </ac:spMkLst>
        </pc:spChg>
        <pc:spChg chg="mod">
          <ac:chgData name="Ορέστης Αντωνίου" userId="aa65568b-29c0-48f4-92ec-07a3c5292fa9" providerId="ADAL" clId="{1504D534-8ABE-4B6F-9EC1-DE962F098164}" dt="2023-02-25T22:54:14.389" v="17408"/>
          <ac:spMkLst>
            <pc:docMk/>
            <pc:sldMk cId="1907789764" sldId="403"/>
            <ac:spMk id="17" creationId="{59B66833-5565-8D31-7B6F-B58801F33BDA}"/>
          </ac:spMkLst>
        </pc:spChg>
        <pc:graphicFrameChg chg="add mod modGraphic">
          <ac:chgData name="Ορέστης Αντωνίου" userId="aa65568b-29c0-48f4-92ec-07a3c5292fa9" providerId="ADAL" clId="{1504D534-8ABE-4B6F-9EC1-DE962F098164}" dt="2023-02-25T22:58:51.494" v="17622" actId="14100"/>
          <ac:graphicFrameMkLst>
            <pc:docMk/>
            <pc:sldMk cId="1907789764" sldId="403"/>
            <ac:graphicFrameMk id="7" creationId="{0780FF62-5A98-2257-DC48-9480C8F6416B}"/>
          </ac:graphicFrameMkLst>
        </pc:graphicFrameChg>
        <pc:picChg chg="add mod">
          <ac:chgData name="Ορέστης Αντωνίου" userId="aa65568b-29c0-48f4-92ec-07a3c5292fa9" providerId="ADAL" clId="{1504D534-8ABE-4B6F-9EC1-DE962F098164}" dt="2023-02-26T14:15:46.664" v="19604"/>
          <ac:picMkLst>
            <pc:docMk/>
            <pc:sldMk cId="1907789764" sldId="403"/>
            <ac:picMk id="8" creationId="{4E7A0D5D-55D5-8C4A-7797-059892A328B8}"/>
          </ac:picMkLst>
        </pc:picChg>
        <pc:picChg chg="del">
          <ac:chgData name="Ορέστης Αντωνίου" userId="aa65568b-29c0-48f4-92ec-07a3c5292fa9" providerId="ADAL" clId="{1504D534-8ABE-4B6F-9EC1-DE962F098164}" dt="2023-02-26T14:14:10.408" v="19551" actId="21"/>
          <ac:picMkLst>
            <pc:docMk/>
            <pc:sldMk cId="1907789764" sldId="403"/>
            <ac:picMk id="33" creationId="{877BDD90-5013-590D-D1E7-581138A77500}"/>
          </ac:picMkLst>
        </pc:picChg>
      </pc:sldChg>
      <pc:sldChg chg="addSp delSp modSp add mod">
        <pc:chgData name="Ορέστης Αντωνίου" userId="aa65568b-29c0-48f4-92ec-07a3c5292fa9" providerId="ADAL" clId="{1504D534-8ABE-4B6F-9EC1-DE962F098164}" dt="2023-02-26T14:15:47.973" v="19605"/>
        <pc:sldMkLst>
          <pc:docMk/>
          <pc:sldMk cId="3624496798" sldId="404"/>
        </pc:sldMkLst>
        <pc:spChg chg="del mod">
          <ac:chgData name="Ορέστης Αντωνίου" userId="aa65568b-29c0-48f4-92ec-07a3c5292fa9" providerId="ADAL" clId="{1504D534-8ABE-4B6F-9EC1-DE962F098164}" dt="2023-02-25T23:01:22.544" v="17657" actId="21"/>
          <ac:spMkLst>
            <pc:docMk/>
            <pc:sldMk cId="3624496798" sldId="404"/>
            <ac:spMk id="4" creationId="{2DA55464-0390-D8F1-D31B-8F9D99E54BF9}"/>
          </ac:spMkLst>
        </pc:spChg>
        <pc:spChg chg="mod">
          <ac:chgData name="Ορέστης Αντωνίου" userId="aa65568b-29c0-48f4-92ec-07a3c5292fa9" providerId="ADAL" clId="{1504D534-8ABE-4B6F-9EC1-DE962F098164}" dt="2023-02-25T23:07:20.260" v="17812" actId="1037"/>
          <ac:spMkLst>
            <pc:docMk/>
            <pc:sldMk cId="3624496798" sldId="404"/>
            <ac:spMk id="9" creationId="{8158B771-EE83-588D-60BF-F72406A5969E}"/>
          </ac:spMkLst>
        </pc:spChg>
        <pc:spChg chg="mod">
          <ac:chgData name="Ορέστης Αντωνίου" userId="aa65568b-29c0-48f4-92ec-07a3c5292fa9" providerId="ADAL" clId="{1504D534-8ABE-4B6F-9EC1-DE962F098164}" dt="2023-02-25T23:07:20.260" v="17812" actId="1037"/>
          <ac:spMkLst>
            <pc:docMk/>
            <pc:sldMk cId="3624496798" sldId="404"/>
            <ac:spMk id="11" creationId="{9FADCEB1-EACB-F83A-C42A-B736348FDF1B}"/>
          </ac:spMkLst>
        </pc:spChg>
        <pc:spChg chg="mod">
          <ac:chgData name="Ορέστης Αντωνίου" userId="aa65568b-29c0-48f4-92ec-07a3c5292fa9" providerId="ADAL" clId="{1504D534-8ABE-4B6F-9EC1-DE962F098164}" dt="2023-02-25T23:01:16.890" v="17655" actId="20577"/>
          <ac:spMkLst>
            <pc:docMk/>
            <pc:sldMk cId="3624496798" sldId="404"/>
            <ac:spMk id="17" creationId="{59B66833-5565-8D31-7B6F-B58801F33BDA}"/>
          </ac:spMkLst>
        </pc:spChg>
        <pc:spChg chg="mod">
          <ac:chgData name="Ορέστης Αντωνίου" userId="aa65568b-29c0-48f4-92ec-07a3c5292fa9" providerId="ADAL" clId="{1504D534-8ABE-4B6F-9EC1-DE962F098164}" dt="2023-02-25T23:07:20.260" v="17812" actId="1037"/>
          <ac:spMkLst>
            <pc:docMk/>
            <pc:sldMk cId="3624496798" sldId="404"/>
            <ac:spMk id="18" creationId="{98C14E97-0B3B-1A7C-732E-2ED03705F746}"/>
          </ac:spMkLst>
        </pc:spChg>
        <pc:spChg chg="mod">
          <ac:chgData name="Ορέστης Αντωνίου" userId="aa65568b-29c0-48f4-92ec-07a3c5292fa9" providerId="ADAL" clId="{1504D534-8ABE-4B6F-9EC1-DE962F098164}" dt="2023-02-25T23:07:20.260" v="17812" actId="1037"/>
          <ac:spMkLst>
            <pc:docMk/>
            <pc:sldMk cId="3624496798" sldId="404"/>
            <ac:spMk id="19" creationId="{E0106F98-2F7E-528B-D4BA-CE5769C0313A}"/>
          </ac:spMkLst>
        </pc:spChg>
        <pc:spChg chg="mod">
          <ac:chgData name="Ορέστης Αντωνίου" userId="aa65568b-29c0-48f4-92ec-07a3c5292fa9" providerId="ADAL" clId="{1504D534-8ABE-4B6F-9EC1-DE962F098164}" dt="2023-02-25T23:07:20.260" v="17812" actId="1037"/>
          <ac:spMkLst>
            <pc:docMk/>
            <pc:sldMk cId="3624496798" sldId="404"/>
            <ac:spMk id="22" creationId="{007BE094-D840-A591-5A96-ED95946C8B13}"/>
          </ac:spMkLst>
        </pc:spChg>
        <pc:spChg chg="mod">
          <ac:chgData name="Ορέστης Αντωνίου" userId="aa65568b-29c0-48f4-92ec-07a3c5292fa9" providerId="ADAL" clId="{1504D534-8ABE-4B6F-9EC1-DE962F098164}" dt="2023-02-25T23:07:20.260" v="17812" actId="1037"/>
          <ac:spMkLst>
            <pc:docMk/>
            <pc:sldMk cId="3624496798" sldId="404"/>
            <ac:spMk id="23" creationId="{0DA146EA-8FC0-2019-9506-3A2CBEF442A3}"/>
          </ac:spMkLst>
        </pc:spChg>
        <pc:spChg chg="mod">
          <ac:chgData name="Ορέστης Αντωνίου" userId="aa65568b-29c0-48f4-92ec-07a3c5292fa9" providerId="ADAL" clId="{1504D534-8ABE-4B6F-9EC1-DE962F098164}" dt="2023-02-25T23:07:20.260" v="17812" actId="1037"/>
          <ac:spMkLst>
            <pc:docMk/>
            <pc:sldMk cId="3624496798" sldId="404"/>
            <ac:spMk id="25" creationId="{C53D6B03-C3FA-5FA4-56BA-4808A2F951B1}"/>
          </ac:spMkLst>
        </pc:spChg>
        <pc:spChg chg="mod">
          <ac:chgData name="Ορέστης Αντωνίου" userId="aa65568b-29c0-48f4-92ec-07a3c5292fa9" providerId="ADAL" clId="{1504D534-8ABE-4B6F-9EC1-DE962F098164}" dt="2023-02-25T23:07:20.260" v="17812" actId="1037"/>
          <ac:spMkLst>
            <pc:docMk/>
            <pc:sldMk cId="3624496798" sldId="404"/>
            <ac:spMk id="27" creationId="{6F3CF108-D2D3-B769-1DA0-0BAF734EB051}"/>
          </ac:spMkLst>
        </pc:spChg>
        <pc:spChg chg="mod">
          <ac:chgData name="Ορέστης Αντωνίου" userId="aa65568b-29c0-48f4-92ec-07a3c5292fa9" providerId="ADAL" clId="{1504D534-8ABE-4B6F-9EC1-DE962F098164}" dt="2023-02-25T23:07:20.260" v="17812" actId="1037"/>
          <ac:spMkLst>
            <pc:docMk/>
            <pc:sldMk cId="3624496798" sldId="404"/>
            <ac:spMk id="28" creationId="{E2AAF91C-576C-7869-1F88-966ADCEBC539}"/>
          </ac:spMkLst>
        </pc:spChg>
        <pc:spChg chg="mod">
          <ac:chgData name="Ορέστης Αντωνίου" userId="aa65568b-29c0-48f4-92ec-07a3c5292fa9" providerId="ADAL" clId="{1504D534-8ABE-4B6F-9EC1-DE962F098164}" dt="2023-02-25T23:07:20.260" v="17812" actId="1037"/>
          <ac:spMkLst>
            <pc:docMk/>
            <pc:sldMk cId="3624496798" sldId="404"/>
            <ac:spMk id="29" creationId="{7B53F0D4-E0EF-99EB-BDCD-C62033F35884}"/>
          </ac:spMkLst>
        </pc:spChg>
        <pc:spChg chg="mod">
          <ac:chgData name="Ορέστης Αντωνίου" userId="aa65568b-29c0-48f4-92ec-07a3c5292fa9" providerId="ADAL" clId="{1504D534-8ABE-4B6F-9EC1-DE962F098164}" dt="2023-02-25T23:07:20.260" v="17812" actId="1037"/>
          <ac:spMkLst>
            <pc:docMk/>
            <pc:sldMk cId="3624496798" sldId="404"/>
            <ac:spMk id="32" creationId="{6AADBCA6-0827-196B-CDE5-073BD2250350}"/>
          </ac:spMkLst>
        </pc:spChg>
        <pc:spChg chg="mod">
          <ac:chgData name="Ορέστης Αντωνίου" userId="aa65568b-29c0-48f4-92ec-07a3c5292fa9" providerId="ADAL" clId="{1504D534-8ABE-4B6F-9EC1-DE962F098164}" dt="2023-02-25T23:07:20.260" v="17812" actId="1037"/>
          <ac:spMkLst>
            <pc:docMk/>
            <pc:sldMk cId="3624496798" sldId="404"/>
            <ac:spMk id="34" creationId="{484D7935-3034-F878-4322-944CA446EA67}"/>
          </ac:spMkLst>
        </pc:spChg>
        <pc:spChg chg="mod">
          <ac:chgData name="Ορέστης Αντωνίου" userId="aa65568b-29c0-48f4-92ec-07a3c5292fa9" providerId="ADAL" clId="{1504D534-8ABE-4B6F-9EC1-DE962F098164}" dt="2023-02-25T23:07:20.260" v="17812" actId="1037"/>
          <ac:spMkLst>
            <pc:docMk/>
            <pc:sldMk cId="3624496798" sldId="404"/>
            <ac:spMk id="35" creationId="{5D2C5DB1-E323-B490-A312-3B8600F9CBBD}"/>
          </ac:spMkLst>
        </pc:spChg>
        <pc:spChg chg="del mod">
          <ac:chgData name="Ορέστης Αντωνίου" userId="aa65568b-29c0-48f4-92ec-07a3c5292fa9" providerId="ADAL" clId="{1504D534-8ABE-4B6F-9EC1-DE962F098164}" dt="2023-02-25T23:05:52.547" v="17749" actId="21"/>
          <ac:spMkLst>
            <pc:docMk/>
            <pc:sldMk cId="3624496798" sldId="404"/>
            <ac:spMk id="36" creationId="{B97C2508-2E99-AB3E-8740-8FB90B244FD1}"/>
          </ac:spMkLst>
        </pc:spChg>
        <pc:grpChg chg="add mod">
          <ac:chgData name="Ορέστης Αντωνίου" userId="aa65568b-29c0-48f4-92ec-07a3c5292fa9" providerId="ADAL" clId="{1504D534-8ABE-4B6F-9EC1-DE962F098164}" dt="2023-02-25T23:07:20.260" v="17812" actId="1037"/>
          <ac:grpSpMkLst>
            <pc:docMk/>
            <pc:sldMk cId="3624496798" sldId="404"/>
            <ac:grpSpMk id="7" creationId="{643E309D-7956-7CFB-05C1-7A20C3E27EA0}"/>
          </ac:grpSpMkLst>
        </pc:grpChg>
        <pc:picChg chg="mod">
          <ac:chgData name="Ορέστης Αντωνίου" userId="aa65568b-29c0-48f4-92ec-07a3c5292fa9" providerId="ADAL" clId="{1504D534-8ABE-4B6F-9EC1-DE962F098164}" dt="2023-02-25T23:07:20.260" v="17812" actId="1037"/>
          <ac:picMkLst>
            <pc:docMk/>
            <pc:sldMk cId="3624496798" sldId="404"/>
            <ac:picMk id="8" creationId="{E583246B-44ED-F822-C5EE-03F07AB0245E}"/>
          </ac:picMkLst>
        </pc:picChg>
        <pc:picChg chg="mod">
          <ac:chgData name="Ορέστης Αντωνίου" userId="aa65568b-29c0-48f4-92ec-07a3c5292fa9" providerId="ADAL" clId="{1504D534-8ABE-4B6F-9EC1-DE962F098164}" dt="2023-02-25T23:07:20.260" v="17812" actId="1037"/>
          <ac:picMkLst>
            <pc:docMk/>
            <pc:sldMk cId="3624496798" sldId="404"/>
            <ac:picMk id="10" creationId="{CA277522-5F8B-52E8-4E96-70CF4F95AD19}"/>
          </ac:picMkLst>
        </pc:picChg>
        <pc:picChg chg="mod">
          <ac:chgData name="Ορέστης Αντωνίου" userId="aa65568b-29c0-48f4-92ec-07a3c5292fa9" providerId="ADAL" clId="{1504D534-8ABE-4B6F-9EC1-DE962F098164}" dt="2023-02-25T23:07:20.260" v="17812" actId="1037"/>
          <ac:picMkLst>
            <pc:docMk/>
            <pc:sldMk cId="3624496798" sldId="404"/>
            <ac:picMk id="24" creationId="{25C496AC-45B3-645D-EF31-49BFD0633F4E}"/>
          </ac:picMkLst>
        </pc:picChg>
        <pc:picChg chg="mod">
          <ac:chgData name="Ορέστης Αντωνίου" userId="aa65568b-29c0-48f4-92ec-07a3c5292fa9" providerId="ADAL" clId="{1504D534-8ABE-4B6F-9EC1-DE962F098164}" dt="2023-02-25T23:07:20.260" v="17812" actId="1037"/>
          <ac:picMkLst>
            <pc:docMk/>
            <pc:sldMk cId="3624496798" sldId="404"/>
            <ac:picMk id="26" creationId="{12D7E415-70A2-3736-D980-34EA6E3A8BE3}"/>
          </ac:picMkLst>
        </pc:picChg>
        <pc:picChg chg="del">
          <ac:chgData name="Ορέστης Αντωνίου" userId="aa65568b-29c0-48f4-92ec-07a3c5292fa9" providerId="ADAL" clId="{1504D534-8ABE-4B6F-9EC1-DE962F098164}" dt="2023-02-26T14:14:12.336" v="19552" actId="21"/>
          <ac:picMkLst>
            <pc:docMk/>
            <pc:sldMk cId="3624496798" sldId="404"/>
            <ac:picMk id="33" creationId="{877BDD90-5013-590D-D1E7-581138A77500}"/>
          </ac:picMkLst>
        </pc:picChg>
        <pc:picChg chg="add mod">
          <ac:chgData name="Ορέστης Αντωνίου" userId="aa65568b-29c0-48f4-92ec-07a3c5292fa9" providerId="ADAL" clId="{1504D534-8ABE-4B6F-9EC1-DE962F098164}" dt="2023-02-26T14:15:47.973" v="19605"/>
          <ac:picMkLst>
            <pc:docMk/>
            <pc:sldMk cId="3624496798" sldId="404"/>
            <ac:picMk id="38" creationId="{ACAEB80F-4A4B-BD2F-3000-44F0885B40D7}"/>
          </ac:picMkLst>
        </pc:picChg>
        <pc:cxnChg chg="mod">
          <ac:chgData name="Ορέστης Αντωνίου" userId="aa65568b-29c0-48f4-92ec-07a3c5292fa9" providerId="ADAL" clId="{1504D534-8ABE-4B6F-9EC1-DE962F098164}" dt="2023-02-25T23:07:20.260" v="17812" actId="1037"/>
          <ac:cxnSpMkLst>
            <pc:docMk/>
            <pc:sldMk cId="3624496798" sldId="404"/>
            <ac:cxnSpMk id="20" creationId="{30C36180-9F6C-D0BB-AB3C-679CE978A21D}"/>
          </ac:cxnSpMkLst>
        </pc:cxnChg>
        <pc:cxnChg chg="mod">
          <ac:chgData name="Ορέστης Αντωνίου" userId="aa65568b-29c0-48f4-92ec-07a3c5292fa9" providerId="ADAL" clId="{1504D534-8ABE-4B6F-9EC1-DE962F098164}" dt="2023-02-26T11:26:01.638" v="18555" actId="208"/>
          <ac:cxnSpMkLst>
            <pc:docMk/>
            <pc:sldMk cId="3624496798" sldId="404"/>
            <ac:cxnSpMk id="21" creationId="{7C8A9761-4706-B512-4A70-2D646F44358D}"/>
          </ac:cxnSpMkLst>
        </pc:cxnChg>
        <pc:cxnChg chg="mod">
          <ac:chgData name="Ορέστης Αντωνίου" userId="aa65568b-29c0-48f4-92ec-07a3c5292fa9" providerId="ADAL" clId="{1504D534-8ABE-4B6F-9EC1-DE962F098164}" dt="2023-02-25T23:07:20.260" v="17812" actId="1037"/>
          <ac:cxnSpMkLst>
            <pc:docMk/>
            <pc:sldMk cId="3624496798" sldId="404"/>
            <ac:cxnSpMk id="30" creationId="{198C9B25-EA39-8F22-0F80-552C0119C94D}"/>
          </ac:cxnSpMkLst>
        </pc:cxnChg>
        <pc:cxnChg chg="mod">
          <ac:chgData name="Ορέστης Αντωνίου" userId="aa65568b-29c0-48f4-92ec-07a3c5292fa9" providerId="ADAL" clId="{1504D534-8ABE-4B6F-9EC1-DE962F098164}" dt="2023-02-26T11:26:05.429" v="18556" actId="208"/>
          <ac:cxnSpMkLst>
            <pc:docMk/>
            <pc:sldMk cId="3624496798" sldId="404"/>
            <ac:cxnSpMk id="31" creationId="{56A76A82-BD2B-4FAE-60D6-4086F45EE760}"/>
          </ac:cxnSpMkLst>
        </pc:cxnChg>
      </pc:sldChg>
      <pc:sldChg chg="addSp delSp modSp add mod">
        <pc:chgData name="Ορέστης Αντωνίου" userId="aa65568b-29c0-48f4-92ec-07a3c5292fa9" providerId="ADAL" clId="{1504D534-8ABE-4B6F-9EC1-DE962F098164}" dt="2023-02-26T14:15:49.203" v="19606"/>
        <pc:sldMkLst>
          <pc:docMk/>
          <pc:sldMk cId="2338888800" sldId="405"/>
        </pc:sldMkLst>
        <pc:spChg chg="del">
          <ac:chgData name="Ορέστης Αντωνίου" userId="aa65568b-29c0-48f4-92ec-07a3c5292fa9" providerId="ADAL" clId="{1504D534-8ABE-4B6F-9EC1-DE962F098164}" dt="2023-02-25T23:10:16.343" v="17823" actId="21"/>
          <ac:spMkLst>
            <pc:docMk/>
            <pc:sldMk cId="2338888800" sldId="405"/>
            <ac:spMk id="4" creationId="{2DA55464-0390-D8F1-D31B-8F9D99E54BF9}"/>
          </ac:spMkLst>
        </pc:spChg>
        <pc:spChg chg="mod">
          <ac:chgData name="Ορέστης Αντωνίου" userId="aa65568b-29c0-48f4-92ec-07a3c5292fa9" providerId="ADAL" clId="{1504D534-8ABE-4B6F-9EC1-DE962F098164}" dt="2023-02-25T23:10:01.805" v="17821" actId="20577"/>
          <ac:spMkLst>
            <pc:docMk/>
            <pc:sldMk cId="2338888800" sldId="405"/>
            <ac:spMk id="17" creationId="{59B66833-5565-8D31-7B6F-B58801F33BDA}"/>
          </ac:spMkLst>
        </pc:spChg>
        <pc:spChg chg="mod">
          <ac:chgData name="Ορέστης Αντωνίου" userId="aa65568b-29c0-48f4-92ec-07a3c5292fa9" providerId="ADAL" clId="{1504D534-8ABE-4B6F-9EC1-DE962F098164}" dt="2023-02-25T23:11:22.595" v="17835" actId="403"/>
          <ac:spMkLst>
            <pc:docMk/>
            <pc:sldMk cId="2338888800" sldId="405"/>
            <ac:spMk id="21" creationId="{98DAA4AD-55B1-797D-A804-0A62A944E810}"/>
          </ac:spMkLst>
        </pc:spChg>
        <pc:spChg chg="mod">
          <ac:chgData name="Ορέστης Αντωνίου" userId="aa65568b-29c0-48f4-92ec-07a3c5292fa9" providerId="ADAL" clId="{1504D534-8ABE-4B6F-9EC1-DE962F098164}" dt="2023-02-25T23:17:19.692" v="17959" actId="1035"/>
          <ac:spMkLst>
            <pc:docMk/>
            <pc:sldMk cId="2338888800" sldId="405"/>
            <ac:spMk id="22" creationId="{F0628850-8079-B280-C93D-11DBA4A94F5E}"/>
          </ac:spMkLst>
        </pc:spChg>
        <pc:spChg chg="mod">
          <ac:chgData name="Ορέστης Αντωνίου" userId="aa65568b-29c0-48f4-92ec-07a3c5292fa9" providerId="ADAL" clId="{1504D534-8ABE-4B6F-9EC1-DE962F098164}" dt="2023-02-25T23:11:22.595" v="17835" actId="403"/>
          <ac:spMkLst>
            <pc:docMk/>
            <pc:sldMk cId="2338888800" sldId="405"/>
            <ac:spMk id="23" creationId="{82787472-4493-67C2-8812-C9DA9E604273}"/>
          </ac:spMkLst>
        </pc:spChg>
        <pc:spChg chg="mod">
          <ac:chgData name="Ορέστης Αντωνίου" userId="aa65568b-29c0-48f4-92ec-07a3c5292fa9" providerId="ADAL" clId="{1504D534-8ABE-4B6F-9EC1-DE962F098164}" dt="2023-02-25T23:11:22.595" v="17835" actId="403"/>
          <ac:spMkLst>
            <pc:docMk/>
            <pc:sldMk cId="2338888800" sldId="405"/>
            <ac:spMk id="24" creationId="{D3525EF0-4D72-E73D-11B0-20D04C9B491F}"/>
          </ac:spMkLst>
        </pc:spChg>
        <pc:spChg chg="mod">
          <ac:chgData name="Ορέστης Αντωνίου" userId="aa65568b-29c0-48f4-92ec-07a3c5292fa9" providerId="ADAL" clId="{1504D534-8ABE-4B6F-9EC1-DE962F098164}" dt="2023-02-25T23:11:22.595" v="17835" actId="403"/>
          <ac:spMkLst>
            <pc:docMk/>
            <pc:sldMk cId="2338888800" sldId="405"/>
            <ac:spMk id="25" creationId="{67D19862-C477-91EF-C7F5-14A97EB96C68}"/>
          </ac:spMkLst>
        </pc:spChg>
        <pc:spChg chg="mod">
          <ac:chgData name="Ορέστης Αντωνίου" userId="aa65568b-29c0-48f4-92ec-07a3c5292fa9" providerId="ADAL" clId="{1504D534-8ABE-4B6F-9EC1-DE962F098164}" dt="2023-02-25T23:11:22.595" v="17835" actId="403"/>
          <ac:spMkLst>
            <pc:docMk/>
            <pc:sldMk cId="2338888800" sldId="405"/>
            <ac:spMk id="26" creationId="{5A71C48E-19A9-69FE-5825-411558BF4977}"/>
          </ac:spMkLst>
        </pc:spChg>
        <pc:spChg chg="mod">
          <ac:chgData name="Ορέστης Αντωνίου" userId="aa65568b-29c0-48f4-92ec-07a3c5292fa9" providerId="ADAL" clId="{1504D534-8ABE-4B6F-9EC1-DE962F098164}" dt="2023-02-25T23:11:22.595" v="17835" actId="403"/>
          <ac:spMkLst>
            <pc:docMk/>
            <pc:sldMk cId="2338888800" sldId="405"/>
            <ac:spMk id="27" creationId="{FAAEB2AC-4D7E-4546-FC91-5CF9C05135F2}"/>
          </ac:spMkLst>
        </pc:spChg>
        <pc:spChg chg="mod">
          <ac:chgData name="Ορέστης Αντωνίου" userId="aa65568b-29c0-48f4-92ec-07a3c5292fa9" providerId="ADAL" clId="{1504D534-8ABE-4B6F-9EC1-DE962F098164}" dt="2023-02-25T23:11:22.595" v="17835" actId="403"/>
          <ac:spMkLst>
            <pc:docMk/>
            <pc:sldMk cId="2338888800" sldId="405"/>
            <ac:spMk id="28" creationId="{B354E0FB-F481-8534-CD8F-435BAE40C769}"/>
          </ac:spMkLst>
        </pc:spChg>
        <pc:spChg chg="mod">
          <ac:chgData name="Ορέστης Αντωνίου" userId="aa65568b-29c0-48f4-92ec-07a3c5292fa9" providerId="ADAL" clId="{1504D534-8ABE-4B6F-9EC1-DE962F098164}" dt="2023-02-25T23:11:22.595" v="17835" actId="403"/>
          <ac:spMkLst>
            <pc:docMk/>
            <pc:sldMk cId="2338888800" sldId="405"/>
            <ac:spMk id="29" creationId="{7CF84C3D-B53A-99A6-3A35-94ED6FBDFA20}"/>
          </ac:spMkLst>
        </pc:spChg>
        <pc:spChg chg="mod">
          <ac:chgData name="Ορέστης Αντωνίου" userId="aa65568b-29c0-48f4-92ec-07a3c5292fa9" providerId="ADAL" clId="{1504D534-8ABE-4B6F-9EC1-DE962F098164}" dt="2023-02-25T23:11:22.595" v="17835" actId="403"/>
          <ac:spMkLst>
            <pc:docMk/>
            <pc:sldMk cId="2338888800" sldId="405"/>
            <ac:spMk id="30" creationId="{23C71972-1B1D-1A9E-4CD7-B37C98DC862D}"/>
          </ac:spMkLst>
        </pc:spChg>
        <pc:spChg chg="mod">
          <ac:chgData name="Ορέστης Αντωνίου" userId="aa65568b-29c0-48f4-92ec-07a3c5292fa9" providerId="ADAL" clId="{1504D534-8ABE-4B6F-9EC1-DE962F098164}" dt="2023-02-25T23:13:50.923" v="17879" actId="207"/>
          <ac:spMkLst>
            <pc:docMk/>
            <pc:sldMk cId="2338888800" sldId="405"/>
            <ac:spMk id="31" creationId="{26D81647-7724-76CA-D436-A7AB7682D60C}"/>
          </ac:spMkLst>
        </pc:spChg>
        <pc:spChg chg="mod">
          <ac:chgData name="Ορέστης Αντωνίου" userId="aa65568b-29c0-48f4-92ec-07a3c5292fa9" providerId="ADAL" clId="{1504D534-8ABE-4B6F-9EC1-DE962F098164}" dt="2023-02-25T23:11:22.595" v="17835" actId="403"/>
          <ac:spMkLst>
            <pc:docMk/>
            <pc:sldMk cId="2338888800" sldId="405"/>
            <ac:spMk id="32" creationId="{7ABEF09A-5174-BB4C-6CF6-D3C2BCCE8E83}"/>
          </ac:spMkLst>
        </pc:spChg>
        <pc:spChg chg="mod">
          <ac:chgData name="Ορέστης Αντωνίου" userId="aa65568b-29c0-48f4-92ec-07a3c5292fa9" providerId="ADAL" clId="{1504D534-8ABE-4B6F-9EC1-DE962F098164}" dt="2023-02-25T23:11:22.595" v="17835" actId="403"/>
          <ac:spMkLst>
            <pc:docMk/>
            <pc:sldMk cId="2338888800" sldId="405"/>
            <ac:spMk id="34" creationId="{55C8D412-ABA4-9600-A53E-A107622A7B57}"/>
          </ac:spMkLst>
        </pc:spChg>
        <pc:spChg chg="mod">
          <ac:chgData name="Ορέστης Αντωνίου" userId="aa65568b-29c0-48f4-92ec-07a3c5292fa9" providerId="ADAL" clId="{1504D534-8ABE-4B6F-9EC1-DE962F098164}" dt="2023-02-25T23:11:22.595" v="17835" actId="403"/>
          <ac:spMkLst>
            <pc:docMk/>
            <pc:sldMk cId="2338888800" sldId="405"/>
            <ac:spMk id="35" creationId="{D34BACCB-F7AC-EFD7-5920-079D734DA8B1}"/>
          </ac:spMkLst>
        </pc:spChg>
        <pc:spChg chg="mod">
          <ac:chgData name="Ορέστης Αντωνίου" userId="aa65568b-29c0-48f4-92ec-07a3c5292fa9" providerId="ADAL" clId="{1504D534-8ABE-4B6F-9EC1-DE962F098164}" dt="2023-02-25T23:11:22.595" v="17835" actId="403"/>
          <ac:spMkLst>
            <pc:docMk/>
            <pc:sldMk cId="2338888800" sldId="405"/>
            <ac:spMk id="36" creationId="{F8F370A1-05CD-9C49-D1C6-77D6D51707E1}"/>
          </ac:spMkLst>
        </pc:spChg>
        <pc:spChg chg="mod">
          <ac:chgData name="Ορέστης Αντωνίου" userId="aa65568b-29c0-48f4-92ec-07a3c5292fa9" providerId="ADAL" clId="{1504D534-8ABE-4B6F-9EC1-DE962F098164}" dt="2023-02-25T23:19:53.865" v="18078" actId="404"/>
          <ac:spMkLst>
            <pc:docMk/>
            <pc:sldMk cId="2338888800" sldId="405"/>
            <ac:spMk id="37" creationId="{E8FFB8F2-1FE3-AABC-C8BA-BBAC803D07D9}"/>
          </ac:spMkLst>
        </pc:spChg>
        <pc:spChg chg="del mod">
          <ac:chgData name="Ορέστης Αντωνίου" userId="aa65568b-29c0-48f4-92ec-07a3c5292fa9" providerId="ADAL" clId="{1504D534-8ABE-4B6F-9EC1-DE962F098164}" dt="2023-02-25T23:12:46.959" v="17877" actId="478"/>
          <ac:spMkLst>
            <pc:docMk/>
            <pc:sldMk cId="2338888800" sldId="405"/>
            <ac:spMk id="38" creationId="{67885558-C1AF-DB6A-4FA2-99F2099B7FAC}"/>
          </ac:spMkLst>
        </pc:spChg>
        <pc:spChg chg="mod">
          <ac:chgData name="Ορέστης Αντωνίου" userId="aa65568b-29c0-48f4-92ec-07a3c5292fa9" providerId="ADAL" clId="{1504D534-8ABE-4B6F-9EC1-DE962F098164}" dt="2023-02-25T23:14:53.434" v="17918" actId="1037"/>
          <ac:spMkLst>
            <pc:docMk/>
            <pc:sldMk cId="2338888800" sldId="405"/>
            <ac:spMk id="42" creationId="{2675FEEB-A86E-FEB6-999C-D2C526E40113}"/>
          </ac:spMkLst>
        </pc:spChg>
        <pc:spChg chg="mod">
          <ac:chgData name="Ορέστης Αντωνίου" userId="aa65568b-29c0-48f4-92ec-07a3c5292fa9" providerId="ADAL" clId="{1504D534-8ABE-4B6F-9EC1-DE962F098164}" dt="2023-02-25T23:17:19.692" v="17959" actId="1035"/>
          <ac:spMkLst>
            <pc:docMk/>
            <pc:sldMk cId="2338888800" sldId="405"/>
            <ac:spMk id="43" creationId="{FEE9A743-F748-A5D1-54BF-6B337F208F32}"/>
          </ac:spMkLst>
        </pc:spChg>
        <pc:spChg chg="mod">
          <ac:chgData name="Ορέστης Αντωνίου" userId="aa65568b-29c0-48f4-92ec-07a3c5292fa9" providerId="ADAL" clId="{1504D534-8ABE-4B6F-9EC1-DE962F098164}" dt="2023-02-25T23:17:42.329" v="17979" actId="1036"/>
          <ac:spMkLst>
            <pc:docMk/>
            <pc:sldMk cId="2338888800" sldId="405"/>
            <ac:spMk id="44" creationId="{4DFB10D2-0318-C19A-BE83-A071200E0393}"/>
          </ac:spMkLst>
        </pc:spChg>
        <pc:spChg chg="mod">
          <ac:chgData name="Ορέστης Αντωνίου" userId="aa65568b-29c0-48f4-92ec-07a3c5292fa9" providerId="ADAL" clId="{1504D534-8ABE-4B6F-9EC1-DE962F098164}" dt="2023-02-25T23:17:26.824" v="17963" actId="1035"/>
          <ac:spMkLst>
            <pc:docMk/>
            <pc:sldMk cId="2338888800" sldId="405"/>
            <ac:spMk id="45" creationId="{A0A45B8D-5D9C-5003-C057-380FC8160D5F}"/>
          </ac:spMkLst>
        </pc:spChg>
        <pc:spChg chg="mod">
          <ac:chgData name="Ορέστης Αντωνίου" userId="aa65568b-29c0-48f4-92ec-07a3c5292fa9" providerId="ADAL" clId="{1504D534-8ABE-4B6F-9EC1-DE962F098164}" dt="2023-02-25T23:11:22.595" v="17835" actId="403"/>
          <ac:spMkLst>
            <pc:docMk/>
            <pc:sldMk cId="2338888800" sldId="405"/>
            <ac:spMk id="46" creationId="{D8728051-EB8B-8C54-45D9-9D11202727CE}"/>
          </ac:spMkLst>
        </pc:spChg>
        <pc:spChg chg="mod">
          <ac:chgData name="Ορέστης Αντωνίου" userId="aa65568b-29c0-48f4-92ec-07a3c5292fa9" providerId="ADAL" clId="{1504D534-8ABE-4B6F-9EC1-DE962F098164}" dt="2023-02-25T23:11:22.595" v="17835" actId="403"/>
          <ac:spMkLst>
            <pc:docMk/>
            <pc:sldMk cId="2338888800" sldId="405"/>
            <ac:spMk id="47" creationId="{083908F5-E143-38CD-EBB9-843D08550403}"/>
          </ac:spMkLst>
        </pc:spChg>
        <pc:spChg chg="mod">
          <ac:chgData name="Ορέστης Αντωνίου" userId="aa65568b-29c0-48f4-92ec-07a3c5292fa9" providerId="ADAL" clId="{1504D534-8ABE-4B6F-9EC1-DE962F098164}" dt="2023-02-25T23:11:22.595" v="17835" actId="403"/>
          <ac:spMkLst>
            <pc:docMk/>
            <pc:sldMk cId="2338888800" sldId="405"/>
            <ac:spMk id="48" creationId="{063A5C81-79B0-CA31-70C3-63B37BE902E1}"/>
          </ac:spMkLst>
        </pc:spChg>
        <pc:spChg chg="mod">
          <ac:chgData name="Ορέστης Αντωνίου" userId="aa65568b-29c0-48f4-92ec-07a3c5292fa9" providerId="ADAL" clId="{1504D534-8ABE-4B6F-9EC1-DE962F098164}" dt="2023-02-25T23:11:22.595" v="17835" actId="403"/>
          <ac:spMkLst>
            <pc:docMk/>
            <pc:sldMk cId="2338888800" sldId="405"/>
            <ac:spMk id="49" creationId="{FED37239-7D9A-4C9A-C011-F7F137A74B29}"/>
          </ac:spMkLst>
        </pc:spChg>
        <pc:spChg chg="mod">
          <ac:chgData name="Ορέστης Αντωνίου" userId="aa65568b-29c0-48f4-92ec-07a3c5292fa9" providerId="ADAL" clId="{1504D534-8ABE-4B6F-9EC1-DE962F098164}" dt="2023-02-25T23:11:22.595" v="17835" actId="403"/>
          <ac:spMkLst>
            <pc:docMk/>
            <pc:sldMk cId="2338888800" sldId="405"/>
            <ac:spMk id="50" creationId="{4B778686-8A2A-8305-7BB1-5ED23F5B12E8}"/>
          </ac:spMkLst>
        </pc:spChg>
        <pc:spChg chg="mod">
          <ac:chgData name="Ορέστης Αντωνίου" userId="aa65568b-29c0-48f4-92ec-07a3c5292fa9" providerId="ADAL" clId="{1504D534-8ABE-4B6F-9EC1-DE962F098164}" dt="2023-02-25T23:11:22.595" v="17835" actId="403"/>
          <ac:spMkLst>
            <pc:docMk/>
            <pc:sldMk cId="2338888800" sldId="405"/>
            <ac:spMk id="51" creationId="{6D4139E0-3E03-C87B-3B3B-C6BA9A76BE68}"/>
          </ac:spMkLst>
        </pc:spChg>
        <pc:spChg chg="mod">
          <ac:chgData name="Ορέστης Αντωνίου" userId="aa65568b-29c0-48f4-92ec-07a3c5292fa9" providerId="ADAL" clId="{1504D534-8ABE-4B6F-9EC1-DE962F098164}" dt="2023-02-25T23:11:22.595" v="17835" actId="403"/>
          <ac:spMkLst>
            <pc:docMk/>
            <pc:sldMk cId="2338888800" sldId="405"/>
            <ac:spMk id="52" creationId="{6BE4C66D-B1C4-F119-45B2-4892CBC4766E}"/>
          </ac:spMkLst>
        </pc:spChg>
        <pc:spChg chg="mod">
          <ac:chgData name="Ορέστης Αντωνίου" userId="aa65568b-29c0-48f4-92ec-07a3c5292fa9" providerId="ADAL" clId="{1504D534-8ABE-4B6F-9EC1-DE962F098164}" dt="2023-02-25T23:11:22.595" v="17835" actId="403"/>
          <ac:spMkLst>
            <pc:docMk/>
            <pc:sldMk cId="2338888800" sldId="405"/>
            <ac:spMk id="53" creationId="{DBC84956-E89B-8537-B858-0844D471F8B4}"/>
          </ac:spMkLst>
        </pc:spChg>
        <pc:spChg chg="mod">
          <ac:chgData name="Ορέστης Αντωνίου" userId="aa65568b-29c0-48f4-92ec-07a3c5292fa9" providerId="ADAL" clId="{1504D534-8ABE-4B6F-9EC1-DE962F098164}" dt="2023-02-25T23:11:22.595" v="17835" actId="403"/>
          <ac:spMkLst>
            <pc:docMk/>
            <pc:sldMk cId="2338888800" sldId="405"/>
            <ac:spMk id="54" creationId="{43DD3FDF-CBFA-7CED-CCAC-CF82CF15AC39}"/>
          </ac:spMkLst>
        </pc:spChg>
        <pc:spChg chg="mod">
          <ac:chgData name="Ορέστης Αντωνίου" userId="aa65568b-29c0-48f4-92ec-07a3c5292fa9" providerId="ADAL" clId="{1504D534-8ABE-4B6F-9EC1-DE962F098164}" dt="2023-02-25T23:11:22.595" v="17835" actId="403"/>
          <ac:spMkLst>
            <pc:docMk/>
            <pc:sldMk cId="2338888800" sldId="405"/>
            <ac:spMk id="55" creationId="{22815550-853C-67C2-8E30-7DF641699D5B}"/>
          </ac:spMkLst>
        </pc:spChg>
        <pc:spChg chg="mod">
          <ac:chgData name="Ορέστης Αντωνίου" userId="aa65568b-29c0-48f4-92ec-07a3c5292fa9" providerId="ADAL" clId="{1504D534-8ABE-4B6F-9EC1-DE962F098164}" dt="2023-02-25T23:11:22.595" v="17835" actId="403"/>
          <ac:spMkLst>
            <pc:docMk/>
            <pc:sldMk cId="2338888800" sldId="405"/>
            <ac:spMk id="56" creationId="{C551896A-B12C-A021-DFB4-FF232C6F554B}"/>
          </ac:spMkLst>
        </pc:spChg>
        <pc:spChg chg="mod">
          <ac:chgData name="Ορέστης Αντωνίου" userId="aa65568b-29c0-48f4-92ec-07a3c5292fa9" providerId="ADAL" clId="{1504D534-8ABE-4B6F-9EC1-DE962F098164}" dt="2023-02-25T23:11:22.595" v="17835" actId="403"/>
          <ac:spMkLst>
            <pc:docMk/>
            <pc:sldMk cId="2338888800" sldId="405"/>
            <ac:spMk id="60" creationId="{B8201961-CB1D-1A95-45B5-B315C6E24606}"/>
          </ac:spMkLst>
        </pc:spChg>
        <pc:spChg chg="mod">
          <ac:chgData name="Ορέστης Αντωνίου" userId="aa65568b-29c0-48f4-92ec-07a3c5292fa9" providerId="ADAL" clId="{1504D534-8ABE-4B6F-9EC1-DE962F098164}" dt="2023-02-25T23:17:19.692" v="17959" actId="1035"/>
          <ac:spMkLst>
            <pc:docMk/>
            <pc:sldMk cId="2338888800" sldId="405"/>
            <ac:spMk id="61" creationId="{62C7C8C8-1FE8-29A6-B04E-6F98D402F10E}"/>
          </ac:spMkLst>
        </pc:spChg>
        <pc:spChg chg="mod">
          <ac:chgData name="Ορέστης Αντωνίου" userId="aa65568b-29c0-48f4-92ec-07a3c5292fa9" providerId="ADAL" clId="{1504D534-8ABE-4B6F-9EC1-DE962F098164}" dt="2023-02-25T23:11:22.595" v="17835" actId="403"/>
          <ac:spMkLst>
            <pc:docMk/>
            <pc:sldMk cId="2338888800" sldId="405"/>
            <ac:spMk id="62" creationId="{01544B30-6D4B-5264-C0D8-BD24779ADAD6}"/>
          </ac:spMkLst>
        </pc:spChg>
        <pc:spChg chg="mod">
          <ac:chgData name="Ορέστης Αντωνίου" userId="aa65568b-29c0-48f4-92ec-07a3c5292fa9" providerId="ADAL" clId="{1504D534-8ABE-4B6F-9EC1-DE962F098164}" dt="2023-02-25T23:11:22.595" v="17835" actId="403"/>
          <ac:spMkLst>
            <pc:docMk/>
            <pc:sldMk cId="2338888800" sldId="405"/>
            <ac:spMk id="63" creationId="{8992795E-C804-9605-A407-98AB9ECB635D}"/>
          </ac:spMkLst>
        </pc:spChg>
        <pc:spChg chg="mod">
          <ac:chgData name="Ορέστης Αντωνίου" userId="aa65568b-29c0-48f4-92ec-07a3c5292fa9" providerId="ADAL" clId="{1504D534-8ABE-4B6F-9EC1-DE962F098164}" dt="2023-02-25T23:11:22.595" v="17835" actId="403"/>
          <ac:spMkLst>
            <pc:docMk/>
            <pc:sldMk cId="2338888800" sldId="405"/>
            <ac:spMk id="64" creationId="{79A69999-087D-D721-5CB1-FEEA39238122}"/>
          </ac:spMkLst>
        </pc:spChg>
        <pc:spChg chg="mod">
          <ac:chgData name="Ορέστης Αντωνίου" userId="aa65568b-29c0-48f4-92ec-07a3c5292fa9" providerId="ADAL" clId="{1504D534-8ABE-4B6F-9EC1-DE962F098164}" dt="2023-02-25T23:11:22.595" v="17835" actId="403"/>
          <ac:spMkLst>
            <pc:docMk/>
            <pc:sldMk cId="2338888800" sldId="405"/>
            <ac:spMk id="65" creationId="{C8D20696-E2EC-49C8-5064-3982B086C1E3}"/>
          </ac:spMkLst>
        </pc:spChg>
        <pc:spChg chg="mod">
          <ac:chgData name="Ορέστης Αντωνίου" userId="aa65568b-29c0-48f4-92ec-07a3c5292fa9" providerId="ADAL" clId="{1504D534-8ABE-4B6F-9EC1-DE962F098164}" dt="2023-02-25T23:11:22.595" v="17835" actId="403"/>
          <ac:spMkLst>
            <pc:docMk/>
            <pc:sldMk cId="2338888800" sldId="405"/>
            <ac:spMk id="66" creationId="{C82F3BA7-2D31-85B7-4299-D6B37592E750}"/>
          </ac:spMkLst>
        </pc:spChg>
        <pc:spChg chg="mod">
          <ac:chgData name="Ορέστης Αντωνίου" userId="aa65568b-29c0-48f4-92ec-07a3c5292fa9" providerId="ADAL" clId="{1504D534-8ABE-4B6F-9EC1-DE962F098164}" dt="2023-02-25T23:11:22.595" v="17835" actId="403"/>
          <ac:spMkLst>
            <pc:docMk/>
            <pc:sldMk cId="2338888800" sldId="405"/>
            <ac:spMk id="67" creationId="{DA5AACC2-634E-2A45-C49B-AC811B423D36}"/>
          </ac:spMkLst>
        </pc:spChg>
        <pc:spChg chg="mod">
          <ac:chgData name="Ορέστης Αντωνίου" userId="aa65568b-29c0-48f4-92ec-07a3c5292fa9" providerId="ADAL" clId="{1504D534-8ABE-4B6F-9EC1-DE962F098164}" dt="2023-02-25T23:11:22.595" v="17835" actId="403"/>
          <ac:spMkLst>
            <pc:docMk/>
            <pc:sldMk cId="2338888800" sldId="405"/>
            <ac:spMk id="68" creationId="{A7B164A4-467E-8EA4-A1F6-A8CB8902C026}"/>
          </ac:spMkLst>
        </pc:spChg>
        <pc:spChg chg="mod">
          <ac:chgData name="Ορέστης Αντωνίου" userId="aa65568b-29c0-48f4-92ec-07a3c5292fa9" providerId="ADAL" clId="{1504D534-8ABE-4B6F-9EC1-DE962F098164}" dt="2023-02-25T23:11:22.595" v="17835" actId="403"/>
          <ac:spMkLst>
            <pc:docMk/>
            <pc:sldMk cId="2338888800" sldId="405"/>
            <ac:spMk id="69" creationId="{34B8D6F4-DF81-DF40-CB03-C001CADAA801}"/>
          </ac:spMkLst>
        </pc:spChg>
        <pc:spChg chg="mod">
          <ac:chgData name="Ορέστης Αντωνίου" userId="aa65568b-29c0-48f4-92ec-07a3c5292fa9" providerId="ADAL" clId="{1504D534-8ABE-4B6F-9EC1-DE962F098164}" dt="2023-02-25T23:11:22.595" v="17835" actId="403"/>
          <ac:spMkLst>
            <pc:docMk/>
            <pc:sldMk cId="2338888800" sldId="405"/>
            <ac:spMk id="70" creationId="{E1EA945D-3B4A-4485-5DFB-8CF074CC2696}"/>
          </ac:spMkLst>
        </pc:spChg>
        <pc:spChg chg="mod">
          <ac:chgData name="Ορέστης Αντωνίου" userId="aa65568b-29c0-48f4-92ec-07a3c5292fa9" providerId="ADAL" clId="{1504D534-8ABE-4B6F-9EC1-DE962F098164}" dt="2023-02-25T23:11:22.595" v="17835" actId="403"/>
          <ac:spMkLst>
            <pc:docMk/>
            <pc:sldMk cId="2338888800" sldId="405"/>
            <ac:spMk id="71" creationId="{C74F51FF-D579-D657-1D3B-4AAE0745A185}"/>
          </ac:spMkLst>
        </pc:spChg>
        <pc:spChg chg="mod">
          <ac:chgData name="Ορέστης Αντωνίου" userId="aa65568b-29c0-48f4-92ec-07a3c5292fa9" providerId="ADAL" clId="{1504D534-8ABE-4B6F-9EC1-DE962F098164}" dt="2023-02-25T23:11:22.595" v="17835" actId="403"/>
          <ac:spMkLst>
            <pc:docMk/>
            <pc:sldMk cId="2338888800" sldId="405"/>
            <ac:spMk id="72" creationId="{13A1B587-C7B2-0A56-F582-FFF5753F58AE}"/>
          </ac:spMkLst>
        </pc:spChg>
        <pc:spChg chg="mod">
          <ac:chgData name="Ορέστης Αντωνίου" userId="aa65568b-29c0-48f4-92ec-07a3c5292fa9" providerId="ADAL" clId="{1504D534-8ABE-4B6F-9EC1-DE962F098164}" dt="2023-02-25T23:11:22.595" v="17835" actId="403"/>
          <ac:spMkLst>
            <pc:docMk/>
            <pc:sldMk cId="2338888800" sldId="405"/>
            <ac:spMk id="73" creationId="{9B5D1823-AAFE-E891-EDEA-28068092A7DD}"/>
          </ac:spMkLst>
        </pc:spChg>
        <pc:spChg chg="mod">
          <ac:chgData name="Ορέστης Αντωνίου" userId="aa65568b-29c0-48f4-92ec-07a3c5292fa9" providerId="ADAL" clId="{1504D534-8ABE-4B6F-9EC1-DE962F098164}" dt="2023-02-25T23:11:22.595" v="17835" actId="403"/>
          <ac:spMkLst>
            <pc:docMk/>
            <pc:sldMk cId="2338888800" sldId="405"/>
            <ac:spMk id="74" creationId="{7FA66783-2D26-D588-54AD-0C0DC694124A}"/>
          </ac:spMkLst>
        </pc:spChg>
        <pc:grpChg chg="add mod">
          <ac:chgData name="Ορέστης Αντωνίου" userId="aa65568b-29c0-48f4-92ec-07a3c5292fa9" providerId="ADAL" clId="{1504D534-8ABE-4B6F-9EC1-DE962F098164}" dt="2023-02-25T23:11:15.227" v="17829" actId="14100"/>
          <ac:grpSpMkLst>
            <pc:docMk/>
            <pc:sldMk cId="2338888800" sldId="405"/>
            <ac:grpSpMk id="7" creationId="{AE395837-3FD6-8B78-97FD-A6B95615B9DC}"/>
          </ac:grpSpMkLst>
        </pc:grpChg>
        <pc:grpChg chg="mod">
          <ac:chgData name="Ορέστης Αντωνίου" userId="aa65568b-29c0-48f4-92ec-07a3c5292fa9" providerId="ADAL" clId="{1504D534-8ABE-4B6F-9EC1-DE962F098164}" dt="2023-02-25T23:11:05.991" v="17827"/>
          <ac:grpSpMkLst>
            <pc:docMk/>
            <pc:sldMk cId="2338888800" sldId="405"/>
            <ac:grpSpMk id="8" creationId="{56C31BD8-132B-99E0-396D-4EFB88AA14A3}"/>
          </ac:grpSpMkLst>
        </pc:grpChg>
        <pc:grpChg chg="mod">
          <ac:chgData name="Ορέστης Αντωνίου" userId="aa65568b-29c0-48f4-92ec-07a3c5292fa9" providerId="ADAL" clId="{1504D534-8ABE-4B6F-9EC1-DE962F098164}" dt="2023-02-25T23:11:05.991" v="17827"/>
          <ac:grpSpMkLst>
            <pc:docMk/>
            <pc:sldMk cId="2338888800" sldId="405"/>
            <ac:grpSpMk id="9" creationId="{2B8A41B9-049C-B63B-B343-32A87BD5DE75}"/>
          </ac:grpSpMkLst>
        </pc:grpChg>
        <pc:grpChg chg="del mod">
          <ac:chgData name="Ορέστης Αντωνίου" userId="aa65568b-29c0-48f4-92ec-07a3c5292fa9" providerId="ADAL" clId="{1504D534-8ABE-4B6F-9EC1-DE962F098164}" dt="2023-02-25T23:12:46.959" v="17877" actId="478"/>
          <ac:grpSpMkLst>
            <pc:docMk/>
            <pc:sldMk cId="2338888800" sldId="405"/>
            <ac:grpSpMk id="10" creationId="{C0F4C690-452D-E743-04E5-71A549E47628}"/>
          </ac:grpSpMkLst>
        </pc:grpChg>
        <pc:grpChg chg="mod">
          <ac:chgData name="Ορέστης Αντωνίου" userId="aa65568b-29c0-48f4-92ec-07a3c5292fa9" providerId="ADAL" clId="{1504D534-8ABE-4B6F-9EC1-DE962F098164}" dt="2023-02-25T23:11:05.991" v="17827"/>
          <ac:grpSpMkLst>
            <pc:docMk/>
            <pc:sldMk cId="2338888800" sldId="405"/>
            <ac:grpSpMk id="11" creationId="{AEFA013C-9B08-BBC0-0072-4B6EBD06F379}"/>
          </ac:grpSpMkLst>
        </pc:grpChg>
        <pc:grpChg chg="mod">
          <ac:chgData name="Ορέστης Αντωνίου" userId="aa65568b-29c0-48f4-92ec-07a3c5292fa9" providerId="ADAL" clId="{1504D534-8ABE-4B6F-9EC1-DE962F098164}" dt="2023-02-25T23:10:07.474" v="17822" actId="14100"/>
          <ac:grpSpMkLst>
            <pc:docMk/>
            <pc:sldMk cId="2338888800" sldId="405"/>
            <ac:grpSpMk id="15" creationId="{BF094AFB-D673-C8BB-A628-4238AAD593B0}"/>
          </ac:grpSpMkLst>
        </pc:grpChg>
        <pc:grpChg chg="mod">
          <ac:chgData name="Ορέστης Αντωνίου" userId="aa65568b-29c0-48f4-92ec-07a3c5292fa9" providerId="ADAL" clId="{1504D534-8ABE-4B6F-9EC1-DE962F098164}" dt="2023-02-25T23:11:05.991" v="17827"/>
          <ac:grpSpMkLst>
            <pc:docMk/>
            <pc:sldMk cId="2338888800" sldId="405"/>
            <ac:grpSpMk id="18" creationId="{7AB4FE99-A763-5A72-7A4B-6C2FEE0E660E}"/>
          </ac:grpSpMkLst>
        </pc:grpChg>
        <pc:grpChg chg="mod">
          <ac:chgData name="Ορέστης Αντωνίου" userId="aa65568b-29c0-48f4-92ec-07a3c5292fa9" providerId="ADAL" clId="{1504D534-8ABE-4B6F-9EC1-DE962F098164}" dt="2023-02-25T23:11:05.991" v="17827"/>
          <ac:grpSpMkLst>
            <pc:docMk/>
            <pc:sldMk cId="2338888800" sldId="405"/>
            <ac:grpSpMk id="19" creationId="{CEED9A98-6206-F454-6633-A82D4DAF71B1}"/>
          </ac:grpSpMkLst>
        </pc:grpChg>
        <pc:grpChg chg="mod">
          <ac:chgData name="Ορέστης Αντωνίου" userId="aa65568b-29c0-48f4-92ec-07a3c5292fa9" providerId="ADAL" clId="{1504D534-8ABE-4B6F-9EC1-DE962F098164}" dt="2023-02-25T23:11:05.991" v="17827"/>
          <ac:grpSpMkLst>
            <pc:docMk/>
            <pc:sldMk cId="2338888800" sldId="405"/>
            <ac:grpSpMk id="20" creationId="{28E1ED43-D27D-66DC-A393-47D09BC4BB0B}"/>
          </ac:grpSpMkLst>
        </pc:grpChg>
        <pc:grpChg chg="mod">
          <ac:chgData name="Ορέστης Αντωνίου" userId="aa65568b-29c0-48f4-92ec-07a3c5292fa9" providerId="ADAL" clId="{1504D534-8ABE-4B6F-9EC1-DE962F098164}" dt="2023-02-25T23:11:05.991" v="17827"/>
          <ac:grpSpMkLst>
            <pc:docMk/>
            <pc:sldMk cId="2338888800" sldId="405"/>
            <ac:grpSpMk id="39" creationId="{7977E28C-688B-4496-2C23-ABC763E04928}"/>
          </ac:grpSpMkLst>
        </pc:grpChg>
        <pc:grpChg chg="mod">
          <ac:chgData name="Ορέστης Αντωνίου" userId="aa65568b-29c0-48f4-92ec-07a3c5292fa9" providerId="ADAL" clId="{1504D534-8ABE-4B6F-9EC1-DE962F098164}" dt="2023-02-25T23:11:05.991" v="17827"/>
          <ac:grpSpMkLst>
            <pc:docMk/>
            <pc:sldMk cId="2338888800" sldId="405"/>
            <ac:grpSpMk id="40" creationId="{AFDB4FDE-8213-57DE-386F-3C57FA8E4309}"/>
          </ac:grpSpMkLst>
        </pc:grpChg>
        <pc:grpChg chg="mod">
          <ac:chgData name="Ορέστης Αντωνίου" userId="aa65568b-29c0-48f4-92ec-07a3c5292fa9" providerId="ADAL" clId="{1504D534-8ABE-4B6F-9EC1-DE962F098164}" dt="2023-02-25T23:11:05.991" v="17827"/>
          <ac:grpSpMkLst>
            <pc:docMk/>
            <pc:sldMk cId="2338888800" sldId="405"/>
            <ac:grpSpMk id="41" creationId="{03364163-D3C7-12AC-5716-B825CAAD3D0B}"/>
          </ac:grpSpMkLst>
        </pc:grpChg>
        <pc:grpChg chg="mod">
          <ac:chgData name="Ορέστης Αντωνίου" userId="aa65568b-29c0-48f4-92ec-07a3c5292fa9" providerId="ADAL" clId="{1504D534-8ABE-4B6F-9EC1-DE962F098164}" dt="2023-02-25T23:11:05.991" v="17827"/>
          <ac:grpSpMkLst>
            <pc:docMk/>
            <pc:sldMk cId="2338888800" sldId="405"/>
            <ac:grpSpMk id="57" creationId="{BE113C7C-D8FC-6B66-D588-8659FB753855}"/>
          </ac:grpSpMkLst>
        </pc:grpChg>
        <pc:grpChg chg="mod">
          <ac:chgData name="Ορέστης Αντωνίου" userId="aa65568b-29c0-48f4-92ec-07a3c5292fa9" providerId="ADAL" clId="{1504D534-8ABE-4B6F-9EC1-DE962F098164}" dt="2023-02-25T23:11:05.991" v="17827"/>
          <ac:grpSpMkLst>
            <pc:docMk/>
            <pc:sldMk cId="2338888800" sldId="405"/>
            <ac:grpSpMk id="58" creationId="{7690EDAE-167A-BC92-E688-E9662AD07C18}"/>
          </ac:grpSpMkLst>
        </pc:grpChg>
        <pc:grpChg chg="mod">
          <ac:chgData name="Ορέστης Αντωνίου" userId="aa65568b-29c0-48f4-92ec-07a3c5292fa9" providerId="ADAL" clId="{1504D534-8ABE-4B6F-9EC1-DE962F098164}" dt="2023-02-25T23:11:05.991" v="17827"/>
          <ac:grpSpMkLst>
            <pc:docMk/>
            <pc:sldMk cId="2338888800" sldId="405"/>
            <ac:grpSpMk id="59" creationId="{34ACEC69-3E42-9624-AED6-5AD39A5A0986}"/>
          </ac:grpSpMkLst>
        </pc:grpChg>
        <pc:picChg chg="del">
          <ac:chgData name="Ορέστης Αντωνίου" userId="aa65568b-29c0-48f4-92ec-07a3c5292fa9" providerId="ADAL" clId="{1504D534-8ABE-4B6F-9EC1-DE962F098164}" dt="2023-02-26T14:14:14.167" v="19553" actId="21"/>
          <ac:picMkLst>
            <pc:docMk/>
            <pc:sldMk cId="2338888800" sldId="405"/>
            <ac:picMk id="33" creationId="{877BDD90-5013-590D-D1E7-581138A77500}"/>
          </ac:picMkLst>
        </pc:picChg>
        <pc:picChg chg="add mod">
          <ac:chgData name="Ορέστης Αντωνίου" userId="aa65568b-29c0-48f4-92ec-07a3c5292fa9" providerId="ADAL" clId="{1504D534-8ABE-4B6F-9EC1-DE962F098164}" dt="2023-02-26T14:15:49.203" v="19606"/>
          <ac:picMkLst>
            <pc:docMk/>
            <pc:sldMk cId="2338888800" sldId="405"/>
            <ac:picMk id="75" creationId="{B4953E1F-5ECA-81F2-D70D-70088CCC8233}"/>
          </ac:picMkLst>
        </pc:picChg>
      </pc:sldChg>
      <pc:sldChg chg="addSp delSp modSp add mod">
        <pc:chgData name="Ορέστης Αντωνίου" userId="aa65568b-29c0-48f4-92ec-07a3c5292fa9" providerId="ADAL" clId="{1504D534-8ABE-4B6F-9EC1-DE962F098164}" dt="2023-02-26T14:15:50.396" v="19607"/>
        <pc:sldMkLst>
          <pc:docMk/>
          <pc:sldMk cId="3879438816" sldId="406"/>
        </pc:sldMkLst>
        <pc:spChg chg="mod">
          <ac:chgData name="Ορέστης Αντωνίου" userId="aa65568b-29c0-48f4-92ec-07a3c5292fa9" providerId="ADAL" clId="{1504D534-8ABE-4B6F-9EC1-DE962F098164}" dt="2023-02-25T23:10:33.404" v="17826" actId="20577"/>
          <ac:spMkLst>
            <pc:docMk/>
            <pc:sldMk cId="3879438816" sldId="406"/>
            <ac:spMk id="17" creationId="{59B66833-5565-8D31-7B6F-B58801F33BDA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21" creationId="{BA0DEA84-F523-A491-B099-C407DAECC396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22" creationId="{55EE442C-D4CD-7354-916F-A98C9901B8CF}"/>
          </ac:spMkLst>
        </pc:spChg>
        <pc:spChg chg="mod">
          <ac:chgData name="Ορέστης Αντωνίου" userId="aa65568b-29c0-48f4-92ec-07a3c5292fa9" providerId="ADAL" clId="{1504D534-8ABE-4B6F-9EC1-DE962F098164}" dt="2023-02-25T23:18:40.147" v="18021" actId="1038"/>
          <ac:spMkLst>
            <pc:docMk/>
            <pc:sldMk cId="3879438816" sldId="406"/>
            <ac:spMk id="23" creationId="{A828D105-0703-BD97-D1A9-AFA3357E0D49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24" creationId="{43C4A068-25F5-5E6A-C778-1280ED81E801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25" creationId="{DBA381E7-6DF0-EB8C-9E23-B241198725C2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26" creationId="{53EA08EA-24DE-6090-CA2C-B16D21CF1DFE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27" creationId="{7058F84D-10B0-5EEF-40B0-9C7920A4E236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28" creationId="{354EB569-6F90-364E-7DDA-EBB251FC2875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29" creationId="{0ECCA387-95DE-91C7-8383-9C7853D4AD53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30" creationId="{D94B7BEA-C2F1-5FFB-7D7F-86FB62F1E809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31" creationId="{E79EED89-9E93-3DAB-CCB9-B920877673B3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32" creationId="{7C2D5249-8A87-1622-A426-2424E00EDC55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34" creationId="{2CC1CEFE-6F68-6346-86F9-DFA61B99379A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35" creationId="{0E4E49A1-0372-DCD4-32E9-DFE11CBCAFF8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36" creationId="{04E9D531-C6E4-4292-8971-BE60B3895851}"/>
          </ac:spMkLst>
        </pc:spChg>
        <pc:spChg chg="mod">
          <ac:chgData name="Ορέστης Αντωνίου" userId="aa65568b-29c0-48f4-92ec-07a3c5292fa9" providerId="ADAL" clId="{1504D534-8ABE-4B6F-9EC1-DE962F098164}" dt="2023-02-25T23:18:24.605" v="17998" actId="1038"/>
          <ac:spMkLst>
            <pc:docMk/>
            <pc:sldMk cId="3879438816" sldId="406"/>
            <ac:spMk id="40" creationId="{37C09E3A-E876-0A83-5CEF-243FFA92C6B1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41" creationId="{55DC4E0E-40EE-E120-19F5-46D5DD7815FA}"/>
          </ac:spMkLst>
        </pc:spChg>
        <pc:spChg chg="mod">
          <ac:chgData name="Ορέστης Αντωνίου" userId="aa65568b-29c0-48f4-92ec-07a3c5292fa9" providerId="ADAL" clId="{1504D534-8ABE-4B6F-9EC1-DE962F098164}" dt="2023-02-25T23:19:11.135" v="18070" actId="1036"/>
          <ac:spMkLst>
            <pc:docMk/>
            <pc:sldMk cId="3879438816" sldId="406"/>
            <ac:spMk id="42" creationId="{67F9B48C-A9F8-11AB-9318-93BC7902CF42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43" creationId="{1F44664C-0F82-7BDC-33C7-C08624F3DE42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44" creationId="{F72DDA38-EBED-9E51-ACB3-D1957E85D890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45" creationId="{BC80D694-7E51-702D-C549-FD10ECF1756A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46" creationId="{4D48D94D-BEFE-AD95-C821-65963DAB3E4E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47" creationId="{3D3E843C-5C41-C120-318B-20C11C9F94FF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48" creationId="{EF0BB496-9B18-B724-0EB3-B6E3B226F346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49" creationId="{8C42B55E-D7FB-46BE-C1E7-6C3B09E01F2C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50" creationId="{0C75B009-B15A-B253-18B2-3C614F2875E7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51" creationId="{18A1FB42-1988-3DF4-2029-90AD394AB18D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52" creationId="{7A80EE5A-A3EA-B273-C8DB-5B9530265251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53" creationId="{F2B54A44-4F7D-FAD7-E90F-EA2373973132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54" creationId="{77BFEF83-8751-34BA-E1D3-F3CDC7D0B5B7}"/>
          </ac:spMkLst>
        </pc:spChg>
        <pc:spChg chg="mod">
          <ac:chgData name="Ορέστης Αντωνίου" userId="aa65568b-29c0-48f4-92ec-07a3c5292fa9" providerId="ADAL" clId="{1504D534-8ABE-4B6F-9EC1-DE962F098164}" dt="2023-02-25T23:20:11.039" v="18079" actId="404"/>
          <ac:spMkLst>
            <pc:docMk/>
            <pc:sldMk cId="3879438816" sldId="406"/>
            <ac:spMk id="55" creationId="{A24A1EA7-045F-2BAC-D845-D1A23B302DB2}"/>
          </ac:spMkLst>
        </pc:spChg>
        <pc:spChg chg="del mod">
          <ac:chgData name="Ορέστης Αντωνίου" userId="aa65568b-29c0-48f4-92ec-07a3c5292fa9" providerId="ADAL" clId="{1504D534-8ABE-4B6F-9EC1-DE962F098164}" dt="2023-02-25T23:16:32.603" v="17929" actId="21"/>
          <ac:spMkLst>
            <pc:docMk/>
            <pc:sldMk cId="3879438816" sldId="406"/>
            <ac:spMk id="56" creationId="{6590591D-BF51-EF3E-1998-A96F01A9B496}"/>
          </ac:spMkLst>
        </pc:spChg>
        <pc:spChg chg="mod">
          <ac:chgData name="Ορέστης Αντωνίου" userId="aa65568b-29c0-48f4-92ec-07a3c5292fa9" providerId="ADAL" clId="{1504D534-8ABE-4B6F-9EC1-DE962F098164}" dt="2023-02-25T23:18:24.605" v="17998" actId="1038"/>
          <ac:spMkLst>
            <pc:docMk/>
            <pc:sldMk cId="3879438816" sldId="406"/>
            <ac:spMk id="60" creationId="{13863FD4-53C9-15BF-E9C6-883125192F0B}"/>
          </ac:spMkLst>
        </pc:spChg>
        <pc:spChg chg="mod">
          <ac:chgData name="Ορέστης Αντωνίου" userId="aa65568b-29c0-48f4-92ec-07a3c5292fa9" providerId="ADAL" clId="{1504D534-8ABE-4B6F-9EC1-DE962F098164}" dt="2023-02-25T23:26:09.703" v="18114" actId="1037"/>
          <ac:spMkLst>
            <pc:docMk/>
            <pc:sldMk cId="3879438816" sldId="406"/>
            <ac:spMk id="61" creationId="{DBD62A1F-C4D1-5997-19C0-4375752F3BC0}"/>
          </ac:spMkLst>
        </pc:spChg>
        <pc:spChg chg="mod">
          <ac:chgData name="Ορέστης Αντωνίου" userId="aa65568b-29c0-48f4-92ec-07a3c5292fa9" providerId="ADAL" clId="{1504D534-8ABE-4B6F-9EC1-DE962F098164}" dt="2023-02-25T23:19:02.555" v="18046" actId="1036"/>
          <ac:spMkLst>
            <pc:docMk/>
            <pc:sldMk cId="3879438816" sldId="406"/>
            <ac:spMk id="62" creationId="{60628BFF-AC47-0525-E27E-91843FC9D1F0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63" creationId="{38D160AB-6A80-80D5-8428-216DD588C23A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64" creationId="{3781A804-625C-AD8B-399E-08640993A803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65" creationId="{1181E84D-CAA4-E6B4-2265-D3952B7A3304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66" creationId="{9AF856EC-17C7-F74B-F6A7-1F229AB081CA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67" creationId="{575A32A4-2AF4-5CE3-D8F7-442D7C903154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68" creationId="{D57ED717-2353-0830-5359-A4257880FA1C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69" creationId="{1252D81D-982B-DC15-5F56-DFE5923828B1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70" creationId="{25EDD90D-0CF1-3313-9B15-0D8D7020F0E3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71" creationId="{AE762046-CE62-BDEC-21B0-A885876F6A09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72" creationId="{3664B68B-2B32-D9A0-52CD-2985786E9655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73" creationId="{A2D7E571-1570-2C8C-90C0-5BC6042472DB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74" creationId="{C54837E7-2359-63D5-196D-984E133632DF}"/>
          </ac:spMkLst>
        </pc:spChg>
        <pc:spChg chg="mod">
          <ac:chgData name="Ορέστης Αντωνίου" userId="aa65568b-29c0-48f4-92ec-07a3c5292fa9" providerId="ADAL" clId="{1504D534-8ABE-4B6F-9EC1-DE962F098164}" dt="2023-02-25T23:18:24.605" v="17998" actId="1038"/>
          <ac:spMkLst>
            <pc:docMk/>
            <pc:sldMk cId="3879438816" sldId="406"/>
            <ac:spMk id="78" creationId="{E654799C-B853-069D-F576-39010DC0811B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79" creationId="{AFA056A1-3D53-1648-D3F8-5419D0C44F4A}"/>
          </ac:spMkLst>
        </pc:spChg>
        <pc:spChg chg="mod">
          <ac:chgData name="Ορέστης Αντωνίου" userId="aa65568b-29c0-48f4-92ec-07a3c5292fa9" providerId="ADAL" clId="{1504D534-8ABE-4B6F-9EC1-DE962F098164}" dt="2023-02-25T23:18:45.143" v="18028" actId="1036"/>
          <ac:spMkLst>
            <pc:docMk/>
            <pc:sldMk cId="3879438816" sldId="406"/>
            <ac:spMk id="80" creationId="{EBFE02B7-91B1-8472-CF5C-B0ED060EFCA0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81" creationId="{5410C71A-B7E3-A002-55F6-C3272D14625F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82" creationId="{D8969AC8-723D-CF2C-A715-C15946F55F81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83" creationId="{7123A2D6-DBF5-9340-E998-23EF16C4C04A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84" creationId="{21934B80-95E3-74E2-0DFC-0CCCDD616E7F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85" creationId="{78C4401A-2A41-2867-9030-B68D33CB6C29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86" creationId="{97DB3C44-7C13-8776-16AB-5F3BF1A8D588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87" creationId="{686907B3-A9B3-0DF9-B60F-84675B5F4D76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88" creationId="{2C41C3AD-068E-8022-D135-0A9238CF9D15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89" creationId="{F2C6FD17-B93A-0DEF-FB51-352558153E9A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90" creationId="{208C9815-63EC-0E94-3110-C0292A0ADDDE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91" creationId="{1A8955CB-3064-F042-69E9-2C5477DDA53B}"/>
          </ac:spMkLst>
        </pc:spChg>
        <pc:spChg chg="mod">
          <ac:chgData name="Ορέστης Αντωνίου" userId="aa65568b-29c0-48f4-92ec-07a3c5292fa9" providerId="ADAL" clId="{1504D534-8ABE-4B6F-9EC1-DE962F098164}" dt="2023-02-25T23:16:14.224" v="17928" actId="403"/>
          <ac:spMkLst>
            <pc:docMk/>
            <pc:sldMk cId="3879438816" sldId="406"/>
            <ac:spMk id="92" creationId="{59607690-3E42-3613-BC42-948DBD37ABC4}"/>
          </ac:spMkLst>
        </pc:spChg>
        <pc:grpChg chg="add mod">
          <ac:chgData name="Ορέστης Αντωνίου" userId="aa65568b-29c0-48f4-92ec-07a3c5292fa9" providerId="ADAL" clId="{1504D534-8ABE-4B6F-9EC1-DE962F098164}" dt="2023-02-25T23:17:56.707" v="17980" actId="14100"/>
          <ac:grpSpMkLst>
            <pc:docMk/>
            <pc:sldMk cId="3879438816" sldId="406"/>
            <ac:grpSpMk id="4" creationId="{01673EAD-F9E8-3DC8-4BCB-A412519CA7EA}"/>
          </ac:grpSpMkLst>
        </pc:grpChg>
        <pc:grpChg chg="mod">
          <ac:chgData name="Ορέστης Αντωνίου" userId="aa65568b-29c0-48f4-92ec-07a3c5292fa9" providerId="ADAL" clId="{1504D534-8ABE-4B6F-9EC1-DE962F098164}" dt="2023-02-25T23:16:00.245" v="17921"/>
          <ac:grpSpMkLst>
            <pc:docMk/>
            <pc:sldMk cId="3879438816" sldId="406"/>
            <ac:grpSpMk id="7" creationId="{BDADC747-D7A4-C302-35F9-63862BCB38DF}"/>
          </ac:grpSpMkLst>
        </pc:grpChg>
        <pc:grpChg chg="mod">
          <ac:chgData name="Ορέστης Αντωνίου" userId="aa65568b-29c0-48f4-92ec-07a3c5292fa9" providerId="ADAL" clId="{1504D534-8ABE-4B6F-9EC1-DE962F098164}" dt="2023-02-25T23:16:00.245" v="17921"/>
          <ac:grpSpMkLst>
            <pc:docMk/>
            <pc:sldMk cId="3879438816" sldId="406"/>
            <ac:grpSpMk id="8" creationId="{DED6BDB4-3F10-EF21-BCEE-2CB0C2F1FDC0}"/>
          </ac:grpSpMkLst>
        </pc:grpChg>
        <pc:grpChg chg="del mod">
          <ac:chgData name="Ορέστης Αντωνίου" userId="aa65568b-29c0-48f4-92ec-07a3c5292fa9" providerId="ADAL" clId="{1504D534-8ABE-4B6F-9EC1-DE962F098164}" dt="2023-02-25T23:16:32.603" v="17929" actId="21"/>
          <ac:grpSpMkLst>
            <pc:docMk/>
            <pc:sldMk cId="3879438816" sldId="406"/>
            <ac:grpSpMk id="9" creationId="{71BE66B0-DB8F-C0B0-1FC1-ECEB90F4E6D6}"/>
          </ac:grpSpMkLst>
        </pc:grpChg>
        <pc:grpChg chg="mod">
          <ac:chgData name="Ορέστης Αντωνίου" userId="aa65568b-29c0-48f4-92ec-07a3c5292fa9" providerId="ADAL" clId="{1504D534-8ABE-4B6F-9EC1-DE962F098164}" dt="2023-02-25T23:16:00.245" v="17921"/>
          <ac:grpSpMkLst>
            <pc:docMk/>
            <pc:sldMk cId="3879438816" sldId="406"/>
            <ac:grpSpMk id="10" creationId="{48D0E0F8-8261-B63B-B551-A52390D21AD9}"/>
          </ac:grpSpMkLst>
        </pc:grpChg>
        <pc:grpChg chg="mod">
          <ac:chgData name="Ορέστης Αντωνίου" userId="aa65568b-29c0-48f4-92ec-07a3c5292fa9" providerId="ADAL" clId="{1504D534-8ABE-4B6F-9EC1-DE962F098164}" dt="2023-02-25T23:16:00.245" v="17921"/>
          <ac:grpSpMkLst>
            <pc:docMk/>
            <pc:sldMk cId="3879438816" sldId="406"/>
            <ac:grpSpMk id="11" creationId="{872DF3D1-70B9-EBD7-2AA9-DED35DFFCD94}"/>
          </ac:grpSpMkLst>
        </pc:grpChg>
        <pc:grpChg chg="mod">
          <ac:chgData name="Ορέστης Αντωνίου" userId="aa65568b-29c0-48f4-92ec-07a3c5292fa9" providerId="ADAL" clId="{1504D534-8ABE-4B6F-9EC1-DE962F098164}" dt="2023-02-25T23:16:00.245" v="17921"/>
          <ac:grpSpMkLst>
            <pc:docMk/>
            <pc:sldMk cId="3879438816" sldId="406"/>
            <ac:grpSpMk id="18" creationId="{6C668026-3BB2-1DBF-83FD-CBBD8C52B8E8}"/>
          </ac:grpSpMkLst>
        </pc:grpChg>
        <pc:grpChg chg="mod">
          <ac:chgData name="Ορέστης Αντωνίου" userId="aa65568b-29c0-48f4-92ec-07a3c5292fa9" providerId="ADAL" clId="{1504D534-8ABE-4B6F-9EC1-DE962F098164}" dt="2023-02-25T23:16:00.245" v="17921"/>
          <ac:grpSpMkLst>
            <pc:docMk/>
            <pc:sldMk cId="3879438816" sldId="406"/>
            <ac:grpSpMk id="19" creationId="{C728A120-6411-FAAC-9BFE-AD1A0E3398C1}"/>
          </ac:grpSpMkLst>
        </pc:grpChg>
        <pc:grpChg chg="mod">
          <ac:chgData name="Ορέστης Αντωνίου" userId="aa65568b-29c0-48f4-92ec-07a3c5292fa9" providerId="ADAL" clId="{1504D534-8ABE-4B6F-9EC1-DE962F098164}" dt="2023-02-25T23:16:00.245" v="17921"/>
          <ac:grpSpMkLst>
            <pc:docMk/>
            <pc:sldMk cId="3879438816" sldId="406"/>
            <ac:grpSpMk id="20" creationId="{07AF3651-EF7A-134F-B329-E8D14E42D446}"/>
          </ac:grpSpMkLst>
        </pc:grpChg>
        <pc:grpChg chg="mod">
          <ac:chgData name="Ορέστης Αντωνίου" userId="aa65568b-29c0-48f4-92ec-07a3c5292fa9" providerId="ADAL" clId="{1504D534-8ABE-4B6F-9EC1-DE962F098164}" dt="2023-02-25T23:16:00.245" v="17921"/>
          <ac:grpSpMkLst>
            <pc:docMk/>
            <pc:sldMk cId="3879438816" sldId="406"/>
            <ac:grpSpMk id="37" creationId="{F408C4D5-F25C-9CAD-8194-21CF8261023A}"/>
          </ac:grpSpMkLst>
        </pc:grpChg>
        <pc:grpChg chg="mod">
          <ac:chgData name="Ορέστης Αντωνίου" userId="aa65568b-29c0-48f4-92ec-07a3c5292fa9" providerId="ADAL" clId="{1504D534-8ABE-4B6F-9EC1-DE962F098164}" dt="2023-02-25T23:16:00.245" v="17921"/>
          <ac:grpSpMkLst>
            <pc:docMk/>
            <pc:sldMk cId="3879438816" sldId="406"/>
            <ac:grpSpMk id="38" creationId="{1D8F278E-DC7B-0FFD-1296-3F5949DC2DE1}"/>
          </ac:grpSpMkLst>
        </pc:grpChg>
        <pc:grpChg chg="mod">
          <ac:chgData name="Ορέστης Αντωνίου" userId="aa65568b-29c0-48f4-92ec-07a3c5292fa9" providerId="ADAL" clId="{1504D534-8ABE-4B6F-9EC1-DE962F098164}" dt="2023-02-25T23:16:00.245" v="17921"/>
          <ac:grpSpMkLst>
            <pc:docMk/>
            <pc:sldMk cId="3879438816" sldId="406"/>
            <ac:grpSpMk id="39" creationId="{3A59BD33-B504-A81B-0BD4-2C74BF046C7E}"/>
          </ac:grpSpMkLst>
        </pc:grpChg>
        <pc:grpChg chg="mod">
          <ac:chgData name="Ορέστης Αντωνίου" userId="aa65568b-29c0-48f4-92ec-07a3c5292fa9" providerId="ADAL" clId="{1504D534-8ABE-4B6F-9EC1-DE962F098164}" dt="2023-02-25T23:16:00.245" v="17921"/>
          <ac:grpSpMkLst>
            <pc:docMk/>
            <pc:sldMk cId="3879438816" sldId="406"/>
            <ac:grpSpMk id="57" creationId="{B5E41C67-E975-E807-C03B-E62B4B470C4E}"/>
          </ac:grpSpMkLst>
        </pc:grpChg>
        <pc:grpChg chg="mod">
          <ac:chgData name="Ορέστης Αντωνίου" userId="aa65568b-29c0-48f4-92ec-07a3c5292fa9" providerId="ADAL" clId="{1504D534-8ABE-4B6F-9EC1-DE962F098164}" dt="2023-02-25T23:16:00.245" v="17921"/>
          <ac:grpSpMkLst>
            <pc:docMk/>
            <pc:sldMk cId="3879438816" sldId="406"/>
            <ac:grpSpMk id="58" creationId="{52A3293F-7A51-FB84-6B6B-6B6149C00A09}"/>
          </ac:grpSpMkLst>
        </pc:grpChg>
        <pc:grpChg chg="mod">
          <ac:chgData name="Ορέστης Αντωνίου" userId="aa65568b-29c0-48f4-92ec-07a3c5292fa9" providerId="ADAL" clId="{1504D534-8ABE-4B6F-9EC1-DE962F098164}" dt="2023-02-25T23:16:00.245" v="17921"/>
          <ac:grpSpMkLst>
            <pc:docMk/>
            <pc:sldMk cId="3879438816" sldId="406"/>
            <ac:grpSpMk id="59" creationId="{D718E923-E2FC-8753-F807-E0495BFCAA25}"/>
          </ac:grpSpMkLst>
        </pc:grpChg>
        <pc:grpChg chg="mod">
          <ac:chgData name="Ορέστης Αντωνίου" userId="aa65568b-29c0-48f4-92ec-07a3c5292fa9" providerId="ADAL" clId="{1504D534-8ABE-4B6F-9EC1-DE962F098164}" dt="2023-02-25T23:16:00.245" v="17921"/>
          <ac:grpSpMkLst>
            <pc:docMk/>
            <pc:sldMk cId="3879438816" sldId="406"/>
            <ac:grpSpMk id="75" creationId="{C5DFC5A7-2738-7886-6660-48EC34D53935}"/>
          </ac:grpSpMkLst>
        </pc:grpChg>
        <pc:grpChg chg="mod">
          <ac:chgData name="Ορέστης Αντωνίου" userId="aa65568b-29c0-48f4-92ec-07a3c5292fa9" providerId="ADAL" clId="{1504D534-8ABE-4B6F-9EC1-DE962F098164}" dt="2023-02-25T23:16:00.245" v="17921"/>
          <ac:grpSpMkLst>
            <pc:docMk/>
            <pc:sldMk cId="3879438816" sldId="406"/>
            <ac:grpSpMk id="76" creationId="{A05F3806-346F-3EC5-B8F9-DBC883269ABA}"/>
          </ac:grpSpMkLst>
        </pc:grpChg>
        <pc:grpChg chg="mod">
          <ac:chgData name="Ορέστης Αντωνίου" userId="aa65568b-29c0-48f4-92ec-07a3c5292fa9" providerId="ADAL" clId="{1504D534-8ABE-4B6F-9EC1-DE962F098164}" dt="2023-02-25T23:16:00.245" v="17921"/>
          <ac:grpSpMkLst>
            <pc:docMk/>
            <pc:sldMk cId="3879438816" sldId="406"/>
            <ac:grpSpMk id="77" creationId="{737BF610-4ABA-CFDE-41E1-6F114CDE35A9}"/>
          </ac:grpSpMkLst>
        </pc:grpChg>
        <pc:picChg chg="del">
          <ac:chgData name="Ορέστης Αντωνίου" userId="aa65568b-29c0-48f4-92ec-07a3c5292fa9" providerId="ADAL" clId="{1504D534-8ABE-4B6F-9EC1-DE962F098164}" dt="2023-02-26T14:14:16.221" v="19554" actId="21"/>
          <ac:picMkLst>
            <pc:docMk/>
            <pc:sldMk cId="3879438816" sldId="406"/>
            <ac:picMk id="33" creationId="{877BDD90-5013-590D-D1E7-581138A77500}"/>
          </ac:picMkLst>
        </pc:picChg>
        <pc:picChg chg="add mod">
          <ac:chgData name="Ορέστης Αντωνίου" userId="aa65568b-29c0-48f4-92ec-07a3c5292fa9" providerId="ADAL" clId="{1504D534-8ABE-4B6F-9EC1-DE962F098164}" dt="2023-02-26T14:15:50.396" v="19607"/>
          <ac:picMkLst>
            <pc:docMk/>
            <pc:sldMk cId="3879438816" sldId="406"/>
            <ac:picMk id="93" creationId="{37EAF7F7-7EF1-AD2C-B1B5-6F038A1CBAA6}"/>
          </ac:picMkLst>
        </pc:picChg>
      </pc:sldChg>
      <pc:sldChg chg="modSp add mod ord">
        <pc:chgData name="Ορέστης Αντωνίου" userId="aa65568b-29c0-48f4-92ec-07a3c5292fa9" providerId="ADAL" clId="{1504D534-8ABE-4B6F-9EC1-DE962F098164}" dt="2023-02-26T08:34:04.973" v="18163" actId="255"/>
        <pc:sldMkLst>
          <pc:docMk/>
          <pc:sldMk cId="1745814534" sldId="407"/>
        </pc:sldMkLst>
        <pc:spChg chg="mod">
          <ac:chgData name="Ορέστης Αντωνίου" userId="aa65568b-29c0-48f4-92ec-07a3c5292fa9" providerId="ADAL" clId="{1504D534-8ABE-4B6F-9EC1-DE962F098164}" dt="2023-02-26T08:34:04.973" v="18163" actId="255"/>
          <ac:spMkLst>
            <pc:docMk/>
            <pc:sldMk cId="1745814534" sldId="407"/>
            <ac:spMk id="3" creationId="{2F4D722C-6489-953D-33A8-FC4FD574B9B3}"/>
          </ac:spMkLst>
        </pc:spChg>
        <pc:spChg chg="mod">
          <ac:chgData name="Ορέστης Αντωνίου" userId="aa65568b-29c0-48f4-92ec-07a3c5292fa9" providerId="ADAL" clId="{1504D534-8ABE-4B6F-9EC1-DE962F098164}" dt="2023-02-25T23:23:50.023" v="18088" actId="207"/>
          <ac:spMkLst>
            <pc:docMk/>
            <pc:sldMk cId="1745814534" sldId="407"/>
            <ac:spMk id="6" creationId="{53C80863-DDEB-9082-082E-B3AC780760A9}"/>
          </ac:spMkLst>
        </pc:spChg>
        <pc:spChg chg="mod">
          <ac:chgData name="Ορέστης Αντωνίου" userId="aa65568b-29c0-48f4-92ec-07a3c5292fa9" providerId="ADAL" clId="{1504D534-8ABE-4B6F-9EC1-DE962F098164}" dt="2023-02-25T23:24:23.728" v="18094" actId="1076"/>
          <ac:spMkLst>
            <pc:docMk/>
            <pc:sldMk cId="1745814534" sldId="407"/>
            <ac:spMk id="13" creationId="{FE17CC41-A834-300B-870C-4F7C5DF80D53}"/>
          </ac:spMkLst>
        </pc:spChg>
      </pc:sldChg>
      <pc:sldChg chg="addSp delSp modSp add mod ord">
        <pc:chgData name="Ορέστης Αντωνίου" userId="aa65568b-29c0-48f4-92ec-07a3c5292fa9" providerId="ADAL" clId="{1504D534-8ABE-4B6F-9EC1-DE962F098164}" dt="2023-02-26T14:15:52.702" v="19608"/>
        <pc:sldMkLst>
          <pc:docMk/>
          <pc:sldMk cId="670843913" sldId="408"/>
        </pc:sldMkLst>
        <pc:spChg chg="mod">
          <ac:chgData name="Ορέστης Αντωνίου" userId="aa65568b-29c0-48f4-92ec-07a3c5292fa9" providerId="ADAL" clId="{1504D534-8ABE-4B6F-9EC1-DE962F098164}" dt="2023-02-26T11:00:10.562" v="18230" actId="20577"/>
          <ac:spMkLst>
            <pc:docMk/>
            <pc:sldMk cId="670843913" sldId="408"/>
            <ac:spMk id="17" creationId="{59B66833-5565-8D31-7B6F-B58801F33BDA}"/>
          </ac:spMkLst>
        </pc:spChg>
        <pc:spChg chg="add mod topLvl">
          <ac:chgData name="Ορέστης Αντωνίου" userId="aa65568b-29c0-48f4-92ec-07a3c5292fa9" providerId="ADAL" clId="{1504D534-8ABE-4B6F-9EC1-DE962F098164}" dt="2023-02-26T11:05:52.227" v="18338" actId="164"/>
          <ac:spMkLst>
            <pc:docMk/>
            <pc:sldMk cId="670843913" sldId="408"/>
            <ac:spMk id="93" creationId="{6F8467BE-C32E-AE71-30E5-BAE43AFADDCE}"/>
          </ac:spMkLst>
        </pc:spChg>
        <pc:spChg chg="add mod topLvl">
          <ac:chgData name="Ορέστης Αντωνίου" userId="aa65568b-29c0-48f4-92ec-07a3c5292fa9" providerId="ADAL" clId="{1504D534-8ABE-4B6F-9EC1-DE962F098164}" dt="2023-02-26T11:05:52.227" v="18338" actId="164"/>
          <ac:spMkLst>
            <pc:docMk/>
            <pc:sldMk cId="670843913" sldId="408"/>
            <ac:spMk id="95" creationId="{EFA747C5-7709-1857-5431-334E316E7196}"/>
          </ac:spMkLst>
        </pc:spChg>
        <pc:grpChg chg="del">
          <ac:chgData name="Ορέστης Αντωνίου" userId="aa65568b-29c0-48f4-92ec-07a3c5292fa9" providerId="ADAL" clId="{1504D534-8ABE-4B6F-9EC1-DE962F098164}" dt="2023-02-25T23:25:48.609" v="18104" actId="21"/>
          <ac:grpSpMkLst>
            <pc:docMk/>
            <pc:sldMk cId="670843913" sldId="408"/>
            <ac:grpSpMk id="4" creationId="{01673EAD-F9E8-3DC8-4BCB-A412519CA7EA}"/>
          </ac:grpSpMkLst>
        </pc:grpChg>
        <pc:grpChg chg="add del mod">
          <ac:chgData name="Ορέστης Αντωνίου" userId="aa65568b-29c0-48f4-92ec-07a3c5292fa9" providerId="ADAL" clId="{1504D534-8ABE-4B6F-9EC1-DE962F098164}" dt="2023-02-26T11:05:31.138" v="18336" actId="165"/>
          <ac:grpSpMkLst>
            <pc:docMk/>
            <pc:sldMk cId="670843913" sldId="408"/>
            <ac:grpSpMk id="96" creationId="{5AB89E2A-6455-C793-2207-92FAF8E61773}"/>
          </ac:grpSpMkLst>
        </pc:grpChg>
        <pc:grpChg chg="add mod">
          <ac:chgData name="Ορέστης Αντωνίου" userId="aa65568b-29c0-48f4-92ec-07a3c5292fa9" providerId="ADAL" clId="{1504D534-8ABE-4B6F-9EC1-DE962F098164}" dt="2023-02-26T11:05:52.227" v="18338" actId="164"/>
          <ac:grpSpMkLst>
            <pc:docMk/>
            <pc:sldMk cId="670843913" sldId="408"/>
            <ac:grpSpMk id="97" creationId="{93CD19F2-D556-13C0-077C-563FD9F685C6}"/>
          </ac:grpSpMkLst>
        </pc:grpChg>
        <pc:picChg chg="del">
          <ac:chgData name="Ορέστης Αντωνίου" userId="aa65568b-29c0-48f4-92ec-07a3c5292fa9" providerId="ADAL" clId="{1504D534-8ABE-4B6F-9EC1-DE962F098164}" dt="2023-02-26T14:14:19.528" v="19555" actId="21"/>
          <ac:picMkLst>
            <pc:docMk/>
            <pc:sldMk cId="670843913" sldId="408"/>
            <ac:picMk id="33" creationId="{877BDD90-5013-590D-D1E7-581138A77500}"/>
          </ac:picMkLst>
        </pc:picChg>
        <pc:picChg chg="add mod">
          <ac:chgData name="Ορέστης Αντωνίου" userId="aa65568b-29c0-48f4-92ec-07a3c5292fa9" providerId="ADAL" clId="{1504D534-8ABE-4B6F-9EC1-DE962F098164}" dt="2023-02-26T11:02:22.318" v="18238" actId="14861"/>
          <ac:picMkLst>
            <pc:docMk/>
            <pc:sldMk cId="670843913" sldId="408"/>
            <ac:picMk id="56" creationId="{E24D4C23-3942-7820-9544-6B4F30DC117F}"/>
          </ac:picMkLst>
        </pc:picChg>
        <pc:picChg chg="add mod topLvl">
          <ac:chgData name="Ορέστης Αντωνίου" userId="aa65568b-29c0-48f4-92ec-07a3c5292fa9" providerId="ADAL" clId="{1504D534-8ABE-4B6F-9EC1-DE962F098164}" dt="2023-02-26T11:05:52.227" v="18338" actId="164"/>
          <ac:picMkLst>
            <pc:docMk/>
            <pc:sldMk cId="670843913" sldId="408"/>
            <ac:picMk id="94" creationId="{902C4E07-789E-2C95-A481-C11154A384F5}"/>
          </ac:picMkLst>
        </pc:picChg>
        <pc:picChg chg="add mod">
          <ac:chgData name="Ορέστης Αντωνίου" userId="aa65568b-29c0-48f4-92ec-07a3c5292fa9" providerId="ADAL" clId="{1504D534-8ABE-4B6F-9EC1-DE962F098164}" dt="2023-02-26T14:15:52.702" v="19608"/>
          <ac:picMkLst>
            <pc:docMk/>
            <pc:sldMk cId="670843913" sldId="408"/>
            <ac:picMk id="98" creationId="{51551DF2-886F-840F-F5D5-F79AACD233F4}"/>
          </ac:picMkLst>
        </pc:picChg>
      </pc:sldChg>
      <pc:sldChg chg="addSp delSp modSp add mod">
        <pc:chgData name="Ορέστης Αντωνίου" userId="aa65568b-29c0-48f4-92ec-07a3c5292fa9" providerId="ADAL" clId="{1504D534-8ABE-4B6F-9EC1-DE962F098164}" dt="2023-02-26T14:15:53.919" v="19609"/>
        <pc:sldMkLst>
          <pc:docMk/>
          <pc:sldMk cId="197642662" sldId="409"/>
        </pc:sldMkLst>
        <pc:spChg chg="mod">
          <ac:chgData name="Ορέστης Αντωνίου" userId="aa65568b-29c0-48f4-92ec-07a3c5292fa9" providerId="ADAL" clId="{1504D534-8ABE-4B6F-9EC1-DE962F098164}" dt="2023-02-26T11:06:19.570" v="18345" actId="20577"/>
          <ac:spMkLst>
            <pc:docMk/>
            <pc:sldMk cId="197642662" sldId="409"/>
            <ac:spMk id="17" creationId="{59B66833-5565-8D31-7B6F-B58801F33BDA}"/>
          </ac:spMkLst>
        </pc:spChg>
        <pc:grpChg chg="del">
          <ac:chgData name="Ορέστης Αντωνίου" userId="aa65568b-29c0-48f4-92ec-07a3c5292fa9" providerId="ADAL" clId="{1504D534-8ABE-4B6F-9EC1-DE962F098164}" dt="2023-02-26T11:06:16.465" v="18343" actId="21"/>
          <ac:grpSpMkLst>
            <pc:docMk/>
            <pc:sldMk cId="197642662" sldId="409"/>
            <ac:grpSpMk id="97" creationId="{93CD19F2-D556-13C0-077C-563FD9F685C6}"/>
          </ac:grpSpMkLst>
        </pc:grpChg>
        <pc:graphicFrameChg chg="add mod modGraphic">
          <ac:chgData name="Ορέστης Αντωνίου" userId="aa65568b-29c0-48f4-92ec-07a3c5292fa9" providerId="ADAL" clId="{1504D534-8ABE-4B6F-9EC1-DE962F098164}" dt="2023-02-26T11:39:30.705" v="18794" actId="403"/>
          <ac:graphicFrameMkLst>
            <pc:docMk/>
            <pc:sldMk cId="197642662" sldId="409"/>
            <ac:graphicFrameMk id="7" creationId="{13BF74F1-B23C-A525-C474-C112D69D66BD}"/>
          </ac:graphicFrameMkLst>
        </pc:graphicFrameChg>
        <pc:picChg chg="add del mod">
          <ac:chgData name="Ορέστης Αντωνίου" userId="aa65568b-29c0-48f4-92ec-07a3c5292fa9" providerId="ADAL" clId="{1504D534-8ABE-4B6F-9EC1-DE962F098164}" dt="2023-02-26T11:06:12.687" v="18341" actId="21"/>
          <ac:picMkLst>
            <pc:docMk/>
            <pc:sldMk cId="197642662" sldId="409"/>
            <ac:picMk id="4" creationId="{D47E0FA8-39AE-FC84-3196-8C022CF1F10B}"/>
          </ac:picMkLst>
        </pc:picChg>
        <pc:picChg chg="add mod">
          <ac:chgData name="Ορέστης Αντωνίου" userId="aa65568b-29c0-48f4-92ec-07a3c5292fa9" providerId="ADAL" clId="{1504D534-8ABE-4B6F-9EC1-DE962F098164}" dt="2023-02-26T14:15:53.919" v="19609"/>
          <ac:picMkLst>
            <pc:docMk/>
            <pc:sldMk cId="197642662" sldId="409"/>
            <ac:picMk id="8" creationId="{21DDDE42-136A-2AB2-4A35-377BEF2393EA}"/>
          </ac:picMkLst>
        </pc:picChg>
        <pc:picChg chg="del">
          <ac:chgData name="Ορέστης Αντωνίου" userId="aa65568b-29c0-48f4-92ec-07a3c5292fa9" providerId="ADAL" clId="{1504D534-8ABE-4B6F-9EC1-DE962F098164}" dt="2023-02-26T14:14:21.243" v="19556" actId="21"/>
          <ac:picMkLst>
            <pc:docMk/>
            <pc:sldMk cId="197642662" sldId="409"/>
            <ac:picMk id="33" creationId="{877BDD90-5013-590D-D1E7-581138A77500}"/>
          </ac:picMkLst>
        </pc:picChg>
        <pc:picChg chg="del">
          <ac:chgData name="Ορέστης Αντωνίου" userId="aa65568b-29c0-48f4-92ec-07a3c5292fa9" providerId="ADAL" clId="{1504D534-8ABE-4B6F-9EC1-DE962F098164}" dt="2023-02-26T11:06:14.755" v="18342" actId="21"/>
          <ac:picMkLst>
            <pc:docMk/>
            <pc:sldMk cId="197642662" sldId="409"/>
            <ac:picMk id="56" creationId="{E24D4C23-3942-7820-9544-6B4F30DC117F}"/>
          </ac:picMkLst>
        </pc:picChg>
      </pc:sldChg>
      <pc:sldChg chg="addSp delSp modSp add mod">
        <pc:chgData name="Ορέστης Αντωνίου" userId="aa65568b-29c0-48f4-92ec-07a3c5292fa9" providerId="ADAL" clId="{1504D534-8ABE-4B6F-9EC1-DE962F098164}" dt="2023-02-26T14:15:56.071" v="19611"/>
        <pc:sldMkLst>
          <pc:docMk/>
          <pc:sldMk cId="3138323006" sldId="410"/>
        </pc:sldMkLst>
        <pc:spChg chg="mod">
          <ac:chgData name="Ορέστης Αντωνίου" userId="aa65568b-29c0-48f4-92ec-07a3c5292fa9" providerId="ADAL" clId="{1504D534-8ABE-4B6F-9EC1-DE962F098164}" dt="2023-02-26T11:35:38.669" v="18755"/>
          <ac:spMkLst>
            <pc:docMk/>
            <pc:sldMk cId="3138323006" sldId="410"/>
            <ac:spMk id="17" creationId="{59B66833-5565-8D31-7B6F-B58801F33BDA}"/>
          </ac:spMkLst>
        </pc:spChg>
        <pc:graphicFrameChg chg="add mod modGraphic">
          <ac:chgData name="Ορέστης Αντωνίου" userId="aa65568b-29c0-48f4-92ec-07a3c5292fa9" providerId="ADAL" clId="{1504D534-8ABE-4B6F-9EC1-DE962F098164}" dt="2023-02-26T11:41:00.423" v="18855"/>
          <ac:graphicFrameMkLst>
            <pc:docMk/>
            <pc:sldMk cId="3138323006" sldId="410"/>
            <ac:graphicFrameMk id="4" creationId="{2558EB04-8FFE-2342-18D8-CC9571DE0077}"/>
          </ac:graphicFrameMkLst>
        </pc:graphicFrameChg>
        <pc:graphicFrameChg chg="del">
          <ac:chgData name="Ορέστης Αντωνίου" userId="aa65568b-29c0-48f4-92ec-07a3c5292fa9" providerId="ADAL" clId="{1504D534-8ABE-4B6F-9EC1-DE962F098164}" dt="2023-02-26T11:21:40.064" v="18490" actId="21"/>
          <ac:graphicFrameMkLst>
            <pc:docMk/>
            <pc:sldMk cId="3138323006" sldId="410"/>
            <ac:graphicFrameMk id="7" creationId="{13BF74F1-B23C-A525-C474-C112D69D66BD}"/>
          </ac:graphicFrameMkLst>
        </pc:graphicFrameChg>
        <pc:picChg chg="add mod">
          <ac:chgData name="Ορέστης Αντωνίου" userId="aa65568b-29c0-48f4-92ec-07a3c5292fa9" providerId="ADAL" clId="{1504D534-8ABE-4B6F-9EC1-DE962F098164}" dt="2023-02-26T14:15:56.071" v="19611"/>
          <ac:picMkLst>
            <pc:docMk/>
            <pc:sldMk cId="3138323006" sldId="410"/>
            <ac:picMk id="8" creationId="{7B4C8924-F791-16CC-3D8B-DDC4A0781353}"/>
          </ac:picMkLst>
        </pc:picChg>
        <pc:picChg chg="del">
          <ac:chgData name="Ορέστης Αντωνίου" userId="aa65568b-29c0-48f4-92ec-07a3c5292fa9" providerId="ADAL" clId="{1504D534-8ABE-4B6F-9EC1-DE962F098164}" dt="2023-02-26T14:14:25.030" v="19558" actId="21"/>
          <ac:picMkLst>
            <pc:docMk/>
            <pc:sldMk cId="3138323006" sldId="410"/>
            <ac:picMk id="33" creationId="{877BDD90-5013-590D-D1E7-581138A77500}"/>
          </ac:picMkLst>
        </pc:picChg>
      </pc:sldChg>
      <pc:sldChg chg="addSp delSp modSp add mod ord">
        <pc:chgData name="Ορέστης Αντωνίου" userId="aa65568b-29c0-48f4-92ec-07a3c5292fa9" providerId="ADAL" clId="{1504D534-8ABE-4B6F-9EC1-DE962F098164}" dt="2023-02-26T14:15:55.002" v="19610"/>
        <pc:sldMkLst>
          <pc:docMk/>
          <pc:sldMk cId="1225756332" sldId="411"/>
        </pc:sldMkLst>
        <pc:spChg chg="mod">
          <ac:chgData name="Ορέστης Αντωνίου" userId="aa65568b-29c0-48f4-92ec-07a3c5292fa9" providerId="ADAL" clId="{1504D534-8ABE-4B6F-9EC1-DE962F098164}" dt="2023-02-26T11:36:45.631" v="18758"/>
          <ac:spMkLst>
            <pc:docMk/>
            <pc:sldMk cId="1225756332" sldId="411"/>
            <ac:spMk id="17" creationId="{59B66833-5565-8D31-7B6F-B58801F33BDA}"/>
          </ac:spMkLst>
        </pc:spChg>
        <pc:graphicFrameChg chg="add mod modGraphic">
          <ac:chgData name="Ορέστης Αντωνίου" userId="aa65568b-29c0-48f4-92ec-07a3c5292fa9" providerId="ADAL" clId="{1504D534-8ABE-4B6F-9EC1-DE962F098164}" dt="2023-02-26T11:42:20.630" v="18870" actId="20577"/>
          <ac:graphicFrameMkLst>
            <pc:docMk/>
            <pc:sldMk cId="1225756332" sldId="411"/>
            <ac:graphicFrameMk id="4" creationId="{BEE618E2-4376-55F9-5DD7-E6A78605AAF9}"/>
          </ac:graphicFrameMkLst>
        </pc:graphicFrameChg>
        <pc:graphicFrameChg chg="del">
          <ac:chgData name="Ορέστης Αντωνίου" userId="aa65568b-29c0-48f4-92ec-07a3c5292fa9" providerId="ADAL" clId="{1504D534-8ABE-4B6F-9EC1-DE962F098164}" dt="2023-02-26T11:21:43.766" v="18491" actId="21"/>
          <ac:graphicFrameMkLst>
            <pc:docMk/>
            <pc:sldMk cId="1225756332" sldId="411"/>
            <ac:graphicFrameMk id="7" creationId="{13BF74F1-B23C-A525-C474-C112D69D66BD}"/>
          </ac:graphicFrameMkLst>
        </pc:graphicFrameChg>
        <pc:picChg chg="add mod">
          <ac:chgData name="Ορέστης Αντωνίου" userId="aa65568b-29c0-48f4-92ec-07a3c5292fa9" providerId="ADAL" clId="{1504D534-8ABE-4B6F-9EC1-DE962F098164}" dt="2023-02-26T14:15:55.002" v="19610"/>
          <ac:picMkLst>
            <pc:docMk/>
            <pc:sldMk cId="1225756332" sldId="411"/>
            <ac:picMk id="8" creationId="{9CEBE529-4C68-E5F4-F800-09755C26A5DD}"/>
          </ac:picMkLst>
        </pc:picChg>
        <pc:picChg chg="del">
          <ac:chgData name="Ορέστης Αντωνίου" userId="aa65568b-29c0-48f4-92ec-07a3c5292fa9" providerId="ADAL" clId="{1504D534-8ABE-4B6F-9EC1-DE962F098164}" dt="2023-02-26T14:14:23.171" v="19557" actId="21"/>
          <ac:picMkLst>
            <pc:docMk/>
            <pc:sldMk cId="1225756332" sldId="411"/>
            <ac:picMk id="33" creationId="{877BDD90-5013-590D-D1E7-581138A77500}"/>
          </ac:picMkLst>
        </pc:picChg>
      </pc:sldChg>
      <pc:sldChg chg="addSp delSp modSp add mod modAnim">
        <pc:chgData name="Ορέστης Αντωνίου" userId="aa65568b-29c0-48f4-92ec-07a3c5292fa9" providerId="ADAL" clId="{1504D534-8ABE-4B6F-9EC1-DE962F098164}" dt="2023-02-26T14:15:57.155" v="19612"/>
        <pc:sldMkLst>
          <pc:docMk/>
          <pc:sldMk cId="271298165" sldId="412"/>
        </pc:sldMkLst>
        <pc:spChg chg="mod">
          <ac:chgData name="Ορέστης Αντωνίου" userId="aa65568b-29c0-48f4-92ec-07a3c5292fa9" providerId="ADAL" clId="{1504D534-8ABE-4B6F-9EC1-DE962F098164}" dt="2023-02-26T12:10:41.968" v="18907" actId="14100"/>
          <ac:spMkLst>
            <pc:docMk/>
            <pc:sldMk cId="271298165" sldId="412"/>
            <ac:spMk id="9" creationId="{8B3EEEA4-8FA2-13A3-3445-DB316ADE62B2}"/>
          </ac:spMkLst>
        </pc:spChg>
        <pc:spChg chg="mod">
          <ac:chgData name="Ορέστης Αντωνίου" userId="aa65568b-29c0-48f4-92ec-07a3c5292fa9" providerId="ADAL" clId="{1504D534-8ABE-4B6F-9EC1-DE962F098164}" dt="2023-02-26T12:04:17.405" v="18902" actId="20577"/>
          <ac:spMkLst>
            <pc:docMk/>
            <pc:sldMk cId="271298165" sldId="412"/>
            <ac:spMk id="17" creationId="{59B66833-5565-8D31-7B6F-B58801F33BDA}"/>
          </ac:spMkLst>
        </pc:spChg>
        <pc:spChg chg="add del mod">
          <ac:chgData name="Ορέστης Αντωνίου" userId="aa65568b-29c0-48f4-92ec-07a3c5292fa9" providerId="ADAL" clId="{1504D534-8ABE-4B6F-9EC1-DE962F098164}" dt="2023-02-26T12:14:33.241" v="18927"/>
          <ac:spMkLst>
            <pc:docMk/>
            <pc:sldMk cId="271298165" sldId="412"/>
            <ac:spMk id="19" creationId="{503760A4-9FFE-E468-330E-A54A5088A44C}"/>
          </ac:spMkLst>
        </pc:spChg>
        <pc:spChg chg="add mod">
          <ac:chgData name="Ορέστης Αντωνίου" userId="aa65568b-29c0-48f4-92ec-07a3c5292fa9" providerId="ADAL" clId="{1504D534-8ABE-4B6F-9EC1-DE962F098164}" dt="2023-02-26T12:17:41.785" v="19003" actId="164"/>
          <ac:spMkLst>
            <pc:docMk/>
            <pc:sldMk cId="271298165" sldId="412"/>
            <ac:spMk id="20" creationId="{821C2D5E-675C-9334-B521-B4B14CFA476E}"/>
          </ac:spMkLst>
        </pc:spChg>
        <pc:spChg chg="add del mod">
          <ac:chgData name="Ορέστης Αντωνίου" userId="aa65568b-29c0-48f4-92ec-07a3c5292fa9" providerId="ADAL" clId="{1504D534-8ABE-4B6F-9EC1-DE962F098164}" dt="2023-02-26T12:18:05.941" v="19005" actId="21"/>
          <ac:spMkLst>
            <pc:docMk/>
            <pc:sldMk cId="271298165" sldId="412"/>
            <ac:spMk id="21" creationId="{321AB1A9-FF46-BE00-77F3-F36E85E0B11E}"/>
          </ac:spMkLst>
        </pc:spChg>
        <pc:spChg chg="add del mod">
          <ac:chgData name="Ορέστης Αντωνίου" userId="aa65568b-29c0-48f4-92ec-07a3c5292fa9" providerId="ADAL" clId="{1504D534-8ABE-4B6F-9EC1-DE962F098164}" dt="2023-02-26T12:18:17.710" v="19006" actId="21"/>
          <ac:spMkLst>
            <pc:docMk/>
            <pc:sldMk cId="271298165" sldId="412"/>
            <ac:spMk id="22" creationId="{1197EF40-DB40-3433-F2F8-47C401204156}"/>
          </ac:spMkLst>
        </pc:spChg>
        <pc:spChg chg="add mod">
          <ac:chgData name="Ορέστης Αντωνίου" userId="aa65568b-29c0-48f4-92ec-07a3c5292fa9" providerId="ADAL" clId="{1504D534-8ABE-4B6F-9EC1-DE962F098164}" dt="2023-02-26T12:23:17.807" v="19098" actId="165"/>
          <ac:spMkLst>
            <pc:docMk/>
            <pc:sldMk cId="271298165" sldId="412"/>
            <ac:spMk id="23" creationId="{F46E06ED-A90D-9D41-173E-156F6B859477}"/>
          </ac:spMkLst>
        </pc:spChg>
        <pc:spChg chg="add mod">
          <ac:chgData name="Ορέστης Αντωνίου" userId="aa65568b-29c0-48f4-92ec-07a3c5292fa9" providerId="ADAL" clId="{1504D534-8ABE-4B6F-9EC1-DE962F098164}" dt="2023-02-26T12:23:17.807" v="19098" actId="165"/>
          <ac:spMkLst>
            <pc:docMk/>
            <pc:sldMk cId="271298165" sldId="412"/>
            <ac:spMk id="27" creationId="{83915A67-125F-2716-46DB-59BDDB7ABF72}"/>
          </ac:spMkLst>
        </pc:spChg>
        <pc:grpChg chg="add mod ord">
          <ac:chgData name="Ορέστης Αντωνίου" userId="aa65568b-29c0-48f4-92ec-07a3c5292fa9" providerId="ADAL" clId="{1504D534-8ABE-4B6F-9EC1-DE962F098164}" dt="2023-02-26T12:13:59.868" v="18922" actId="164"/>
          <ac:grpSpMkLst>
            <pc:docMk/>
            <pc:sldMk cId="271298165" sldId="412"/>
            <ac:grpSpMk id="7" creationId="{B52E8A6A-51BE-719A-797C-8AA2A0BD9B56}"/>
          </ac:grpSpMkLst>
        </pc:grpChg>
        <pc:grpChg chg="add mod">
          <ac:chgData name="Ορέστης Αντωνίου" userId="aa65568b-29c0-48f4-92ec-07a3c5292fa9" providerId="ADAL" clId="{1504D534-8ABE-4B6F-9EC1-DE962F098164}" dt="2023-02-26T12:17:41.785" v="19003" actId="164"/>
          <ac:grpSpMkLst>
            <pc:docMk/>
            <pc:sldMk cId="271298165" sldId="412"/>
            <ac:grpSpMk id="18" creationId="{0ABD4749-0DA4-828C-DAEA-0B839FA05536}"/>
          </ac:grpSpMkLst>
        </pc:grpChg>
        <pc:grpChg chg="add mod">
          <ac:chgData name="Ορέστης Αντωνίου" userId="aa65568b-29c0-48f4-92ec-07a3c5292fa9" providerId="ADAL" clId="{1504D534-8ABE-4B6F-9EC1-DE962F098164}" dt="2023-02-26T12:23:09.236" v="19097" actId="1038"/>
          <ac:grpSpMkLst>
            <pc:docMk/>
            <pc:sldMk cId="271298165" sldId="412"/>
            <ac:grpSpMk id="24" creationId="{C44400C6-CB37-C688-2027-EA77E2DE9CF9}"/>
          </ac:grpSpMkLst>
        </pc:grpChg>
        <pc:grpChg chg="add mod topLvl">
          <ac:chgData name="Ορέστης Αντωνίου" userId="aa65568b-29c0-48f4-92ec-07a3c5292fa9" providerId="ADAL" clId="{1504D534-8ABE-4B6F-9EC1-DE962F098164}" dt="2023-02-26T12:23:17.807" v="19098" actId="165"/>
          <ac:grpSpMkLst>
            <pc:docMk/>
            <pc:sldMk cId="271298165" sldId="412"/>
            <ac:grpSpMk id="26" creationId="{C19DA352-5633-3415-5797-E8F4911A39E8}"/>
          </ac:grpSpMkLst>
        </pc:grpChg>
        <pc:grpChg chg="add mod topLvl">
          <ac:chgData name="Ορέστης Αντωνίου" userId="aa65568b-29c0-48f4-92ec-07a3c5292fa9" providerId="ADAL" clId="{1504D534-8ABE-4B6F-9EC1-DE962F098164}" dt="2023-02-26T12:23:17.807" v="19098" actId="165"/>
          <ac:grpSpMkLst>
            <pc:docMk/>
            <pc:sldMk cId="271298165" sldId="412"/>
            <ac:grpSpMk id="30" creationId="{3E76460E-E4FF-0122-DD24-26518EFAA87A}"/>
          </ac:grpSpMkLst>
        </pc:grpChg>
        <pc:grpChg chg="add del mod">
          <ac:chgData name="Ορέστης Αντωνίου" userId="aa65568b-29c0-48f4-92ec-07a3c5292fa9" providerId="ADAL" clId="{1504D534-8ABE-4B6F-9EC1-DE962F098164}" dt="2023-02-26T12:23:17.807" v="19098" actId="165"/>
          <ac:grpSpMkLst>
            <pc:docMk/>
            <pc:sldMk cId="271298165" sldId="412"/>
            <ac:grpSpMk id="31" creationId="{CDE75E93-5B0A-AEA9-6C94-70F63ABAE720}"/>
          </ac:grpSpMkLst>
        </pc:grpChg>
        <pc:graphicFrameChg chg="del">
          <ac:chgData name="Ορέστης Αντωνίου" userId="aa65568b-29c0-48f4-92ec-07a3c5292fa9" providerId="ADAL" clId="{1504D534-8ABE-4B6F-9EC1-DE962F098164}" dt="2023-02-26T11:42:54.679" v="18872" actId="21"/>
          <ac:graphicFrameMkLst>
            <pc:docMk/>
            <pc:sldMk cId="271298165" sldId="412"/>
            <ac:graphicFrameMk id="4" creationId="{2558EB04-8FFE-2342-18D8-CC9571DE0077}"/>
          </ac:graphicFrameMkLst>
        </pc:graphicFrameChg>
        <pc:picChg chg="mod">
          <ac:chgData name="Ορέστης Αντωνίου" userId="aa65568b-29c0-48f4-92ec-07a3c5292fa9" providerId="ADAL" clId="{1504D534-8ABE-4B6F-9EC1-DE962F098164}" dt="2023-02-26T12:10:23.897" v="18903"/>
          <ac:picMkLst>
            <pc:docMk/>
            <pc:sldMk cId="271298165" sldId="412"/>
            <ac:picMk id="8" creationId="{48770629-5F20-2D43-D1E7-6385B0F09856}"/>
          </ac:picMkLst>
        </pc:picChg>
        <pc:picChg chg="add mod">
          <ac:chgData name="Ορέστης Αντωνίου" userId="aa65568b-29c0-48f4-92ec-07a3c5292fa9" providerId="ADAL" clId="{1504D534-8ABE-4B6F-9EC1-DE962F098164}" dt="2023-02-26T12:13:59.868" v="18922" actId="164"/>
          <ac:picMkLst>
            <pc:docMk/>
            <pc:sldMk cId="271298165" sldId="412"/>
            <ac:picMk id="11" creationId="{6A877899-084B-028D-0FAD-0EA32D485A5A}"/>
          </ac:picMkLst>
        </pc:picChg>
        <pc:picChg chg="add mod">
          <ac:chgData name="Ορέστης Αντωνίου" userId="aa65568b-29c0-48f4-92ec-07a3c5292fa9" providerId="ADAL" clId="{1504D534-8ABE-4B6F-9EC1-DE962F098164}" dt="2023-02-26T12:23:17.807" v="19098" actId="165"/>
          <ac:picMkLst>
            <pc:docMk/>
            <pc:sldMk cId="271298165" sldId="412"/>
            <ac:picMk id="25" creationId="{F737C9B7-F953-FBCC-36D6-F43DA4691933}"/>
          </ac:picMkLst>
        </pc:picChg>
        <pc:picChg chg="add mod">
          <ac:chgData name="Ορέστης Αντωνίου" userId="aa65568b-29c0-48f4-92ec-07a3c5292fa9" providerId="ADAL" clId="{1504D534-8ABE-4B6F-9EC1-DE962F098164}" dt="2023-02-26T12:23:17.807" v="19098" actId="165"/>
          <ac:picMkLst>
            <pc:docMk/>
            <pc:sldMk cId="271298165" sldId="412"/>
            <ac:picMk id="29" creationId="{E6820D42-B122-2F55-7B51-D8D030E6BEE1}"/>
          </ac:picMkLst>
        </pc:picChg>
        <pc:picChg chg="add mod">
          <ac:chgData name="Ορέστης Αντωνίου" userId="aa65568b-29c0-48f4-92ec-07a3c5292fa9" providerId="ADAL" clId="{1504D534-8ABE-4B6F-9EC1-DE962F098164}" dt="2023-02-26T14:15:57.155" v="19612"/>
          <ac:picMkLst>
            <pc:docMk/>
            <pc:sldMk cId="271298165" sldId="412"/>
            <ac:picMk id="32" creationId="{F218F7F5-10D0-BF34-B60C-DD5F0CBEA235}"/>
          </ac:picMkLst>
        </pc:picChg>
        <pc:picChg chg="del">
          <ac:chgData name="Ορέστης Αντωνίου" userId="aa65568b-29c0-48f4-92ec-07a3c5292fa9" providerId="ADAL" clId="{1504D534-8ABE-4B6F-9EC1-DE962F098164}" dt="2023-02-26T14:14:26.888" v="19559" actId="21"/>
          <ac:picMkLst>
            <pc:docMk/>
            <pc:sldMk cId="271298165" sldId="412"/>
            <ac:picMk id="33" creationId="{877BDD90-5013-590D-D1E7-581138A77500}"/>
          </ac:picMkLst>
        </pc:picChg>
      </pc:sldChg>
      <pc:sldChg chg="addSp delSp modSp add mod modAnim">
        <pc:chgData name="Ορέστης Αντωνίου" userId="aa65568b-29c0-48f4-92ec-07a3c5292fa9" providerId="ADAL" clId="{1504D534-8ABE-4B6F-9EC1-DE962F098164}" dt="2023-02-26T14:15:58.347" v="19613"/>
        <pc:sldMkLst>
          <pc:docMk/>
          <pc:sldMk cId="2601501796" sldId="413"/>
        </pc:sldMkLst>
        <pc:spChg chg="add mod">
          <ac:chgData name="Ορέστης Αντωνίου" userId="aa65568b-29c0-48f4-92ec-07a3c5292fa9" providerId="ADAL" clId="{1504D534-8ABE-4B6F-9EC1-DE962F098164}" dt="2023-02-26T12:36:20.913" v="19157" actId="164"/>
          <ac:spMkLst>
            <pc:docMk/>
            <pc:sldMk cId="2601501796" sldId="413"/>
            <ac:spMk id="11" creationId="{BA011BEE-70E7-7235-668C-C1CB2B813E2C}"/>
          </ac:spMkLst>
        </pc:spChg>
        <pc:spChg chg="mod">
          <ac:chgData name="Ορέστης Αντωνίου" userId="aa65568b-29c0-48f4-92ec-07a3c5292fa9" providerId="ADAL" clId="{1504D534-8ABE-4B6F-9EC1-DE962F098164}" dt="2023-02-26T12:25:20.340" v="19129" actId="20577"/>
          <ac:spMkLst>
            <pc:docMk/>
            <pc:sldMk cId="2601501796" sldId="413"/>
            <ac:spMk id="17" creationId="{59B66833-5565-8D31-7B6F-B58801F33BDA}"/>
          </ac:spMkLst>
        </pc:spChg>
        <pc:spChg chg="add mod">
          <ac:chgData name="Ορέστης Αντωνίου" userId="aa65568b-29c0-48f4-92ec-07a3c5292fa9" providerId="ADAL" clId="{1504D534-8ABE-4B6F-9EC1-DE962F098164}" dt="2023-02-26T12:36:28.048" v="19158" actId="164"/>
          <ac:spMkLst>
            <pc:docMk/>
            <pc:sldMk cId="2601501796" sldId="413"/>
            <ac:spMk id="18" creationId="{123054EF-1A53-FDD4-9375-EDD4D5D67764}"/>
          </ac:spMkLst>
        </pc:spChg>
        <pc:spChg chg="add mod">
          <ac:chgData name="Ορέστης Αντωνίου" userId="aa65568b-29c0-48f4-92ec-07a3c5292fa9" providerId="ADAL" clId="{1504D534-8ABE-4B6F-9EC1-DE962F098164}" dt="2023-02-26T12:45:47.205" v="19256" actId="20577"/>
          <ac:spMkLst>
            <pc:docMk/>
            <pc:sldMk cId="2601501796" sldId="413"/>
            <ac:spMk id="21" creationId="{2891C44E-74E6-4E99-2C6F-4CA5875491ED}"/>
          </ac:spMkLst>
        </pc:spChg>
        <pc:grpChg chg="add mod">
          <ac:chgData name="Ορέστης Αντωνίου" userId="aa65568b-29c0-48f4-92ec-07a3c5292fa9" providerId="ADAL" clId="{1504D534-8ABE-4B6F-9EC1-DE962F098164}" dt="2023-02-26T12:36:20.913" v="19157" actId="164"/>
          <ac:grpSpMkLst>
            <pc:docMk/>
            <pc:sldMk cId="2601501796" sldId="413"/>
            <ac:grpSpMk id="19" creationId="{0E48D0FB-34B3-AA23-0E80-49551E4FF76A}"/>
          </ac:grpSpMkLst>
        </pc:grpChg>
        <pc:grpChg chg="add mod">
          <ac:chgData name="Ορέστης Αντωνίου" userId="aa65568b-29c0-48f4-92ec-07a3c5292fa9" providerId="ADAL" clId="{1504D534-8ABE-4B6F-9EC1-DE962F098164}" dt="2023-02-26T12:36:28.048" v="19158" actId="164"/>
          <ac:grpSpMkLst>
            <pc:docMk/>
            <pc:sldMk cId="2601501796" sldId="413"/>
            <ac:grpSpMk id="20" creationId="{EE746C39-34A4-A0D2-33E2-C47C03D8EE54}"/>
          </ac:grpSpMkLst>
        </pc:grpChg>
        <pc:picChg chg="add del mod">
          <ac:chgData name="Ορέστης Αντωνίου" userId="aa65568b-29c0-48f4-92ec-07a3c5292fa9" providerId="ADAL" clId="{1504D534-8ABE-4B6F-9EC1-DE962F098164}" dt="2023-02-26T12:33:12.334" v="19134" actId="21"/>
          <ac:picMkLst>
            <pc:docMk/>
            <pc:sldMk cId="2601501796" sldId="413"/>
            <ac:picMk id="7" creationId="{DF605532-0F6E-909E-6610-E8D8B7092FD9}"/>
          </ac:picMkLst>
        </pc:picChg>
        <pc:picChg chg="add mod">
          <ac:chgData name="Ορέστης Αντωνίου" userId="aa65568b-29c0-48f4-92ec-07a3c5292fa9" providerId="ADAL" clId="{1504D534-8ABE-4B6F-9EC1-DE962F098164}" dt="2023-02-26T12:36:28.048" v="19158" actId="164"/>
          <ac:picMkLst>
            <pc:docMk/>
            <pc:sldMk cId="2601501796" sldId="413"/>
            <ac:picMk id="9" creationId="{72687BBD-22C4-A04A-D2C7-31B0B7507067}"/>
          </ac:picMkLst>
        </pc:picChg>
        <pc:picChg chg="add mod">
          <ac:chgData name="Ορέστης Αντωνίου" userId="aa65568b-29c0-48f4-92ec-07a3c5292fa9" providerId="ADAL" clId="{1504D534-8ABE-4B6F-9EC1-DE962F098164}" dt="2023-02-26T12:36:20.913" v="19157" actId="164"/>
          <ac:picMkLst>
            <pc:docMk/>
            <pc:sldMk cId="2601501796" sldId="413"/>
            <ac:picMk id="10" creationId="{D1F7F595-9D2B-02B5-7FAF-56072A406BA1}"/>
          </ac:picMkLst>
        </pc:picChg>
        <pc:picChg chg="add mod">
          <ac:chgData name="Ορέστης Αντωνίου" userId="aa65568b-29c0-48f4-92ec-07a3c5292fa9" providerId="ADAL" clId="{1504D534-8ABE-4B6F-9EC1-DE962F098164}" dt="2023-02-26T14:15:58.347" v="19613"/>
          <ac:picMkLst>
            <pc:docMk/>
            <pc:sldMk cId="2601501796" sldId="413"/>
            <ac:picMk id="22" creationId="{C0607BA8-ED4C-C1B4-84F3-F29870647A20}"/>
          </ac:picMkLst>
        </pc:picChg>
        <pc:picChg chg="del">
          <ac:chgData name="Ορέστης Αντωνίου" userId="aa65568b-29c0-48f4-92ec-07a3c5292fa9" providerId="ADAL" clId="{1504D534-8ABE-4B6F-9EC1-DE962F098164}" dt="2023-02-26T14:14:28.807" v="19560" actId="21"/>
          <ac:picMkLst>
            <pc:docMk/>
            <pc:sldMk cId="2601501796" sldId="413"/>
            <ac:picMk id="33" creationId="{877BDD90-5013-590D-D1E7-581138A77500}"/>
          </ac:picMkLst>
        </pc:picChg>
      </pc:sldChg>
      <pc:sldChg chg="addSp delSp modSp add mod">
        <pc:chgData name="Ορέστης Αντωνίου" userId="aa65568b-29c0-48f4-92ec-07a3c5292fa9" providerId="ADAL" clId="{1504D534-8ABE-4B6F-9EC1-DE962F098164}" dt="2023-02-26T14:15:59.552" v="19614"/>
        <pc:sldMkLst>
          <pc:docMk/>
          <pc:sldMk cId="871314202" sldId="414"/>
        </pc:sldMkLst>
        <pc:spChg chg="add mod">
          <ac:chgData name="Ορέστης Αντωνίου" userId="aa65568b-29c0-48f4-92ec-07a3c5292fa9" providerId="ADAL" clId="{1504D534-8ABE-4B6F-9EC1-DE962F098164}" dt="2023-02-26T12:46:45.276" v="19265" actId="20577"/>
          <ac:spMkLst>
            <pc:docMk/>
            <pc:sldMk cId="871314202" sldId="414"/>
            <ac:spMk id="4" creationId="{9DFAC3C5-AF87-C1F1-8225-BEFE1704D143}"/>
          </ac:spMkLst>
        </pc:spChg>
        <pc:spChg chg="mod">
          <ac:chgData name="Ορέστης Αντωνίου" userId="aa65568b-29c0-48f4-92ec-07a3c5292fa9" providerId="ADAL" clId="{1504D534-8ABE-4B6F-9EC1-DE962F098164}" dt="2023-02-26T12:49:58.606" v="19266"/>
          <ac:spMkLst>
            <pc:docMk/>
            <pc:sldMk cId="871314202" sldId="414"/>
            <ac:spMk id="8" creationId="{FA7BC335-5808-05A3-6E5F-22E93DC80BE0}"/>
          </ac:spMkLst>
        </pc:spChg>
        <pc:spChg chg="mod">
          <ac:chgData name="Ορέστης Αντωνίου" userId="aa65568b-29c0-48f4-92ec-07a3c5292fa9" providerId="ADAL" clId="{1504D534-8ABE-4B6F-9EC1-DE962F098164}" dt="2023-02-26T12:50:13.550" v="19273" actId="403"/>
          <ac:spMkLst>
            <pc:docMk/>
            <pc:sldMk cId="871314202" sldId="414"/>
            <ac:spMk id="9" creationId="{89556D07-458C-32EB-EC2B-AD4F986CB832}"/>
          </ac:spMkLst>
        </pc:spChg>
        <pc:spChg chg="mod">
          <ac:chgData name="Ορέστης Αντωνίου" userId="aa65568b-29c0-48f4-92ec-07a3c5292fa9" providerId="ADAL" clId="{1504D534-8ABE-4B6F-9EC1-DE962F098164}" dt="2023-02-26T12:49:58.606" v="19266"/>
          <ac:spMkLst>
            <pc:docMk/>
            <pc:sldMk cId="871314202" sldId="414"/>
            <ac:spMk id="10" creationId="{32F9C915-5319-9449-EBDE-E97A5A61A45D}"/>
          </ac:spMkLst>
        </pc:spChg>
        <pc:spChg chg="mod">
          <ac:chgData name="Ορέστης Αντωνίου" userId="aa65568b-29c0-48f4-92ec-07a3c5292fa9" providerId="ADAL" clId="{1504D534-8ABE-4B6F-9EC1-DE962F098164}" dt="2023-02-26T12:50:35.430" v="19274" actId="255"/>
          <ac:spMkLst>
            <pc:docMk/>
            <pc:sldMk cId="871314202" sldId="414"/>
            <ac:spMk id="11" creationId="{6021685C-8262-ABAE-8498-07CEFFEF1299}"/>
          </ac:spMkLst>
        </pc:spChg>
        <pc:spChg chg="del topLvl">
          <ac:chgData name="Ορέστης Αντωνίου" userId="aa65568b-29c0-48f4-92ec-07a3c5292fa9" providerId="ADAL" clId="{1504D534-8ABE-4B6F-9EC1-DE962F098164}" dt="2023-02-26T12:46:35.146" v="19262" actId="21"/>
          <ac:spMkLst>
            <pc:docMk/>
            <pc:sldMk cId="871314202" sldId="414"/>
            <ac:spMk id="17" creationId="{59B66833-5565-8D31-7B6F-B58801F33BDA}"/>
          </ac:spMkLst>
        </pc:spChg>
        <pc:spChg chg="mod">
          <ac:chgData name="Ορέστης Αντωνίου" userId="aa65568b-29c0-48f4-92ec-07a3c5292fa9" providerId="ADAL" clId="{1504D534-8ABE-4B6F-9EC1-DE962F098164}" dt="2023-02-26T12:50:13.550" v="19273" actId="403"/>
          <ac:spMkLst>
            <pc:docMk/>
            <pc:sldMk cId="871314202" sldId="414"/>
            <ac:spMk id="18" creationId="{CE4D9515-B052-2E4E-316D-9C42462186A1}"/>
          </ac:spMkLst>
        </pc:spChg>
        <pc:spChg chg="mod">
          <ac:chgData name="Ορέστης Αντωνίου" userId="aa65568b-29c0-48f4-92ec-07a3c5292fa9" providerId="ADAL" clId="{1504D534-8ABE-4B6F-9EC1-DE962F098164}" dt="2023-02-26T12:49:58.606" v="19266"/>
          <ac:spMkLst>
            <pc:docMk/>
            <pc:sldMk cId="871314202" sldId="414"/>
            <ac:spMk id="19" creationId="{E6C49443-E0B8-3DE8-C6AD-91D1A649AB78}"/>
          </ac:spMkLst>
        </pc:spChg>
        <pc:spChg chg="mod">
          <ac:chgData name="Ορέστης Αντωνίου" userId="aa65568b-29c0-48f4-92ec-07a3c5292fa9" providerId="ADAL" clId="{1504D534-8ABE-4B6F-9EC1-DE962F098164}" dt="2023-02-26T12:50:52.162" v="19276" actId="1076"/>
          <ac:spMkLst>
            <pc:docMk/>
            <pc:sldMk cId="871314202" sldId="414"/>
            <ac:spMk id="20" creationId="{C4112EE1-15BB-02A0-8807-6890ABA4650D}"/>
          </ac:spMkLst>
        </pc:spChg>
        <pc:grpChg chg="topLvl">
          <ac:chgData name="Ορέστης Αντωνίου" userId="aa65568b-29c0-48f4-92ec-07a3c5292fa9" providerId="ADAL" clId="{1504D534-8ABE-4B6F-9EC1-DE962F098164}" dt="2023-02-26T12:46:35.146" v="19262" actId="21"/>
          <ac:grpSpMkLst>
            <pc:docMk/>
            <pc:sldMk cId="871314202" sldId="414"/>
            <ac:grpSpMk id="2" creationId="{AEFA7160-6209-2F15-B306-8774140496BE}"/>
          </ac:grpSpMkLst>
        </pc:grpChg>
        <pc:grpChg chg="add del mod">
          <ac:chgData name="Ορέστης Αντωνίου" userId="aa65568b-29c0-48f4-92ec-07a3c5292fa9" providerId="ADAL" clId="{1504D534-8ABE-4B6F-9EC1-DE962F098164}" dt="2023-02-26T12:51:03.510" v="19277" actId="21"/>
          <ac:grpSpMkLst>
            <pc:docMk/>
            <pc:sldMk cId="871314202" sldId="414"/>
            <ac:grpSpMk id="7" creationId="{AE7E4A0E-F272-C5DF-5E24-ECDAEE34809B}"/>
          </ac:grpSpMkLst>
        </pc:grpChg>
        <pc:grpChg chg="del">
          <ac:chgData name="Ορέστης Αντωνίου" userId="aa65568b-29c0-48f4-92ec-07a3c5292fa9" providerId="ADAL" clId="{1504D534-8ABE-4B6F-9EC1-DE962F098164}" dt="2023-02-26T12:46:35.146" v="19262" actId="21"/>
          <ac:grpSpMkLst>
            <pc:docMk/>
            <pc:sldMk cId="871314202" sldId="414"/>
            <ac:grpSpMk id="15" creationId="{BF094AFB-D673-C8BB-A628-4238AAD593B0}"/>
          </ac:grpSpMkLst>
        </pc:grpChg>
        <pc:graphicFrameChg chg="add mod">
          <ac:chgData name="Ορέστης Αντωνίου" userId="aa65568b-29c0-48f4-92ec-07a3c5292fa9" providerId="ADAL" clId="{1504D534-8ABE-4B6F-9EC1-DE962F098164}" dt="2023-02-26T13:11:10.198" v="19333"/>
          <ac:graphicFrameMkLst>
            <pc:docMk/>
            <pc:sldMk cId="871314202" sldId="414"/>
            <ac:graphicFrameMk id="21" creationId="{7887D044-BF88-8BA4-2F0C-D95B2F9EC325}"/>
          </ac:graphicFrameMkLst>
        </pc:graphicFrameChg>
        <pc:picChg chg="add mod">
          <ac:chgData name="Ορέστης Αντωνίου" userId="aa65568b-29c0-48f4-92ec-07a3c5292fa9" providerId="ADAL" clId="{1504D534-8ABE-4B6F-9EC1-DE962F098164}" dt="2023-02-26T14:15:59.552" v="19614"/>
          <ac:picMkLst>
            <pc:docMk/>
            <pc:sldMk cId="871314202" sldId="414"/>
            <ac:picMk id="22" creationId="{ECF8086B-5C5B-D875-AA96-76D355DF9F3F}"/>
          </ac:picMkLst>
        </pc:picChg>
        <pc:picChg chg="del">
          <ac:chgData name="Ορέστης Αντωνίου" userId="aa65568b-29c0-48f4-92ec-07a3c5292fa9" providerId="ADAL" clId="{1504D534-8ABE-4B6F-9EC1-DE962F098164}" dt="2023-02-26T14:14:30.905" v="19561" actId="21"/>
          <ac:picMkLst>
            <pc:docMk/>
            <pc:sldMk cId="871314202" sldId="414"/>
            <ac:picMk id="33" creationId="{877BDD90-5013-590D-D1E7-581138A77500}"/>
          </ac:picMkLst>
        </pc:picChg>
      </pc:sldChg>
      <pc:sldChg chg="addSp delSp modSp add mod">
        <pc:chgData name="Ορέστης Αντωνίου" userId="aa65568b-29c0-48f4-92ec-07a3c5292fa9" providerId="ADAL" clId="{1504D534-8ABE-4B6F-9EC1-DE962F098164}" dt="2023-02-26T14:16:00.839" v="19615"/>
        <pc:sldMkLst>
          <pc:docMk/>
          <pc:sldMk cId="1096827304" sldId="415"/>
        </pc:sldMkLst>
        <pc:spChg chg="add mod">
          <ac:chgData name="Ορέστης Αντωνίου" userId="aa65568b-29c0-48f4-92ec-07a3c5292fa9" providerId="ADAL" clId="{1504D534-8ABE-4B6F-9EC1-DE962F098164}" dt="2023-02-26T13:13:02.991" v="19338" actId="164"/>
          <ac:spMkLst>
            <pc:docMk/>
            <pc:sldMk cId="1096827304" sldId="415"/>
            <ac:spMk id="8" creationId="{FB3DFB1C-3E4D-B3DA-20FD-E133A4E28A8F}"/>
          </ac:spMkLst>
        </pc:spChg>
        <pc:spChg chg="add mod">
          <ac:chgData name="Ορέστης Αντωνίου" userId="aa65568b-29c0-48f4-92ec-07a3c5292fa9" providerId="ADAL" clId="{1504D534-8ABE-4B6F-9EC1-DE962F098164}" dt="2023-02-26T13:13:02.991" v="19338" actId="164"/>
          <ac:spMkLst>
            <pc:docMk/>
            <pc:sldMk cId="1096827304" sldId="415"/>
            <ac:spMk id="9" creationId="{5BF4595F-2504-EDB1-1F63-6C3F882BBDB8}"/>
          </ac:spMkLst>
        </pc:spChg>
        <pc:spChg chg="add mod">
          <ac:chgData name="Ορέστης Αντωνίου" userId="aa65568b-29c0-48f4-92ec-07a3c5292fa9" providerId="ADAL" clId="{1504D534-8ABE-4B6F-9EC1-DE962F098164}" dt="2023-02-26T13:14:49.180" v="19429" actId="164"/>
          <ac:spMkLst>
            <pc:docMk/>
            <pc:sldMk cId="1096827304" sldId="415"/>
            <ac:spMk id="11" creationId="{0875BE43-D6CA-6D1E-BE35-CB9507710507}"/>
          </ac:spMkLst>
        </pc:spChg>
        <pc:spChg chg="mod">
          <ac:chgData name="Ορέστης Αντωνίου" userId="aa65568b-29c0-48f4-92ec-07a3c5292fa9" providerId="ADAL" clId="{1504D534-8ABE-4B6F-9EC1-DE962F098164}" dt="2023-02-26T13:15:06.380" v="19433" actId="20577"/>
          <ac:spMkLst>
            <pc:docMk/>
            <pc:sldMk cId="1096827304" sldId="415"/>
            <ac:spMk id="17" creationId="{59B66833-5565-8D31-7B6F-B58801F33BDA}"/>
          </ac:spMkLst>
        </pc:spChg>
        <pc:spChg chg="add mod">
          <ac:chgData name="Ορέστης Αντωνίου" userId="aa65568b-29c0-48f4-92ec-07a3c5292fa9" providerId="ADAL" clId="{1504D534-8ABE-4B6F-9EC1-DE962F098164}" dt="2023-02-26T13:14:49.180" v="19429" actId="164"/>
          <ac:spMkLst>
            <pc:docMk/>
            <pc:sldMk cId="1096827304" sldId="415"/>
            <ac:spMk id="18" creationId="{0E6E99E6-32E1-351F-4C71-5689CE27D692}"/>
          </ac:spMkLst>
        </pc:spChg>
        <pc:grpChg chg="add mod">
          <ac:chgData name="Ορέστης Αντωνίου" userId="aa65568b-29c0-48f4-92ec-07a3c5292fa9" providerId="ADAL" clId="{1504D534-8ABE-4B6F-9EC1-DE962F098164}" dt="2023-02-26T13:14:49.180" v="19429" actId="164"/>
          <ac:grpSpMkLst>
            <pc:docMk/>
            <pc:sldMk cId="1096827304" sldId="415"/>
            <ac:grpSpMk id="10" creationId="{5026EB23-A74B-CD91-5BE1-5207F36B2373}"/>
          </ac:grpSpMkLst>
        </pc:grpChg>
        <pc:grpChg chg="add mod">
          <ac:chgData name="Ορέστης Αντωνίου" userId="aa65568b-29c0-48f4-92ec-07a3c5292fa9" providerId="ADAL" clId="{1504D534-8ABE-4B6F-9EC1-DE962F098164}" dt="2023-02-26T13:22:04.939" v="19438" actId="14100"/>
          <ac:grpSpMkLst>
            <pc:docMk/>
            <pc:sldMk cId="1096827304" sldId="415"/>
            <ac:grpSpMk id="19" creationId="{65B6BD10-DEDA-C22B-C3E8-3126B4E1B641}"/>
          </ac:grpSpMkLst>
        </pc:grpChg>
        <pc:picChg chg="add mod">
          <ac:chgData name="Ορέστης Αντωνίου" userId="aa65568b-29c0-48f4-92ec-07a3c5292fa9" providerId="ADAL" clId="{1504D534-8ABE-4B6F-9EC1-DE962F098164}" dt="2023-02-26T13:13:02.991" v="19338" actId="164"/>
          <ac:picMkLst>
            <pc:docMk/>
            <pc:sldMk cId="1096827304" sldId="415"/>
            <ac:picMk id="7" creationId="{0B422EEE-0C92-BF75-DD75-C7CE553CCC38}"/>
          </ac:picMkLst>
        </pc:picChg>
        <pc:picChg chg="add mod">
          <ac:chgData name="Ορέστης Αντωνίου" userId="aa65568b-29c0-48f4-92ec-07a3c5292fa9" providerId="ADAL" clId="{1504D534-8ABE-4B6F-9EC1-DE962F098164}" dt="2023-02-26T14:16:00.839" v="19615"/>
          <ac:picMkLst>
            <pc:docMk/>
            <pc:sldMk cId="1096827304" sldId="415"/>
            <ac:picMk id="20" creationId="{617D343E-78F8-D0F3-4C94-6A7D3CC85C2F}"/>
          </ac:picMkLst>
        </pc:picChg>
        <pc:picChg chg="del">
          <ac:chgData name="Ορέστης Αντωνίου" userId="aa65568b-29c0-48f4-92ec-07a3c5292fa9" providerId="ADAL" clId="{1504D534-8ABE-4B6F-9EC1-DE962F098164}" dt="2023-02-26T14:14:32.885" v="19562" actId="21"/>
          <ac:picMkLst>
            <pc:docMk/>
            <pc:sldMk cId="1096827304" sldId="415"/>
            <ac:picMk id="33" creationId="{877BDD90-5013-590D-D1E7-581138A77500}"/>
          </ac:picMkLst>
        </pc:picChg>
      </pc:sldChg>
      <pc:sldChg chg="addSp delSp modSp add mod">
        <pc:chgData name="Ορέστης Αντωνίου" userId="aa65568b-29c0-48f4-92ec-07a3c5292fa9" providerId="ADAL" clId="{1504D534-8ABE-4B6F-9EC1-DE962F098164}" dt="2023-02-26T14:16:01.999" v="19616"/>
        <pc:sldMkLst>
          <pc:docMk/>
          <pc:sldMk cId="1510418428" sldId="416"/>
        </pc:sldMkLst>
        <pc:spChg chg="del">
          <ac:chgData name="Ορέστης Αντωνίου" userId="aa65568b-29c0-48f4-92ec-07a3c5292fa9" providerId="ADAL" clId="{1504D534-8ABE-4B6F-9EC1-DE962F098164}" dt="2023-02-26T13:12:46.863" v="19336" actId="21"/>
          <ac:spMkLst>
            <pc:docMk/>
            <pc:sldMk cId="1510418428" sldId="416"/>
            <ac:spMk id="8" creationId="{FB3DFB1C-3E4D-B3DA-20FD-E133A4E28A8F}"/>
          </ac:spMkLst>
        </pc:spChg>
        <pc:spChg chg="del">
          <ac:chgData name="Ορέστης Αντωνίου" userId="aa65568b-29c0-48f4-92ec-07a3c5292fa9" providerId="ADAL" clId="{1504D534-8ABE-4B6F-9EC1-DE962F098164}" dt="2023-02-26T13:12:49.930" v="19337" actId="21"/>
          <ac:spMkLst>
            <pc:docMk/>
            <pc:sldMk cId="1510418428" sldId="416"/>
            <ac:spMk id="9" creationId="{5BF4595F-2504-EDB1-1F63-6C3F882BBDB8}"/>
          </ac:spMkLst>
        </pc:spChg>
        <pc:spChg chg="mod">
          <ac:chgData name="Ορέστης Αντωνίου" userId="aa65568b-29c0-48f4-92ec-07a3c5292fa9" providerId="ADAL" clId="{1504D534-8ABE-4B6F-9EC1-DE962F098164}" dt="2023-02-26T13:15:12.899" v="19435" actId="20577"/>
          <ac:spMkLst>
            <pc:docMk/>
            <pc:sldMk cId="1510418428" sldId="416"/>
            <ac:spMk id="17" creationId="{59B66833-5565-8D31-7B6F-B58801F33BDA}"/>
          </ac:spMkLst>
        </pc:spChg>
        <pc:spChg chg="add mod">
          <ac:chgData name="Ορέστης Αντωνίου" userId="aa65568b-29c0-48f4-92ec-07a3c5292fa9" providerId="ADAL" clId="{1504D534-8ABE-4B6F-9EC1-DE962F098164}" dt="2023-02-26T13:25:00.113" v="19505" actId="164"/>
          <ac:spMkLst>
            <pc:docMk/>
            <pc:sldMk cId="1510418428" sldId="416"/>
            <ac:spMk id="19" creationId="{7551915B-A444-A239-0685-9A37248C2B59}"/>
          </ac:spMkLst>
        </pc:spChg>
        <pc:grpChg chg="add mod">
          <ac:chgData name="Ορέστης Αντωνίου" userId="aa65568b-29c0-48f4-92ec-07a3c5292fa9" providerId="ADAL" clId="{1504D534-8ABE-4B6F-9EC1-DE962F098164}" dt="2023-02-26T13:25:00.113" v="19505" actId="164"/>
          <ac:grpSpMkLst>
            <pc:docMk/>
            <pc:sldMk cId="1510418428" sldId="416"/>
            <ac:grpSpMk id="20" creationId="{62659F45-E595-83C7-B341-01119CEE3876}"/>
          </ac:grpSpMkLst>
        </pc:grpChg>
        <pc:picChg chg="del">
          <ac:chgData name="Ορέστης Αντωνίου" userId="aa65568b-29c0-48f4-92ec-07a3c5292fa9" providerId="ADAL" clId="{1504D534-8ABE-4B6F-9EC1-DE962F098164}" dt="2023-02-26T13:12:43.239" v="19335" actId="21"/>
          <ac:picMkLst>
            <pc:docMk/>
            <pc:sldMk cId="1510418428" sldId="416"/>
            <ac:picMk id="7" creationId="{0B422EEE-0C92-BF75-DD75-C7CE553CCC38}"/>
          </ac:picMkLst>
        </pc:picChg>
        <pc:picChg chg="add del mod">
          <ac:chgData name="Ορέστης Αντωνίου" userId="aa65568b-29c0-48f4-92ec-07a3c5292fa9" providerId="ADAL" clId="{1504D534-8ABE-4B6F-9EC1-DE962F098164}" dt="2023-02-26T13:23:01.961" v="19486" actId="21"/>
          <ac:picMkLst>
            <pc:docMk/>
            <pc:sldMk cId="1510418428" sldId="416"/>
            <ac:picMk id="10" creationId="{E932C306-0A85-BF6D-CBDD-64EAD4F1A20D}"/>
          </ac:picMkLst>
        </pc:picChg>
        <pc:picChg chg="add mod">
          <ac:chgData name="Ορέστης Αντωνίου" userId="aa65568b-29c0-48f4-92ec-07a3c5292fa9" providerId="ADAL" clId="{1504D534-8ABE-4B6F-9EC1-DE962F098164}" dt="2023-02-26T13:25:00.113" v="19505" actId="164"/>
          <ac:picMkLst>
            <pc:docMk/>
            <pc:sldMk cId="1510418428" sldId="416"/>
            <ac:picMk id="18" creationId="{7EE39238-D54B-2254-5543-B278410A058A}"/>
          </ac:picMkLst>
        </pc:picChg>
        <pc:picChg chg="add mod">
          <ac:chgData name="Ορέστης Αντωνίου" userId="aa65568b-29c0-48f4-92ec-07a3c5292fa9" providerId="ADAL" clId="{1504D534-8ABE-4B6F-9EC1-DE962F098164}" dt="2023-02-26T14:16:01.999" v="19616"/>
          <ac:picMkLst>
            <pc:docMk/>
            <pc:sldMk cId="1510418428" sldId="416"/>
            <ac:picMk id="21" creationId="{F1FD6514-FE48-A5B6-6923-84B164D8F341}"/>
          </ac:picMkLst>
        </pc:picChg>
        <pc:picChg chg="del">
          <ac:chgData name="Ορέστης Αντωνίου" userId="aa65568b-29c0-48f4-92ec-07a3c5292fa9" providerId="ADAL" clId="{1504D534-8ABE-4B6F-9EC1-DE962F098164}" dt="2023-02-26T14:14:34.783" v="19563" actId="21"/>
          <ac:picMkLst>
            <pc:docMk/>
            <pc:sldMk cId="1510418428" sldId="416"/>
            <ac:picMk id="33" creationId="{877BDD90-5013-590D-D1E7-581138A77500}"/>
          </ac:picMkLst>
        </pc:picChg>
      </pc:sldChg>
      <pc:sldChg chg="addSp delSp modSp add mod">
        <pc:chgData name="Ορέστης Αντωνίου" userId="aa65568b-29c0-48f4-92ec-07a3c5292fa9" providerId="ADAL" clId="{1504D534-8ABE-4B6F-9EC1-DE962F098164}" dt="2023-02-26T15:06:01.046" v="20262" actId="1582"/>
        <pc:sldMkLst>
          <pc:docMk/>
          <pc:sldMk cId="3259398118" sldId="417"/>
        </pc:sldMkLst>
        <pc:spChg chg="add mod">
          <ac:chgData name="Ορέστης Αντωνίου" userId="aa65568b-29c0-48f4-92ec-07a3c5292fa9" providerId="ADAL" clId="{1504D534-8ABE-4B6F-9EC1-DE962F098164}" dt="2023-02-26T14:23:20.128" v="19658" actId="20577"/>
          <ac:spMkLst>
            <pc:docMk/>
            <pc:sldMk cId="3259398118" sldId="417"/>
            <ac:spMk id="4" creationId="{D6075B5C-3DCB-DC17-0A8E-3AFCEA8812AE}"/>
          </ac:spMkLst>
        </pc:spChg>
        <pc:spChg chg="mod">
          <ac:chgData name="Ορέστης Αντωνίου" userId="aa65568b-29c0-48f4-92ec-07a3c5292fa9" providerId="ADAL" clId="{1504D534-8ABE-4B6F-9EC1-DE962F098164}" dt="2023-02-26T14:43:33.012" v="20020" actId="1076"/>
          <ac:spMkLst>
            <pc:docMk/>
            <pc:sldMk cId="3259398118" sldId="417"/>
            <ac:spMk id="8" creationId="{0225F7FF-F8C6-2D0F-72FD-E04D5EC86030}"/>
          </ac:spMkLst>
        </pc:spChg>
        <pc:spChg chg="mod">
          <ac:chgData name="Ορέστης Αντωνίου" userId="aa65568b-29c0-48f4-92ec-07a3c5292fa9" providerId="ADAL" clId="{1504D534-8ABE-4B6F-9EC1-DE962F098164}" dt="2023-02-26T14:22:16.386" v="19627"/>
          <ac:spMkLst>
            <pc:docMk/>
            <pc:sldMk cId="3259398118" sldId="417"/>
            <ac:spMk id="17" creationId="{59B66833-5565-8D31-7B6F-B58801F33BDA}"/>
          </ac:spMkLst>
        </pc:spChg>
        <pc:spChg chg="mod">
          <ac:chgData name="Ορέστης Αντωνίου" userId="aa65568b-29c0-48f4-92ec-07a3c5292fa9" providerId="ADAL" clId="{1504D534-8ABE-4B6F-9EC1-DE962F098164}" dt="2023-02-26T14:43:33.012" v="20020" actId="1076"/>
          <ac:spMkLst>
            <pc:docMk/>
            <pc:sldMk cId="3259398118" sldId="417"/>
            <ac:spMk id="22" creationId="{CBFAC6D5-4778-81BF-AA81-E1A9733BFC99}"/>
          </ac:spMkLst>
        </pc:spChg>
        <pc:spChg chg="mod ord">
          <ac:chgData name="Ορέστης Αντωνίου" userId="aa65568b-29c0-48f4-92ec-07a3c5292fa9" providerId="ADAL" clId="{1504D534-8ABE-4B6F-9EC1-DE962F098164}" dt="2023-02-26T14:43:33.012" v="20020" actId="1076"/>
          <ac:spMkLst>
            <pc:docMk/>
            <pc:sldMk cId="3259398118" sldId="417"/>
            <ac:spMk id="25" creationId="{EAB02330-7EFB-D5B2-DB51-8FD1E59A1E6C}"/>
          </ac:spMkLst>
        </pc:spChg>
        <pc:spChg chg="mod ord">
          <ac:chgData name="Ορέστης Αντωνίου" userId="aa65568b-29c0-48f4-92ec-07a3c5292fa9" providerId="ADAL" clId="{1504D534-8ABE-4B6F-9EC1-DE962F098164}" dt="2023-02-26T14:43:33.012" v="20020" actId="1076"/>
          <ac:spMkLst>
            <pc:docMk/>
            <pc:sldMk cId="3259398118" sldId="417"/>
            <ac:spMk id="33" creationId="{0EEADF58-8712-FEAA-53EB-1C8285BCE34B}"/>
          </ac:spMkLst>
        </pc:spChg>
        <pc:spChg chg="mod">
          <ac:chgData name="Ορέστης Αντωνίου" userId="aa65568b-29c0-48f4-92ec-07a3c5292fa9" providerId="ADAL" clId="{1504D534-8ABE-4B6F-9EC1-DE962F098164}" dt="2023-02-26T14:43:33.012" v="20020" actId="1076"/>
          <ac:spMkLst>
            <pc:docMk/>
            <pc:sldMk cId="3259398118" sldId="417"/>
            <ac:spMk id="44" creationId="{4645436B-92D1-CFC9-855A-5CAD283859E4}"/>
          </ac:spMkLst>
        </pc:spChg>
        <pc:spChg chg="mod">
          <ac:chgData name="Ορέστης Αντωνίου" userId="aa65568b-29c0-48f4-92ec-07a3c5292fa9" providerId="ADAL" clId="{1504D534-8ABE-4B6F-9EC1-DE962F098164}" dt="2023-02-26T14:43:33.012" v="20020" actId="1076"/>
          <ac:spMkLst>
            <pc:docMk/>
            <pc:sldMk cId="3259398118" sldId="417"/>
            <ac:spMk id="46" creationId="{1EEFB919-ADA2-A378-C849-687935D67DD6}"/>
          </ac:spMkLst>
        </pc:spChg>
        <pc:spChg chg="mod">
          <ac:chgData name="Ορέστης Αντωνίου" userId="aa65568b-29c0-48f4-92ec-07a3c5292fa9" providerId="ADAL" clId="{1504D534-8ABE-4B6F-9EC1-DE962F098164}" dt="2023-02-26T14:43:33.012" v="20020" actId="1076"/>
          <ac:spMkLst>
            <pc:docMk/>
            <pc:sldMk cId="3259398118" sldId="417"/>
            <ac:spMk id="47" creationId="{90908210-2BD8-3A89-B64D-A579031BAB3D}"/>
          </ac:spMkLst>
        </pc:spChg>
        <pc:spChg chg="mod">
          <ac:chgData name="Ορέστης Αντωνίου" userId="aa65568b-29c0-48f4-92ec-07a3c5292fa9" providerId="ADAL" clId="{1504D534-8ABE-4B6F-9EC1-DE962F098164}" dt="2023-02-26T14:43:33.012" v="20020" actId="1076"/>
          <ac:spMkLst>
            <pc:docMk/>
            <pc:sldMk cId="3259398118" sldId="417"/>
            <ac:spMk id="48" creationId="{B8678B64-EFFE-A6FD-10D8-88E1408536A6}"/>
          </ac:spMkLst>
        </pc:spChg>
        <pc:spChg chg="mod">
          <ac:chgData name="Ορέστης Αντωνίου" userId="aa65568b-29c0-48f4-92ec-07a3c5292fa9" providerId="ADAL" clId="{1504D534-8ABE-4B6F-9EC1-DE962F098164}" dt="2023-02-26T14:43:33.012" v="20020" actId="1076"/>
          <ac:spMkLst>
            <pc:docMk/>
            <pc:sldMk cId="3259398118" sldId="417"/>
            <ac:spMk id="49" creationId="{94BC3E98-4910-BDBF-34DF-AF1F1E43DA9D}"/>
          </ac:spMkLst>
        </pc:spChg>
        <pc:spChg chg="mod">
          <ac:chgData name="Ορέστης Αντωνίου" userId="aa65568b-29c0-48f4-92ec-07a3c5292fa9" providerId="ADAL" clId="{1504D534-8ABE-4B6F-9EC1-DE962F098164}" dt="2023-02-26T14:43:33.012" v="20020" actId="1076"/>
          <ac:spMkLst>
            <pc:docMk/>
            <pc:sldMk cId="3259398118" sldId="417"/>
            <ac:spMk id="50" creationId="{C94AAF6A-DD28-EC38-CCA4-9FDA2B69B634}"/>
          </ac:spMkLst>
        </pc:spChg>
        <pc:spChg chg="mod">
          <ac:chgData name="Ορέστης Αντωνίου" userId="aa65568b-29c0-48f4-92ec-07a3c5292fa9" providerId="ADAL" clId="{1504D534-8ABE-4B6F-9EC1-DE962F098164}" dt="2023-02-26T14:43:33.012" v="20020" actId="1076"/>
          <ac:spMkLst>
            <pc:docMk/>
            <pc:sldMk cId="3259398118" sldId="417"/>
            <ac:spMk id="51" creationId="{9D480046-F1EF-0698-CC48-A456DAFEDA04}"/>
          </ac:spMkLst>
        </pc:spChg>
        <pc:spChg chg="mod">
          <ac:chgData name="Ορέστης Αντωνίου" userId="aa65568b-29c0-48f4-92ec-07a3c5292fa9" providerId="ADAL" clId="{1504D534-8ABE-4B6F-9EC1-DE962F098164}" dt="2023-02-26T14:43:33.012" v="20020" actId="1076"/>
          <ac:spMkLst>
            <pc:docMk/>
            <pc:sldMk cId="3259398118" sldId="417"/>
            <ac:spMk id="52" creationId="{60054631-D3D7-15F9-A3A8-2B2146ECC4C5}"/>
          </ac:spMkLst>
        </pc:spChg>
        <pc:spChg chg="mod">
          <ac:chgData name="Ορέστης Αντωνίου" userId="aa65568b-29c0-48f4-92ec-07a3c5292fa9" providerId="ADAL" clId="{1504D534-8ABE-4B6F-9EC1-DE962F098164}" dt="2023-02-26T14:43:33.012" v="20020" actId="1076"/>
          <ac:spMkLst>
            <pc:docMk/>
            <pc:sldMk cId="3259398118" sldId="417"/>
            <ac:spMk id="53" creationId="{8E9B2033-925A-583E-0D85-AD1C2F6993C3}"/>
          </ac:spMkLst>
        </pc:spChg>
        <pc:spChg chg="mod">
          <ac:chgData name="Ορέστης Αντωνίου" userId="aa65568b-29c0-48f4-92ec-07a3c5292fa9" providerId="ADAL" clId="{1504D534-8ABE-4B6F-9EC1-DE962F098164}" dt="2023-02-26T14:43:33.012" v="20020" actId="1076"/>
          <ac:spMkLst>
            <pc:docMk/>
            <pc:sldMk cId="3259398118" sldId="417"/>
            <ac:spMk id="54" creationId="{CABC0A2E-9F07-5998-4924-10A78AC5CB83}"/>
          </ac:spMkLst>
        </pc:spChg>
        <pc:grpChg chg="add mod">
          <ac:chgData name="Ορέστης Αντωνίου" userId="aa65568b-29c0-48f4-92ec-07a3c5292fa9" providerId="ADAL" clId="{1504D534-8ABE-4B6F-9EC1-DE962F098164}" dt="2023-02-26T14:43:33.012" v="20020" actId="1076"/>
          <ac:grpSpMkLst>
            <pc:docMk/>
            <pc:sldMk cId="3259398118" sldId="417"/>
            <ac:grpSpMk id="7" creationId="{96D3CA7C-4EFD-02CF-9AE1-C7C20D3F0078}"/>
          </ac:grpSpMkLst>
        </pc:grpChg>
        <pc:grpChg chg="mod">
          <ac:chgData name="Ορέστης Αντωνίου" userId="aa65568b-29c0-48f4-92ec-07a3c5292fa9" providerId="ADAL" clId="{1504D534-8ABE-4B6F-9EC1-DE962F098164}" dt="2023-02-26T14:43:33.012" v="20020" actId="1076"/>
          <ac:grpSpMkLst>
            <pc:docMk/>
            <pc:sldMk cId="3259398118" sldId="417"/>
            <ac:grpSpMk id="9" creationId="{934B56BA-9D29-EBC6-D942-071222F2DA84}"/>
          </ac:grpSpMkLst>
        </pc:grpChg>
        <pc:grpChg chg="mod">
          <ac:chgData name="Ορέστης Αντωνίου" userId="aa65568b-29c0-48f4-92ec-07a3c5292fa9" providerId="ADAL" clId="{1504D534-8ABE-4B6F-9EC1-DE962F098164}" dt="2023-02-26T14:43:33.012" v="20020" actId="1076"/>
          <ac:grpSpMkLst>
            <pc:docMk/>
            <pc:sldMk cId="3259398118" sldId="417"/>
            <ac:grpSpMk id="10" creationId="{199A8462-0A48-E942-27DC-AEF6613FBF90}"/>
          </ac:grpSpMkLst>
        </pc:grpChg>
        <pc:grpChg chg="mod">
          <ac:chgData name="Ορέστης Αντωνίου" userId="aa65568b-29c0-48f4-92ec-07a3c5292fa9" providerId="ADAL" clId="{1504D534-8ABE-4B6F-9EC1-DE962F098164}" dt="2023-02-26T14:43:33.012" v="20020" actId="1076"/>
          <ac:grpSpMkLst>
            <pc:docMk/>
            <pc:sldMk cId="3259398118" sldId="417"/>
            <ac:grpSpMk id="11" creationId="{318D1728-FC1A-F0B5-0037-5F7BD919DA6C}"/>
          </ac:grpSpMkLst>
        </pc:grpChg>
        <pc:grpChg chg="mod">
          <ac:chgData name="Ορέστης Αντωνίου" userId="aa65568b-29c0-48f4-92ec-07a3c5292fa9" providerId="ADAL" clId="{1504D534-8ABE-4B6F-9EC1-DE962F098164}" dt="2023-02-26T14:23:49.666" v="19661" actId="1076"/>
          <ac:grpSpMkLst>
            <pc:docMk/>
            <pc:sldMk cId="3259398118" sldId="417"/>
            <ac:grpSpMk id="15" creationId="{BF094AFB-D673-C8BB-A628-4238AAD593B0}"/>
          </ac:grpSpMkLst>
        </pc:grpChg>
        <pc:grpChg chg="del">
          <ac:chgData name="Ορέστης Αντωνίου" userId="aa65568b-29c0-48f4-92ec-07a3c5292fa9" providerId="ADAL" clId="{1504D534-8ABE-4B6F-9EC1-DE962F098164}" dt="2023-02-26T14:17:42.596" v="19622" actId="21"/>
          <ac:grpSpMkLst>
            <pc:docMk/>
            <pc:sldMk cId="3259398118" sldId="417"/>
            <ac:grpSpMk id="20" creationId="{62659F45-E595-83C7-B341-01119CEE3876}"/>
          </ac:grpSpMkLst>
        </pc:grpChg>
        <pc:grpChg chg="mod">
          <ac:chgData name="Ορέστης Αντωνίου" userId="aa65568b-29c0-48f4-92ec-07a3c5292fa9" providerId="ADAL" clId="{1504D534-8ABE-4B6F-9EC1-DE962F098164}" dt="2023-02-26T14:43:33.012" v="20020" actId="1076"/>
          <ac:grpSpMkLst>
            <pc:docMk/>
            <pc:sldMk cId="3259398118" sldId="417"/>
            <ac:grpSpMk id="23" creationId="{426DE32E-CF59-9A19-E35C-BD2415D75F02}"/>
          </ac:grpSpMkLst>
        </pc:grpChg>
        <pc:grpChg chg="mod">
          <ac:chgData name="Ορέστης Αντωνίου" userId="aa65568b-29c0-48f4-92ec-07a3c5292fa9" providerId="ADAL" clId="{1504D534-8ABE-4B6F-9EC1-DE962F098164}" dt="2023-02-26T14:43:33.012" v="20020" actId="1076"/>
          <ac:grpSpMkLst>
            <pc:docMk/>
            <pc:sldMk cId="3259398118" sldId="417"/>
            <ac:grpSpMk id="28" creationId="{F8F4C289-8BF7-B5FB-676D-6A5328595B3C}"/>
          </ac:grpSpMkLst>
        </pc:grpChg>
        <pc:grpChg chg="mod">
          <ac:chgData name="Ορέστης Αντωνίου" userId="aa65568b-29c0-48f4-92ec-07a3c5292fa9" providerId="ADAL" clId="{1504D534-8ABE-4B6F-9EC1-DE962F098164}" dt="2023-02-26T14:43:33.012" v="20020" actId="1076"/>
          <ac:grpSpMkLst>
            <pc:docMk/>
            <pc:sldMk cId="3259398118" sldId="417"/>
            <ac:grpSpMk id="29" creationId="{B4B77216-5A1A-0842-C365-2054F3D5C332}"/>
          </ac:grpSpMkLst>
        </pc:grpChg>
        <pc:grpChg chg="mod">
          <ac:chgData name="Ορέστης Αντωνίου" userId="aa65568b-29c0-48f4-92ec-07a3c5292fa9" providerId="ADAL" clId="{1504D534-8ABE-4B6F-9EC1-DE962F098164}" dt="2023-02-26T14:43:33.012" v="20020" actId="1076"/>
          <ac:grpSpMkLst>
            <pc:docMk/>
            <pc:sldMk cId="3259398118" sldId="417"/>
            <ac:grpSpMk id="30" creationId="{49387B60-0E0D-7BAB-4C5F-B9DE9A7B9552}"/>
          </ac:grpSpMkLst>
        </pc:grpChg>
        <pc:grpChg chg="mod">
          <ac:chgData name="Ορέστης Αντωνίου" userId="aa65568b-29c0-48f4-92ec-07a3c5292fa9" providerId="ADAL" clId="{1504D534-8ABE-4B6F-9EC1-DE962F098164}" dt="2023-02-26T14:43:33.012" v="20020" actId="1076"/>
          <ac:grpSpMkLst>
            <pc:docMk/>
            <pc:sldMk cId="3259398118" sldId="417"/>
            <ac:grpSpMk id="31" creationId="{0BD09C96-DB38-4274-BB41-9F623642B702}"/>
          </ac:grpSpMkLst>
        </pc:grpChg>
        <pc:picChg chg="mod">
          <ac:chgData name="Ορέστης Αντωνίου" userId="aa65568b-29c0-48f4-92ec-07a3c5292fa9" providerId="ADAL" clId="{1504D534-8ABE-4B6F-9EC1-DE962F098164}" dt="2023-02-26T14:43:33.012" v="20020" actId="1076"/>
          <ac:picMkLst>
            <pc:docMk/>
            <pc:sldMk cId="3259398118" sldId="417"/>
            <ac:picMk id="36" creationId="{803D653E-99D3-0EE3-BACA-AB1794BA52FD}"/>
          </ac:picMkLst>
        </pc:picChg>
        <pc:picChg chg="mod ord">
          <ac:chgData name="Ορέστης Αντωνίου" userId="aa65568b-29c0-48f4-92ec-07a3c5292fa9" providerId="ADAL" clId="{1504D534-8ABE-4B6F-9EC1-DE962F098164}" dt="2023-02-26T14:43:33.012" v="20020" actId="1076"/>
          <ac:picMkLst>
            <pc:docMk/>
            <pc:sldMk cId="3259398118" sldId="417"/>
            <ac:picMk id="37" creationId="{62CA0702-EAA9-41EE-81E8-17745ED3E659}"/>
          </ac:picMkLst>
        </pc:picChg>
        <pc:picChg chg="mod">
          <ac:chgData name="Ορέστης Αντωνίου" userId="aa65568b-29c0-48f4-92ec-07a3c5292fa9" providerId="ADAL" clId="{1504D534-8ABE-4B6F-9EC1-DE962F098164}" dt="2023-02-26T14:43:33.012" v="20020" actId="1076"/>
          <ac:picMkLst>
            <pc:docMk/>
            <pc:sldMk cId="3259398118" sldId="417"/>
            <ac:picMk id="38" creationId="{BF9511ED-8D43-F190-6AFF-E7CEF4AF0E99}"/>
          </ac:picMkLst>
        </pc:picChg>
        <pc:picChg chg="mod">
          <ac:chgData name="Ορέστης Αντωνίου" userId="aa65568b-29c0-48f4-92ec-07a3c5292fa9" providerId="ADAL" clId="{1504D534-8ABE-4B6F-9EC1-DE962F098164}" dt="2023-02-26T14:43:33.012" v="20020" actId="1076"/>
          <ac:picMkLst>
            <pc:docMk/>
            <pc:sldMk cId="3259398118" sldId="417"/>
            <ac:picMk id="39" creationId="{226BD000-D2D6-7759-95E5-76202CD26D47}"/>
          </ac:picMkLst>
        </pc:picChg>
        <pc:picChg chg="mod">
          <ac:chgData name="Ορέστης Αντωνίου" userId="aa65568b-29c0-48f4-92ec-07a3c5292fa9" providerId="ADAL" clId="{1504D534-8ABE-4B6F-9EC1-DE962F098164}" dt="2023-02-26T14:43:33.012" v="20020" actId="1076"/>
          <ac:picMkLst>
            <pc:docMk/>
            <pc:sldMk cId="3259398118" sldId="417"/>
            <ac:picMk id="40" creationId="{9CAADA60-DD15-BFFF-A4BD-7D77345315C3}"/>
          </ac:picMkLst>
        </pc:picChg>
        <pc:picChg chg="mod">
          <ac:chgData name="Ορέστης Αντωνίου" userId="aa65568b-29c0-48f4-92ec-07a3c5292fa9" providerId="ADAL" clId="{1504D534-8ABE-4B6F-9EC1-DE962F098164}" dt="2023-02-26T14:43:33.012" v="20020" actId="1076"/>
          <ac:picMkLst>
            <pc:docMk/>
            <pc:sldMk cId="3259398118" sldId="417"/>
            <ac:picMk id="41" creationId="{35C1523C-232B-D43A-F100-78FCE4917284}"/>
          </ac:picMkLst>
        </pc:picChg>
        <pc:picChg chg="mod">
          <ac:chgData name="Ορέστης Αντωνίου" userId="aa65568b-29c0-48f4-92ec-07a3c5292fa9" providerId="ADAL" clId="{1504D534-8ABE-4B6F-9EC1-DE962F098164}" dt="2023-02-26T14:43:33.012" v="20020" actId="1076"/>
          <ac:picMkLst>
            <pc:docMk/>
            <pc:sldMk cId="3259398118" sldId="417"/>
            <ac:picMk id="42" creationId="{FBFF0CA4-FF6B-407D-B537-AC9122637DEB}"/>
          </ac:picMkLst>
        </pc:picChg>
        <pc:picChg chg="mod">
          <ac:chgData name="Ορέστης Αντωνίου" userId="aa65568b-29c0-48f4-92ec-07a3c5292fa9" providerId="ADAL" clId="{1504D534-8ABE-4B6F-9EC1-DE962F098164}" dt="2023-02-26T14:43:33.012" v="20020" actId="1076"/>
          <ac:picMkLst>
            <pc:docMk/>
            <pc:sldMk cId="3259398118" sldId="417"/>
            <ac:picMk id="43" creationId="{C89A52D2-C468-CE7B-2574-2CB8153032A8}"/>
          </ac:picMkLst>
        </pc:picChg>
        <pc:picChg chg="mod">
          <ac:chgData name="Ορέστης Αντωνίου" userId="aa65568b-29c0-48f4-92ec-07a3c5292fa9" providerId="ADAL" clId="{1504D534-8ABE-4B6F-9EC1-DE962F098164}" dt="2023-02-26T14:43:33.012" v="20020" actId="1076"/>
          <ac:picMkLst>
            <pc:docMk/>
            <pc:sldMk cId="3259398118" sldId="417"/>
            <ac:picMk id="45" creationId="{F242BE69-7FCD-A342-CAAC-84E3CD0B45A6}"/>
          </ac:picMkLst>
        </pc:picChg>
        <pc:cxnChg chg="mod">
          <ac:chgData name="Ορέστης Αντωνίου" userId="aa65568b-29c0-48f4-92ec-07a3c5292fa9" providerId="ADAL" clId="{1504D534-8ABE-4B6F-9EC1-DE962F098164}" dt="2023-02-26T15:06:01.046" v="20262" actId="1582"/>
          <ac:cxnSpMkLst>
            <pc:docMk/>
            <pc:sldMk cId="3259398118" sldId="417"/>
            <ac:cxnSpMk id="24" creationId="{F39CE53B-A459-6B5F-ACB0-6CF13F3E4BF2}"/>
          </ac:cxnSpMkLst>
        </pc:cxnChg>
        <pc:cxnChg chg="mod">
          <ac:chgData name="Ορέστης Αντωνίου" userId="aa65568b-29c0-48f4-92ec-07a3c5292fa9" providerId="ADAL" clId="{1504D534-8ABE-4B6F-9EC1-DE962F098164}" dt="2023-02-26T14:43:33.012" v="20020" actId="1076"/>
          <ac:cxnSpMkLst>
            <pc:docMk/>
            <pc:sldMk cId="3259398118" sldId="417"/>
            <ac:cxnSpMk id="26" creationId="{FBE8A021-C316-AB04-40FC-473C94D46B92}"/>
          </ac:cxnSpMkLst>
        </pc:cxnChg>
        <pc:cxnChg chg="mod">
          <ac:chgData name="Ορέστης Αντωνίου" userId="aa65568b-29c0-48f4-92ec-07a3c5292fa9" providerId="ADAL" clId="{1504D534-8ABE-4B6F-9EC1-DE962F098164}" dt="2023-02-26T14:43:33.012" v="20020" actId="1076"/>
          <ac:cxnSpMkLst>
            <pc:docMk/>
            <pc:sldMk cId="3259398118" sldId="417"/>
            <ac:cxnSpMk id="27" creationId="{2A1BDB5C-41B6-F670-0348-CB9389C62D64}"/>
          </ac:cxnSpMkLst>
        </pc:cxnChg>
        <pc:cxnChg chg="mod">
          <ac:chgData name="Ορέστης Αντωνίου" userId="aa65568b-29c0-48f4-92ec-07a3c5292fa9" providerId="ADAL" clId="{1504D534-8ABE-4B6F-9EC1-DE962F098164}" dt="2023-02-26T14:43:33.012" v="20020" actId="1076"/>
          <ac:cxnSpMkLst>
            <pc:docMk/>
            <pc:sldMk cId="3259398118" sldId="417"/>
            <ac:cxnSpMk id="32" creationId="{7523EA48-3C69-3BD0-129B-F99B2B3CE54A}"/>
          </ac:cxnSpMkLst>
        </pc:cxnChg>
        <pc:cxnChg chg="mod">
          <ac:chgData name="Ορέστης Αντωνίου" userId="aa65568b-29c0-48f4-92ec-07a3c5292fa9" providerId="ADAL" clId="{1504D534-8ABE-4B6F-9EC1-DE962F098164}" dt="2023-02-26T14:43:33.012" v="20020" actId="1076"/>
          <ac:cxnSpMkLst>
            <pc:docMk/>
            <pc:sldMk cId="3259398118" sldId="417"/>
            <ac:cxnSpMk id="34" creationId="{ECAAEFA1-BCC8-BEB8-321C-A6BD0ADD8DC4}"/>
          </ac:cxnSpMkLst>
        </pc:cxnChg>
        <pc:cxnChg chg="mod">
          <ac:chgData name="Ορέστης Αντωνίου" userId="aa65568b-29c0-48f4-92ec-07a3c5292fa9" providerId="ADAL" clId="{1504D534-8ABE-4B6F-9EC1-DE962F098164}" dt="2023-02-26T14:43:33.012" v="20020" actId="1076"/>
          <ac:cxnSpMkLst>
            <pc:docMk/>
            <pc:sldMk cId="3259398118" sldId="417"/>
            <ac:cxnSpMk id="35" creationId="{656894E1-BBC0-A35C-3563-9FFCB5957B96}"/>
          </ac:cxnSpMkLst>
        </pc:cxnChg>
      </pc:sldChg>
      <pc:sldChg chg="addSp delSp modSp add mod">
        <pc:chgData name="Ορέστης Αντωνίου" userId="aa65568b-29c0-48f4-92ec-07a3c5292fa9" providerId="ADAL" clId="{1504D534-8ABE-4B6F-9EC1-DE962F098164}" dt="2023-02-26T17:33:10.668" v="22008" actId="167"/>
        <pc:sldMkLst>
          <pc:docMk/>
          <pc:sldMk cId="1627011340" sldId="418"/>
        </pc:sldMkLst>
        <pc:spChg chg="add mod topLvl">
          <ac:chgData name="Ορέστης Αντωνίου" userId="aa65568b-29c0-48f4-92ec-07a3c5292fa9" providerId="ADAL" clId="{1504D534-8ABE-4B6F-9EC1-DE962F098164}" dt="2023-02-26T17:06:22.688" v="21522" actId="1038"/>
          <ac:spMkLst>
            <pc:docMk/>
            <pc:sldMk cId="1627011340" sldId="418"/>
            <ac:spMk id="4" creationId="{98870966-1344-995D-5BBF-863293B8B99F}"/>
          </ac:spMkLst>
        </pc:spChg>
        <pc:spChg chg="add mod">
          <ac:chgData name="Ορέστης Αντωνίου" userId="aa65568b-29c0-48f4-92ec-07a3c5292fa9" providerId="ADAL" clId="{1504D534-8ABE-4B6F-9EC1-DE962F098164}" dt="2023-02-26T17:06:22.688" v="21522" actId="1038"/>
          <ac:spMkLst>
            <pc:docMk/>
            <pc:sldMk cId="1627011340" sldId="418"/>
            <ac:spMk id="8" creationId="{A1343CB5-99D3-B87E-A84C-0DEF62721ADF}"/>
          </ac:spMkLst>
        </pc:spChg>
        <pc:spChg chg="add mod topLvl">
          <ac:chgData name="Ορέστης Αντωνίου" userId="aa65568b-29c0-48f4-92ec-07a3c5292fa9" providerId="ADAL" clId="{1504D534-8ABE-4B6F-9EC1-DE962F098164}" dt="2023-02-26T17:06:22.688" v="21522" actId="1038"/>
          <ac:spMkLst>
            <pc:docMk/>
            <pc:sldMk cId="1627011340" sldId="418"/>
            <ac:spMk id="10" creationId="{313DBDEF-725A-A386-7E0A-EC89309974E5}"/>
          </ac:spMkLst>
        </pc:spChg>
        <pc:spChg chg="mod">
          <ac:chgData name="Ορέστης Αντωνίου" userId="aa65568b-29c0-48f4-92ec-07a3c5292fa9" providerId="ADAL" clId="{1504D534-8ABE-4B6F-9EC1-DE962F098164}" dt="2023-02-26T16:10:44.444" v="20760" actId="20577"/>
          <ac:spMkLst>
            <pc:docMk/>
            <pc:sldMk cId="1627011340" sldId="418"/>
            <ac:spMk id="17" creationId="{59B66833-5565-8D31-7B6F-B58801F33BDA}"/>
          </ac:spMkLst>
        </pc:spChg>
        <pc:spChg chg="add mod">
          <ac:chgData name="Ορέστης Αντωνίου" userId="aa65568b-29c0-48f4-92ec-07a3c5292fa9" providerId="ADAL" clId="{1504D534-8ABE-4B6F-9EC1-DE962F098164}" dt="2023-02-26T17:06:22.688" v="21522" actId="1038"/>
          <ac:spMkLst>
            <pc:docMk/>
            <pc:sldMk cId="1627011340" sldId="418"/>
            <ac:spMk id="22" creationId="{0021DB50-8A7F-B8B4-2566-26F22C139449}"/>
          </ac:spMkLst>
        </pc:spChg>
        <pc:spChg chg="add mod topLvl">
          <ac:chgData name="Ορέστης Αντωνίου" userId="aa65568b-29c0-48f4-92ec-07a3c5292fa9" providerId="ADAL" clId="{1504D534-8ABE-4B6F-9EC1-DE962F098164}" dt="2023-02-26T17:06:22.688" v="21522" actId="1038"/>
          <ac:spMkLst>
            <pc:docMk/>
            <pc:sldMk cId="1627011340" sldId="418"/>
            <ac:spMk id="25" creationId="{0AEB2322-7485-B7B8-169A-B56E6CF8708A}"/>
          </ac:spMkLst>
        </pc:spChg>
        <pc:spChg chg="mod topLvl">
          <ac:chgData name="Ορέστης Αντωνίου" userId="aa65568b-29c0-48f4-92ec-07a3c5292fa9" providerId="ADAL" clId="{1504D534-8ABE-4B6F-9EC1-DE962F098164}" dt="2023-02-26T17:06:22.688" v="21522" actId="1038"/>
          <ac:spMkLst>
            <pc:docMk/>
            <pc:sldMk cId="1627011340" sldId="418"/>
            <ac:spMk id="29" creationId="{46794090-4C71-2371-4DD9-A5E936B4ECE1}"/>
          </ac:spMkLst>
        </pc:spChg>
        <pc:spChg chg="del mod topLvl">
          <ac:chgData name="Ορέστης Αντωνίου" userId="aa65568b-29c0-48f4-92ec-07a3c5292fa9" providerId="ADAL" clId="{1504D534-8ABE-4B6F-9EC1-DE962F098164}" dt="2023-02-26T16:30:10.137" v="21023" actId="21"/>
          <ac:spMkLst>
            <pc:docMk/>
            <pc:sldMk cId="1627011340" sldId="418"/>
            <ac:spMk id="30" creationId="{4A98BB3F-A6E2-2A1C-7D0F-064B7FFB18E7}"/>
          </ac:spMkLst>
        </pc:spChg>
        <pc:spChg chg="del mod topLvl">
          <ac:chgData name="Ορέστης Αντωνίου" userId="aa65568b-29c0-48f4-92ec-07a3c5292fa9" providerId="ADAL" clId="{1504D534-8ABE-4B6F-9EC1-DE962F098164}" dt="2023-02-26T16:30:17.083" v="21027" actId="21"/>
          <ac:spMkLst>
            <pc:docMk/>
            <pc:sldMk cId="1627011340" sldId="418"/>
            <ac:spMk id="32" creationId="{33F1A34B-E9D6-5BD6-24C7-79FAE9B5DE6D}"/>
          </ac:spMkLst>
        </pc:spChg>
        <pc:spChg chg="mod topLvl">
          <ac:chgData name="Ορέστης Αντωνίου" userId="aa65568b-29c0-48f4-92ec-07a3c5292fa9" providerId="ADAL" clId="{1504D534-8ABE-4B6F-9EC1-DE962F098164}" dt="2023-02-26T17:06:22.688" v="21522" actId="1038"/>
          <ac:spMkLst>
            <pc:docMk/>
            <pc:sldMk cId="1627011340" sldId="418"/>
            <ac:spMk id="33" creationId="{67BFCC35-22E3-A11A-EEE4-30DA0E9B4DDD}"/>
          </ac:spMkLst>
        </pc:spChg>
        <pc:spChg chg="add del mod">
          <ac:chgData name="Ορέστης Αντωνίου" userId="aa65568b-29c0-48f4-92ec-07a3c5292fa9" providerId="ADAL" clId="{1504D534-8ABE-4B6F-9EC1-DE962F098164}" dt="2023-02-26T16:33:27.724" v="21049" actId="21"/>
          <ac:spMkLst>
            <pc:docMk/>
            <pc:sldMk cId="1627011340" sldId="418"/>
            <ac:spMk id="35" creationId="{930CF646-384B-8D7C-9E76-CD9201895848}"/>
          </ac:spMkLst>
        </pc:spChg>
        <pc:spChg chg="add mod">
          <ac:chgData name="Ορέστης Αντωνίου" userId="aa65568b-29c0-48f4-92ec-07a3c5292fa9" providerId="ADAL" clId="{1504D534-8ABE-4B6F-9EC1-DE962F098164}" dt="2023-02-26T17:06:22.688" v="21522" actId="1038"/>
          <ac:spMkLst>
            <pc:docMk/>
            <pc:sldMk cId="1627011340" sldId="418"/>
            <ac:spMk id="36" creationId="{713966D3-E7EF-A94A-6072-93183892682C}"/>
          </ac:spMkLst>
        </pc:spChg>
        <pc:spChg chg="add mod">
          <ac:chgData name="Ορέστης Αντωνίου" userId="aa65568b-29c0-48f4-92ec-07a3c5292fa9" providerId="ADAL" clId="{1504D534-8ABE-4B6F-9EC1-DE962F098164}" dt="2023-02-26T17:06:22.688" v="21522" actId="1038"/>
          <ac:spMkLst>
            <pc:docMk/>
            <pc:sldMk cId="1627011340" sldId="418"/>
            <ac:spMk id="41" creationId="{5C1AFE77-2D2C-94C1-E456-D977E82DCBC9}"/>
          </ac:spMkLst>
        </pc:spChg>
        <pc:spChg chg="add del mod">
          <ac:chgData name="Ορέστης Αντωνίου" userId="aa65568b-29c0-48f4-92ec-07a3c5292fa9" providerId="ADAL" clId="{1504D534-8ABE-4B6F-9EC1-DE962F098164}" dt="2023-02-26T16:37:47.326" v="21084"/>
          <ac:spMkLst>
            <pc:docMk/>
            <pc:sldMk cId="1627011340" sldId="418"/>
            <ac:spMk id="42" creationId="{D27C6960-17B1-A784-6FE6-76B61330AAED}"/>
          </ac:spMkLst>
        </pc:spChg>
        <pc:spChg chg="add mod">
          <ac:chgData name="Ορέστης Αντωνίου" userId="aa65568b-29c0-48f4-92ec-07a3c5292fa9" providerId="ADAL" clId="{1504D534-8ABE-4B6F-9EC1-DE962F098164}" dt="2023-02-26T17:06:33.761" v="21533" actId="1038"/>
          <ac:spMkLst>
            <pc:docMk/>
            <pc:sldMk cId="1627011340" sldId="418"/>
            <ac:spMk id="44" creationId="{77A6531C-F458-E244-47CF-447CAAFA66A3}"/>
          </ac:spMkLst>
        </pc:spChg>
        <pc:spChg chg="add mod">
          <ac:chgData name="Ορέστης Αντωνίου" userId="aa65568b-29c0-48f4-92ec-07a3c5292fa9" providerId="ADAL" clId="{1504D534-8ABE-4B6F-9EC1-DE962F098164}" dt="2023-02-26T17:06:22.688" v="21522" actId="1038"/>
          <ac:spMkLst>
            <pc:docMk/>
            <pc:sldMk cId="1627011340" sldId="418"/>
            <ac:spMk id="46" creationId="{634F4093-35DB-8EE5-DEF3-4560E094C5F4}"/>
          </ac:spMkLst>
        </pc:spChg>
        <pc:spChg chg="add mod">
          <ac:chgData name="Ορέστης Αντωνίου" userId="aa65568b-29c0-48f4-92ec-07a3c5292fa9" providerId="ADAL" clId="{1504D534-8ABE-4B6F-9EC1-DE962F098164}" dt="2023-02-26T17:06:22.688" v="21522" actId="1038"/>
          <ac:spMkLst>
            <pc:docMk/>
            <pc:sldMk cId="1627011340" sldId="418"/>
            <ac:spMk id="47" creationId="{84DB5980-C855-E42B-AE17-015669093D91}"/>
          </ac:spMkLst>
        </pc:spChg>
        <pc:spChg chg="add mod">
          <ac:chgData name="Ορέστης Αντωνίου" userId="aa65568b-29c0-48f4-92ec-07a3c5292fa9" providerId="ADAL" clId="{1504D534-8ABE-4B6F-9EC1-DE962F098164}" dt="2023-02-26T17:06:22.688" v="21522" actId="1038"/>
          <ac:spMkLst>
            <pc:docMk/>
            <pc:sldMk cId="1627011340" sldId="418"/>
            <ac:spMk id="50" creationId="{FC27D71D-8CF8-779C-898B-C1D513E118E5}"/>
          </ac:spMkLst>
        </pc:spChg>
        <pc:spChg chg="add mod">
          <ac:chgData name="Ορέστης Αντωνίου" userId="aa65568b-29c0-48f4-92ec-07a3c5292fa9" providerId="ADAL" clId="{1504D534-8ABE-4B6F-9EC1-DE962F098164}" dt="2023-02-26T17:06:22.688" v="21522" actId="1038"/>
          <ac:spMkLst>
            <pc:docMk/>
            <pc:sldMk cId="1627011340" sldId="418"/>
            <ac:spMk id="51" creationId="{B46F9189-CBAE-51F2-FEE4-2D2A6392AAAA}"/>
          </ac:spMkLst>
        </pc:spChg>
        <pc:spChg chg="add del mod">
          <ac:chgData name="Ορέστης Αντωνίου" userId="aa65568b-29c0-48f4-92ec-07a3c5292fa9" providerId="ADAL" clId="{1504D534-8ABE-4B6F-9EC1-DE962F098164}" dt="2023-02-26T16:46:14.699" v="21256" actId="21"/>
          <ac:spMkLst>
            <pc:docMk/>
            <pc:sldMk cId="1627011340" sldId="418"/>
            <ac:spMk id="53" creationId="{084F0A30-CFA1-76FC-AF67-FE5F7B43A763}"/>
          </ac:spMkLst>
        </pc:spChg>
        <pc:spChg chg="mod">
          <ac:chgData name="Ορέστης Αντωνίου" userId="aa65568b-29c0-48f4-92ec-07a3c5292fa9" providerId="ADAL" clId="{1504D534-8ABE-4B6F-9EC1-DE962F098164}" dt="2023-02-26T17:07:06.114" v="21545" actId="1037"/>
          <ac:spMkLst>
            <pc:docMk/>
            <pc:sldMk cId="1627011340" sldId="418"/>
            <ac:spMk id="55" creationId="{2278A745-8C5F-D4F7-7967-976C62C37ED7}"/>
          </ac:spMkLst>
        </pc:spChg>
        <pc:spChg chg="mod">
          <ac:chgData name="Ορέστης Αντωνίου" userId="aa65568b-29c0-48f4-92ec-07a3c5292fa9" providerId="ADAL" clId="{1504D534-8ABE-4B6F-9EC1-DE962F098164}" dt="2023-02-26T17:07:06.114" v="21545" actId="1037"/>
          <ac:spMkLst>
            <pc:docMk/>
            <pc:sldMk cId="1627011340" sldId="418"/>
            <ac:spMk id="56" creationId="{9D57F84B-5FDA-4F75-20FA-A17F62CC9012}"/>
          </ac:spMkLst>
        </pc:spChg>
        <pc:spChg chg="mod">
          <ac:chgData name="Ορέστης Αντωνίου" userId="aa65568b-29c0-48f4-92ec-07a3c5292fa9" providerId="ADAL" clId="{1504D534-8ABE-4B6F-9EC1-DE962F098164}" dt="2023-02-26T17:06:22.688" v="21522" actId="1038"/>
          <ac:spMkLst>
            <pc:docMk/>
            <pc:sldMk cId="1627011340" sldId="418"/>
            <ac:spMk id="58" creationId="{CE6ACA5E-011D-2B4A-420C-C57352A5C11E}"/>
          </ac:spMkLst>
        </pc:spChg>
        <pc:spChg chg="mod">
          <ac:chgData name="Ορέστης Αντωνίου" userId="aa65568b-29c0-48f4-92ec-07a3c5292fa9" providerId="ADAL" clId="{1504D534-8ABE-4B6F-9EC1-DE962F098164}" dt="2023-02-26T17:06:22.688" v="21522" actId="1038"/>
          <ac:spMkLst>
            <pc:docMk/>
            <pc:sldMk cId="1627011340" sldId="418"/>
            <ac:spMk id="59" creationId="{8D80773A-04C4-71B8-7775-274B93DEF34E}"/>
          </ac:spMkLst>
        </pc:spChg>
        <pc:spChg chg="add del mod">
          <ac:chgData name="Ορέστης Αντωνίου" userId="aa65568b-29c0-48f4-92ec-07a3c5292fa9" providerId="ADAL" clId="{1504D534-8ABE-4B6F-9EC1-DE962F098164}" dt="2023-02-26T17:04:24.600" v="21453" actId="21"/>
          <ac:spMkLst>
            <pc:docMk/>
            <pc:sldMk cId="1627011340" sldId="418"/>
            <ac:spMk id="60" creationId="{A0447E82-A0E4-5BC7-859D-125A2C80A96F}"/>
          </ac:spMkLst>
        </pc:spChg>
        <pc:spChg chg="add mod">
          <ac:chgData name="Ορέστης Αντωνίου" userId="aa65568b-29c0-48f4-92ec-07a3c5292fa9" providerId="ADAL" clId="{1504D534-8ABE-4B6F-9EC1-DE962F098164}" dt="2023-02-26T17:07:06.114" v="21545" actId="1037"/>
          <ac:spMkLst>
            <pc:docMk/>
            <pc:sldMk cId="1627011340" sldId="418"/>
            <ac:spMk id="61" creationId="{EB222105-357B-B6BF-1BD3-A9FEC3C26FD1}"/>
          </ac:spMkLst>
        </pc:spChg>
        <pc:spChg chg="add mod">
          <ac:chgData name="Ορέστης Αντωνίου" userId="aa65568b-29c0-48f4-92ec-07a3c5292fa9" providerId="ADAL" clId="{1504D534-8ABE-4B6F-9EC1-DE962F098164}" dt="2023-02-26T17:07:06.114" v="21545" actId="1037"/>
          <ac:spMkLst>
            <pc:docMk/>
            <pc:sldMk cId="1627011340" sldId="418"/>
            <ac:spMk id="62" creationId="{A297B4AE-715A-E270-876E-F5D2ABE30F99}"/>
          </ac:spMkLst>
        </pc:spChg>
        <pc:spChg chg="add mod">
          <ac:chgData name="Ορέστης Αντωνίου" userId="aa65568b-29c0-48f4-92ec-07a3c5292fa9" providerId="ADAL" clId="{1504D534-8ABE-4B6F-9EC1-DE962F098164}" dt="2023-02-26T17:07:06.114" v="21545" actId="1037"/>
          <ac:spMkLst>
            <pc:docMk/>
            <pc:sldMk cId="1627011340" sldId="418"/>
            <ac:spMk id="64" creationId="{3BACDA2C-49CE-B952-2856-4A27BBBD523D}"/>
          </ac:spMkLst>
        </pc:spChg>
        <pc:spChg chg="add mod">
          <ac:chgData name="Ορέστης Αντωνίου" userId="aa65568b-29c0-48f4-92ec-07a3c5292fa9" providerId="ADAL" clId="{1504D534-8ABE-4B6F-9EC1-DE962F098164}" dt="2023-02-26T17:06:22.688" v="21522" actId="1038"/>
          <ac:spMkLst>
            <pc:docMk/>
            <pc:sldMk cId="1627011340" sldId="418"/>
            <ac:spMk id="66" creationId="{29791E00-44BF-7EBA-6717-577A2D48BE03}"/>
          </ac:spMkLst>
        </pc:spChg>
        <pc:spChg chg="add mod">
          <ac:chgData name="Ορέστης Αντωνίου" userId="aa65568b-29c0-48f4-92ec-07a3c5292fa9" providerId="ADAL" clId="{1504D534-8ABE-4B6F-9EC1-DE962F098164}" dt="2023-02-26T17:09:26.415" v="21579" actId="164"/>
          <ac:spMkLst>
            <pc:docMk/>
            <pc:sldMk cId="1627011340" sldId="418"/>
            <ac:spMk id="69" creationId="{FCBE3AC8-10B5-FB5C-14DD-F92A5167B529}"/>
          </ac:spMkLst>
        </pc:spChg>
        <pc:spChg chg="add mod">
          <ac:chgData name="Ορέστης Αντωνίου" userId="aa65568b-29c0-48f4-92ec-07a3c5292fa9" providerId="ADAL" clId="{1504D534-8ABE-4B6F-9EC1-DE962F098164}" dt="2023-02-26T17:09:26.415" v="21579" actId="164"/>
          <ac:spMkLst>
            <pc:docMk/>
            <pc:sldMk cId="1627011340" sldId="418"/>
            <ac:spMk id="70" creationId="{6016C6CB-09D0-AD6E-4CC1-45F49A3561C4}"/>
          </ac:spMkLst>
        </pc:spChg>
        <pc:spChg chg="add mod">
          <ac:chgData name="Ορέστης Αντωνίου" userId="aa65568b-29c0-48f4-92ec-07a3c5292fa9" providerId="ADAL" clId="{1504D534-8ABE-4B6F-9EC1-DE962F098164}" dt="2023-02-26T17:10:16.913" v="21619" actId="164"/>
          <ac:spMkLst>
            <pc:docMk/>
            <pc:sldMk cId="1627011340" sldId="418"/>
            <ac:spMk id="71" creationId="{F5970F43-2FB4-684F-A07B-0F8125C3C433}"/>
          </ac:spMkLst>
        </pc:spChg>
        <pc:spChg chg="add mod">
          <ac:chgData name="Ορέστης Αντωνίου" userId="aa65568b-29c0-48f4-92ec-07a3c5292fa9" providerId="ADAL" clId="{1504D534-8ABE-4B6F-9EC1-DE962F098164}" dt="2023-02-26T17:10:16.913" v="21619" actId="164"/>
          <ac:spMkLst>
            <pc:docMk/>
            <pc:sldMk cId="1627011340" sldId="418"/>
            <ac:spMk id="72" creationId="{E21B48F8-B888-3CEC-0B43-8CE4B88C3789}"/>
          </ac:spMkLst>
        </pc:spChg>
        <pc:spChg chg="add mod">
          <ac:chgData name="Ορέστης Αντωνίου" userId="aa65568b-29c0-48f4-92ec-07a3c5292fa9" providerId="ADAL" clId="{1504D534-8ABE-4B6F-9EC1-DE962F098164}" dt="2023-02-26T17:10:22.997" v="21620" actId="164"/>
          <ac:spMkLst>
            <pc:docMk/>
            <pc:sldMk cId="1627011340" sldId="418"/>
            <ac:spMk id="73" creationId="{F8D2AD6C-A841-4602-381A-D565DB5C704F}"/>
          </ac:spMkLst>
        </pc:spChg>
        <pc:spChg chg="add mod ord">
          <ac:chgData name="Ορέστης Αντωνίου" userId="aa65568b-29c0-48f4-92ec-07a3c5292fa9" providerId="ADAL" clId="{1504D534-8ABE-4B6F-9EC1-DE962F098164}" dt="2023-02-26T17:33:10.668" v="22008" actId="167"/>
          <ac:spMkLst>
            <pc:docMk/>
            <pc:sldMk cId="1627011340" sldId="418"/>
            <ac:spMk id="79" creationId="{53DDA489-D100-8C3E-811C-6D88A63D30F7}"/>
          </ac:spMkLst>
        </pc:spChg>
        <pc:grpChg chg="add mod">
          <ac:chgData name="Ορέστης Αντωνίου" userId="aa65568b-29c0-48f4-92ec-07a3c5292fa9" providerId="ADAL" clId="{1504D534-8ABE-4B6F-9EC1-DE962F098164}" dt="2023-02-26T17:06:22.688" v="21522" actId="1038"/>
          <ac:grpSpMkLst>
            <pc:docMk/>
            <pc:sldMk cId="1627011340" sldId="418"/>
            <ac:grpSpMk id="9" creationId="{66408C35-E18D-E0C0-0664-F012B9CA1543}"/>
          </ac:grpSpMkLst>
        </pc:grpChg>
        <pc:grpChg chg="add del mod">
          <ac:chgData name="Ορέστης Αντωνίου" userId="aa65568b-29c0-48f4-92ec-07a3c5292fa9" providerId="ADAL" clId="{1504D534-8ABE-4B6F-9EC1-DE962F098164}" dt="2023-02-26T16:17:23.672" v="20832" actId="165"/>
          <ac:grpSpMkLst>
            <pc:docMk/>
            <pc:sldMk cId="1627011340" sldId="418"/>
            <ac:grpSpMk id="11" creationId="{E7F140E5-C9B9-A5CF-836E-233EEEAF3FAB}"/>
          </ac:grpSpMkLst>
        </pc:grpChg>
        <pc:grpChg chg="del">
          <ac:chgData name="Ορέστης Αντωνίου" userId="aa65568b-29c0-48f4-92ec-07a3c5292fa9" providerId="ADAL" clId="{1504D534-8ABE-4B6F-9EC1-DE962F098164}" dt="2023-02-26T14:17:44.726" v="19623" actId="21"/>
          <ac:grpSpMkLst>
            <pc:docMk/>
            <pc:sldMk cId="1627011340" sldId="418"/>
            <ac:grpSpMk id="20" creationId="{62659F45-E595-83C7-B341-01119CEE3876}"/>
          </ac:grpSpMkLst>
        </pc:grpChg>
        <pc:grpChg chg="add mod">
          <ac:chgData name="Ορέστης Αντωνίου" userId="aa65568b-29c0-48f4-92ec-07a3c5292fa9" providerId="ADAL" clId="{1504D534-8ABE-4B6F-9EC1-DE962F098164}" dt="2023-02-26T17:06:22.688" v="21522" actId="1038"/>
          <ac:grpSpMkLst>
            <pc:docMk/>
            <pc:sldMk cId="1627011340" sldId="418"/>
            <ac:grpSpMk id="23" creationId="{A4506C7F-775A-D590-692F-7F9052101D96}"/>
          </ac:grpSpMkLst>
        </pc:grpChg>
        <pc:grpChg chg="add mod topLvl">
          <ac:chgData name="Ορέστης Αντωνίου" userId="aa65568b-29c0-48f4-92ec-07a3c5292fa9" providerId="ADAL" clId="{1504D534-8ABE-4B6F-9EC1-DE962F098164}" dt="2023-02-26T17:06:22.688" v="21522" actId="1038"/>
          <ac:grpSpMkLst>
            <pc:docMk/>
            <pc:sldMk cId="1627011340" sldId="418"/>
            <ac:grpSpMk id="24" creationId="{11004648-BD1A-6480-9668-3492E6958047}"/>
          </ac:grpSpMkLst>
        </pc:grpChg>
        <pc:grpChg chg="add del mod">
          <ac:chgData name="Ορέστης Αντωνίου" userId="aa65568b-29c0-48f4-92ec-07a3c5292fa9" providerId="ADAL" clId="{1504D534-8ABE-4B6F-9EC1-DE962F098164}" dt="2023-02-26T16:34:51.190" v="21056" actId="165"/>
          <ac:grpSpMkLst>
            <pc:docMk/>
            <pc:sldMk cId="1627011340" sldId="418"/>
            <ac:grpSpMk id="26" creationId="{05ED305D-787D-3B47-E848-9D326F975B96}"/>
          </ac:grpSpMkLst>
        </pc:grpChg>
        <pc:grpChg chg="add del mod">
          <ac:chgData name="Ορέστης Αντωνίου" userId="aa65568b-29c0-48f4-92ec-07a3c5292fa9" providerId="ADAL" clId="{1504D534-8ABE-4B6F-9EC1-DE962F098164}" dt="2023-02-26T16:30:02.813" v="21021" actId="165"/>
          <ac:grpSpMkLst>
            <pc:docMk/>
            <pc:sldMk cId="1627011340" sldId="418"/>
            <ac:grpSpMk id="27" creationId="{399DBCD8-BB00-BD29-0DBC-A7F87713D934}"/>
          </ac:grpSpMkLst>
        </pc:grpChg>
        <pc:grpChg chg="del mod topLvl">
          <ac:chgData name="Ορέστης Αντωνίου" userId="aa65568b-29c0-48f4-92ec-07a3c5292fa9" providerId="ADAL" clId="{1504D534-8ABE-4B6F-9EC1-DE962F098164}" dt="2023-02-26T16:30:07.804" v="21022" actId="165"/>
          <ac:grpSpMkLst>
            <pc:docMk/>
            <pc:sldMk cId="1627011340" sldId="418"/>
            <ac:grpSpMk id="28" creationId="{95828C26-1158-DD0A-F070-53BF20EF0DAE}"/>
          </ac:grpSpMkLst>
        </pc:grpChg>
        <pc:grpChg chg="add del mod topLvl">
          <ac:chgData name="Ορέστης Αντωνίου" userId="aa65568b-29c0-48f4-92ec-07a3c5292fa9" providerId="ADAL" clId="{1504D534-8ABE-4B6F-9EC1-DE962F098164}" dt="2023-02-26T16:30:15.624" v="21026" actId="165"/>
          <ac:grpSpMkLst>
            <pc:docMk/>
            <pc:sldMk cId="1627011340" sldId="418"/>
            <ac:grpSpMk id="31" creationId="{A5139220-45F5-CAC6-A549-8F2F27903081}"/>
          </ac:grpSpMkLst>
        </pc:grpChg>
        <pc:grpChg chg="add del mod">
          <ac:chgData name="Ορέστης Αντωνίου" userId="aa65568b-29c0-48f4-92ec-07a3c5292fa9" providerId="ADAL" clId="{1504D534-8ABE-4B6F-9EC1-DE962F098164}" dt="2023-02-26T16:34:51.190" v="21056" actId="165"/>
          <ac:grpSpMkLst>
            <pc:docMk/>
            <pc:sldMk cId="1627011340" sldId="418"/>
            <ac:grpSpMk id="34" creationId="{08AB7838-13F2-DC03-DFCE-8B3B382DD3D1}"/>
          </ac:grpSpMkLst>
        </pc:grpChg>
        <pc:grpChg chg="add mod">
          <ac:chgData name="Ορέστης Αντωνίου" userId="aa65568b-29c0-48f4-92ec-07a3c5292fa9" providerId="ADAL" clId="{1504D534-8ABE-4B6F-9EC1-DE962F098164}" dt="2023-02-26T17:06:22.688" v="21522" actId="1038"/>
          <ac:grpSpMkLst>
            <pc:docMk/>
            <pc:sldMk cId="1627011340" sldId="418"/>
            <ac:grpSpMk id="37" creationId="{8B936FDE-0A0B-5C8B-DE95-8168B3AFD830}"/>
          </ac:grpSpMkLst>
        </pc:grpChg>
        <pc:grpChg chg="add mod">
          <ac:chgData name="Ορέστης Αντωνίου" userId="aa65568b-29c0-48f4-92ec-07a3c5292fa9" providerId="ADAL" clId="{1504D534-8ABE-4B6F-9EC1-DE962F098164}" dt="2023-02-26T17:06:22.688" v="21522" actId="1038"/>
          <ac:grpSpMkLst>
            <pc:docMk/>
            <pc:sldMk cId="1627011340" sldId="418"/>
            <ac:grpSpMk id="38" creationId="{3D36D159-59E6-BF7E-8E2B-AD44D61C3BA6}"/>
          </ac:grpSpMkLst>
        </pc:grpChg>
        <pc:grpChg chg="add mod">
          <ac:chgData name="Ορέστης Αντωνίου" userId="aa65568b-29c0-48f4-92ec-07a3c5292fa9" providerId="ADAL" clId="{1504D534-8ABE-4B6F-9EC1-DE962F098164}" dt="2023-02-26T17:06:22.688" v="21522" actId="1038"/>
          <ac:grpSpMkLst>
            <pc:docMk/>
            <pc:sldMk cId="1627011340" sldId="418"/>
            <ac:grpSpMk id="39" creationId="{189EF6CD-078D-9D3C-1DBF-96D1FFFEAEE7}"/>
          </ac:grpSpMkLst>
        </pc:grpChg>
        <pc:grpChg chg="add mod">
          <ac:chgData name="Ορέστης Αντωνίου" userId="aa65568b-29c0-48f4-92ec-07a3c5292fa9" providerId="ADAL" clId="{1504D534-8ABE-4B6F-9EC1-DE962F098164}" dt="2023-02-26T17:06:22.688" v="21522" actId="1038"/>
          <ac:grpSpMkLst>
            <pc:docMk/>
            <pc:sldMk cId="1627011340" sldId="418"/>
            <ac:grpSpMk id="40" creationId="{5185CE33-3118-8655-73C6-1D46B670EF2E}"/>
          </ac:grpSpMkLst>
        </pc:grpChg>
        <pc:grpChg chg="add mod">
          <ac:chgData name="Ορέστης Αντωνίου" userId="aa65568b-29c0-48f4-92ec-07a3c5292fa9" providerId="ADAL" clId="{1504D534-8ABE-4B6F-9EC1-DE962F098164}" dt="2023-02-26T17:10:33.881" v="21622" actId="164"/>
          <ac:grpSpMkLst>
            <pc:docMk/>
            <pc:sldMk cId="1627011340" sldId="418"/>
            <ac:grpSpMk id="45" creationId="{8907F471-7A5E-175D-B22A-14ED1A598C1E}"/>
          </ac:grpSpMkLst>
        </pc:grpChg>
        <pc:grpChg chg="add mod">
          <ac:chgData name="Ορέστης Αντωνίου" userId="aa65568b-29c0-48f4-92ec-07a3c5292fa9" providerId="ADAL" clId="{1504D534-8ABE-4B6F-9EC1-DE962F098164}" dt="2023-02-26T17:06:22.688" v="21522" actId="1038"/>
          <ac:grpSpMkLst>
            <pc:docMk/>
            <pc:sldMk cId="1627011340" sldId="418"/>
            <ac:grpSpMk id="48" creationId="{91AAAD8C-D5E7-6AA8-DF2C-DE81346FF9FF}"/>
          </ac:grpSpMkLst>
        </pc:grpChg>
        <pc:grpChg chg="add mod">
          <ac:chgData name="Ορέστης Αντωνίου" userId="aa65568b-29c0-48f4-92ec-07a3c5292fa9" providerId="ADAL" clId="{1504D534-8ABE-4B6F-9EC1-DE962F098164}" dt="2023-02-26T17:06:22.688" v="21522" actId="1038"/>
          <ac:grpSpMkLst>
            <pc:docMk/>
            <pc:sldMk cId="1627011340" sldId="418"/>
            <ac:grpSpMk id="49" creationId="{0A05B8C1-4253-48A0-DF13-E2AD2397B91B}"/>
          </ac:grpSpMkLst>
        </pc:grpChg>
        <pc:grpChg chg="add mod">
          <ac:chgData name="Ορέστης Αντωνίου" userId="aa65568b-29c0-48f4-92ec-07a3c5292fa9" providerId="ADAL" clId="{1504D534-8ABE-4B6F-9EC1-DE962F098164}" dt="2023-02-26T17:06:22.688" v="21522" actId="1038"/>
          <ac:grpSpMkLst>
            <pc:docMk/>
            <pc:sldMk cId="1627011340" sldId="418"/>
            <ac:grpSpMk id="52" creationId="{B35A81FA-6C12-563C-D973-9B0969288F44}"/>
          </ac:grpSpMkLst>
        </pc:grpChg>
        <pc:grpChg chg="add del mod">
          <ac:chgData name="Ορέστης Αντωνίου" userId="aa65568b-29c0-48f4-92ec-07a3c5292fa9" providerId="ADAL" clId="{1504D534-8ABE-4B6F-9EC1-DE962F098164}" dt="2023-02-26T17:06:22.688" v="21522" actId="1038"/>
          <ac:grpSpMkLst>
            <pc:docMk/>
            <pc:sldMk cId="1627011340" sldId="418"/>
            <ac:grpSpMk id="54" creationId="{7494AD4A-31FF-93FF-FC9D-487A5B15FFEB}"/>
          </ac:grpSpMkLst>
        </pc:grpChg>
        <pc:grpChg chg="add mod">
          <ac:chgData name="Ορέστης Αντωνίου" userId="aa65568b-29c0-48f4-92ec-07a3c5292fa9" providerId="ADAL" clId="{1504D534-8ABE-4B6F-9EC1-DE962F098164}" dt="2023-02-26T17:06:22.688" v="21522" actId="1038"/>
          <ac:grpSpMkLst>
            <pc:docMk/>
            <pc:sldMk cId="1627011340" sldId="418"/>
            <ac:grpSpMk id="57" creationId="{42B388BC-A640-63F3-6513-50966B9570FB}"/>
          </ac:grpSpMkLst>
        </pc:grpChg>
        <pc:grpChg chg="add mod">
          <ac:chgData name="Ορέστης Αντωνίου" userId="aa65568b-29c0-48f4-92ec-07a3c5292fa9" providerId="ADAL" clId="{1504D534-8ABE-4B6F-9EC1-DE962F098164}" dt="2023-02-26T17:06:22.688" v="21522" actId="1038"/>
          <ac:grpSpMkLst>
            <pc:docMk/>
            <pc:sldMk cId="1627011340" sldId="418"/>
            <ac:grpSpMk id="63" creationId="{3D4DDCBC-EE46-7789-C032-F3C0C54B0F32}"/>
          </ac:grpSpMkLst>
        </pc:grpChg>
        <pc:grpChg chg="add mod">
          <ac:chgData name="Ορέστης Αντωνίου" userId="aa65568b-29c0-48f4-92ec-07a3c5292fa9" providerId="ADAL" clId="{1504D534-8ABE-4B6F-9EC1-DE962F098164}" dt="2023-02-26T17:06:22.688" v="21522" actId="1038"/>
          <ac:grpSpMkLst>
            <pc:docMk/>
            <pc:sldMk cId="1627011340" sldId="418"/>
            <ac:grpSpMk id="65" creationId="{F1835E09-6259-DB36-886C-35454D8A4FE6}"/>
          </ac:grpSpMkLst>
        </pc:grpChg>
        <pc:grpChg chg="add mod">
          <ac:chgData name="Ορέστης Αντωνίου" userId="aa65568b-29c0-48f4-92ec-07a3c5292fa9" providerId="ADAL" clId="{1504D534-8ABE-4B6F-9EC1-DE962F098164}" dt="2023-02-26T17:06:22.688" v="21522" actId="1038"/>
          <ac:grpSpMkLst>
            <pc:docMk/>
            <pc:sldMk cId="1627011340" sldId="418"/>
            <ac:grpSpMk id="67" creationId="{AA420C7A-74F2-D3CD-F31E-68CC629DBC58}"/>
          </ac:grpSpMkLst>
        </pc:grpChg>
        <pc:grpChg chg="add mod">
          <ac:chgData name="Ορέστης Αντωνίου" userId="aa65568b-29c0-48f4-92ec-07a3c5292fa9" providerId="ADAL" clId="{1504D534-8ABE-4B6F-9EC1-DE962F098164}" dt="2023-02-26T17:10:29.140" v="21621" actId="164"/>
          <ac:grpSpMkLst>
            <pc:docMk/>
            <pc:sldMk cId="1627011340" sldId="418"/>
            <ac:grpSpMk id="68" creationId="{4E72E7DD-3BBF-31C6-6839-7CD9D2DA2BFD}"/>
          </ac:grpSpMkLst>
        </pc:grpChg>
        <pc:grpChg chg="add mod">
          <ac:chgData name="Ορέστης Αντωνίου" userId="aa65568b-29c0-48f4-92ec-07a3c5292fa9" providerId="ADAL" clId="{1504D534-8ABE-4B6F-9EC1-DE962F098164}" dt="2023-02-26T17:10:22.997" v="21620" actId="164"/>
          <ac:grpSpMkLst>
            <pc:docMk/>
            <pc:sldMk cId="1627011340" sldId="418"/>
            <ac:grpSpMk id="74" creationId="{03B34399-C2CE-6AD6-C9BD-EAF744B24F8F}"/>
          </ac:grpSpMkLst>
        </pc:grpChg>
        <pc:grpChg chg="add mod">
          <ac:chgData name="Ορέστης Αντωνίου" userId="aa65568b-29c0-48f4-92ec-07a3c5292fa9" providerId="ADAL" clId="{1504D534-8ABE-4B6F-9EC1-DE962F098164}" dt="2023-02-26T17:10:22.997" v="21620" actId="164"/>
          <ac:grpSpMkLst>
            <pc:docMk/>
            <pc:sldMk cId="1627011340" sldId="418"/>
            <ac:grpSpMk id="75" creationId="{FE8DB663-A7E5-3F67-4799-05A811498CA9}"/>
          </ac:grpSpMkLst>
        </pc:grpChg>
        <pc:grpChg chg="add mod">
          <ac:chgData name="Ορέστης Αντωνίου" userId="aa65568b-29c0-48f4-92ec-07a3c5292fa9" providerId="ADAL" clId="{1504D534-8ABE-4B6F-9EC1-DE962F098164}" dt="2023-02-26T17:10:29.140" v="21621" actId="164"/>
          <ac:grpSpMkLst>
            <pc:docMk/>
            <pc:sldMk cId="1627011340" sldId="418"/>
            <ac:grpSpMk id="76" creationId="{B147E680-23F6-260F-6B80-3421143963EE}"/>
          </ac:grpSpMkLst>
        </pc:grpChg>
        <pc:grpChg chg="add mod">
          <ac:chgData name="Ορέστης Αντωνίου" userId="aa65568b-29c0-48f4-92ec-07a3c5292fa9" providerId="ADAL" clId="{1504D534-8ABE-4B6F-9EC1-DE962F098164}" dt="2023-02-26T17:10:33.881" v="21622" actId="164"/>
          <ac:grpSpMkLst>
            <pc:docMk/>
            <pc:sldMk cId="1627011340" sldId="418"/>
            <ac:grpSpMk id="77" creationId="{AC5806B6-AFB6-B00E-A3C7-62BDFED3EADE}"/>
          </ac:grpSpMkLst>
        </pc:grpChg>
        <pc:grpChg chg="add mod">
          <ac:chgData name="Ορέστης Αντωνίου" userId="aa65568b-29c0-48f4-92ec-07a3c5292fa9" providerId="ADAL" clId="{1504D534-8ABE-4B6F-9EC1-DE962F098164}" dt="2023-02-26T17:17:28.574" v="21880" actId="164"/>
          <ac:grpSpMkLst>
            <pc:docMk/>
            <pc:sldMk cId="1627011340" sldId="418"/>
            <ac:grpSpMk id="78" creationId="{6814BD20-27A9-E7DD-0180-4A26B480543A}"/>
          </ac:grpSpMkLst>
        </pc:grpChg>
        <pc:grpChg chg="add mod">
          <ac:chgData name="Ορέστης Αντωνίου" userId="aa65568b-29c0-48f4-92ec-07a3c5292fa9" providerId="ADAL" clId="{1504D534-8ABE-4B6F-9EC1-DE962F098164}" dt="2023-02-26T17:17:28.574" v="21880" actId="164"/>
          <ac:grpSpMkLst>
            <pc:docMk/>
            <pc:sldMk cId="1627011340" sldId="418"/>
            <ac:grpSpMk id="80" creationId="{44895A08-297F-5F8A-A390-B9398BEFE9C5}"/>
          </ac:grpSpMkLst>
        </pc:grpChg>
        <pc:picChg chg="add mod">
          <ac:chgData name="Ορέστης Αντωνίου" userId="aa65568b-29c0-48f4-92ec-07a3c5292fa9" providerId="ADAL" clId="{1504D534-8ABE-4B6F-9EC1-DE962F098164}" dt="2023-02-26T17:06:22.688" v="21522" actId="1038"/>
          <ac:picMkLst>
            <pc:docMk/>
            <pc:sldMk cId="1627011340" sldId="418"/>
            <ac:picMk id="7" creationId="{2B99DB30-4DEF-9389-AC9C-6963D366BD8E}"/>
          </ac:picMkLst>
        </pc:picChg>
        <pc:picChg chg="add mod">
          <ac:chgData name="Ορέστης Αντωνίου" userId="aa65568b-29c0-48f4-92ec-07a3c5292fa9" providerId="ADAL" clId="{1504D534-8ABE-4B6F-9EC1-DE962F098164}" dt="2023-02-26T17:06:33.761" v="21533" actId="1038"/>
          <ac:picMkLst>
            <pc:docMk/>
            <pc:sldMk cId="1627011340" sldId="418"/>
            <ac:picMk id="43" creationId="{42438257-A941-EDB4-775F-DBBFF687138B}"/>
          </ac:picMkLst>
        </pc:picChg>
      </pc:sldChg>
      <pc:sldChg chg="addSp delSp modSp add mod modAnim">
        <pc:chgData name="Ορέστης Αντωνίου" userId="aa65568b-29c0-48f4-92ec-07a3c5292fa9" providerId="ADAL" clId="{1504D534-8ABE-4B6F-9EC1-DE962F098164}" dt="2023-02-26T18:31:45.516" v="23198"/>
        <pc:sldMkLst>
          <pc:docMk/>
          <pc:sldMk cId="1023785279" sldId="419"/>
        </pc:sldMkLst>
        <pc:spChg chg="add mod topLvl">
          <ac:chgData name="Ορέστης Αντωνίου" userId="aa65568b-29c0-48f4-92ec-07a3c5292fa9" providerId="ADAL" clId="{1504D534-8ABE-4B6F-9EC1-DE962F098164}" dt="2023-02-26T18:19:52.279" v="23124" actId="164"/>
          <ac:spMkLst>
            <pc:docMk/>
            <pc:sldMk cId="1023785279" sldId="419"/>
            <ac:spMk id="4" creationId="{4FD26D0C-2AF1-CBBD-97D6-11383DCE5E4C}"/>
          </ac:spMkLst>
        </pc:spChg>
        <pc:spChg chg="add mod topLvl">
          <ac:chgData name="Ορέστης Αντωνίου" userId="aa65568b-29c0-48f4-92ec-07a3c5292fa9" providerId="ADAL" clId="{1504D534-8ABE-4B6F-9EC1-DE962F098164}" dt="2023-02-26T18:19:52.279" v="23124" actId="164"/>
          <ac:spMkLst>
            <pc:docMk/>
            <pc:sldMk cId="1023785279" sldId="419"/>
            <ac:spMk id="7" creationId="{C4B95B50-8974-D70C-32FE-3A073D5C98A8}"/>
          </ac:spMkLst>
        </pc:spChg>
        <pc:spChg chg="add mod topLvl">
          <ac:chgData name="Ορέστης Αντωνίου" userId="aa65568b-29c0-48f4-92ec-07a3c5292fa9" providerId="ADAL" clId="{1504D534-8ABE-4B6F-9EC1-DE962F098164}" dt="2023-02-26T18:19:52.279" v="23124" actId="164"/>
          <ac:spMkLst>
            <pc:docMk/>
            <pc:sldMk cId="1023785279" sldId="419"/>
            <ac:spMk id="8" creationId="{C627103D-94B9-183B-F3C3-D7A5FF95FB22}"/>
          </ac:spMkLst>
        </pc:spChg>
        <pc:spChg chg="add mod topLvl">
          <ac:chgData name="Ορέστης Αντωνίου" userId="aa65568b-29c0-48f4-92ec-07a3c5292fa9" providerId="ADAL" clId="{1504D534-8ABE-4B6F-9EC1-DE962F098164}" dt="2023-02-26T18:21:26.313" v="23135" actId="164"/>
          <ac:spMkLst>
            <pc:docMk/>
            <pc:sldMk cId="1023785279" sldId="419"/>
            <ac:spMk id="9" creationId="{E3C13107-2895-6257-57A7-1B7653C8C49E}"/>
          </ac:spMkLst>
        </pc:spChg>
        <pc:spChg chg="add mod topLvl">
          <ac:chgData name="Ορέστης Αντωνίου" userId="aa65568b-29c0-48f4-92ec-07a3c5292fa9" providerId="ADAL" clId="{1504D534-8ABE-4B6F-9EC1-DE962F098164}" dt="2023-02-26T18:21:26.313" v="23135" actId="164"/>
          <ac:spMkLst>
            <pc:docMk/>
            <pc:sldMk cId="1023785279" sldId="419"/>
            <ac:spMk id="10" creationId="{809EDF8E-DCD4-DF30-D388-4318D8A30A2C}"/>
          </ac:spMkLst>
        </pc:spChg>
        <pc:spChg chg="add mod topLvl">
          <ac:chgData name="Ορέστης Αντωνίου" userId="aa65568b-29c0-48f4-92ec-07a3c5292fa9" providerId="ADAL" clId="{1504D534-8ABE-4B6F-9EC1-DE962F098164}" dt="2023-02-26T18:21:30.988" v="23136" actId="164"/>
          <ac:spMkLst>
            <pc:docMk/>
            <pc:sldMk cId="1023785279" sldId="419"/>
            <ac:spMk id="11" creationId="{B11B6B4A-636C-1DA8-357B-E0484B96E27A}"/>
          </ac:spMkLst>
        </pc:spChg>
        <pc:spChg chg="mod">
          <ac:chgData name="Ορέστης Αντωνίου" userId="aa65568b-29c0-48f4-92ec-07a3c5292fa9" providerId="ADAL" clId="{1504D534-8ABE-4B6F-9EC1-DE962F098164}" dt="2023-02-26T18:09:17.258" v="22915" actId="20577"/>
          <ac:spMkLst>
            <pc:docMk/>
            <pc:sldMk cId="1023785279" sldId="419"/>
            <ac:spMk id="17" creationId="{59B66833-5565-8D31-7B6F-B58801F33BDA}"/>
          </ac:spMkLst>
        </pc:spChg>
        <pc:spChg chg="add mod topLvl">
          <ac:chgData name="Ορέστης Αντωνίου" userId="aa65568b-29c0-48f4-92ec-07a3c5292fa9" providerId="ADAL" clId="{1504D534-8ABE-4B6F-9EC1-DE962F098164}" dt="2023-02-26T18:21:30.988" v="23136" actId="164"/>
          <ac:spMkLst>
            <pc:docMk/>
            <pc:sldMk cId="1023785279" sldId="419"/>
            <ac:spMk id="22" creationId="{D9FF3E96-081A-31AE-29DB-2538557AB23B}"/>
          </ac:spMkLst>
        </pc:spChg>
        <pc:spChg chg="add mod topLvl">
          <ac:chgData name="Ορέστης Αντωνίου" userId="aa65568b-29c0-48f4-92ec-07a3c5292fa9" providerId="ADAL" clId="{1504D534-8ABE-4B6F-9EC1-DE962F098164}" dt="2023-02-26T18:21:42.604" v="23137" actId="164"/>
          <ac:spMkLst>
            <pc:docMk/>
            <pc:sldMk cId="1023785279" sldId="419"/>
            <ac:spMk id="23" creationId="{6CEA7CA2-7585-4E7F-053B-F15BD10B301E}"/>
          </ac:spMkLst>
        </pc:spChg>
        <pc:spChg chg="add mod topLvl">
          <ac:chgData name="Ορέστης Αντωνίου" userId="aa65568b-29c0-48f4-92ec-07a3c5292fa9" providerId="ADAL" clId="{1504D534-8ABE-4B6F-9EC1-DE962F098164}" dt="2023-02-26T18:21:42.604" v="23137" actId="164"/>
          <ac:spMkLst>
            <pc:docMk/>
            <pc:sldMk cId="1023785279" sldId="419"/>
            <ac:spMk id="24" creationId="{728C1160-1D9F-5AD8-41CF-ABC0DD8B3C71}"/>
          </ac:spMkLst>
        </pc:spChg>
        <pc:spChg chg="add mod topLvl">
          <ac:chgData name="Ορέστης Αντωνίου" userId="aa65568b-29c0-48f4-92ec-07a3c5292fa9" providerId="ADAL" clId="{1504D534-8ABE-4B6F-9EC1-DE962F098164}" dt="2023-02-26T18:21:46.863" v="23138" actId="164"/>
          <ac:spMkLst>
            <pc:docMk/>
            <pc:sldMk cId="1023785279" sldId="419"/>
            <ac:spMk id="25" creationId="{A3EB885C-BCFE-4136-30B2-C89AEAE93197}"/>
          </ac:spMkLst>
        </pc:spChg>
        <pc:spChg chg="add mod topLvl">
          <ac:chgData name="Ορέστης Αντωνίου" userId="aa65568b-29c0-48f4-92ec-07a3c5292fa9" providerId="ADAL" clId="{1504D534-8ABE-4B6F-9EC1-DE962F098164}" dt="2023-02-26T18:21:46.863" v="23138" actId="164"/>
          <ac:spMkLst>
            <pc:docMk/>
            <pc:sldMk cId="1023785279" sldId="419"/>
            <ac:spMk id="26" creationId="{21DA3DCB-7DA5-6798-89AC-6BEA3C4FF907}"/>
          </ac:spMkLst>
        </pc:spChg>
        <pc:spChg chg="add mod topLvl">
          <ac:chgData name="Ορέστης Αντωνίου" userId="aa65568b-29c0-48f4-92ec-07a3c5292fa9" providerId="ADAL" clId="{1504D534-8ABE-4B6F-9EC1-DE962F098164}" dt="2023-02-26T18:21:50.393" v="23139" actId="164"/>
          <ac:spMkLst>
            <pc:docMk/>
            <pc:sldMk cId="1023785279" sldId="419"/>
            <ac:spMk id="27" creationId="{FC1FDB24-C5DA-7647-7170-A218EE2324F6}"/>
          </ac:spMkLst>
        </pc:spChg>
        <pc:spChg chg="add mod topLvl">
          <ac:chgData name="Ορέστης Αντωνίου" userId="aa65568b-29c0-48f4-92ec-07a3c5292fa9" providerId="ADAL" clId="{1504D534-8ABE-4B6F-9EC1-DE962F098164}" dt="2023-02-26T18:21:50.393" v="23139" actId="164"/>
          <ac:spMkLst>
            <pc:docMk/>
            <pc:sldMk cId="1023785279" sldId="419"/>
            <ac:spMk id="28" creationId="{39046AA2-BBE2-C5C8-EC0C-751E43ACBE9A}"/>
          </ac:spMkLst>
        </pc:spChg>
        <pc:spChg chg="add mod topLvl">
          <ac:chgData name="Ορέστης Αντωνίου" userId="aa65568b-29c0-48f4-92ec-07a3c5292fa9" providerId="ADAL" clId="{1504D534-8ABE-4B6F-9EC1-DE962F098164}" dt="2023-02-26T18:21:54.013" v="23140" actId="164"/>
          <ac:spMkLst>
            <pc:docMk/>
            <pc:sldMk cId="1023785279" sldId="419"/>
            <ac:spMk id="29" creationId="{3F52DEB9-7247-B5CC-3F29-291D5780F04B}"/>
          </ac:spMkLst>
        </pc:spChg>
        <pc:spChg chg="add mod topLvl">
          <ac:chgData name="Ορέστης Αντωνίου" userId="aa65568b-29c0-48f4-92ec-07a3c5292fa9" providerId="ADAL" clId="{1504D534-8ABE-4B6F-9EC1-DE962F098164}" dt="2023-02-26T18:21:54.013" v="23140" actId="164"/>
          <ac:spMkLst>
            <pc:docMk/>
            <pc:sldMk cId="1023785279" sldId="419"/>
            <ac:spMk id="30" creationId="{81CA81A4-618F-EEA1-79BA-A2CC997C294B}"/>
          </ac:spMkLst>
        </pc:spChg>
        <pc:spChg chg="add mod topLvl">
          <ac:chgData name="Ορέστης Αντωνίου" userId="aa65568b-29c0-48f4-92ec-07a3c5292fa9" providerId="ADAL" clId="{1504D534-8ABE-4B6F-9EC1-DE962F098164}" dt="2023-02-26T18:21:57.513" v="23141" actId="164"/>
          <ac:spMkLst>
            <pc:docMk/>
            <pc:sldMk cId="1023785279" sldId="419"/>
            <ac:spMk id="31" creationId="{58AE2669-27F3-D02E-835D-A7DBCFB59E1F}"/>
          </ac:spMkLst>
        </pc:spChg>
        <pc:spChg chg="add mod topLvl">
          <ac:chgData name="Ορέστης Αντωνίου" userId="aa65568b-29c0-48f4-92ec-07a3c5292fa9" providerId="ADAL" clId="{1504D534-8ABE-4B6F-9EC1-DE962F098164}" dt="2023-02-26T18:21:57.513" v="23141" actId="164"/>
          <ac:spMkLst>
            <pc:docMk/>
            <pc:sldMk cId="1023785279" sldId="419"/>
            <ac:spMk id="32" creationId="{267A959E-6AD1-8781-2997-4E7CE79F09F2}"/>
          </ac:spMkLst>
        </pc:spChg>
        <pc:spChg chg="add mod topLvl">
          <ac:chgData name="Ορέστης Αντωνίου" userId="aa65568b-29c0-48f4-92ec-07a3c5292fa9" providerId="ADAL" clId="{1504D534-8ABE-4B6F-9EC1-DE962F098164}" dt="2023-02-26T18:22:01.669" v="23142" actId="164"/>
          <ac:spMkLst>
            <pc:docMk/>
            <pc:sldMk cId="1023785279" sldId="419"/>
            <ac:spMk id="33" creationId="{5948A5CF-A6BC-30AB-8999-68E0DDFCEF82}"/>
          </ac:spMkLst>
        </pc:spChg>
        <pc:spChg chg="add mod topLvl">
          <ac:chgData name="Ορέστης Αντωνίου" userId="aa65568b-29c0-48f4-92ec-07a3c5292fa9" providerId="ADAL" clId="{1504D534-8ABE-4B6F-9EC1-DE962F098164}" dt="2023-02-26T18:22:01.669" v="23142" actId="164"/>
          <ac:spMkLst>
            <pc:docMk/>
            <pc:sldMk cId="1023785279" sldId="419"/>
            <ac:spMk id="34" creationId="{8560A0E0-A9E3-ACC6-773B-E00F98F44853}"/>
          </ac:spMkLst>
        </pc:spChg>
        <pc:spChg chg="add mod topLvl">
          <ac:chgData name="Ορέστης Αντωνίου" userId="aa65568b-29c0-48f4-92ec-07a3c5292fa9" providerId="ADAL" clId="{1504D534-8ABE-4B6F-9EC1-DE962F098164}" dt="2023-02-26T18:22:06.849" v="23143" actId="164"/>
          <ac:spMkLst>
            <pc:docMk/>
            <pc:sldMk cId="1023785279" sldId="419"/>
            <ac:spMk id="35" creationId="{6EF78193-69C2-0FB4-FFA9-6DA47EA2B665}"/>
          </ac:spMkLst>
        </pc:spChg>
        <pc:spChg chg="add mod topLvl">
          <ac:chgData name="Ορέστης Αντωνίου" userId="aa65568b-29c0-48f4-92ec-07a3c5292fa9" providerId="ADAL" clId="{1504D534-8ABE-4B6F-9EC1-DE962F098164}" dt="2023-02-26T18:22:06.849" v="23143" actId="164"/>
          <ac:spMkLst>
            <pc:docMk/>
            <pc:sldMk cId="1023785279" sldId="419"/>
            <ac:spMk id="36" creationId="{84F058FB-4AB8-B063-1A90-C7DE8275CD9B}"/>
          </ac:spMkLst>
        </pc:spChg>
        <pc:spChg chg="add mod topLvl">
          <ac:chgData name="Ορέστης Αντωνίου" userId="aa65568b-29c0-48f4-92ec-07a3c5292fa9" providerId="ADAL" clId="{1504D534-8ABE-4B6F-9EC1-DE962F098164}" dt="2023-02-26T18:22:10.938" v="23144" actId="164"/>
          <ac:spMkLst>
            <pc:docMk/>
            <pc:sldMk cId="1023785279" sldId="419"/>
            <ac:spMk id="37" creationId="{1EBD41A5-88FE-3885-FD07-BF29A1E5F4E2}"/>
          </ac:spMkLst>
        </pc:spChg>
        <pc:spChg chg="add mod topLvl">
          <ac:chgData name="Ορέστης Αντωνίου" userId="aa65568b-29c0-48f4-92ec-07a3c5292fa9" providerId="ADAL" clId="{1504D534-8ABE-4B6F-9EC1-DE962F098164}" dt="2023-02-26T18:22:10.938" v="23144" actId="164"/>
          <ac:spMkLst>
            <pc:docMk/>
            <pc:sldMk cId="1023785279" sldId="419"/>
            <ac:spMk id="38" creationId="{15CBCD94-1026-838C-FE45-B511DD56A5DC}"/>
          </ac:spMkLst>
        </pc:spChg>
        <pc:spChg chg="add mod topLvl">
          <ac:chgData name="Ορέστης Αντωνίου" userId="aa65568b-29c0-48f4-92ec-07a3c5292fa9" providerId="ADAL" clId="{1504D534-8ABE-4B6F-9EC1-DE962F098164}" dt="2023-02-26T18:22:15.611" v="23145" actId="164"/>
          <ac:spMkLst>
            <pc:docMk/>
            <pc:sldMk cId="1023785279" sldId="419"/>
            <ac:spMk id="39" creationId="{17F8432C-636D-8D6B-8DD8-E4F0395536F4}"/>
          </ac:spMkLst>
        </pc:spChg>
        <pc:spChg chg="add mod topLvl">
          <ac:chgData name="Ορέστης Αντωνίου" userId="aa65568b-29c0-48f4-92ec-07a3c5292fa9" providerId="ADAL" clId="{1504D534-8ABE-4B6F-9EC1-DE962F098164}" dt="2023-02-26T18:22:15.611" v="23145" actId="164"/>
          <ac:spMkLst>
            <pc:docMk/>
            <pc:sldMk cId="1023785279" sldId="419"/>
            <ac:spMk id="40" creationId="{9D2895E5-9859-3964-FBD2-F26D791679E5}"/>
          </ac:spMkLst>
        </pc:spChg>
        <pc:spChg chg="add mod topLvl">
          <ac:chgData name="Ορέστης Αντωνίου" userId="aa65568b-29c0-48f4-92ec-07a3c5292fa9" providerId="ADAL" clId="{1504D534-8ABE-4B6F-9EC1-DE962F098164}" dt="2023-02-26T18:22:20.079" v="23146" actId="164"/>
          <ac:spMkLst>
            <pc:docMk/>
            <pc:sldMk cId="1023785279" sldId="419"/>
            <ac:spMk id="41" creationId="{4BBE0D4C-3442-DA76-DB4E-7DD1625CD292}"/>
          </ac:spMkLst>
        </pc:spChg>
        <pc:spChg chg="add mod topLvl">
          <ac:chgData name="Ορέστης Αντωνίου" userId="aa65568b-29c0-48f4-92ec-07a3c5292fa9" providerId="ADAL" clId="{1504D534-8ABE-4B6F-9EC1-DE962F098164}" dt="2023-02-26T18:22:20.079" v="23146" actId="164"/>
          <ac:spMkLst>
            <pc:docMk/>
            <pc:sldMk cId="1023785279" sldId="419"/>
            <ac:spMk id="42" creationId="{5DD67AA1-773D-0FB7-E69E-94A910BEE123}"/>
          </ac:spMkLst>
        </pc:spChg>
        <pc:spChg chg="add mod topLvl">
          <ac:chgData name="Ορέστης Αντωνίου" userId="aa65568b-29c0-48f4-92ec-07a3c5292fa9" providerId="ADAL" clId="{1504D534-8ABE-4B6F-9EC1-DE962F098164}" dt="2023-02-26T18:22:24.392" v="23147" actId="164"/>
          <ac:spMkLst>
            <pc:docMk/>
            <pc:sldMk cId="1023785279" sldId="419"/>
            <ac:spMk id="43" creationId="{3F5C8E3B-C837-29BF-FC5B-EDE0F4B65AD4}"/>
          </ac:spMkLst>
        </pc:spChg>
        <pc:spChg chg="add mod topLvl">
          <ac:chgData name="Ορέστης Αντωνίου" userId="aa65568b-29c0-48f4-92ec-07a3c5292fa9" providerId="ADAL" clId="{1504D534-8ABE-4B6F-9EC1-DE962F098164}" dt="2023-02-26T18:22:24.392" v="23147" actId="164"/>
          <ac:spMkLst>
            <pc:docMk/>
            <pc:sldMk cId="1023785279" sldId="419"/>
            <ac:spMk id="44" creationId="{5868D3AB-9E29-E495-C50A-B3E97EEE8112}"/>
          </ac:spMkLst>
        </pc:spChg>
        <pc:spChg chg="add mod topLvl">
          <ac:chgData name="Ορέστης Αντωνίου" userId="aa65568b-29c0-48f4-92ec-07a3c5292fa9" providerId="ADAL" clId="{1504D534-8ABE-4B6F-9EC1-DE962F098164}" dt="2023-02-26T18:22:28.444" v="23148" actId="164"/>
          <ac:spMkLst>
            <pc:docMk/>
            <pc:sldMk cId="1023785279" sldId="419"/>
            <ac:spMk id="45" creationId="{18597859-537A-877A-B9BF-77E9104C2833}"/>
          </ac:spMkLst>
        </pc:spChg>
        <pc:spChg chg="add mod topLvl">
          <ac:chgData name="Ορέστης Αντωνίου" userId="aa65568b-29c0-48f4-92ec-07a3c5292fa9" providerId="ADAL" clId="{1504D534-8ABE-4B6F-9EC1-DE962F098164}" dt="2023-02-26T18:22:28.444" v="23148" actId="164"/>
          <ac:spMkLst>
            <pc:docMk/>
            <pc:sldMk cId="1023785279" sldId="419"/>
            <ac:spMk id="46" creationId="{82D92EB6-A8BA-6578-A221-DA6385ECDC1E}"/>
          </ac:spMkLst>
        </pc:spChg>
        <pc:spChg chg="add mod topLvl">
          <ac:chgData name="Ορέστης Αντωνίου" userId="aa65568b-29c0-48f4-92ec-07a3c5292fa9" providerId="ADAL" clId="{1504D534-8ABE-4B6F-9EC1-DE962F098164}" dt="2023-02-26T18:22:31.843" v="23149" actId="164"/>
          <ac:spMkLst>
            <pc:docMk/>
            <pc:sldMk cId="1023785279" sldId="419"/>
            <ac:spMk id="47" creationId="{3DC53EB2-DAA7-E0CA-F036-BF637F06BCB2}"/>
          </ac:spMkLst>
        </pc:spChg>
        <pc:spChg chg="add mod topLvl">
          <ac:chgData name="Ορέστης Αντωνίου" userId="aa65568b-29c0-48f4-92ec-07a3c5292fa9" providerId="ADAL" clId="{1504D534-8ABE-4B6F-9EC1-DE962F098164}" dt="2023-02-26T18:22:31.843" v="23149" actId="164"/>
          <ac:spMkLst>
            <pc:docMk/>
            <pc:sldMk cId="1023785279" sldId="419"/>
            <ac:spMk id="48" creationId="{1A75E09E-A9F7-175E-4727-58A122B64467}"/>
          </ac:spMkLst>
        </pc:spChg>
        <pc:spChg chg="add mod topLvl">
          <ac:chgData name="Ορέστης Αντωνίου" userId="aa65568b-29c0-48f4-92ec-07a3c5292fa9" providerId="ADAL" clId="{1504D534-8ABE-4B6F-9EC1-DE962F098164}" dt="2023-02-26T18:22:47.824" v="23152" actId="164"/>
          <ac:spMkLst>
            <pc:docMk/>
            <pc:sldMk cId="1023785279" sldId="419"/>
            <ac:spMk id="49" creationId="{0186880D-8200-EC0D-56DC-AC8A48E4BA9B}"/>
          </ac:spMkLst>
        </pc:spChg>
        <pc:spChg chg="add mod topLvl">
          <ac:chgData name="Ορέστης Αντωνίου" userId="aa65568b-29c0-48f4-92ec-07a3c5292fa9" providerId="ADAL" clId="{1504D534-8ABE-4B6F-9EC1-DE962F098164}" dt="2023-02-26T18:22:53.109" v="23153" actId="164"/>
          <ac:spMkLst>
            <pc:docMk/>
            <pc:sldMk cId="1023785279" sldId="419"/>
            <ac:spMk id="50" creationId="{305110CC-AEDD-EACB-B5FF-DFFE0FEAC738}"/>
          </ac:spMkLst>
        </pc:spChg>
        <pc:spChg chg="add mod topLvl">
          <ac:chgData name="Ορέστης Αντωνίου" userId="aa65568b-29c0-48f4-92ec-07a3c5292fa9" providerId="ADAL" clId="{1504D534-8ABE-4B6F-9EC1-DE962F098164}" dt="2023-02-26T18:22:53.109" v="23153" actId="164"/>
          <ac:spMkLst>
            <pc:docMk/>
            <pc:sldMk cId="1023785279" sldId="419"/>
            <ac:spMk id="51" creationId="{1F6DF713-C68E-6797-E392-62296A6F5134}"/>
          </ac:spMkLst>
        </pc:spChg>
        <pc:spChg chg="add mod topLvl">
          <ac:chgData name="Ορέστης Αντωνίου" userId="aa65568b-29c0-48f4-92ec-07a3c5292fa9" providerId="ADAL" clId="{1504D534-8ABE-4B6F-9EC1-DE962F098164}" dt="2023-02-26T18:22:57.702" v="23154" actId="164"/>
          <ac:spMkLst>
            <pc:docMk/>
            <pc:sldMk cId="1023785279" sldId="419"/>
            <ac:spMk id="52" creationId="{626D2C0F-2FE2-D2A5-698F-FB2C379E4D94}"/>
          </ac:spMkLst>
        </pc:spChg>
        <pc:spChg chg="add mod topLvl">
          <ac:chgData name="Ορέστης Αντωνίου" userId="aa65568b-29c0-48f4-92ec-07a3c5292fa9" providerId="ADAL" clId="{1504D534-8ABE-4B6F-9EC1-DE962F098164}" dt="2023-02-26T18:22:57.702" v="23154" actId="164"/>
          <ac:spMkLst>
            <pc:docMk/>
            <pc:sldMk cId="1023785279" sldId="419"/>
            <ac:spMk id="53" creationId="{9C849595-5227-D221-71E2-03C9F8AB4363}"/>
          </ac:spMkLst>
        </pc:spChg>
        <pc:spChg chg="add mod">
          <ac:chgData name="Ορέστης Αντωνίου" userId="aa65568b-29c0-48f4-92ec-07a3c5292fa9" providerId="ADAL" clId="{1504D534-8ABE-4B6F-9EC1-DE962F098164}" dt="2023-02-26T18:22:47.824" v="23152" actId="164"/>
          <ac:spMkLst>
            <pc:docMk/>
            <pc:sldMk cId="1023785279" sldId="419"/>
            <ac:spMk id="71" creationId="{92678C6B-D5DD-625C-F9D5-F7E040C3A865}"/>
          </ac:spMkLst>
        </pc:spChg>
        <pc:grpChg chg="mod">
          <ac:chgData name="Ορέστης Αντωνίου" userId="aa65568b-29c0-48f4-92ec-07a3c5292fa9" providerId="ADAL" clId="{1504D534-8ABE-4B6F-9EC1-DE962F098164}" dt="2023-02-26T18:08:26.427" v="22876" actId="1076"/>
          <ac:grpSpMkLst>
            <pc:docMk/>
            <pc:sldMk cId="1023785279" sldId="419"/>
            <ac:grpSpMk id="16" creationId="{996FFCE4-7C4C-9A95-C616-49B3D82D9BDE}"/>
          </ac:grpSpMkLst>
        </pc:grpChg>
        <pc:grpChg chg="del">
          <ac:chgData name="Ορέστης Αντωνίου" userId="aa65568b-29c0-48f4-92ec-07a3c5292fa9" providerId="ADAL" clId="{1504D534-8ABE-4B6F-9EC1-DE962F098164}" dt="2023-02-26T14:17:46.488" v="19624" actId="21"/>
          <ac:grpSpMkLst>
            <pc:docMk/>
            <pc:sldMk cId="1023785279" sldId="419"/>
            <ac:grpSpMk id="20" creationId="{62659F45-E595-83C7-B341-01119CEE3876}"/>
          </ac:grpSpMkLst>
        </pc:grpChg>
        <pc:grpChg chg="add del mod">
          <ac:chgData name="Ορέστης Αντωνίου" userId="aa65568b-29c0-48f4-92ec-07a3c5292fa9" providerId="ADAL" clId="{1504D534-8ABE-4B6F-9EC1-DE962F098164}" dt="2023-02-26T18:09:25.414" v="22916" actId="165"/>
          <ac:grpSpMkLst>
            <pc:docMk/>
            <pc:sldMk cId="1023785279" sldId="419"/>
            <ac:grpSpMk id="54" creationId="{B87A331D-A68B-70DC-79E9-F30F6A3EDE6C}"/>
          </ac:grpSpMkLst>
        </pc:grpChg>
        <pc:grpChg chg="add mod">
          <ac:chgData name="Ορέστης Αντωνίου" userId="aa65568b-29c0-48f4-92ec-07a3c5292fa9" providerId="ADAL" clId="{1504D534-8ABE-4B6F-9EC1-DE962F098164}" dt="2023-02-26T18:19:52.279" v="23124" actId="164"/>
          <ac:grpSpMkLst>
            <pc:docMk/>
            <pc:sldMk cId="1023785279" sldId="419"/>
            <ac:grpSpMk id="55" creationId="{41462BC7-69E6-390B-AFFF-7254234EB36D}"/>
          </ac:grpSpMkLst>
        </pc:grpChg>
        <pc:grpChg chg="add mod">
          <ac:chgData name="Ορέστης Αντωνίου" userId="aa65568b-29c0-48f4-92ec-07a3c5292fa9" providerId="ADAL" clId="{1504D534-8ABE-4B6F-9EC1-DE962F098164}" dt="2023-02-26T18:21:26.313" v="23135" actId="164"/>
          <ac:grpSpMkLst>
            <pc:docMk/>
            <pc:sldMk cId="1023785279" sldId="419"/>
            <ac:grpSpMk id="56" creationId="{B4B11E1F-A5A2-AD89-4377-9F396ACD9616}"/>
          </ac:grpSpMkLst>
        </pc:grpChg>
        <pc:grpChg chg="add mod">
          <ac:chgData name="Ορέστης Αντωνίου" userId="aa65568b-29c0-48f4-92ec-07a3c5292fa9" providerId="ADAL" clId="{1504D534-8ABE-4B6F-9EC1-DE962F098164}" dt="2023-02-26T18:21:30.988" v="23136" actId="164"/>
          <ac:grpSpMkLst>
            <pc:docMk/>
            <pc:sldMk cId="1023785279" sldId="419"/>
            <ac:grpSpMk id="57" creationId="{F0369D30-90F5-1855-0312-CEF5AAEF45A0}"/>
          </ac:grpSpMkLst>
        </pc:grpChg>
        <pc:grpChg chg="add mod">
          <ac:chgData name="Ορέστης Αντωνίου" userId="aa65568b-29c0-48f4-92ec-07a3c5292fa9" providerId="ADAL" clId="{1504D534-8ABE-4B6F-9EC1-DE962F098164}" dt="2023-02-26T18:21:42.604" v="23137" actId="164"/>
          <ac:grpSpMkLst>
            <pc:docMk/>
            <pc:sldMk cId="1023785279" sldId="419"/>
            <ac:grpSpMk id="58" creationId="{6CCCE558-FA49-DFDF-681E-1E3A3039B5CF}"/>
          </ac:grpSpMkLst>
        </pc:grpChg>
        <pc:grpChg chg="add mod">
          <ac:chgData name="Ορέστης Αντωνίου" userId="aa65568b-29c0-48f4-92ec-07a3c5292fa9" providerId="ADAL" clId="{1504D534-8ABE-4B6F-9EC1-DE962F098164}" dt="2023-02-26T18:21:46.863" v="23138" actId="164"/>
          <ac:grpSpMkLst>
            <pc:docMk/>
            <pc:sldMk cId="1023785279" sldId="419"/>
            <ac:grpSpMk id="59" creationId="{C936C420-B650-8456-0576-68DC264FDDD4}"/>
          </ac:grpSpMkLst>
        </pc:grpChg>
        <pc:grpChg chg="add mod">
          <ac:chgData name="Ορέστης Αντωνίου" userId="aa65568b-29c0-48f4-92ec-07a3c5292fa9" providerId="ADAL" clId="{1504D534-8ABE-4B6F-9EC1-DE962F098164}" dt="2023-02-26T18:21:50.393" v="23139" actId="164"/>
          <ac:grpSpMkLst>
            <pc:docMk/>
            <pc:sldMk cId="1023785279" sldId="419"/>
            <ac:grpSpMk id="60" creationId="{6FABF3B4-33AC-1BC6-5B14-6B79D22C41C7}"/>
          </ac:grpSpMkLst>
        </pc:grpChg>
        <pc:grpChg chg="add mod">
          <ac:chgData name="Ορέστης Αντωνίου" userId="aa65568b-29c0-48f4-92ec-07a3c5292fa9" providerId="ADAL" clId="{1504D534-8ABE-4B6F-9EC1-DE962F098164}" dt="2023-02-26T18:21:54.013" v="23140" actId="164"/>
          <ac:grpSpMkLst>
            <pc:docMk/>
            <pc:sldMk cId="1023785279" sldId="419"/>
            <ac:grpSpMk id="61" creationId="{EFFA26ED-E5F5-1684-2ADC-A953F590B5EB}"/>
          </ac:grpSpMkLst>
        </pc:grpChg>
        <pc:grpChg chg="add mod">
          <ac:chgData name="Ορέστης Αντωνίου" userId="aa65568b-29c0-48f4-92ec-07a3c5292fa9" providerId="ADAL" clId="{1504D534-8ABE-4B6F-9EC1-DE962F098164}" dt="2023-02-26T18:21:57.513" v="23141" actId="164"/>
          <ac:grpSpMkLst>
            <pc:docMk/>
            <pc:sldMk cId="1023785279" sldId="419"/>
            <ac:grpSpMk id="62" creationId="{02FF8EDD-4FDE-B0C0-8533-AA76BB320F3B}"/>
          </ac:grpSpMkLst>
        </pc:grpChg>
        <pc:grpChg chg="add mod">
          <ac:chgData name="Ορέστης Αντωνίου" userId="aa65568b-29c0-48f4-92ec-07a3c5292fa9" providerId="ADAL" clId="{1504D534-8ABE-4B6F-9EC1-DE962F098164}" dt="2023-02-26T18:22:01.669" v="23142" actId="164"/>
          <ac:grpSpMkLst>
            <pc:docMk/>
            <pc:sldMk cId="1023785279" sldId="419"/>
            <ac:grpSpMk id="63" creationId="{CD9F4714-19DD-1BA9-C9C1-B552B32C261B}"/>
          </ac:grpSpMkLst>
        </pc:grpChg>
        <pc:grpChg chg="add mod">
          <ac:chgData name="Ορέστης Αντωνίου" userId="aa65568b-29c0-48f4-92ec-07a3c5292fa9" providerId="ADAL" clId="{1504D534-8ABE-4B6F-9EC1-DE962F098164}" dt="2023-02-26T18:22:06.849" v="23143" actId="164"/>
          <ac:grpSpMkLst>
            <pc:docMk/>
            <pc:sldMk cId="1023785279" sldId="419"/>
            <ac:grpSpMk id="64" creationId="{8B7D5637-8361-6C7F-6842-9E049C05F2A4}"/>
          </ac:grpSpMkLst>
        </pc:grpChg>
        <pc:grpChg chg="add mod">
          <ac:chgData name="Ορέστης Αντωνίου" userId="aa65568b-29c0-48f4-92ec-07a3c5292fa9" providerId="ADAL" clId="{1504D534-8ABE-4B6F-9EC1-DE962F098164}" dt="2023-02-26T18:22:10.938" v="23144" actId="164"/>
          <ac:grpSpMkLst>
            <pc:docMk/>
            <pc:sldMk cId="1023785279" sldId="419"/>
            <ac:grpSpMk id="65" creationId="{DC9AFAA0-D02B-F577-C5B4-FEDD5DAC2421}"/>
          </ac:grpSpMkLst>
        </pc:grpChg>
        <pc:grpChg chg="add mod">
          <ac:chgData name="Ορέστης Αντωνίου" userId="aa65568b-29c0-48f4-92ec-07a3c5292fa9" providerId="ADAL" clId="{1504D534-8ABE-4B6F-9EC1-DE962F098164}" dt="2023-02-26T18:22:15.611" v="23145" actId="164"/>
          <ac:grpSpMkLst>
            <pc:docMk/>
            <pc:sldMk cId="1023785279" sldId="419"/>
            <ac:grpSpMk id="66" creationId="{9B77060B-1BE5-A8C7-C8AB-D239B7421867}"/>
          </ac:grpSpMkLst>
        </pc:grpChg>
        <pc:grpChg chg="add mod">
          <ac:chgData name="Ορέστης Αντωνίου" userId="aa65568b-29c0-48f4-92ec-07a3c5292fa9" providerId="ADAL" clId="{1504D534-8ABE-4B6F-9EC1-DE962F098164}" dt="2023-02-26T18:22:20.079" v="23146" actId="164"/>
          <ac:grpSpMkLst>
            <pc:docMk/>
            <pc:sldMk cId="1023785279" sldId="419"/>
            <ac:grpSpMk id="67" creationId="{2F524689-E70A-B297-BE14-AB487A454A04}"/>
          </ac:grpSpMkLst>
        </pc:grpChg>
        <pc:grpChg chg="add mod">
          <ac:chgData name="Ορέστης Αντωνίου" userId="aa65568b-29c0-48f4-92ec-07a3c5292fa9" providerId="ADAL" clId="{1504D534-8ABE-4B6F-9EC1-DE962F098164}" dt="2023-02-26T18:22:24.392" v="23147" actId="164"/>
          <ac:grpSpMkLst>
            <pc:docMk/>
            <pc:sldMk cId="1023785279" sldId="419"/>
            <ac:grpSpMk id="68" creationId="{B101C9A1-0F59-CC47-99F4-AD06578C9ED0}"/>
          </ac:grpSpMkLst>
        </pc:grpChg>
        <pc:grpChg chg="add mod">
          <ac:chgData name="Ορέστης Αντωνίου" userId="aa65568b-29c0-48f4-92ec-07a3c5292fa9" providerId="ADAL" clId="{1504D534-8ABE-4B6F-9EC1-DE962F098164}" dt="2023-02-26T18:22:28.444" v="23148" actId="164"/>
          <ac:grpSpMkLst>
            <pc:docMk/>
            <pc:sldMk cId="1023785279" sldId="419"/>
            <ac:grpSpMk id="69" creationId="{3D058127-6F66-792B-36EE-464113C6EE47}"/>
          </ac:grpSpMkLst>
        </pc:grpChg>
        <pc:grpChg chg="add mod">
          <ac:chgData name="Ορέστης Αντωνίου" userId="aa65568b-29c0-48f4-92ec-07a3c5292fa9" providerId="ADAL" clId="{1504D534-8ABE-4B6F-9EC1-DE962F098164}" dt="2023-02-26T18:22:31.843" v="23149" actId="164"/>
          <ac:grpSpMkLst>
            <pc:docMk/>
            <pc:sldMk cId="1023785279" sldId="419"/>
            <ac:grpSpMk id="70" creationId="{CDE020E1-9B07-0D27-4DF4-C3162B1E8149}"/>
          </ac:grpSpMkLst>
        </pc:grpChg>
        <pc:grpChg chg="add mod">
          <ac:chgData name="Ορέστης Αντωνίου" userId="aa65568b-29c0-48f4-92ec-07a3c5292fa9" providerId="ADAL" clId="{1504D534-8ABE-4B6F-9EC1-DE962F098164}" dt="2023-02-26T18:22:47.824" v="23152" actId="164"/>
          <ac:grpSpMkLst>
            <pc:docMk/>
            <pc:sldMk cId="1023785279" sldId="419"/>
            <ac:grpSpMk id="72" creationId="{447337A5-9974-0440-7802-C0EEECE0ACB6}"/>
          </ac:grpSpMkLst>
        </pc:grpChg>
        <pc:grpChg chg="add mod">
          <ac:chgData name="Ορέστης Αντωνίου" userId="aa65568b-29c0-48f4-92ec-07a3c5292fa9" providerId="ADAL" clId="{1504D534-8ABE-4B6F-9EC1-DE962F098164}" dt="2023-02-26T18:22:53.109" v="23153" actId="164"/>
          <ac:grpSpMkLst>
            <pc:docMk/>
            <pc:sldMk cId="1023785279" sldId="419"/>
            <ac:grpSpMk id="73" creationId="{8E532FAF-1FA4-9F97-1302-3786A21F1818}"/>
          </ac:grpSpMkLst>
        </pc:grpChg>
        <pc:grpChg chg="add mod">
          <ac:chgData name="Ορέστης Αντωνίου" userId="aa65568b-29c0-48f4-92ec-07a3c5292fa9" providerId="ADAL" clId="{1504D534-8ABE-4B6F-9EC1-DE962F098164}" dt="2023-02-26T18:22:57.702" v="23154" actId="164"/>
          <ac:grpSpMkLst>
            <pc:docMk/>
            <pc:sldMk cId="1023785279" sldId="419"/>
            <ac:grpSpMk id="74" creationId="{157D9256-4315-8307-E16E-32332C0B59D1}"/>
          </ac:grpSpMkLst>
        </pc:grpChg>
      </pc:sldChg>
      <pc:sldChg chg="add del">
        <pc:chgData name="Ορέστης Αντωνίου" userId="aa65568b-29c0-48f4-92ec-07a3c5292fa9" providerId="ADAL" clId="{1504D534-8ABE-4B6F-9EC1-DE962F098164}" dt="2023-02-26T14:17:47.728" v="19625" actId="2696"/>
        <pc:sldMkLst>
          <pc:docMk/>
          <pc:sldMk cId="2622845574" sldId="420"/>
        </pc:sldMkLst>
      </pc:sldChg>
      <pc:sldChg chg="delSp add mod">
        <pc:chgData name="Ορέστης Αντωνίου" userId="aa65568b-29c0-48f4-92ec-07a3c5292fa9" providerId="ADAL" clId="{1504D534-8ABE-4B6F-9EC1-DE962F098164}" dt="2023-02-26T14:17:50.715" v="19626" actId="21"/>
        <pc:sldMkLst>
          <pc:docMk/>
          <pc:sldMk cId="1278207180" sldId="421"/>
        </pc:sldMkLst>
        <pc:grpChg chg="del">
          <ac:chgData name="Ορέστης Αντωνίου" userId="aa65568b-29c0-48f4-92ec-07a3c5292fa9" providerId="ADAL" clId="{1504D534-8ABE-4B6F-9EC1-DE962F098164}" dt="2023-02-26T14:17:50.715" v="19626" actId="21"/>
          <ac:grpSpMkLst>
            <pc:docMk/>
            <pc:sldMk cId="1278207180" sldId="421"/>
            <ac:grpSpMk id="20" creationId="{62659F45-E595-83C7-B341-01119CEE3876}"/>
          </ac:grpSpMkLst>
        </pc:grpChg>
      </pc:sldChg>
      <pc:sldChg chg="addSp delSp modSp add mod">
        <pc:chgData name="Ορέστης Αντωνίου" userId="aa65568b-29c0-48f4-92ec-07a3c5292fa9" providerId="ADAL" clId="{1504D534-8ABE-4B6F-9EC1-DE962F098164}" dt="2023-02-26T15:26:11.933" v="20485" actId="1038"/>
        <pc:sldMkLst>
          <pc:docMk/>
          <pc:sldMk cId="3391517488" sldId="422"/>
        </pc:sldMkLst>
        <pc:spChg chg="del">
          <ac:chgData name="Ορέστης Αντωνίου" userId="aa65568b-29c0-48f4-92ec-07a3c5292fa9" providerId="ADAL" clId="{1504D534-8ABE-4B6F-9EC1-DE962F098164}" dt="2023-02-26T15:09:56.539" v="20266" actId="21"/>
          <ac:spMkLst>
            <pc:docMk/>
            <pc:sldMk cId="3391517488" sldId="422"/>
            <ac:spMk id="4" creationId="{D6075B5C-3DCB-DC17-0A8E-3AFCEA8812AE}"/>
          </ac:spMkLst>
        </pc:spChg>
        <pc:spChg chg="mod">
          <ac:chgData name="Ορέστης Αντωνίου" userId="aa65568b-29c0-48f4-92ec-07a3c5292fa9" providerId="ADAL" clId="{1504D534-8ABE-4B6F-9EC1-DE962F098164}" dt="2023-02-26T14:42:59.986" v="20015" actId="1076"/>
          <ac:spMkLst>
            <pc:docMk/>
            <pc:sldMk cId="3391517488" sldId="422"/>
            <ac:spMk id="19" creationId="{BFD9A21F-0964-F00A-6C79-673FA8F127A8}"/>
          </ac:spMkLst>
        </pc:spChg>
        <pc:spChg chg="mod">
          <ac:chgData name="Ορέστης Αντωνίου" userId="aa65568b-29c0-48f4-92ec-07a3c5292fa9" providerId="ADAL" clId="{1504D534-8ABE-4B6F-9EC1-DE962F098164}" dt="2023-02-26T14:42:59.986" v="20015" actId="1076"/>
          <ac:spMkLst>
            <pc:docMk/>
            <pc:sldMk cId="3391517488" sldId="422"/>
            <ac:spMk id="58" creationId="{7B3303AE-BCE9-9E97-DFD1-FE268B54C35D}"/>
          </ac:spMkLst>
        </pc:spChg>
        <pc:spChg chg="mod">
          <ac:chgData name="Ορέστης Αντωνίου" userId="aa65568b-29c0-48f4-92ec-07a3c5292fa9" providerId="ADAL" clId="{1504D534-8ABE-4B6F-9EC1-DE962F098164}" dt="2023-02-26T14:42:59.986" v="20015" actId="1076"/>
          <ac:spMkLst>
            <pc:docMk/>
            <pc:sldMk cId="3391517488" sldId="422"/>
            <ac:spMk id="59" creationId="{465ACB88-A132-E0E8-EEAE-82339077A609}"/>
          </ac:spMkLst>
        </pc:spChg>
        <pc:spChg chg="mod">
          <ac:chgData name="Ορέστης Αντωνίου" userId="aa65568b-29c0-48f4-92ec-07a3c5292fa9" providerId="ADAL" clId="{1504D534-8ABE-4B6F-9EC1-DE962F098164}" dt="2023-02-26T14:42:59.986" v="20015" actId="1076"/>
          <ac:spMkLst>
            <pc:docMk/>
            <pc:sldMk cId="3391517488" sldId="422"/>
            <ac:spMk id="64" creationId="{B985EB05-9087-694D-08B0-80A83DD4C2B3}"/>
          </ac:spMkLst>
        </pc:spChg>
        <pc:spChg chg="mod">
          <ac:chgData name="Ορέστης Αντωνίου" userId="aa65568b-29c0-48f4-92ec-07a3c5292fa9" providerId="ADAL" clId="{1504D534-8ABE-4B6F-9EC1-DE962F098164}" dt="2023-02-26T14:42:59.986" v="20015" actId="1076"/>
          <ac:spMkLst>
            <pc:docMk/>
            <pc:sldMk cId="3391517488" sldId="422"/>
            <ac:spMk id="65" creationId="{F31DCD88-0BF1-6D0F-C6D9-87268BEDAFB4}"/>
          </ac:spMkLst>
        </pc:spChg>
        <pc:spChg chg="mod">
          <ac:chgData name="Ορέστης Αντωνίου" userId="aa65568b-29c0-48f4-92ec-07a3c5292fa9" providerId="ADAL" clId="{1504D534-8ABE-4B6F-9EC1-DE962F098164}" dt="2023-02-26T14:42:59.986" v="20015" actId="1076"/>
          <ac:spMkLst>
            <pc:docMk/>
            <pc:sldMk cId="3391517488" sldId="422"/>
            <ac:spMk id="78" creationId="{C4765FD3-1978-D268-8B7C-955454BE8478}"/>
          </ac:spMkLst>
        </pc:spChg>
        <pc:spChg chg="mod">
          <ac:chgData name="Ορέστης Αντωνίου" userId="aa65568b-29c0-48f4-92ec-07a3c5292fa9" providerId="ADAL" clId="{1504D534-8ABE-4B6F-9EC1-DE962F098164}" dt="2023-02-26T14:42:59.986" v="20015" actId="1076"/>
          <ac:spMkLst>
            <pc:docMk/>
            <pc:sldMk cId="3391517488" sldId="422"/>
            <ac:spMk id="86" creationId="{C83075EB-6A2A-23BC-D81F-E9D2B2770473}"/>
          </ac:spMkLst>
        </pc:spChg>
        <pc:spChg chg="mod">
          <ac:chgData name="Ορέστης Αντωνίου" userId="aa65568b-29c0-48f4-92ec-07a3c5292fa9" providerId="ADAL" clId="{1504D534-8ABE-4B6F-9EC1-DE962F098164}" dt="2023-02-26T14:42:59.986" v="20015" actId="1076"/>
          <ac:spMkLst>
            <pc:docMk/>
            <pc:sldMk cId="3391517488" sldId="422"/>
            <ac:spMk id="88" creationId="{E6DBCF9D-C280-FA17-7F93-04ED681FC89C}"/>
          </ac:spMkLst>
        </pc:spChg>
        <pc:spChg chg="mod">
          <ac:chgData name="Ορέστης Αντωνίου" userId="aa65568b-29c0-48f4-92ec-07a3c5292fa9" providerId="ADAL" clId="{1504D534-8ABE-4B6F-9EC1-DE962F098164}" dt="2023-02-26T14:42:59.986" v="20015" actId="1076"/>
          <ac:spMkLst>
            <pc:docMk/>
            <pc:sldMk cId="3391517488" sldId="422"/>
            <ac:spMk id="89" creationId="{4A87D2DD-92AD-6EAF-61E7-8416C2E0A12E}"/>
          </ac:spMkLst>
        </pc:spChg>
        <pc:spChg chg="mod">
          <ac:chgData name="Ορέστης Αντωνίου" userId="aa65568b-29c0-48f4-92ec-07a3c5292fa9" providerId="ADAL" clId="{1504D534-8ABE-4B6F-9EC1-DE962F098164}" dt="2023-02-26T14:42:59.986" v="20015" actId="1076"/>
          <ac:spMkLst>
            <pc:docMk/>
            <pc:sldMk cId="3391517488" sldId="422"/>
            <ac:spMk id="90" creationId="{DF91715C-1026-7A5A-5E2D-DA18B2EEDE31}"/>
          </ac:spMkLst>
        </pc:spChg>
        <pc:spChg chg="mod">
          <ac:chgData name="Ορέστης Αντωνίου" userId="aa65568b-29c0-48f4-92ec-07a3c5292fa9" providerId="ADAL" clId="{1504D534-8ABE-4B6F-9EC1-DE962F098164}" dt="2023-02-26T14:42:59.986" v="20015" actId="1076"/>
          <ac:spMkLst>
            <pc:docMk/>
            <pc:sldMk cId="3391517488" sldId="422"/>
            <ac:spMk id="91" creationId="{B58BF29B-90B0-2E35-A393-663D2C7EF49C}"/>
          </ac:spMkLst>
        </pc:spChg>
        <pc:spChg chg="mod">
          <ac:chgData name="Ορέστης Αντωνίου" userId="aa65568b-29c0-48f4-92ec-07a3c5292fa9" providerId="ADAL" clId="{1504D534-8ABE-4B6F-9EC1-DE962F098164}" dt="2023-02-26T14:42:59.986" v="20015" actId="1076"/>
          <ac:spMkLst>
            <pc:docMk/>
            <pc:sldMk cId="3391517488" sldId="422"/>
            <ac:spMk id="92" creationId="{721D0EAA-8CC9-4B1C-0C46-FF163EAF2CF9}"/>
          </ac:spMkLst>
        </pc:spChg>
        <pc:spChg chg="mod">
          <ac:chgData name="Ορέστης Αντωνίου" userId="aa65568b-29c0-48f4-92ec-07a3c5292fa9" providerId="ADAL" clId="{1504D534-8ABE-4B6F-9EC1-DE962F098164}" dt="2023-02-26T14:42:59.986" v="20015" actId="1076"/>
          <ac:spMkLst>
            <pc:docMk/>
            <pc:sldMk cId="3391517488" sldId="422"/>
            <ac:spMk id="93" creationId="{E53CDBCD-1F8A-E4E5-543D-45006DA4DF6B}"/>
          </ac:spMkLst>
        </pc:spChg>
        <pc:spChg chg="mod">
          <ac:chgData name="Ορέστης Αντωνίου" userId="aa65568b-29c0-48f4-92ec-07a3c5292fa9" providerId="ADAL" clId="{1504D534-8ABE-4B6F-9EC1-DE962F098164}" dt="2023-02-26T14:42:59.986" v="20015" actId="1076"/>
          <ac:spMkLst>
            <pc:docMk/>
            <pc:sldMk cId="3391517488" sldId="422"/>
            <ac:spMk id="94" creationId="{AA124E5D-DBE5-9D82-AD7E-7DEA4162C415}"/>
          </ac:spMkLst>
        </pc:spChg>
        <pc:spChg chg="mod">
          <ac:chgData name="Ορέστης Αντωνίου" userId="aa65568b-29c0-48f4-92ec-07a3c5292fa9" providerId="ADAL" clId="{1504D534-8ABE-4B6F-9EC1-DE962F098164}" dt="2023-02-26T14:42:59.986" v="20015" actId="1076"/>
          <ac:spMkLst>
            <pc:docMk/>
            <pc:sldMk cId="3391517488" sldId="422"/>
            <ac:spMk id="95" creationId="{5F459C5D-0F48-F6FC-5D25-F87C341623F7}"/>
          </ac:spMkLst>
        </pc:spChg>
        <pc:spChg chg="mod">
          <ac:chgData name="Ορέστης Αντωνίου" userId="aa65568b-29c0-48f4-92ec-07a3c5292fa9" providerId="ADAL" clId="{1504D534-8ABE-4B6F-9EC1-DE962F098164}" dt="2023-02-26T14:42:59.986" v="20015" actId="1076"/>
          <ac:spMkLst>
            <pc:docMk/>
            <pc:sldMk cId="3391517488" sldId="422"/>
            <ac:spMk id="96" creationId="{2F5E748F-8E44-248E-543D-50C6DD7093B2}"/>
          </ac:spMkLst>
        </pc:spChg>
        <pc:spChg chg="mod">
          <ac:chgData name="Ορέστης Αντωνίου" userId="aa65568b-29c0-48f4-92ec-07a3c5292fa9" providerId="ADAL" clId="{1504D534-8ABE-4B6F-9EC1-DE962F098164}" dt="2023-02-26T14:42:59.986" v="20015" actId="1076"/>
          <ac:spMkLst>
            <pc:docMk/>
            <pc:sldMk cId="3391517488" sldId="422"/>
            <ac:spMk id="97" creationId="{9E7310C5-3240-5D62-6DCC-8683E35EED24}"/>
          </ac:spMkLst>
        </pc:spChg>
        <pc:spChg chg="mod">
          <ac:chgData name="Ορέστης Αντωνίου" userId="aa65568b-29c0-48f4-92ec-07a3c5292fa9" providerId="ADAL" clId="{1504D534-8ABE-4B6F-9EC1-DE962F098164}" dt="2023-02-26T14:42:59.986" v="20015" actId="1076"/>
          <ac:spMkLst>
            <pc:docMk/>
            <pc:sldMk cId="3391517488" sldId="422"/>
            <ac:spMk id="98" creationId="{31769043-E035-2E99-7149-BAA1A4FD36DF}"/>
          </ac:spMkLst>
        </pc:spChg>
        <pc:spChg chg="mod">
          <ac:chgData name="Ορέστης Αντωνίου" userId="aa65568b-29c0-48f4-92ec-07a3c5292fa9" providerId="ADAL" clId="{1504D534-8ABE-4B6F-9EC1-DE962F098164}" dt="2023-02-26T14:42:59.986" v="20015" actId="1076"/>
          <ac:spMkLst>
            <pc:docMk/>
            <pc:sldMk cId="3391517488" sldId="422"/>
            <ac:spMk id="99" creationId="{8F461A30-ED7D-1530-9B8D-DF4662AEE36A}"/>
          </ac:spMkLst>
        </pc:spChg>
        <pc:spChg chg="mod">
          <ac:chgData name="Ορέστης Αντωνίου" userId="aa65568b-29c0-48f4-92ec-07a3c5292fa9" providerId="ADAL" clId="{1504D534-8ABE-4B6F-9EC1-DE962F098164}" dt="2023-02-26T14:42:59.986" v="20015" actId="1076"/>
          <ac:spMkLst>
            <pc:docMk/>
            <pc:sldMk cId="3391517488" sldId="422"/>
            <ac:spMk id="100" creationId="{BC1FF848-CF32-860B-E134-5670D0F44FB8}"/>
          </ac:spMkLst>
        </pc:spChg>
        <pc:spChg chg="add mod">
          <ac:chgData name="Ορέστης Αντωνίου" userId="aa65568b-29c0-48f4-92ec-07a3c5292fa9" providerId="ADAL" clId="{1504D534-8ABE-4B6F-9EC1-DE962F098164}" dt="2023-02-26T15:10:11.753" v="20272" actId="20577"/>
          <ac:spMkLst>
            <pc:docMk/>
            <pc:sldMk cId="3391517488" sldId="422"/>
            <ac:spMk id="101" creationId="{AE92BE66-4951-AB18-E623-8C0FFCA25001}"/>
          </ac:spMkLst>
        </pc:spChg>
        <pc:spChg chg="mod">
          <ac:chgData name="Ορέστης Αντωνίου" userId="aa65568b-29c0-48f4-92ec-07a3c5292fa9" providerId="ADAL" clId="{1504D534-8ABE-4B6F-9EC1-DE962F098164}" dt="2023-02-26T15:12:44.313" v="20322" actId="1036"/>
          <ac:spMkLst>
            <pc:docMk/>
            <pc:sldMk cId="3391517488" sldId="422"/>
            <ac:spMk id="103" creationId="{AB882120-96E9-C1CC-1F16-FF9CEC669689}"/>
          </ac:spMkLst>
        </pc:spChg>
        <pc:spChg chg="mod">
          <ac:chgData name="Ορέστης Αντωνίου" userId="aa65568b-29c0-48f4-92ec-07a3c5292fa9" providerId="ADAL" clId="{1504D534-8ABE-4B6F-9EC1-DE962F098164}" dt="2023-02-26T15:12:44.313" v="20322" actId="1036"/>
          <ac:spMkLst>
            <pc:docMk/>
            <pc:sldMk cId="3391517488" sldId="422"/>
            <ac:spMk id="108" creationId="{122E0F0C-22CD-DCA7-C918-8E91DC86282E}"/>
          </ac:spMkLst>
        </pc:spChg>
        <pc:spChg chg="mod">
          <ac:chgData name="Ορέστης Αντωνίου" userId="aa65568b-29c0-48f4-92ec-07a3c5292fa9" providerId="ADAL" clId="{1504D534-8ABE-4B6F-9EC1-DE962F098164}" dt="2023-02-26T15:12:44.313" v="20322" actId="1036"/>
          <ac:spMkLst>
            <pc:docMk/>
            <pc:sldMk cId="3391517488" sldId="422"/>
            <ac:spMk id="109" creationId="{9ADB4CE2-665C-5860-3B9C-0FD85D7A4D2D}"/>
          </ac:spMkLst>
        </pc:spChg>
        <pc:spChg chg="mod">
          <ac:chgData name="Ορέστης Αντωνίου" userId="aa65568b-29c0-48f4-92ec-07a3c5292fa9" providerId="ADAL" clId="{1504D534-8ABE-4B6F-9EC1-DE962F098164}" dt="2023-02-26T15:12:44.313" v="20322" actId="1036"/>
          <ac:spMkLst>
            <pc:docMk/>
            <pc:sldMk cId="3391517488" sldId="422"/>
            <ac:spMk id="114" creationId="{BE9893F3-5AFB-08D1-72CD-94950CB1F5E6}"/>
          </ac:spMkLst>
        </pc:spChg>
        <pc:spChg chg="mod">
          <ac:chgData name="Ορέστης Αντωνίου" userId="aa65568b-29c0-48f4-92ec-07a3c5292fa9" providerId="ADAL" clId="{1504D534-8ABE-4B6F-9EC1-DE962F098164}" dt="2023-02-26T15:12:44.313" v="20322" actId="1036"/>
          <ac:spMkLst>
            <pc:docMk/>
            <pc:sldMk cId="3391517488" sldId="422"/>
            <ac:spMk id="115" creationId="{8443BC28-B241-D6C7-85FA-BED4E16C39B6}"/>
          </ac:spMkLst>
        </pc:spChg>
        <pc:spChg chg="mod">
          <ac:chgData name="Ορέστης Αντωνίου" userId="aa65568b-29c0-48f4-92ec-07a3c5292fa9" providerId="ADAL" clId="{1504D534-8ABE-4B6F-9EC1-DE962F098164}" dt="2023-02-26T15:12:44.313" v="20322" actId="1036"/>
          <ac:spMkLst>
            <pc:docMk/>
            <pc:sldMk cId="3391517488" sldId="422"/>
            <ac:spMk id="127" creationId="{8C1DA38B-6B5C-98CE-72CD-A77DDCB9812E}"/>
          </ac:spMkLst>
        </pc:spChg>
        <pc:spChg chg="mod">
          <ac:chgData name="Ορέστης Αντωνίου" userId="aa65568b-29c0-48f4-92ec-07a3c5292fa9" providerId="ADAL" clId="{1504D534-8ABE-4B6F-9EC1-DE962F098164}" dt="2023-02-26T15:12:44.313" v="20322" actId="1036"/>
          <ac:spMkLst>
            <pc:docMk/>
            <pc:sldMk cId="3391517488" sldId="422"/>
            <ac:spMk id="128" creationId="{523453BA-009E-F822-C3BD-A0BB95BBD506}"/>
          </ac:spMkLst>
        </pc:spChg>
        <pc:spChg chg="mod">
          <ac:chgData name="Ορέστης Αντωνίου" userId="aa65568b-29c0-48f4-92ec-07a3c5292fa9" providerId="ADAL" clId="{1504D534-8ABE-4B6F-9EC1-DE962F098164}" dt="2023-02-26T15:12:44.313" v="20322" actId="1036"/>
          <ac:spMkLst>
            <pc:docMk/>
            <pc:sldMk cId="3391517488" sldId="422"/>
            <ac:spMk id="132" creationId="{EB702C80-3BC9-3677-5325-405C86C002F8}"/>
          </ac:spMkLst>
        </pc:spChg>
        <pc:spChg chg="mod">
          <ac:chgData name="Ορέστης Αντωνίου" userId="aa65568b-29c0-48f4-92ec-07a3c5292fa9" providerId="ADAL" clId="{1504D534-8ABE-4B6F-9EC1-DE962F098164}" dt="2023-02-26T15:12:44.313" v="20322" actId="1036"/>
          <ac:spMkLst>
            <pc:docMk/>
            <pc:sldMk cId="3391517488" sldId="422"/>
            <ac:spMk id="137" creationId="{58C6809F-09C3-190A-34FB-28FD9E67905B}"/>
          </ac:spMkLst>
        </pc:spChg>
        <pc:spChg chg="mod">
          <ac:chgData name="Ορέστης Αντωνίου" userId="aa65568b-29c0-48f4-92ec-07a3c5292fa9" providerId="ADAL" clId="{1504D534-8ABE-4B6F-9EC1-DE962F098164}" dt="2023-02-26T15:12:44.313" v="20322" actId="1036"/>
          <ac:spMkLst>
            <pc:docMk/>
            <pc:sldMk cId="3391517488" sldId="422"/>
            <ac:spMk id="144" creationId="{B8FC6EBA-1420-C46F-83F5-C74AE112C866}"/>
          </ac:spMkLst>
        </pc:spChg>
        <pc:spChg chg="mod">
          <ac:chgData name="Ορέστης Αντωνίου" userId="aa65568b-29c0-48f4-92ec-07a3c5292fa9" providerId="ADAL" clId="{1504D534-8ABE-4B6F-9EC1-DE962F098164}" dt="2023-02-26T15:12:44.313" v="20322" actId="1036"/>
          <ac:spMkLst>
            <pc:docMk/>
            <pc:sldMk cId="3391517488" sldId="422"/>
            <ac:spMk id="145" creationId="{18CE129E-8DC7-F615-FCBE-E67987D8A44C}"/>
          </ac:spMkLst>
        </pc:spChg>
        <pc:spChg chg="mod">
          <ac:chgData name="Ορέστης Αντωνίου" userId="aa65568b-29c0-48f4-92ec-07a3c5292fa9" providerId="ADAL" clId="{1504D534-8ABE-4B6F-9EC1-DE962F098164}" dt="2023-02-26T15:12:44.313" v="20322" actId="1036"/>
          <ac:spMkLst>
            <pc:docMk/>
            <pc:sldMk cId="3391517488" sldId="422"/>
            <ac:spMk id="147" creationId="{D94EBE8A-E43F-B943-F0F4-57C50E527103}"/>
          </ac:spMkLst>
        </pc:spChg>
        <pc:spChg chg="mod">
          <ac:chgData name="Ορέστης Αντωνίου" userId="aa65568b-29c0-48f4-92ec-07a3c5292fa9" providerId="ADAL" clId="{1504D534-8ABE-4B6F-9EC1-DE962F098164}" dt="2023-02-26T15:12:44.313" v="20322" actId="1036"/>
          <ac:spMkLst>
            <pc:docMk/>
            <pc:sldMk cId="3391517488" sldId="422"/>
            <ac:spMk id="150" creationId="{5418A246-BD87-E490-D3BB-6EB2AC556A51}"/>
          </ac:spMkLst>
        </pc:spChg>
        <pc:spChg chg="mod">
          <ac:chgData name="Ορέστης Αντωνίου" userId="aa65568b-29c0-48f4-92ec-07a3c5292fa9" providerId="ADAL" clId="{1504D534-8ABE-4B6F-9EC1-DE962F098164}" dt="2023-02-26T15:12:44.313" v="20322" actId="1036"/>
          <ac:spMkLst>
            <pc:docMk/>
            <pc:sldMk cId="3391517488" sldId="422"/>
            <ac:spMk id="151" creationId="{A7920F5D-1F70-5AA2-E3B1-08337A5545A9}"/>
          </ac:spMkLst>
        </pc:spChg>
        <pc:spChg chg="mod">
          <ac:chgData name="Ορέστης Αντωνίου" userId="aa65568b-29c0-48f4-92ec-07a3c5292fa9" providerId="ADAL" clId="{1504D534-8ABE-4B6F-9EC1-DE962F098164}" dt="2023-02-26T15:12:44.313" v="20322" actId="1036"/>
          <ac:spMkLst>
            <pc:docMk/>
            <pc:sldMk cId="3391517488" sldId="422"/>
            <ac:spMk id="157" creationId="{2DF48C48-3B95-849B-31E4-9475ACE040C5}"/>
          </ac:spMkLst>
        </pc:spChg>
        <pc:spChg chg="mod">
          <ac:chgData name="Ορέστης Αντωνίου" userId="aa65568b-29c0-48f4-92ec-07a3c5292fa9" providerId="ADAL" clId="{1504D534-8ABE-4B6F-9EC1-DE962F098164}" dt="2023-02-26T15:12:44.313" v="20322" actId="1036"/>
          <ac:spMkLst>
            <pc:docMk/>
            <pc:sldMk cId="3391517488" sldId="422"/>
            <ac:spMk id="158" creationId="{4354F422-C46C-B2B0-224D-AA8B716BBA00}"/>
          </ac:spMkLst>
        </pc:spChg>
        <pc:spChg chg="mod">
          <ac:chgData name="Ορέστης Αντωνίου" userId="aa65568b-29c0-48f4-92ec-07a3c5292fa9" providerId="ADAL" clId="{1504D534-8ABE-4B6F-9EC1-DE962F098164}" dt="2023-02-26T15:12:44.313" v="20322" actId="1036"/>
          <ac:spMkLst>
            <pc:docMk/>
            <pc:sldMk cId="3391517488" sldId="422"/>
            <ac:spMk id="159" creationId="{3E909E1A-AA73-91EB-A39B-09B80E0B2200}"/>
          </ac:spMkLst>
        </pc:spChg>
        <pc:spChg chg="mod">
          <ac:chgData name="Ορέστης Αντωνίου" userId="aa65568b-29c0-48f4-92ec-07a3c5292fa9" providerId="ADAL" clId="{1504D534-8ABE-4B6F-9EC1-DE962F098164}" dt="2023-02-26T15:12:44.313" v="20322" actId="1036"/>
          <ac:spMkLst>
            <pc:docMk/>
            <pc:sldMk cId="3391517488" sldId="422"/>
            <ac:spMk id="160" creationId="{0BFDB09C-06AD-09FB-7FA4-ECF0CCEF5F07}"/>
          </ac:spMkLst>
        </pc:spChg>
        <pc:spChg chg="mod">
          <ac:chgData name="Ορέστης Αντωνίου" userId="aa65568b-29c0-48f4-92ec-07a3c5292fa9" providerId="ADAL" clId="{1504D534-8ABE-4B6F-9EC1-DE962F098164}" dt="2023-02-26T15:12:44.313" v="20322" actId="1036"/>
          <ac:spMkLst>
            <pc:docMk/>
            <pc:sldMk cId="3391517488" sldId="422"/>
            <ac:spMk id="161" creationId="{A3F79168-8605-8F38-54AD-69F4ED362074}"/>
          </ac:spMkLst>
        </pc:spChg>
        <pc:spChg chg="mod">
          <ac:chgData name="Ορέστης Αντωνίου" userId="aa65568b-29c0-48f4-92ec-07a3c5292fa9" providerId="ADAL" clId="{1504D534-8ABE-4B6F-9EC1-DE962F098164}" dt="2023-02-26T15:12:44.313" v="20322" actId="1036"/>
          <ac:spMkLst>
            <pc:docMk/>
            <pc:sldMk cId="3391517488" sldId="422"/>
            <ac:spMk id="162" creationId="{4C93789C-E05E-F6ED-A57E-5297E9137ACA}"/>
          </ac:spMkLst>
        </pc:spChg>
        <pc:spChg chg="mod">
          <ac:chgData name="Ορέστης Αντωνίου" userId="aa65568b-29c0-48f4-92ec-07a3c5292fa9" providerId="ADAL" clId="{1504D534-8ABE-4B6F-9EC1-DE962F098164}" dt="2023-02-26T15:12:44.313" v="20322" actId="1036"/>
          <ac:spMkLst>
            <pc:docMk/>
            <pc:sldMk cId="3391517488" sldId="422"/>
            <ac:spMk id="163" creationId="{430BD3FE-5241-75AA-B346-4AC5466EE735}"/>
          </ac:spMkLst>
        </pc:spChg>
        <pc:spChg chg="mod">
          <ac:chgData name="Ορέστης Αντωνίου" userId="aa65568b-29c0-48f4-92ec-07a3c5292fa9" providerId="ADAL" clId="{1504D534-8ABE-4B6F-9EC1-DE962F098164}" dt="2023-02-26T15:12:44.313" v="20322" actId="1036"/>
          <ac:spMkLst>
            <pc:docMk/>
            <pc:sldMk cId="3391517488" sldId="422"/>
            <ac:spMk id="164" creationId="{D71D2164-9B3D-E722-B70C-88C6BCD5F7C6}"/>
          </ac:spMkLst>
        </pc:spChg>
        <pc:spChg chg="mod">
          <ac:chgData name="Ορέστης Αντωνίου" userId="aa65568b-29c0-48f4-92ec-07a3c5292fa9" providerId="ADAL" clId="{1504D534-8ABE-4B6F-9EC1-DE962F098164}" dt="2023-02-26T15:12:44.313" v="20322" actId="1036"/>
          <ac:spMkLst>
            <pc:docMk/>
            <pc:sldMk cId="3391517488" sldId="422"/>
            <ac:spMk id="165" creationId="{14B4AF12-81F5-F088-19A9-B717A774D843}"/>
          </ac:spMkLst>
        </pc:spChg>
        <pc:spChg chg="mod">
          <ac:chgData name="Ορέστης Αντωνίου" userId="aa65568b-29c0-48f4-92ec-07a3c5292fa9" providerId="ADAL" clId="{1504D534-8ABE-4B6F-9EC1-DE962F098164}" dt="2023-02-26T15:12:44.313" v="20322" actId="1036"/>
          <ac:spMkLst>
            <pc:docMk/>
            <pc:sldMk cId="3391517488" sldId="422"/>
            <ac:spMk id="166" creationId="{72E5B327-2D94-8BE6-3A3A-97A95722888B}"/>
          </ac:spMkLst>
        </pc:spChg>
        <pc:spChg chg="mod">
          <ac:chgData name="Ορέστης Αντωνίου" userId="aa65568b-29c0-48f4-92ec-07a3c5292fa9" providerId="ADAL" clId="{1504D534-8ABE-4B6F-9EC1-DE962F098164}" dt="2023-02-26T15:12:44.313" v="20322" actId="1036"/>
          <ac:spMkLst>
            <pc:docMk/>
            <pc:sldMk cId="3391517488" sldId="422"/>
            <ac:spMk id="167" creationId="{A370193C-D034-1433-5B72-9DE0921157B0}"/>
          </ac:spMkLst>
        </pc:spChg>
        <pc:spChg chg="mod">
          <ac:chgData name="Ορέστης Αντωνίου" userId="aa65568b-29c0-48f4-92ec-07a3c5292fa9" providerId="ADAL" clId="{1504D534-8ABE-4B6F-9EC1-DE962F098164}" dt="2023-02-26T15:12:44.313" v="20322" actId="1036"/>
          <ac:spMkLst>
            <pc:docMk/>
            <pc:sldMk cId="3391517488" sldId="422"/>
            <ac:spMk id="168" creationId="{CDD792B8-C91E-841F-29BA-C42DD20C4D7B}"/>
          </ac:spMkLst>
        </pc:spChg>
        <pc:spChg chg="mod">
          <ac:chgData name="Ορέστης Αντωνίου" userId="aa65568b-29c0-48f4-92ec-07a3c5292fa9" providerId="ADAL" clId="{1504D534-8ABE-4B6F-9EC1-DE962F098164}" dt="2023-02-26T15:12:44.313" v="20322" actId="1036"/>
          <ac:spMkLst>
            <pc:docMk/>
            <pc:sldMk cId="3391517488" sldId="422"/>
            <ac:spMk id="169" creationId="{E995A3D5-5675-F9A5-7118-926888F6B1B4}"/>
          </ac:spMkLst>
        </pc:spChg>
        <pc:spChg chg="mod">
          <ac:chgData name="Ορέστης Αντωνίου" userId="aa65568b-29c0-48f4-92ec-07a3c5292fa9" providerId="ADAL" clId="{1504D534-8ABE-4B6F-9EC1-DE962F098164}" dt="2023-02-26T15:12:02.324" v="20279"/>
          <ac:spMkLst>
            <pc:docMk/>
            <pc:sldMk cId="3391517488" sldId="422"/>
            <ac:spMk id="172" creationId="{4131C637-C72F-2311-C67C-D4C67DD31DA3}"/>
          </ac:spMkLst>
        </pc:spChg>
        <pc:spChg chg="mod">
          <ac:chgData name="Ορέστης Αντωνίου" userId="aa65568b-29c0-48f4-92ec-07a3c5292fa9" providerId="ADAL" clId="{1504D534-8ABE-4B6F-9EC1-DE962F098164}" dt="2023-02-26T15:12:02.324" v="20279"/>
          <ac:spMkLst>
            <pc:docMk/>
            <pc:sldMk cId="3391517488" sldId="422"/>
            <ac:spMk id="173" creationId="{E2D9876D-F83A-6F10-ED7F-DE0E63E069E4}"/>
          </ac:spMkLst>
        </pc:spChg>
        <pc:spChg chg="mod">
          <ac:chgData name="Ορέστης Αντωνίου" userId="aa65568b-29c0-48f4-92ec-07a3c5292fa9" providerId="ADAL" clId="{1504D534-8ABE-4B6F-9EC1-DE962F098164}" dt="2023-02-26T15:12:02.324" v="20279"/>
          <ac:spMkLst>
            <pc:docMk/>
            <pc:sldMk cId="3391517488" sldId="422"/>
            <ac:spMk id="174" creationId="{E900A428-A38E-E676-2B26-5BE0242D96F9}"/>
          </ac:spMkLst>
        </pc:spChg>
        <pc:spChg chg="mod">
          <ac:chgData name="Ορέστης Αντωνίου" userId="aa65568b-29c0-48f4-92ec-07a3c5292fa9" providerId="ADAL" clId="{1504D534-8ABE-4B6F-9EC1-DE962F098164}" dt="2023-02-26T15:12:02.324" v="20279"/>
          <ac:spMkLst>
            <pc:docMk/>
            <pc:sldMk cId="3391517488" sldId="422"/>
            <ac:spMk id="179" creationId="{D99AAA2F-553C-2473-7E52-40C0690EEB12}"/>
          </ac:spMkLst>
        </pc:spChg>
        <pc:spChg chg="mod">
          <ac:chgData name="Ορέστης Αντωνίου" userId="aa65568b-29c0-48f4-92ec-07a3c5292fa9" providerId="ADAL" clId="{1504D534-8ABE-4B6F-9EC1-DE962F098164}" dt="2023-02-26T15:12:02.324" v="20279"/>
          <ac:spMkLst>
            <pc:docMk/>
            <pc:sldMk cId="3391517488" sldId="422"/>
            <ac:spMk id="180" creationId="{B647A429-50F4-2C2C-FD53-8582141E419E}"/>
          </ac:spMkLst>
        </pc:spChg>
        <pc:spChg chg="mod">
          <ac:chgData name="Ορέστης Αντωνίου" userId="aa65568b-29c0-48f4-92ec-07a3c5292fa9" providerId="ADAL" clId="{1504D534-8ABE-4B6F-9EC1-DE962F098164}" dt="2023-02-26T15:12:02.324" v="20279"/>
          <ac:spMkLst>
            <pc:docMk/>
            <pc:sldMk cId="3391517488" sldId="422"/>
            <ac:spMk id="185" creationId="{AB4A64FF-C5DA-D9FB-1E93-F07B9A00EA7C}"/>
          </ac:spMkLst>
        </pc:spChg>
        <pc:spChg chg="mod">
          <ac:chgData name="Ορέστης Αντωνίου" userId="aa65568b-29c0-48f4-92ec-07a3c5292fa9" providerId="ADAL" clId="{1504D534-8ABE-4B6F-9EC1-DE962F098164}" dt="2023-02-26T15:12:02.324" v="20279"/>
          <ac:spMkLst>
            <pc:docMk/>
            <pc:sldMk cId="3391517488" sldId="422"/>
            <ac:spMk id="198" creationId="{9AABC6C6-C1C9-332B-9965-E7A82A353966}"/>
          </ac:spMkLst>
        </pc:spChg>
        <pc:spChg chg="mod">
          <ac:chgData name="Ορέστης Αντωνίου" userId="aa65568b-29c0-48f4-92ec-07a3c5292fa9" providerId="ADAL" clId="{1504D534-8ABE-4B6F-9EC1-DE962F098164}" dt="2023-02-26T15:12:02.324" v="20279"/>
          <ac:spMkLst>
            <pc:docMk/>
            <pc:sldMk cId="3391517488" sldId="422"/>
            <ac:spMk id="199" creationId="{1F8A657F-9D1B-7A29-3672-CBB8CC1F5189}"/>
          </ac:spMkLst>
        </pc:spChg>
        <pc:spChg chg="mod">
          <ac:chgData name="Ορέστης Αντωνίου" userId="aa65568b-29c0-48f4-92ec-07a3c5292fa9" providerId="ADAL" clId="{1504D534-8ABE-4B6F-9EC1-DE962F098164}" dt="2023-02-26T15:12:02.324" v="20279"/>
          <ac:spMkLst>
            <pc:docMk/>
            <pc:sldMk cId="3391517488" sldId="422"/>
            <ac:spMk id="206" creationId="{4296CFD4-E6A8-308B-D44B-0749E56B1F50}"/>
          </ac:spMkLst>
        </pc:spChg>
        <pc:spChg chg="mod">
          <ac:chgData name="Ορέστης Αντωνίου" userId="aa65568b-29c0-48f4-92ec-07a3c5292fa9" providerId="ADAL" clId="{1504D534-8ABE-4B6F-9EC1-DE962F098164}" dt="2023-02-26T15:12:02.324" v="20279"/>
          <ac:spMkLst>
            <pc:docMk/>
            <pc:sldMk cId="3391517488" sldId="422"/>
            <ac:spMk id="207" creationId="{5DA6E6A9-0B1F-67B0-06FF-C2E47BBD1031}"/>
          </ac:spMkLst>
        </pc:spChg>
        <pc:spChg chg="mod">
          <ac:chgData name="Ορέστης Αντωνίου" userId="aa65568b-29c0-48f4-92ec-07a3c5292fa9" providerId="ADAL" clId="{1504D534-8ABE-4B6F-9EC1-DE962F098164}" dt="2023-02-26T15:12:02.324" v="20279"/>
          <ac:spMkLst>
            <pc:docMk/>
            <pc:sldMk cId="3391517488" sldId="422"/>
            <ac:spMk id="208" creationId="{8A44C2E4-EB62-723F-4A6B-0889A581A6F7}"/>
          </ac:spMkLst>
        </pc:spChg>
        <pc:spChg chg="mod">
          <ac:chgData name="Ορέστης Αντωνίου" userId="aa65568b-29c0-48f4-92ec-07a3c5292fa9" providerId="ADAL" clId="{1504D534-8ABE-4B6F-9EC1-DE962F098164}" dt="2023-02-26T15:12:02.324" v="20279"/>
          <ac:spMkLst>
            <pc:docMk/>
            <pc:sldMk cId="3391517488" sldId="422"/>
            <ac:spMk id="209" creationId="{FC7B29EC-E563-C24C-A3E2-8B192D86893F}"/>
          </ac:spMkLst>
        </pc:spChg>
        <pc:spChg chg="mod">
          <ac:chgData name="Ορέστης Αντωνίου" userId="aa65568b-29c0-48f4-92ec-07a3c5292fa9" providerId="ADAL" clId="{1504D534-8ABE-4B6F-9EC1-DE962F098164}" dt="2023-02-26T15:12:02.324" v="20279"/>
          <ac:spMkLst>
            <pc:docMk/>
            <pc:sldMk cId="3391517488" sldId="422"/>
            <ac:spMk id="210" creationId="{F74341F2-253A-E2BF-C804-93E5B8A8DA26}"/>
          </ac:spMkLst>
        </pc:spChg>
        <pc:spChg chg="mod">
          <ac:chgData name="Ορέστης Αντωνίου" userId="aa65568b-29c0-48f4-92ec-07a3c5292fa9" providerId="ADAL" clId="{1504D534-8ABE-4B6F-9EC1-DE962F098164}" dt="2023-02-26T15:12:02.324" v="20279"/>
          <ac:spMkLst>
            <pc:docMk/>
            <pc:sldMk cId="3391517488" sldId="422"/>
            <ac:spMk id="211" creationId="{B656CF31-AE62-03A2-741C-D6BFA6283B42}"/>
          </ac:spMkLst>
        </pc:spChg>
        <pc:spChg chg="mod">
          <ac:chgData name="Ορέστης Αντωνίου" userId="aa65568b-29c0-48f4-92ec-07a3c5292fa9" providerId="ADAL" clId="{1504D534-8ABE-4B6F-9EC1-DE962F098164}" dt="2023-02-26T15:12:02.324" v="20279"/>
          <ac:spMkLst>
            <pc:docMk/>
            <pc:sldMk cId="3391517488" sldId="422"/>
            <ac:spMk id="212" creationId="{16DF1ABF-29A0-F067-1DB4-4860377F138D}"/>
          </ac:spMkLst>
        </pc:spChg>
        <pc:spChg chg="mod">
          <ac:chgData name="Ορέστης Αντωνίου" userId="aa65568b-29c0-48f4-92ec-07a3c5292fa9" providerId="ADAL" clId="{1504D534-8ABE-4B6F-9EC1-DE962F098164}" dt="2023-02-26T15:12:02.324" v="20279"/>
          <ac:spMkLst>
            <pc:docMk/>
            <pc:sldMk cId="3391517488" sldId="422"/>
            <ac:spMk id="213" creationId="{DABBED41-3D97-C12E-E834-910849C0D5CD}"/>
          </ac:spMkLst>
        </pc:spChg>
        <pc:spChg chg="mod">
          <ac:chgData name="Ορέστης Αντωνίου" userId="aa65568b-29c0-48f4-92ec-07a3c5292fa9" providerId="ADAL" clId="{1504D534-8ABE-4B6F-9EC1-DE962F098164}" dt="2023-02-26T15:12:02.324" v="20279"/>
          <ac:spMkLst>
            <pc:docMk/>
            <pc:sldMk cId="3391517488" sldId="422"/>
            <ac:spMk id="214" creationId="{084A746D-5DF3-08AC-4B96-520CAC0B3717}"/>
          </ac:spMkLst>
        </pc:spChg>
        <pc:spChg chg="mod">
          <ac:chgData name="Ορέστης Αντωνίου" userId="aa65568b-29c0-48f4-92ec-07a3c5292fa9" providerId="ADAL" clId="{1504D534-8ABE-4B6F-9EC1-DE962F098164}" dt="2023-02-26T15:12:02.324" v="20279"/>
          <ac:spMkLst>
            <pc:docMk/>
            <pc:sldMk cId="3391517488" sldId="422"/>
            <ac:spMk id="215" creationId="{F50443AF-7734-EF83-366A-18875BA6C5C1}"/>
          </ac:spMkLst>
        </pc:spChg>
        <pc:spChg chg="mod">
          <ac:chgData name="Ορέστης Αντωνίου" userId="aa65568b-29c0-48f4-92ec-07a3c5292fa9" providerId="ADAL" clId="{1504D534-8ABE-4B6F-9EC1-DE962F098164}" dt="2023-02-26T15:12:02.324" v="20279"/>
          <ac:spMkLst>
            <pc:docMk/>
            <pc:sldMk cId="3391517488" sldId="422"/>
            <ac:spMk id="216" creationId="{282DF654-D6A4-EF5A-1F18-A2CE0779F38B}"/>
          </ac:spMkLst>
        </pc:spChg>
        <pc:spChg chg="mod">
          <ac:chgData name="Ορέστης Αντωνίου" userId="aa65568b-29c0-48f4-92ec-07a3c5292fa9" providerId="ADAL" clId="{1504D534-8ABE-4B6F-9EC1-DE962F098164}" dt="2023-02-26T15:12:02.324" v="20279"/>
          <ac:spMkLst>
            <pc:docMk/>
            <pc:sldMk cId="3391517488" sldId="422"/>
            <ac:spMk id="217" creationId="{BE014C2C-3E24-F3F1-259B-A6CAC80E9A76}"/>
          </ac:spMkLst>
        </pc:spChg>
        <pc:spChg chg="mod ord topLvl">
          <ac:chgData name="Ορέστης Αντωνίου" userId="aa65568b-29c0-48f4-92ec-07a3c5292fa9" providerId="ADAL" clId="{1504D534-8ABE-4B6F-9EC1-DE962F098164}" dt="2023-02-26T15:26:11.933" v="20485" actId="1038"/>
          <ac:spMkLst>
            <pc:docMk/>
            <pc:sldMk cId="3391517488" sldId="422"/>
            <ac:spMk id="219" creationId="{AC7F4530-021C-23DB-768A-82C0F8E40911}"/>
          </ac:spMkLst>
        </pc:spChg>
        <pc:spChg chg="mod ord topLvl">
          <ac:chgData name="Ορέστης Αντωνίου" userId="aa65568b-29c0-48f4-92ec-07a3c5292fa9" providerId="ADAL" clId="{1504D534-8ABE-4B6F-9EC1-DE962F098164}" dt="2023-02-26T15:26:11.933" v="20485" actId="1038"/>
          <ac:spMkLst>
            <pc:docMk/>
            <pc:sldMk cId="3391517488" sldId="422"/>
            <ac:spMk id="224" creationId="{7D3A7061-2989-99E2-361F-BCA63EFD2A58}"/>
          </ac:spMkLst>
        </pc:spChg>
        <pc:spChg chg="mod ord topLvl">
          <ac:chgData name="Ορέστης Αντωνίου" userId="aa65568b-29c0-48f4-92ec-07a3c5292fa9" providerId="ADAL" clId="{1504D534-8ABE-4B6F-9EC1-DE962F098164}" dt="2023-02-26T15:26:11.933" v="20485" actId="1038"/>
          <ac:spMkLst>
            <pc:docMk/>
            <pc:sldMk cId="3391517488" sldId="422"/>
            <ac:spMk id="225" creationId="{1A6C0390-9DC0-6F58-7E08-D7A6ADC674F9}"/>
          </ac:spMkLst>
        </pc:spChg>
        <pc:spChg chg="mod ord topLvl">
          <ac:chgData name="Ορέστης Αντωνίου" userId="aa65568b-29c0-48f4-92ec-07a3c5292fa9" providerId="ADAL" clId="{1504D534-8ABE-4B6F-9EC1-DE962F098164}" dt="2023-02-26T15:26:11.933" v="20485" actId="1038"/>
          <ac:spMkLst>
            <pc:docMk/>
            <pc:sldMk cId="3391517488" sldId="422"/>
            <ac:spMk id="230" creationId="{FE5A024B-276C-5980-737C-DC0884F4864E}"/>
          </ac:spMkLst>
        </pc:spChg>
        <pc:spChg chg="mod ord topLvl">
          <ac:chgData name="Ορέστης Αντωνίου" userId="aa65568b-29c0-48f4-92ec-07a3c5292fa9" providerId="ADAL" clId="{1504D534-8ABE-4B6F-9EC1-DE962F098164}" dt="2023-02-26T15:26:11.933" v="20485" actId="1038"/>
          <ac:spMkLst>
            <pc:docMk/>
            <pc:sldMk cId="3391517488" sldId="422"/>
            <ac:spMk id="231" creationId="{A7B7BBB1-74D6-B328-4878-EC480A6CF8D4}"/>
          </ac:spMkLst>
        </pc:spChg>
        <pc:spChg chg="mod ord topLvl">
          <ac:chgData name="Ορέστης Αντωνίου" userId="aa65568b-29c0-48f4-92ec-07a3c5292fa9" providerId="ADAL" clId="{1504D534-8ABE-4B6F-9EC1-DE962F098164}" dt="2023-02-26T15:26:11.933" v="20485" actId="1038"/>
          <ac:spMkLst>
            <pc:docMk/>
            <pc:sldMk cId="3391517488" sldId="422"/>
            <ac:spMk id="243" creationId="{799D3B1D-AB9C-AE9C-26E9-7195BBB551C2}"/>
          </ac:spMkLst>
        </pc:spChg>
        <pc:spChg chg="mod topLvl">
          <ac:chgData name="Ορέστης Αντωνίου" userId="aa65568b-29c0-48f4-92ec-07a3c5292fa9" providerId="ADAL" clId="{1504D534-8ABE-4B6F-9EC1-DE962F098164}" dt="2023-02-26T15:26:11.933" v="20485" actId="1038"/>
          <ac:spMkLst>
            <pc:docMk/>
            <pc:sldMk cId="3391517488" sldId="422"/>
            <ac:spMk id="244" creationId="{298AF786-FAC7-75C6-DA2D-447972E17B79}"/>
          </ac:spMkLst>
        </pc:spChg>
        <pc:spChg chg="mod ord topLvl">
          <ac:chgData name="Ορέστης Αντωνίου" userId="aa65568b-29c0-48f4-92ec-07a3c5292fa9" providerId="ADAL" clId="{1504D534-8ABE-4B6F-9EC1-DE962F098164}" dt="2023-02-26T15:26:11.933" v="20485" actId="1038"/>
          <ac:spMkLst>
            <pc:docMk/>
            <pc:sldMk cId="3391517488" sldId="422"/>
            <ac:spMk id="248" creationId="{C6442BF5-8C5C-8B1F-F607-C48B23E3AC65}"/>
          </ac:spMkLst>
        </pc:spChg>
        <pc:spChg chg="mod">
          <ac:chgData name="Ορέστης Αντωνίου" userId="aa65568b-29c0-48f4-92ec-07a3c5292fa9" providerId="ADAL" clId="{1504D534-8ABE-4B6F-9EC1-DE962F098164}" dt="2023-02-26T15:26:11.933" v="20485" actId="1038"/>
          <ac:spMkLst>
            <pc:docMk/>
            <pc:sldMk cId="3391517488" sldId="422"/>
            <ac:spMk id="253" creationId="{59B9D5ED-40F8-E71B-0BEB-391695536177}"/>
          </ac:spMkLst>
        </pc:spChg>
        <pc:spChg chg="mod">
          <ac:chgData name="Ορέστης Αντωνίου" userId="aa65568b-29c0-48f4-92ec-07a3c5292fa9" providerId="ADAL" clId="{1504D534-8ABE-4B6F-9EC1-DE962F098164}" dt="2023-02-26T15:26:11.933" v="20485" actId="1038"/>
          <ac:spMkLst>
            <pc:docMk/>
            <pc:sldMk cId="3391517488" sldId="422"/>
            <ac:spMk id="260" creationId="{8779BA85-0444-37FD-F4A4-F36C8C0CD4F1}"/>
          </ac:spMkLst>
        </pc:spChg>
        <pc:spChg chg="mod">
          <ac:chgData name="Ορέστης Αντωνίου" userId="aa65568b-29c0-48f4-92ec-07a3c5292fa9" providerId="ADAL" clId="{1504D534-8ABE-4B6F-9EC1-DE962F098164}" dt="2023-02-26T15:26:11.933" v="20485" actId="1038"/>
          <ac:spMkLst>
            <pc:docMk/>
            <pc:sldMk cId="3391517488" sldId="422"/>
            <ac:spMk id="261" creationId="{EB9A39FC-4183-F1EF-2C7D-16E3CF8AB67C}"/>
          </ac:spMkLst>
        </pc:spChg>
        <pc:spChg chg="del mod">
          <ac:chgData name="Ορέστης Αντωνίου" userId="aa65568b-29c0-48f4-92ec-07a3c5292fa9" providerId="ADAL" clId="{1504D534-8ABE-4B6F-9EC1-DE962F098164}" dt="2023-02-26T15:24:42.385" v="20448" actId="21"/>
          <ac:spMkLst>
            <pc:docMk/>
            <pc:sldMk cId="3391517488" sldId="422"/>
            <ac:spMk id="263" creationId="{3186A7AD-43C5-EDD9-05F8-F98B9C9EFE59}"/>
          </ac:spMkLst>
        </pc:spChg>
        <pc:spChg chg="mod">
          <ac:chgData name="Ορέστης Αντωνίου" userId="aa65568b-29c0-48f4-92ec-07a3c5292fa9" providerId="ADAL" clId="{1504D534-8ABE-4B6F-9EC1-DE962F098164}" dt="2023-02-26T15:26:11.933" v="20485" actId="1038"/>
          <ac:spMkLst>
            <pc:docMk/>
            <pc:sldMk cId="3391517488" sldId="422"/>
            <ac:spMk id="266" creationId="{AA57F857-296C-B20B-5D46-11A6D9E2198E}"/>
          </ac:spMkLst>
        </pc:spChg>
        <pc:spChg chg="mod">
          <ac:chgData name="Ορέστης Αντωνίου" userId="aa65568b-29c0-48f4-92ec-07a3c5292fa9" providerId="ADAL" clId="{1504D534-8ABE-4B6F-9EC1-DE962F098164}" dt="2023-02-26T15:26:11.933" v="20485" actId="1038"/>
          <ac:spMkLst>
            <pc:docMk/>
            <pc:sldMk cId="3391517488" sldId="422"/>
            <ac:spMk id="267" creationId="{4660D862-6397-5DB2-7549-9AFCBABB2635}"/>
          </ac:spMkLst>
        </pc:spChg>
        <pc:spChg chg="del mod topLvl">
          <ac:chgData name="Ορέστης Αντωνίου" userId="aa65568b-29c0-48f4-92ec-07a3c5292fa9" providerId="ADAL" clId="{1504D534-8ABE-4B6F-9EC1-DE962F098164}" dt="2023-02-26T15:24:36.498" v="20447" actId="21"/>
          <ac:spMkLst>
            <pc:docMk/>
            <pc:sldMk cId="3391517488" sldId="422"/>
            <ac:spMk id="273" creationId="{79E6EF52-3C99-1240-E09F-DB1F69A64D59}"/>
          </ac:spMkLst>
        </pc:spChg>
        <pc:spChg chg="mod">
          <ac:chgData name="Ορέστης Αντωνίου" userId="aa65568b-29c0-48f4-92ec-07a3c5292fa9" providerId="ADAL" clId="{1504D534-8ABE-4B6F-9EC1-DE962F098164}" dt="2023-02-26T15:26:11.933" v="20485" actId="1038"/>
          <ac:spMkLst>
            <pc:docMk/>
            <pc:sldMk cId="3391517488" sldId="422"/>
            <ac:spMk id="274" creationId="{F9C4D70E-3895-4EFD-68CF-36B4AF065B01}"/>
          </ac:spMkLst>
        </pc:spChg>
        <pc:spChg chg="mod">
          <ac:chgData name="Ορέστης Αντωνίου" userId="aa65568b-29c0-48f4-92ec-07a3c5292fa9" providerId="ADAL" clId="{1504D534-8ABE-4B6F-9EC1-DE962F098164}" dt="2023-02-26T15:26:11.933" v="20485" actId="1038"/>
          <ac:spMkLst>
            <pc:docMk/>
            <pc:sldMk cId="3391517488" sldId="422"/>
            <ac:spMk id="275" creationId="{A7385A37-89C2-6120-F192-E46799304573}"/>
          </ac:spMkLst>
        </pc:spChg>
        <pc:spChg chg="mod">
          <ac:chgData name="Ορέστης Αντωνίου" userId="aa65568b-29c0-48f4-92ec-07a3c5292fa9" providerId="ADAL" clId="{1504D534-8ABE-4B6F-9EC1-DE962F098164}" dt="2023-02-26T15:26:11.933" v="20485" actId="1038"/>
          <ac:spMkLst>
            <pc:docMk/>
            <pc:sldMk cId="3391517488" sldId="422"/>
            <ac:spMk id="276" creationId="{F9773A6B-B3B2-2DC3-AAF0-8F4B63E4885A}"/>
          </ac:spMkLst>
        </pc:spChg>
        <pc:spChg chg="mod">
          <ac:chgData name="Ορέστης Αντωνίου" userId="aa65568b-29c0-48f4-92ec-07a3c5292fa9" providerId="ADAL" clId="{1504D534-8ABE-4B6F-9EC1-DE962F098164}" dt="2023-02-26T15:26:11.933" v="20485" actId="1038"/>
          <ac:spMkLst>
            <pc:docMk/>
            <pc:sldMk cId="3391517488" sldId="422"/>
            <ac:spMk id="277" creationId="{10616237-BD7C-7667-59ED-DFCB9368E694}"/>
          </ac:spMkLst>
        </pc:spChg>
        <pc:spChg chg="mod">
          <ac:chgData name="Ορέστης Αντωνίου" userId="aa65568b-29c0-48f4-92ec-07a3c5292fa9" providerId="ADAL" clId="{1504D534-8ABE-4B6F-9EC1-DE962F098164}" dt="2023-02-26T15:26:11.933" v="20485" actId="1038"/>
          <ac:spMkLst>
            <pc:docMk/>
            <pc:sldMk cId="3391517488" sldId="422"/>
            <ac:spMk id="278" creationId="{A2F1772F-B901-3DEF-CCE5-D8D726784583}"/>
          </ac:spMkLst>
        </pc:spChg>
        <pc:spChg chg="mod">
          <ac:chgData name="Ορέστης Αντωνίου" userId="aa65568b-29c0-48f4-92ec-07a3c5292fa9" providerId="ADAL" clId="{1504D534-8ABE-4B6F-9EC1-DE962F098164}" dt="2023-02-26T15:26:11.933" v="20485" actId="1038"/>
          <ac:spMkLst>
            <pc:docMk/>
            <pc:sldMk cId="3391517488" sldId="422"/>
            <ac:spMk id="279" creationId="{500B2ACC-8328-357C-41B4-E593DD34E341}"/>
          </ac:spMkLst>
        </pc:spChg>
        <pc:spChg chg="mod">
          <ac:chgData name="Ορέστης Αντωνίου" userId="aa65568b-29c0-48f4-92ec-07a3c5292fa9" providerId="ADAL" clId="{1504D534-8ABE-4B6F-9EC1-DE962F098164}" dt="2023-02-26T15:26:11.933" v="20485" actId="1038"/>
          <ac:spMkLst>
            <pc:docMk/>
            <pc:sldMk cId="3391517488" sldId="422"/>
            <ac:spMk id="280" creationId="{A709401C-96BB-9266-0289-A2D56F56B899}"/>
          </ac:spMkLst>
        </pc:spChg>
        <pc:spChg chg="mod">
          <ac:chgData name="Ορέστης Αντωνίου" userId="aa65568b-29c0-48f4-92ec-07a3c5292fa9" providerId="ADAL" clId="{1504D534-8ABE-4B6F-9EC1-DE962F098164}" dt="2023-02-26T15:26:11.933" v="20485" actId="1038"/>
          <ac:spMkLst>
            <pc:docMk/>
            <pc:sldMk cId="3391517488" sldId="422"/>
            <ac:spMk id="281" creationId="{8BAD3314-D67F-499D-AE7A-926ADAAC6D95}"/>
          </ac:spMkLst>
        </pc:spChg>
        <pc:spChg chg="mod">
          <ac:chgData name="Ορέστης Αντωνίου" userId="aa65568b-29c0-48f4-92ec-07a3c5292fa9" providerId="ADAL" clId="{1504D534-8ABE-4B6F-9EC1-DE962F098164}" dt="2023-02-26T15:26:11.933" v="20485" actId="1038"/>
          <ac:spMkLst>
            <pc:docMk/>
            <pc:sldMk cId="3391517488" sldId="422"/>
            <ac:spMk id="282" creationId="{93CB93E6-D111-1B24-41AA-3D0E542E498E}"/>
          </ac:spMkLst>
        </pc:spChg>
        <pc:spChg chg="mod">
          <ac:chgData name="Ορέστης Αντωνίου" userId="aa65568b-29c0-48f4-92ec-07a3c5292fa9" providerId="ADAL" clId="{1504D534-8ABE-4B6F-9EC1-DE962F098164}" dt="2023-02-26T15:26:11.933" v="20485" actId="1038"/>
          <ac:spMkLst>
            <pc:docMk/>
            <pc:sldMk cId="3391517488" sldId="422"/>
            <ac:spMk id="283" creationId="{0345ABFF-C5E2-1567-6D78-2A51F0A08D67}"/>
          </ac:spMkLst>
        </pc:spChg>
        <pc:spChg chg="mod">
          <ac:chgData name="Ορέστης Αντωνίου" userId="aa65568b-29c0-48f4-92ec-07a3c5292fa9" providerId="ADAL" clId="{1504D534-8ABE-4B6F-9EC1-DE962F098164}" dt="2023-02-26T15:26:11.933" v="20485" actId="1038"/>
          <ac:spMkLst>
            <pc:docMk/>
            <pc:sldMk cId="3391517488" sldId="422"/>
            <ac:spMk id="284" creationId="{6385AB21-F53E-E850-7053-D84375E541D5}"/>
          </ac:spMkLst>
        </pc:spChg>
        <pc:spChg chg="mod">
          <ac:chgData name="Ορέστης Αντωνίου" userId="aa65568b-29c0-48f4-92ec-07a3c5292fa9" providerId="ADAL" clId="{1504D534-8ABE-4B6F-9EC1-DE962F098164}" dt="2023-02-26T15:26:11.933" v="20485" actId="1038"/>
          <ac:spMkLst>
            <pc:docMk/>
            <pc:sldMk cId="3391517488" sldId="422"/>
            <ac:spMk id="285" creationId="{01B9C3D6-B724-0542-7768-06D17DB28171}"/>
          </ac:spMkLst>
        </pc:spChg>
        <pc:spChg chg="mod">
          <ac:chgData name="Ορέστης Αντωνίου" userId="aa65568b-29c0-48f4-92ec-07a3c5292fa9" providerId="ADAL" clId="{1504D534-8ABE-4B6F-9EC1-DE962F098164}" dt="2023-02-26T15:14:25.208" v="20333"/>
          <ac:spMkLst>
            <pc:docMk/>
            <pc:sldMk cId="3391517488" sldId="422"/>
            <ac:spMk id="288" creationId="{1E7659F6-61C5-2ACA-EDB7-5BBCB51F3987}"/>
          </ac:spMkLst>
        </pc:spChg>
        <pc:spChg chg="mod">
          <ac:chgData name="Ορέστης Αντωνίου" userId="aa65568b-29c0-48f4-92ec-07a3c5292fa9" providerId="ADAL" clId="{1504D534-8ABE-4B6F-9EC1-DE962F098164}" dt="2023-02-26T15:14:25.208" v="20333"/>
          <ac:spMkLst>
            <pc:docMk/>
            <pc:sldMk cId="3391517488" sldId="422"/>
            <ac:spMk id="289" creationId="{67CA98F0-8073-2C52-97DB-822C79886485}"/>
          </ac:spMkLst>
        </pc:spChg>
        <pc:spChg chg="mod">
          <ac:chgData name="Ορέστης Αντωνίου" userId="aa65568b-29c0-48f4-92ec-07a3c5292fa9" providerId="ADAL" clId="{1504D534-8ABE-4B6F-9EC1-DE962F098164}" dt="2023-02-26T15:14:25.208" v="20333"/>
          <ac:spMkLst>
            <pc:docMk/>
            <pc:sldMk cId="3391517488" sldId="422"/>
            <ac:spMk id="290" creationId="{E16CCE48-9484-F453-9AE1-18BBD25B90F2}"/>
          </ac:spMkLst>
        </pc:spChg>
        <pc:spChg chg="mod">
          <ac:chgData name="Ορέστης Αντωνίου" userId="aa65568b-29c0-48f4-92ec-07a3c5292fa9" providerId="ADAL" clId="{1504D534-8ABE-4B6F-9EC1-DE962F098164}" dt="2023-02-26T15:14:25.208" v="20333"/>
          <ac:spMkLst>
            <pc:docMk/>
            <pc:sldMk cId="3391517488" sldId="422"/>
            <ac:spMk id="295" creationId="{D774D5AE-099D-86DE-C901-65BCC64EB6B8}"/>
          </ac:spMkLst>
        </pc:spChg>
        <pc:spChg chg="mod">
          <ac:chgData name="Ορέστης Αντωνίου" userId="aa65568b-29c0-48f4-92ec-07a3c5292fa9" providerId="ADAL" clId="{1504D534-8ABE-4B6F-9EC1-DE962F098164}" dt="2023-02-26T15:14:25.208" v="20333"/>
          <ac:spMkLst>
            <pc:docMk/>
            <pc:sldMk cId="3391517488" sldId="422"/>
            <ac:spMk id="296" creationId="{16F86A61-05E9-657F-F2D8-C33A85542789}"/>
          </ac:spMkLst>
        </pc:spChg>
        <pc:spChg chg="mod">
          <ac:chgData name="Ορέστης Αντωνίου" userId="aa65568b-29c0-48f4-92ec-07a3c5292fa9" providerId="ADAL" clId="{1504D534-8ABE-4B6F-9EC1-DE962F098164}" dt="2023-02-26T15:14:25.208" v="20333"/>
          <ac:spMkLst>
            <pc:docMk/>
            <pc:sldMk cId="3391517488" sldId="422"/>
            <ac:spMk id="301" creationId="{0526A60A-8543-106D-9DD0-83F73821A84F}"/>
          </ac:spMkLst>
        </pc:spChg>
        <pc:spChg chg="mod">
          <ac:chgData name="Ορέστης Αντωνίου" userId="aa65568b-29c0-48f4-92ec-07a3c5292fa9" providerId="ADAL" clId="{1504D534-8ABE-4B6F-9EC1-DE962F098164}" dt="2023-02-26T15:14:25.208" v="20333"/>
          <ac:spMkLst>
            <pc:docMk/>
            <pc:sldMk cId="3391517488" sldId="422"/>
            <ac:spMk id="314" creationId="{6B8E01CC-EA8B-A8E0-5BD6-D4BBFFE8BA42}"/>
          </ac:spMkLst>
        </pc:spChg>
        <pc:spChg chg="mod">
          <ac:chgData name="Ορέστης Αντωνίου" userId="aa65568b-29c0-48f4-92ec-07a3c5292fa9" providerId="ADAL" clId="{1504D534-8ABE-4B6F-9EC1-DE962F098164}" dt="2023-02-26T15:14:25.208" v="20333"/>
          <ac:spMkLst>
            <pc:docMk/>
            <pc:sldMk cId="3391517488" sldId="422"/>
            <ac:spMk id="315" creationId="{0C8BF1F3-09A5-F01C-9233-6858879C0AD5}"/>
          </ac:spMkLst>
        </pc:spChg>
        <pc:spChg chg="mod">
          <ac:chgData name="Ορέστης Αντωνίου" userId="aa65568b-29c0-48f4-92ec-07a3c5292fa9" providerId="ADAL" clId="{1504D534-8ABE-4B6F-9EC1-DE962F098164}" dt="2023-02-26T15:14:25.208" v="20333"/>
          <ac:spMkLst>
            <pc:docMk/>
            <pc:sldMk cId="3391517488" sldId="422"/>
            <ac:spMk id="322" creationId="{A7C147BE-E202-142F-3EE8-F78CF274FD6D}"/>
          </ac:spMkLst>
        </pc:spChg>
        <pc:spChg chg="mod">
          <ac:chgData name="Ορέστης Αντωνίου" userId="aa65568b-29c0-48f4-92ec-07a3c5292fa9" providerId="ADAL" clId="{1504D534-8ABE-4B6F-9EC1-DE962F098164}" dt="2023-02-26T15:14:25.208" v="20333"/>
          <ac:spMkLst>
            <pc:docMk/>
            <pc:sldMk cId="3391517488" sldId="422"/>
            <ac:spMk id="323" creationId="{D91E8FD6-78C1-D700-2E0A-2B53163359AA}"/>
          </ac:spMkLst>
        </pc:spChg>
        <pc:spChg chg="mod">
          <ac:chgData name="Ορέστης Αντωνίου" userId="aa65568b-29c0-48f4-92ec-07a3c5292fa9" providerId="ADAL" clId="{1504D534-8ABE-4B6F-9EC1-DE962F098164}" dt="2023-02-26T15:14:25.208" v="20333"/>
          <ac:spMkLst>
            <pc:docMk/>
            <pc:sldMk cId="3391517488" sldId="422"/>
            <ac:spMk id="324" creationId="{5EF95ABE-C400-A462-53B2-E828BAEE241A}"/>
          </ac:spMkLst>
        </pc:spChg>
        <pc:spChg chg="mod">
          <ac:chgData name="Ορέστης Αντωνίου" userId="aa65568b-29c0-48f4-92ec-07a3c5292fa9" providerId="ADAL" clId="{1504D534-8ABE-4B6F-9EC1-DE962F098164}" dt="2023-02-26T15:14:25.208" v="20333"/>
          <ac:spMkLst>
            <pc:docMk/>
            <pc:sldMk cId="3391517488" sldId="422"/>
            <ac:spMk id="325" creationId="{A1C5C4A3-B3AB-4702-7188-77A0C173ADFD}"/>
          </ac:spMkLst>
        </pc:spChg>
        <pc:spChg chg="mod">
          <ac:chgData name="Ορέστης Αντωνίου" userId="aa65568b-29c0-48f4-92ec-07a3c5292fa9" providerId="ADAL" clId="{1504D534-8ABE-4B6F-9EC1-DE962F098164}" dt="2023-02-26T15:14:25.208" v="20333"/>
          <ac:spMkLst>
            <pc:docMk/>
            <pc:sldMk cId="3391517488" sldId="422"/>
            <ac:spMk id="326" creationId="{3B98A4D3-3570-39D2-18BF-CCE565DD3B0B}"/>
          </ac:spMkLst>
        </pc:spChg>
        <pc:spChg chg="mod">
          <ac:chgData name="Ορέστης Αντωνίου" userId="aa65568b-29c0-48f4-92ec-07a3c5292fa9" providerId="ADAL" clId="{1504D534-8ABE-4B6F-9EC1-DE962F098164}" dt="2023-02-26T15:14:25.208" v="20333"/>
          <ac:spMkLst>
            <pc:docMk/>
            <pc:sldMk cId="3391517488" sldId="422"/>
            <ac:spMk id="327" creationId="{66C8B875-403C-79DE-E5F1-D2283FC36C17}"/>
          </ac:spMkLst>
        </pc:spChg>
        <pc:spChg chg="mod">
          <ac:chgData name="Ορέστης Αντωνίου" userId="aa65568b-29c0-48f4-92ec-07a3c5292fa9" providerId="ADAL" clId="{1504D534-8ABE-4B6F-9EC1-DE962F098164}" dt="2023-02-26T15:14:25.208" v="20333"/>
          <ac:spMkLst>
            <pc:docMk/>
            <pc:sldMk cId="3391517488" sldId="422"/>
            <ac:spMk id="328" creationId="{1539D952-31E4-3B3B-FC3D-3ECF2EAF0C4A}"/>
          </ac:spMkLst>
        </pc:spChg>
        <pc:spChg chg="mod">
          <ac:chgData name="Ορέστης Αντωνίου" userId="aa65568b-29c0-48f4-92ec-07a3c5292fa9" providerId="ADAL" clId="{1504D534-8ABE-4B6F-9EC1-DE962F098164}" dt="2023-02-26T15:14:25.208" v="20333"/>
          <ac:spMkLst>
            <pc:docMk/>
            <pc:sldMk cId="3391517488" sldId="422"/>
            <ac:spMk id="329" creationId="{21DD6708-4CB3-2D12-8ADF-FC28D017A083}"/>
          </ac:spMkLst>
        </pc:spChg>
        <pc:spChg chg="mod">
          <ac:chgData name="Ορέστης Αντωνίου" userId="aa65568b-29c0-48f4-92ec-07a3c5292fa9" providerId="ADAL" clId="{1504D534-8ABE-4B6F-9EC1-DE962F098164}" dt="2023-02-26T15:14:25.208" v="20333"/>
          <ac:spMkLst>
            <pc:docMk/>
            <pc:sldMk cId="3391517488" sldId="422"/>
            <ac:spMk id="330" creationId="{4FE10012-3C8F-7FF5-E1E3-804DDC41A086}"/>
          </ac:spMkLst>
        </pc:spChg>
        <pc:spChg chg="mod">
          <ac:chgData name="Ορέστης Αντωνίου" userId="aa65568b-29c0-48f4-92ec-07a3c5292fa9" providerId="ADAL" clId="{1504D534-8ABE-4B6F-9EC1-DE962F098164}" dt="2023-02-26T15:14:25.208" v="20333"/>
          <ac:spMkLst>
            <pc:docMk/>
            <pc:sldMk cId="3391517488" sldId="422"/>
            <ac:spMk id="331" creationId="{FCA01B41-691F-FDDA-EC08-A6322D086E57}"/>
          </ac:spMkLst>
        </pc:spChg>
        <pc:spChg chg="mod">
          <ac:chgData name="Ορέστης Αντωνίου" userId="aa65568b-29c0-48f4-92ec-07a3c5292fa9" providerId="ADAL" clId="{1504D534-8ABE-4B6F-9EC1-DE962F098164}" dt="2023-02-26T15:14:25.208" v="20333"/>
          <ac:spMkLst>
            <pc:docMk/>
            <pc:sldMk cId="3391517488" sldId="422"/>
            <ac:spMk id="332" creationId="{64D0A18E-5E6E-FB37-FBC4-1D63F6BEFBD8}"/>
          </ac:spMkLst>
        </pc:spChg>
        <pc:spChg chg="mod">
          <ac:chgData name="Ορέστης Αντωνίου" userId="aa65568b-29c0-48f4-92ec-07a3c5292fa9" providerId="ADAL" clId="{1504D534-8ABE-4B6F-9EC1-DE962F098164}" dt="2023-02-26T15:14:25.208" v="20333"/>
          <ac:spMkLst>
            <pc:docMk/>
            <pc:sldMk cId="3391517488" sldId="422"/>
            <ac:spMk id="333" creationId="{6A2F6A41-522B-B929-C25C-36D98C6BBDFA}"/>
          </ac:spMkLst>
        </pc:spChg>
        <pc:spChg chg="add mod">
          <ac:chgData name="Ορέστης Αντωνίου" userId="aa65568b-29c0-48f4-92ec-07a3c5292fa9" providerId="ADAL" clId="{1504D534-8ABE-4B6F-9EC1-DE962F098164}" dt="2023-02-26T15:26:11.933" v="20485" actId="1038"/>
          <ac:spMkLst>
            <pc:docMk/>
            <pc:sldMk cId="3391517488" sldId="422"/>
            <ac:spMk id="336" creationId="{04B48166-A0F4-FED2-0174-B2DC01B59704}"/>
          </ac:spMkLst>
        </pc:spChg>
        <pc:spChg chg="add mod">
          <ac:chgData name="Ορέστης Αντωνίου" userId="aa65568b-29c0-48f4-92ec-07a3c5292fa9" providerId="ADAL" clId="{1504D534-8ABE-4B6F-9EC1-DE962F098164}" dt="2023-02-26T15:26:11.933" v="20485" actId="1038"/>
          <ac:spMkLst>
            <pc:docMk/>
            <pc:sldMk cId="3391517488" sldId="422"/>
            <ac:spMk id="337" creationId="{D9C0F564-B3BA-3722-626D-7B63B3BB232B}"/>
          </ac:spMkLst>
        </pc:spChg>
        <pc:grpChg chg="add del">
          <ac:chgData name="Ορέστης Αντωνίου" userId="aa65568b-29c0-48f4-92ec-07a3c5292fa9" providerId="ADAL" clId="{1504D534-8ABE-4B6F-9EC1-DE962F098164}" dt="2023-02-26T14:43:23.393" v="20018" actId="21"/>
          <ac:grpSpMkLst>
            <pc:docMk/>
            <pc:sldMk cId="3391517488" sldId="422"/>
            <ac:grpSpMk id="7" creationId="{96D3CA7C-4EFD-02CF-9AE1-C7C20D3F0078}"/>
          </ac:grpSpMkLst>
        </pc:grpChg>
        <pc:grpChg chg="mod">
          <ac:chgData name="Ορέστης Αντωνίου" userId="aa65568b-29c0-48f4-92ec-07a3c5292fa9" providerId="ADAL" clId="{1504D534-8ABE-4B6F-9EC1-DE962F098164}" dt="2023-02-26T14:41:53.138" v="20013" actId="1076"/>
          <ac:grpSpMkLst>
            <pc:docMk/>
            <pc:sldMk cId="3391517488" sldId="422"/>
            <ac:grpSpMk id="16" creationId="{996FFCE4-7C4C-9A95-C616-49B3D82D9BDE}"/>
          </ac:grpSpMkLst>
        </pc:grpChg>
        <pc:grpChg chg="add del mod">
          <ac:chgData name="Ορέστης Αντωνίου" userId="aa65568b-29c0-48f4-92ec-07a3c5292fa9" providerId="ADAL" clId="{1504D534-8ABE-4B6F-9EC1-DE962F098164}" dt="2023-02-26T14:43:25.717" v="20019" actId="21"/>
          <ac:grpSpMkLst>
            <pc:docMk/>
            <pc:sldMk cId="3391517488" sldId="422"/>
            <ac:grpSpMk id="18" creationId="{AD7B82C0-2DC2-4BC1-B58E-9B2EEB4404D9}"/>
          </ac:grpSpMkLst>
        </pc:grpChg>
        <pc:grpChg chg="mod">
          <ac:chgData name="Ορέστης Αντωνίου" userId="aa65568b-29c0-48f4-92ec-07a3c5292fa9" providerId="ADAL" clId="{1504D534-8ABE-4B6F-9EC1-DE962F098164}" dt="2023-02-26T14:42:59.986" v="20015" actId="1076"/>
          <ac:grpSpMkLst>
            <pc:docMk/>
            <pc:sldMk cId="3391517488" sldId="422"/>
            <ac:grpSpMk id="20" creationId="{4036EA74-4097-3665-4EAE-0DBB271C799F}"/>
          </ac:grpSpMkLst>
        </pc:grpChg>
        <pc:grpChg chg="mod">
          <ac:chgData name="Ορέστης Αντωνίου" userId="aa65568b-29c0-48f4-92ec-07a3c5292fa9" providerId="ADAL" clId="{1504D534-8ABE-4B6F-9EC1-DE962F098164}" dt="2023-02-26T14:42:59.986" v="20015" actId="1076"/>
          <ac:grpSpMkLst>
            <pc:docMk/>
            <pc:sldMk cId="3391517488" sldId="422"/>
            <ac:grpSpMk id="55" creationId="{4EC958A7-6BE1-C56D-193A-266CF7BA06DD}"/>
          </ac:grpSpMkLst>
        </pc:grpChg>
        <pc:grpChg chg="mod">
          <ac:chgData name="Ορέστης Αντωνίου" userId="aa65568b-29c0-48f4-92ec-07a3c5292fa9" providerId="ADAL" clId="{1504D534-8ABE-4B6F-9EC1-DE962F098164}" dt="2023-02-26T14:42:59.986" v="20015" actId="1076"/>
          <ac:grpSpMkLst>
            <pc:docMk/>
            <pc:sldMk cId="3391517488" sldId="422"/>
            <ac:grpSpMk id="56" creationId="{E3E04320-EF15-95BC-CBB1-5C725551A6ED}"/>
          </ac:grpSpMkLst>
        </pc:grpChg>
        <pc:grpChg chg="mod">
          <ac:chgData name="Ορέστης Αντωνίου" userId="aa65568b-29c0-48f4-92ec-07a3c5292fa9" providerId="ADAL" clId="{1504D534-8ABE-4B6F-9EC1-DE962F098164}" dt="2023-02-26T14:42:59.986" v="20015" actId="1076"/>
          <ac:grpSpMkLst>
            <pc:docMk/>
            <pc:sldMk cId="3391517488" sldId="422"/>
            <ac:grpSpMk id="57" creationId="{7AB4A469-2D47-C7B8-F6D9-DB675F96F501}"/>
          </ac:grpSpMkLst>
        </pc:grpChg>
        <pc:grpChg chg="mod">
          <ac:chgData name="Ορέστης Αντωνίου" userId="aa65568b-29c0-48f4-92ec-07a3c5292fa9" providerId="ADAL" clId="{1504D534-8ABE-4B6F-9EC1-DE962F098164}" dt="2023-02-26T14:42:59.986" v="20015" actId="1076"/>
          <ac:grpSpMkLst>
            <pc:docMk/>
            <pc:sldMk cId="3391517488" sldId="422"/>
            <ac:grpSpMk id="60" creationId="{BECD06B1-3786-4BC6-6DA3-15E60783C3A5}"/>
          </ac:grpSpMkLst>
        </pc:grpChg>
        <pc:grpChg chg="mod">
          <ac:chgData name="Ορέστης Αντωνίου" userId="aa65568b-29c0-48f4-92ec-07a3c5292fa9" providerId="ADAL" clId="{1504D534-8ABE-4B6F-9EC1-DE962F098164}" dt="2023-02-26T14:42:59.986" v="20015" actId="1076"/>
          <ac:grpSpMkLst>
            <pc:docMk/>
            <pc:sldMk cId="3391517488" sldId="422"/>
            <ac:grpSpMk id="61" creationId="{F9A2F9F6-F2DE-A5A6-CF8C-6AB46C31455F}"/>
          </ac:grpSpMkLst>
        </pc:grpChg>
        <pc:grpChg chg="mod">
          <ac:chgData name="Ορέστης Αντωνίου" userId="aa65568b-29c0-48f4-92ec-07a3c5292fa9" providerId="ADAL" clId="{1504D534-8ABE-4B6F-9EC1-DE962F098164}" dt="2023-02-26T14:42:59.986" v="20015" actId="1076"/>
          <ac:grpSpMkLst>
            <pc:docMk/>
            <pc:sldMk cId="3391517488" sldId="422"/>
            <ac:grpSpMk id="71" creationId="{25689A5C-2F5E-80B8-0F8D-D484146493EB}"/>
          </ac:grpSpMkLst>
        </pc:grpChg>
        <pc:grpChg chg="mod">
          <ac:chgData name="Ορέστης Αντωνίου" userId="aa65568b-29c0-48f4-92ec-07a3c5292fa9" providerId="ADAL" clId="{1504D534-8ABE-4B6F-9EC1-DE962F098164}" dt="2023-02-26T14:42:59.986" v="20015" actId="1076"/>
          <ac:grpSpMkLst>
            <pc:docMk/>
            <pc:sldMk cId="3391517488" sldId="422"/>
            <ac:grpSpMk id="72" creationId="{33A1FF4C-81B2-A1E6-3180-94B33EED435C}"/>
          </ac:grpSpMkLst>
        </pc:grpChg>
        <pc:grpChg chg="mod">
          <ac:chgData name="Ορέστης Αντωνίου" userId="aa65568b-29c0-48f4-92ec-07a3c5292fa9" providerId="ADAL" clId="{1504D534-8ABE-4B6F-9EC1-DE962F098164}" dt="2023-02-26T14:42:59.986" v="20015" actId="1076"/>
          <ac:grpSpMkLst>
            <pc:docMk/>
            <pc:sldMk cId="3391517488" sldId="422"/>
            <ac:grpSpMk id="73" creationId="{E4279CFC-4436-4E60-9AF2-15F09F285EB1}"/>
          </ac:grpSpMkLst>
        </pc:grpChg>
        <pc:grpChg chg="mod">
          <ac:chgData name="Ορέστης Αντωνίου" userId="aa65568b-29c0-48f4-92ec-07a3c5292fa9" providerId="ADAL" clId="{1504D534-8ABE-4B6F-9EC1-DE962F098164}" dt="2023-02-26T14:42:59.986" v="20015" actId="1076"/>
          <ac:grpSpMkLst>
            <pc:docMk/>
            <pc:sldMk cId="3391517488" sldId="422"/>
            <ac:grpSpMk id="74" creationId="{81E14AC0-1C1A-1C5A-C81A-91849A747949}"/>
          </ac:grpSpMkLst>
        </pc:grpChg>
        <pc:grpChg chg="mod">
          <ac:chgData name="Ορέστης Αντωνίου" userId="aa65568b-29c0-48f4-92ec-07a3c5292fa9" providerId="ADAL" clId="{1504D534-8ABE-4B6F-9EC1-DE962F098164}" dt="2023-02-26T14:42:59.986" v="20015" actId="1076"/>
          <ac:grpSpMkLst>
            <pc:docMk/>
            <pc:sldMk cId="3391517488" sldId="422"/>
            <ac:grpSpMk id="75" creationId="{04BEF66C-176D-A63D-773C-F12366056B77}"/>
          </ac:grpSpMkLst>
        </pc:grpChg>
        <pc:grpChg chg="add del mod">
          <ac:chgData name="Ορέστης Αντωνίου" userId="aa65568b-29c0-48f4-92ec-07a3c5292fa9" providerId="ADAL" clId="{1504D534-8ABE-4B6F-9EC1-DE962F098164}" dt="2023-02-26T15:13:21.599" v="20325" actId="21"/>
          <ac:grpSpMkLst>
            <pc:docMk/>
            <pc:sldMk cId="3391517488" sldId="422"/>
            <ac:grpSpMk id="102" creationId="{1864847E-3FD7-690A-AD50-79B75605CFE1}"/>
          </ac:grpSpMkLst>
        </pc:grpChg>
        <pc:grpChg chg="mod">
          <ac:chgData name="Ορέστης Αντωνίου" userId="aa65568b-29c0-48f4-92ec-07a3c5292fa9" providerId="ADAL" clId="{1504D534-8ABE-4B6F-9EC1-DE962F098164}" dt="2023-02-26T15:12:44.313" v="20322" actId="1036"/>
          <ac:grpSpMkLst>
            <pc:docMk/>
            <pc:sldMk cId="3391517488" sldId="422"/>
            <ac:grpSpMk id="104" creationId="{102F1D64-2874-96BD-FF0B-173C7CBAFF92}"/>
          </ac:grpSpMkLst>
        </pc:grpChg>
        <pc:grpChg chg="mod">
          <ac:chgData name="Ορέστης Αντωνίου" userId="aa65568b-29c0-48f4-92ec-07a3c5292fa9" providerId="ADAL" clId="{1504D534-8ABE-4B6F-9EC1-DE962F098164}" dt="2023-02-26T15:12:44.313" v="20322" actId="1036"/>
          <ac:grpSpMkLst>
            <pc:docMk/>
            <pc:sldMk cId="3391517488" sldId="422"/>
            <ac:grpSpMk id="105" creationId="{9B20BAB2-43DB-AF5D-A76D-F48F2C4B059E}"/>
          </ac:grpSpMkLst>
        </pc:grpChg>
        <pc:grpChg chg="mod">
          <ac:chgData name="Ορέστης Αντωνίου" userId="aa65568b-29c0-48f4-92ec-07a3c5292fa9" providerId="ADAL" clId="{1504D534-8ABE-4B6F-9EC1-DE962F098164}" dt="2023-02-26T15:12:44.313" v="20322" actId="1036"/>
          <ac:grpSpMkLst>
            <pc:docMk/>
            <pc:sldMk cId="3391517488" sldId="422"/>
            <ac:grpSpMk id="106" creationId="{2C50E335-7FE1-E0F2-A53E-AAB2EF4B4E3C}"/>
          </ac:grpSpMkLst>
        </pc:grpChg>
        <pc:grpChg chg="mod">
          <ac:chgData name="Ορέστης Αντωνίου" userId="aa65568b-29c0-48f4-92ec-07a3c5292fa9" providerId="ADAL" clId="{1504D534-8ABE-4B6F-9EC1-DE962F098164}" dt="2023-02-26T15:12:44.313" v="20322" actId="1036"/>
          <ac:grpSpMkLst>
            <pc:docMk/>
            <pc:sldMk cId="3391517488" sldId="422"/>
            <ac:grpSpMk id="107" creationId="{69AE25A8-E3F3-7A0A-0E9D-61C00D50CF79}"/>
          </ac:grpSpMkLst>
        </pc:grpChg>
        <pc:grpChg chg="mod">
          <ac:chgData name="Ορέστης Αντωνίου" userId="aa65568b-29c0-48f4-92ec-07a3c5292fa9" providerId="ADAL" clId="{1504D534-8ABE-4B6F-9EC1-DE962F098164}" dt="2023-02-26T15:12:44.313" v="20322" actId="1036"/>
          <ac:grpSpMkLst>
            <pc:docMk/>
            <pc:sldMk cId="3391517488" sldId="422"/>
            <ac:grpSpMk id="110" creationId="{E1981C1D-B81F-218E-C9F2-073964800E69}"/>
          </ac:grpSpMkLst>
        </pc:grpChg>
        <pc:grpChg chg="mod">
          <ac:chgData name="Ορέστης Αντωνίου" userId="aa65568b-29c0-48f4-92ec-07a3c5292fa9" providerId="ADAL" clId="{1504D534-8ABE-4B6F-9EC1-DE962F098164}" dt="2023-02-26T15:12:44.313" v="20322" actId="1036"/>
          <ac:grpSpMkLst>
            <pc:docMk/>
            <pc:sldMk cId="3391517488" sldId="422"/>
            <ac:grpSpMk id="111" creationId="{7DDF2746-6E8E-CA11-B0AC-4E5F512E86B8}"/>
          </ac:grpSpMkLst>
        </pc:grpChg>
        <pc:grpChg chg="mod">
          <ac:chgData name="Ορέστης Αντωνίου" userId="aa65568b-29c0-48f4-92ec-07a3c5292fa9" providerId="ADAL" clId="{1504D534-8ABE-4B6F-9EC1-DE962F098164}" dt="2023-02-26T15:12:44.313" v="20322" actId="1036"/>
          <ac:grpSpMkLst>
            <pc:docMk/>
            <pc:sldMk cId="3391517488" sldId="422"/>
            <ac:grpSpMk id="120" creationId="{D066E993-D09D-9005-1B98-900F279ABB0F}"/>
          </ac:grpSpMkLst>
        </pc:grpChg>
        <pc:grpChg chg="mod">
          <ac:chgData name="Ορέστης Αντωνίου" userId="aa65568b-29c0-48f4-92ec-07a3c5292fa9" providerId="ADAL" clId="{1504D534-8ABE-4B6F-9EC1-DE962F098164}" dt="2023-02-26T15:12:44.313" v="20322" actId="1036"/>
          <ac:grpSpMkLst>
            <pc:docMk/>
            <pc:sldMk cId="3391517488" sldId="422"/>
            <ac:grpSpMk id="121" creationId="{6157AAEA-3E48-9C84-54F7-6BC227CB5C60}"/>
          </ac:grpSpMkLst>
        </pc:grpChg>
        <pc:grpChg chg="mod">
          <ac:chgData name="Ορέστης Αντωνίου" userId="aa65568b-29c0-48f4-92ec-07a3c5292fa9" providerId="ADAL" clId="{1504D534-8ABE-4B6F-9EC1-DE962F098164}" dt="2023-02-26T15:12:44.313" v="20322" actId="1036"/>
          <ac:grpSpMkLst>
            <pc:docMk/>
            <pc:sldMk cId="3391517488" sldId="422"/>
            <ac:grpSpMk id="122" creationId="{236A41DE-B8E4-E4A6-E2FB-58EED8BA0D1C}"/>
          </ac:grpSpMkLst>
        </pc:grpChg>
        <pc:grpChg chg="mod">
          <ac:chgData name="Ορέστης Αντωνίου" userId="aa65568b-29c0-48f4-92ec-07a3c5292fa9" providerId="ADAL" clId="{1504D534-8ABE-4B6F-9EC1-DE962F098164}" dt="2023-02-26T15:12:44.313" v="20322" actId="1036"/>
          <ac:grpSpMkLst>
            <pc:docMk/>
            <pc:sldMk cId="3391517488" sldId="422"/>
            <ac:grpSpMk id="123" creationId="{694FB662-8580-7F88-9448-75AC34A90981}"/>
          </ac:grpSpMkLst>
        </pc:grpChg>
        <pc:grpChg chg="mod">
          <ac:chgData name="Ορέστης Αντωνίου" userId="aa65568b-29c0-48f4-92ec-07a3c5292fa9" providerId="ADAL" clId="{1504D534-8ABE-4B6F-9EC1-DE962F098164}" dt="2023-02-26T15:12:44.313" v="20322" actId="1036"/>
          <ac:grpSpMkLst>
            <pc:docMk/>
            <pc:sldMk cId="3391517488" sldId="422"/>
            <ac:grpSpMk id="124" creationId="{5325D5CC-9BC8-0AE4-A090-B4914EAE94A4}"/>
          </ac:grpSpMkLst>
        </pc:grpChg>
        <pc:grpChg chg="mod">
          <ac:chgData name="Ορέστης Αντωνίου" userId="aa65568b-29c0-48f4-92ec-07a3c5292fa9" providerId="ADAL" clId="{1504D534-8ABE-4B6F-9EC1-DE962F098164}" dt="2023-02-26T15:12:44.313" v="20322" actId="1036"/>
          <ac:grpSpMkLst>
            <pc:docMk/>
            <pc:sldMk cId="3391517488" sldId="422"/>
            <ac:grpSpMk id="136" creationId="{EFD84EAA-5A47-6611-FF2C-4CEBECECE1DE}"/>
          </ac:grpSpMkLst>
        </pc:grpChg>
        <pc:grpChg chg="add del mod">
          <ac:chgData name="Ορέστης Αντωνίου" userId="aa65568b-29c0-48f4-92ec-07a3c5292fa9" providerId="ADAL" clId="{1504D534-8ABE-4B6F-9EC1-DE962F098164}" dt="2023-02-26T15:12:58.068" v="20324" actId="21"/>
          <ac:grpSpMkLst>
            <pc:docMk/>
            <pc:sldMk cId="3391517488" sldId="422"/>
            <ac:grpSpMk id="170" creationId="{C24E2E5B-A4A6-3E04-3338-F5ED49BA3A9E}"/>
          </ac:grpSpMkLst>
        </pc:grpChg>
        <pc:grpChg chg="mod">
          <ac:chgData name="Ορέστης Αντωνίου" userId="aa65568b-29c0-48f4-92ec-07a3c5292fa9" providerId="ADAL" clId="{1504D534-8ABE-4B6F-9EC1-DE962F098164}" dt="2023-02-26T15:12:02.324" v="20279"/>
          <ac:grpSpMkLst>
            <pc:docMk/>
            <pc:sldMk cId="3391517488" sldId="422"/>
            <ac:grpSpMk id="171" creationId="{2683EBF5-00AE-8FA6-D83C-9A954E03DB1A}"/>
          </ac:grpSpMkLst>
        </pc:grpChg>
        <pc:grpChg chg="mod">
          <ac:chgData name="Ορέστης Αντωνίου" userId="aa65568b-29c0-48f4-92ec-07a3c5292fa9" providerId="ADAL" clId="{1504D534-8ABE-4B6F-9EC1-DE962F098164}" dt="2023-02-26T15:12:02.324" v="20279"/>
          <ac:grpSpMkLst>
            <pc:docMk/>
            <pc:sldMk cId="3391517488" sldId="422"/>
            <ac:grpSpMk id="175" creationId="{A41A9AF0-996C-0668-F697-D47345391E6F}"/>
          </ac:grpSpMkLst>
        </pc:grpChg>
        <pc:grpChg chg="mod">
          <ac:chgData name="Ορέστης Αντωνίου" userId="aa65568b-29c0-48f4-92ec-07a3c5292fa9" providerId="ADAL" clId="{1504D534-8ABE-4B6F-9EC1-DE962F098164}" dt="2023-02-26T15:12:02.324" v="20279"/>
          <ac:grpSpMkLst>
            <pc:docMk/>
            <pc:sldMk cId="3391517488" sldId="422"/>
            <ac:grpSpMk id="176" creationId="{097682F3-B3C0-5AE2-EA72-1A8474067957}"/>
          </ac:grpSpMkLst>
        </pc:grpChg>
        <pc:grpChg chg="mod">
          <ac:chgData name="Ορέστης Αντωνίου" userId="aa65568b-29c0-48f4-92ec-07a3c5292fa9" providerId="ADAL" clId="{1504D534-8ABE-4B6F-9EC1-DE962F098164}" dt="2023-02-26T15:12:02.324" v="20279"/>
          <ac:grpSpMkLst>
            <pc:docMk/>
            <pc:sldMk cId="3391517488" sldId="422"/>
            <ac:grpSpMk id="177" creationId="{DA8C5F6E-D261-D22D-2E0E-AC65B0672A69}"/>
          </ac:grpSpMkLst>
        </pc:grpChg>
        <pc:grpChg chg="mod">
          <ac:chgData name="Ορέστης Αντωνίου" userId="aa65568b-29c0-48f4-92ec-07a3c5292fa9" providerId="ADAL" clId="{1504D534-8ABE-4B6F-9EC1-DE962F098164}" dt="2023-02-26T15:12:02.324" v="20279"/>
          <ac:grpSpMkLst>
            <pc:docMk/>
            <pc:sldMk cId="3391517488" sldId="422"/>
            <ac:grpSpMk id="178" creationId="{A700DB39-F696-843E-A60F-427B79222DC6}"/>
          </ac:grpSpMkLst>
        </pc:grpChg>
        <pc:grpChg chg="mod">
          <ac:chgData name="Ορέστης Αντωνίου" userId="aa65568b-29c0-48f4-92ec-07a3c5292fa9" providerId="ADAL" clId="{1504D534-8ABE-4B6F-9EC1-DE962F098164}" dt="2023-02-26T15:12:02.324" v="20279"/>
          <ac:grpSpMkLst>
            <pc:docMk/>
            <pc:sldMk cId="3391517488" sldId="422"/>
            <ac:grpSpMk id="181" creationId="{2FDE4B19-9107-45C7-3E38-A03B904C4E97}"/>
          </ac:grpSpMkLst>
        </pc:grpChg>
        <pc:grpChg chg="mod">
          <ac:chgData name="Ορέστης Αντωνίου" userId="aa65568b-29c0-48f4-92ec-07a3c5292fa9" providerId="ADAL" clId="{1504D534-8ABE-4B6F-9EC1-DE962F098164}" dt="2023-02-26T15:12:02.324" v="20279"/>
          <ac:grpSpMkLst>
            <pc:docMk/>
            <pc:sldMk cId="3391517488" sldId="422"/>
            <ac:grpSpMk id="182" creationId="{D0B5F759-3D0B-46BA-A48F-D538FA9E4E11}"/>
          </ac:grpSpMkLst>
        </pc:grpChg>
        <pc:grpChg chg="mod">
          <ac:chgData name="Ορέστης Αντωνίου" userId="aa65568b-29c0-48f4-92ec-07a3c5292fa9" providerId="ADAL" clId="{1504D534-8ABE-4B6F-9EC1-DE962F098164}" dt="2023-02-26T15:12:02.324" v="20279"/>
          <ac:grpSpMkLst>
            <pc:docMk/>
            <pc:sldMk cId="3391517488" sldId="422"/>
            <ac:grpSpMk id="193" creationId="{941485F2-FAE7-FC86-A06F-3657ACB6039E}"/>
          </ac:grpSpMkLst>
        </pc:grpChg>
        <pc:grpChg chg="mod">
          <ac:chgData name="Ορέστης Αντωνίου" userId="aa65568b-29c0-48f4-92ec-07a3c5292fa9" providerId="ADAL" clId="{1504D534-8ABE-4B6F-9EC1-DE962F098164}" dt="2023-02-26T15:12:02.324" v="20279"/>
          <ac:grpSpMkLst>
            <pc:docMk/>
            <pc:sldMk cId="3391517488" sldId="422"/>
            <ac:grpSpMk id="194" creationId="{C8FDB9E0-5860-0396-BA44-CA37C7AD454F}"/>
          </ac:grpSpMkLst>
        </pc:grpChg>
        <pc:grpChg chg="mod">
          <ac:chgData name="Ορέστης Αντωνίου" userId="aa65568b-29c0-48f4-92ec-07a3c5292fa9" providerId="ADAL" clId="{1504D534-8ABE-4B6F-9EC1-DE962F098164}" dt="2023-02-26T15:12:02.324" v="20279"/>
          <ac:grpSpMkLst>
            <pc:docMk/>
            <pc:sldMk cId="3391517488" sldId="422"/>
            <ac:grpSpMk id="195" creationId="{43A3665E-8991-91DA-B2C4-CB262C3C01BC}"/>
          </ac:grpSpMkLst>
        </pc:grpChg>
        <pc:grpChg chg="add del mod">
          <ac:chgData name="Ορέστης Αντωνίου" userId="aa65568b-29c0-48f4-92ec-07a3c5292fa9" providerId="ADAL" clId="{1504D534-8ABE-4B6F-9EC1-DE962F098164}" dt="2023-02-26T15:15:07.756" v="20348" actId="165"/>
          <ac:grpSpMkLst>
            <pc:docMk/>
            <pc:sldMk cId="3391517488" sldId="422"/>
            <ac:grpSpMk id="218" creationId="{07DFE47B-727B-49E4-F7C0-1ACE034F2038}"/>
          </ac:grpSpMkLst>
        </pc:grpChg>
        <pc:grpChg chg="mod topLvl">
          <ac:chgData name="Ορέστης Αντωνίου" userId="aa65568b-29c0-48f4-92ec-07a3c5292fa9" providerId="ADAL" clId="{1504D534-8ABE-4B6F-9EC1-DE962F098164}" dt="2023-02-26T15:26:11.933" v="20485" actId="1038"/>
          <ac:grpSpMkLst>
            <pc:docMk/>
            <pc:sldMk cId="3391517488" sldId="422"/>
            <ac:grpSpMk id="220" creationId="{572DBADC-4C94-DA9C-EC1E-5F4AC5B0AE63}"/>
          </ac:grpSpMkLst>
        </pc:grpChg>
        <pc:grpChg chg="mod topLvl">
          <ac:chgData name="Ορέστης Αντωνίου" userId="aa65568b-29c0-48f4-92ec-07a3c5292fa9" providerId="ADAL" clId="{1504D534-8ABE-4B6F-9EC1-DE962F098164}" dt="2023-02-26T15:26:11.933" v="20485" actId="1038"/>
          <ac:grpSpMkLst>
            <pc:docMk/>
            <pc:sldMk cId="3391517488" sldId="422"/>
            <ac:grpSpMk id="221" creationId="{07EE57C8-AA3E-F0D8-38AD-0A5A9BA720A4}"/>
          </ac:grpSpMkLst>
        </pc:grpChg>
        <pc:grpChg chg="mod topLvl">
          <ac:chgData name="Ορέστης Αντωνίου" userId="aa65568b-29c0-48f4-92ec-07a3c5292fa9" providerId="ADAL" clId="{1504D534-8ABE-4B6F-9EC1-DE962F098164}" dt="2023-02-26T15:26:11.933" v="20485" actId="1038"/>
          <ac:grpSpMkLst>
            <pc:docMk/>
            <pc:sldMk cId="3391517488" sldId="422"/>
            <ac:grpSpMk id="222" creationId="{37079EA1-3979-586B-7A6F-460907E62578}"/>
          </ac:grpSpMkLst>
        </pc:grpChg>
        <pc:grpChg chg="mod topLvl">
          <ac:chgData name="Ορέστης Αντωνίου" userId="aa65568b-29c0-48f4-92ec-07a3c5292fa9" providerId="ADAL" clId="{1504D534-8ABE-4B6F-9EC1-DE962F098164}" dt="2023-02-26T15:26:11.933" v="20485" actId="1038"/>
          <ac:grpSpMkLst>
            <pc:docMk/>
            <pc:sldMk cId="3391517488" sldId="422"/>
            <ac:grpSpMk id="223" creationId="{5A759C05-B17E-8EE9-3D71-E76D553BF5D1}"/>
          </ac:grpSpMkLst>
        </pc:grpChg>
        <pc:grpChg chg="mod topLvl">
          <ac:chgData name="Ορέστης Αντωνίου" userId="aa65568b-29c0-48f4-92ec-07a3c5292fa9" providerId="ADAL" clId="{1504D534-8ABE-4B6F-9EC1-DE962F098164}" dt="2023-02-26T15:26:11.933" v="20485" actId="1038"/>
          <ac:grpSpMkLst>
            <pc:docMk/>
            <pc:sldMk cId="3391517488" sldId="422"/>
            <ac:grpSpMk id="226" creationId="{A589B529-2090-8F88-3C46-BF4F1829D5E7}"/>
          </ac:grpSpMkLst>
        </pc:grpChg>
        <pc:grpChg chg="mod topLvl">
          <ac:chgData name="Ορέστης Αντωνίου" userId="aa65568b-29c0-48f4-92ec-07a3c5292fa9" providerId="ADAL" clId="{1504D534-8ABE-4B6F-9EC1-DE962F098164}" dt="2023-02-26T15:26:11.933" v="20485" actId="1038"/>
          <ac:grpSpMkLst>
            <pc:docMk/>
            <pc:sldMk cId="3391517488" sldId="422"/>
            <ac:grpSpMk id="227" creationId="{20BEBCC3-C1A7-80E1-63CB-780A0A1EE35D}"/>
          </ac:grpSpMkLst>
        </pc:grpChg>
        <pc:grpChg chg="del mod topLvl">
          <ac:chgData name="Ορέστης Αντωνίου" userId="aa65568b-29c0-48f4-92ec-07a3c5292fa9" providerId="ADAL" clId="{1504D534-8ABE-4B6F-9EC1-DE962F098164}" dt="2023-02-26T15:24:36.498" v="20447" actId="21"/>
          <ac:grpSpMkLst>
            <pc:docMk/>
            <pc:sldMk cId="3391517488" sldId="422"/>
            <ac:grpSpMk id="236" creationId="{8A204471-E7AD-75A2-FA1B-20BF91906332}"/>
          </ac:grpSpMkLst>
        </pc:grpChg>
        <pc:grpChg chg="mod topLvl">
          <ac:chgData name="Ορέστης Αντωνίου" userId="aa65568b-29c0-48f4-92ec-07a3c5292fa9" providerId="ADAL" clId="{1504D534-8ABE-4B6F-9EC1-DE962F098164}" dt="2023-02-26T15:26:11.933" v="20485" actId="1038"/>
          <ac:grpSpMkLst>
            <pc:docMk/>
            <pc:sldMk cId="3391517488" sldId="422"/>
            <ac:grpSpMk id="237" creationId="{B4980A60-A326-AB23-AD22-DD572FE0055C}"/>
          </ac:grpSpMkLst>
        </pc:grpChg>
        <pc:grpChg chg="mod topLvl">
          <ac:chgData name="Ορέστης Αντωνίου" userId="aa65568b-29c0-48f4-92ec-07a3c5292fa9" providerId="ADAL" clId="{1504D534-8ABE-4B6F-9EC1-DE962F098164}" dt="2023-02-26T15:26:11.933" v="20485" actId="1038"/>
          <ac:grpSpMkLst>
            <pc:docMk/>
            <pc:sldMk cId="3391517488" sldId="422"/>
            <ac:grpSpMk id="238" creationId="{F7EFDE09-A7DB-03B5-5C27-41537E99EE27}"/>
          </ac:grpSpMkLst>
        </pc:grpChg>
        <pc:grpChg chg="mod topLvl">
          <ac:chgData name="Ορέστης Αντωνίου" userId="aa65568b-29c0-48f4-92ec-07a3c5292fa9" providerId="ADAL" clId="{1504D534-8ABE-4B6F-9EC1-DE962F098164}" dt="2023-02-26T15:26:11.933" v="20485" actId="1038"/>
          <ac:grpSpMkLst>
            <pc:docMk/>
            <pc:sldMk cId="3391517488" sldId="422"/>
            <ac:grpSpMk id="239" creationId="{3A51F8B0-4C18-E207-C36B-41905740F29C}"/>
          </ac:grpSpMkLst>
        </pc:grpChg>
        <pc:grpChg chg="mod topLvl">
          <ac:chgData name="Ορέστης Αντωνίου" userId="aa65568b-29c0-48f4-92ec-07a3c5292fa9" providerId="ADAL" clId="{1504D534-8ABE-4B6F-9EC1-DE962F098164}" dt="2023-02-26T15:26:11.933" v="20485" actId="1038"/>
          <ac:grpSpMkLst>
            <pc:docMk/>
            <pc:sldMk cId="3391517488" sldId="422"/>
            <ac:grpSpMk id="240" creationId="{C7C1D9B6-D796-F005-80B5-9EE86D3F6106}"/>
          </ac:grpSpMkLst>
        </pc:grpChg>
        <pc:grpChg chg="mod">
          <ac:chgData name="Ορέστης Αντωνίου" userId="aa65568b-29c0-48f4-92ec-07a3c5292fa9" providerId="ADAL" clId="{1504D534-8ABE-4B6F-9EC1-DE962F098164}" dt="2023-02-26T15:26:11.933" v="20485" actId="1038"/>
          <ac:grpSpMkLst>
            <pc:docMk/>
            <pc:sldMk cId="3391517488" sldId="422"/>
            <ac:grpSpMk id="252" creationId="{DC4A8EF5-7533-A6C5-48C3-B43B1547A936}"/>
          </ac:grpSpMkLst>
        </pc:grpChg>
        <pc:grpChg chg="add del mod">
          <ac:chgData name="Ορέστης Αντωνίου" userId="aa65568b-29c0-48f4-92ec-07a3c5292fa9" providerId="ADAL" clId="{1504D534-8ABE-4B6F-9EC1-DE962F098164}" dt="2023-02-26T15:14:47.124" v="20347" actId="21"/>
          <ac:grpSpMkLst>
            <pc:docMk/>
            <pc:sldMk cId="3391517488" sldId="422"/>
            <ac:grpSpMk id="286" creationId="{75AB0BA5-EE5F-ED45-00F0-25FE3A46F971}"/>
          </ac:grpSpMkLst>
        </pc:grpChg>
        <pc:grpChg chg="mod">
          <ac:chgData name="Ορέστης Αντωνίου" userId="aa65568b-29c0-48f4-92ec-07a3c5292fa9" providerId="ADAL" clId="{1504D534-8ABE-4B6F-9EC1-DE962F098164}" dt="2023-02-26T15:14:25.208" v="20333"/>
          <ac:grpSpMkLst>
            <pc:docMk/>
            <pc:sldMk cId="3391517488" sldId="422"/>
            <ac:grpSpMk id="287" creationId="{51123D7E-A1E5-421F-27A0-48F964A3542A}"/>
          </ac:grpSpMkLst>
        </pc:grpChg>
        <pc:grpChg chg="mod">
          <ac:chgData name="Ορέστης Αντωνίου" userId="aa65568b-29c0-48f4-92ec-07a3c5292fa9" providerId="ADAL" clId="{1504D534-8ABE-4B6F-9EC1-DE962F098164}" dt="2023-02-26T15:14:25.208" v="20333"/>
          <ac:grpSpMkLst>
            <pc:docMk/>
            <pc:sldMk cId="3391517488" sldId="422"/>
            <ac:grpSpMk id="291" creationId="{05947158-4078-C5F3-9696-3185538D588E}"/>
          </ac:grpSpMkLst>
        </pc:grpChg>
        <pc:grpChg chg="mod">
          <ac:chgData name="Ορέστης Αντωνίου" userId="aa65568b-29c0-48f4-92ec-07a3c5292fa9" providerId="ADAL" clId="{1504D534-8ABE-4B6F-9EC1-DE962F098164}" dt="2023-02-26T15:14:25.208" v="20333"/>
          <ac:grpSpMkLst>
            <pc:docMk/>
            <pc:sldMk cId="3391517488" sldId="422"/>
            <ac:grpSpMk id="292" creationId="{31854B72-EA14-8202-3D31-9CEDB4DDB746}"/>
          </ac:grpSpMkLst>
        </pc:grpChg>
        <pc:grpChg chg="mod">
          <ac:chgData name="Ορέστης Αντωνίου" userId="aa65568b-29c0-48f4-92ec-07a3c5292fa9" providerId="ADAL" clId="{1504D534-8ABE-4B6F-9EC1-DE962F098164}" dt="2023-02-26T15:14:25.208" v="20333"/>
          <ac:grpSpMkLst>
            <pc:docMk/>
            <pc:sldMk cId="3391517488" sldId="422"/>
            <ac:grpSpMk id="293" creationId="{16A7C975-6465-898A-1C2D-736F7F1618C7}"/>
          </ac:grpSpMkLst>
        </pc:grpChg>
        <pc:grpChg chg="mod">
          <ac:chgData name="Ορέστης Αντωνίου" userId="aa65568b-29c0-48f4-92ec-07a3c5292fa9" providerId="ADAL" clId="{1504D534-8ABE-4B6F-9EC1-DE962F098164}" dt="2023-02-26T15:14:25.208" v="20333"/>
          <ac:grpSpMkLst>
            <pc:docMk/>
            <pc:sldMk cId="3391517488" sldId="422"/>
            <ac:grpSpMk id="294" creationId="{C75B9A85-6BBF-95AE-C984-C324B300BC7D}"/>
          </ac:grpSpMkLst>
        </pc:grpChg>
        <pc:grpChg chg="mod">
          <ac:chgData name="Ορέστης Αντωνίου" userId="aa65568b-29c0-48f4-92ec-07a3c5292fa9" providerId="ADAL" clId="{1504D534-8ABE-4B6F-9EC1-DE962F098164}" dt="2023-02-26T15:14:25.208" v="20333"/>
          <ac:grpSpMkLst>
            <pc:docMk/>
            <pc:sldMk cId="3391517488" sldId="422"/>
            <ac:grpSpMk id="297" creationId="{83099783-E784-FBB6-B1E2-BBE58EE14B9F}"/>
          </ac:grpSpMkLst>
        </pc:grpChg>
        <pc:grpChg chg="mod">
          <ac:chgData name="Ορέστης Αντωνίου" userId="aa65568b-29c0-48f4-92ec-07a3c5292fa9" providerId="ADAL" clId="{1504D534-8ABE-4B6F-9EC1-DE962F098164}" dt="2023-02-26T15:14:25.208" v="20333"/>
          <ac:grpSpMkLst>
            <pc:docMk/>
            <pc:sldMk cId="3391517488" sldId="422"/>
            <ac:grpSpMk id="298" creationId="{B5B1A06C-7FFE-7677-A7F6-0FBC3D30228D}"/>
          </ac:grpSpMkLst>
        </pc:grpChg>
        <pc:grpChg chg="mod">
          <ac:chgData name="Ορέστης Αντωνίου" userId="aa65568b-29c0-48f4-92ec-07a3c5292fa9" providerId="ADAL" clId="{1504D534-8ABE-4B6F-9EC1-DE962F098164}" dt="2023-02-26T15:14:25.208" v="20333"/>
          <ac:grpSpMkLst>
            <pc:docMk/>
            <pc:sldMk cId="3391517488" sldId="422"/>
            <ac:grpSpMk id="309" creationId="{1875E0DA-D86C-24B3-EF3C-163C34C3C2A5}"/>
          </ac:grpSpMkLst>
        </pc:grpChg>
        <pc:grpChg chg="mod">
          <ac:chgData name="Ορέστης Αντωνίου" userId="aa65568b-29c0-48f4-92ec-07a3c5292fa9" providerId="ADAL" clId="{1504D534-8ABE-4B6F-9EC1-DE962F098164}" dt="2023-02-26T15:14:25.208" v="20333"/>
          <ac:grpSpMkLst>
            <pc:docMk/>
            <pc:sldMk cId="3391517488" sldId="422"/>
            <ac:grpSpMk id="310" creationId="{1D0CDD41-0868-AFCF-E8A7-A2D30F9F5052}"/>
          </ac:grpSpMkLst>
        </pc:grpChg>
        <pc:grpChg chg="mod">
          <ac:chgData name="Ορέστης Αντωνίου" userId="aa65568b-29c0-48f4-92ec-07a3c5292fa9" providerId="ADAL" clId="{1504D534-8ABE-4B6F-9EC1-DE962F098164}" dt="2023-02-26T15:14:25.208" v="20333"/>
          <ac:grpSpMkLst>
            <pc:docMk/>
            <pc:sldMk cId="3391517488" sldId="422"/>
            <ac:grpSpMk id="311" creationId="{A5E83374-56B3-B2CB-ED51-63FD58F1CFAB}"/>
          </ac:grpSpMkLst>
        </pc:grpChg>
        <pc:grpChg chg="add mod">
          <ac:chgData name="Ορέστης Αντωνίου" userId="aa65568b-29c0-48f4-92ec-07a3c5292fa9" providerId="ADAL" clId="{1504D534-8ABE-4B6F-9EC1-DE962F098164}" dt="2023-02-26T15:26:11.933" v="20485" actId="1038"/>
          <ac:grpSpMkLst>
            <pc:docMk/>
            <pc:sldMk cId="3391517488" sldId="422"/>
            <ac:grpSpMk id="338" creationId="{F0E9C6DA-8303-32A2-C55E-2C9009BCEAE0}"/>
          </ac:grpSpMkLst>
        </pc:grpChg>
        <pc:picChg chg="mod">
          <ac:chgData name="Ορέστης Αντωνίου" userId="aa65568b-29c0-48f4-92ec-07a3c5292fa9" providerId="ADAL" clId="{1504D534-8ABE-4B6F-9EC1-DE962F098164}" dt="2023-02-26T14:42:59.986" v="20015" actId="1076"/>
          <ac:picMkLst>
            <pc:docMk/>
            <pc:sldMk cId="3391517488" sldId="422"/>
            <ac:picMk id="79" creationId="{D535F2E3-6C0F-83D6-CC02-3C8C0D866E3F}"/>
          </ac:picMkLst>
        </pc:picChg>
        <pc:picChg chg="mod">
          <ac:chgData name="Ορέστης Αντωνίου" userId="aa65568b-29c0-48f4-92ec-07a3c5292fa9" providerId="ADAL" clId="{1504D534-8ABE-4B6F-9EC1-DE962F098164}" dt="2023-02-26T14:42:59.986" v="20015" actId="1076"/>
          <ac:picMkLst>
            <pc:docMk/>
            <pc:sldMk cId="3391517488" sldId="422"/>
            <ac:picMk id="80" creationId="{C323C3B8-4DE0-E2E5-854C-2C5C4DD9121C}"/>
          </ac:picMkLst>
        </pc:picChg>
        <pc:picChg chg="mod">
          <ac:chgData name="Ορέστης Αντωνίου" userId="aa65568b-29c0-48f4-92ec-07a3c5292fa9" providerId="ADAL" clId="{1504D534-8ABE-4B6F-9EC1-DE962F098164}" dt="2023-02-26T14:42:59.986" v="20015" actId="1076"/>
          <ac:picMkLst>
            <pc:docMk/>
            <pc:sldMk cId="3391517488" sldId="422"/>
            <ac:picMk id="81" creationId="{CEC7E9BA-F5B2-8E9A-5414-472EA95A388C}"/>
          </ac:picMkLst>
        </pc:picChg>
        <pc:picChg chg="mod">
          <ac:chgData name="Ορέστης Αντωνίου" userId="aa65568b-29c0-48f4-92ec-07a3c5292fa9" providerId="ADAL" clId="{1504D534-8ABE-4B6F-9EC1-DE962F098164}" dt="2023-02-26T14:42:59.986" v="20015" actId="1076"/>
          <ac:picMkLst>
            <pc:docMk/>
            <pc:sldMk cId="3391517488" sldId="422"/>
            <ac:picMk id="82" creationId="{0AAB7294-A4B6-26E5-EB22-F5A073196770}"/>
          </ac:picMkLst>
        </pc:picChg>
        <pc:picChg chg="mod">
          <ac:chgData name="Ορέστης Αντωνίου" userId="aa65568b-29c0-48f4-92ec-07a3c5292fa9" providerId="ADAL" clId="{1504D534-8ABE-4B6F-9EC1-DE962F098164}" dt="2023-02-26T14:42:59.986" v="20015" actId="1076"/>
          <ac:picMkLst>
            <pc:docMk/>
            <pc:sldMk cId="3391517488" sldId="422"/>
            <ac:picMk id="83" creationId="{A9703953-B569-BE3E-F43B-B74BA63742B7}"/>
          </ac:picMkLst>
        </pc:picChg>
        <pc:picChg chg="mod">
          <ac:chgData name="Ορέστης Αντωνίου" userId="aa65568b-29c0-48f4-92ec-07a3c5292fa9" providerId="ADAL" clId="{1504D534-8ABE-4B6F-9EC1-DE962F098164}" dt="2023-02-26T14:42:59.986" v="20015" actId="1076"/>
          <ac:picMkLst>
            <pc:docMk/>
            <pc:sldMk cId="3391517488" sldId="422"/>
            <ac:picMk id="84" creationId="{ADE9A7D7-D41D-3BFE-E9FC-74FEE5DA5021}"/>
          </ac:picMkLst>
        </pc:picChg>
        <pc:picChg chg="mod">
          <ac:chgData name="Ορέστης Αντωνίου" userId="aa65568b-29c0-48f4-92ec-07a3c5292fa9" providerId="ADAL" clId="{1504D534-8ABE-4B6F-9EC1-DE962F098164}" dt="2023-02-26T14:42:59.986" v="20015" actId="1076"/>
          <ac:picMkLst>
            <pc:docMk/>
            <pc:sldMk cId="3391517488" sldId="422"/>
            <ac:picMk id="85" creationId="{2628EA0E-F875-BB8E-54B5-A06B74913CA1}"/>
          </ac:picMkLst>
        </pc:picChg>
        <pc:picChg chg="mod">
          <ac:chgData name="Ορέστης Αντωνίου" userId="aa65568b-29c0-48f4-92ec-07a3c5292fa9" providerId="ADAL" clId="{1504D534-8ABE-4B6F-9EC1-DE962F098164}" dt="2023-02-26T14:42:59.986" v="20015" actId="1076"/>
          <ac:picMkLst>
            <pc:docMk/>
            <pc:sldMk cId="3391517488" sldId="422"/>
            <ac:picMk id="87" creationId="{153FBDB1-F24D-89E4-D402-5ED9FA00AEE4}"/>
          </ac:picMkLst>
        </pc:picChg>
        <pc:picChg chg="mod">
          <ac:chgData name="Ορέστης Αντωνίου" userId="aa65568b-29c0-48f4-92ec-07a3c5292fa9" providerId="ADAL" clId="{1504D534-8ABE-4B6F-9EC1-DE962F098164}" dt="2023-02-26T15:12:44.313" v="20322" actId="1036"/>
          <ac:picMkLst>
            <pc:docMk/>
            <pc:sldMk cId="3391517488" sldId="422"/>
            <ac:picMk id="134" creationId="{AD8B0C88-6C38-321D-C94C-52FE6C6035E8}"/>
          </ac:picMkLst>
        </pc:picChg>
        <pc:picChg chg="mod">
          <ac:chgData name="Ορέστης Αντωνίου" userId="aa65568b-29c0-48f4-92ec-07a3c5292fa9" providerId="ADAL" clId="{1504D534-8ABE-4B6F-9EC1-DE962F098164}" dt="2023-02-26T15:12:44.313" v="20322" actId="1036"/>
          <ac:picMkLst>
            <pc:docMk/>
            <pc:sldMk cId="3391517488" sldId="422"/>
            <ac:picMk id="135" creationId="{DF80DE40-F18D-14EB-69AB-37315DA0BBEF}"/>
          </ac:picMkLst>
        </pc:picChg>
        <pc:picChg chg="mod">
          <ac:chgData name="Ορέστης Αντωνίου" userId="aa65568b-29c0-48f4-92ec-07a3c5292fa9" providerId="ADAL" clId="{1504D534-8ABE-4B6F-9EC1-DE962F098164}" dt="2023-02-26T15:12:44.313" v="20322" actId="1036"/>
          <ac:picMkLst>
            <pc:docMk/>
            <pc:sldMk cId="3391517488" sldId="422"/>
            <ac:picMk id="143" creationId="{140E4C47-064A-14D5-5089-84AB9CCE122D}"/>
          </ac:picMkLst>
        </pc:picChg>
        <pc:picChg chg="mod">
          <ac:chgData name="Ορέστης Αντωνίου" userId="aa65568b-29c0-48f4-92ec-07a3c5292fa9" providerId="ADAL" clId="{1504D534-8ABE-4B6F-9EC1-DE962F098164}" dt="2023-02-26T15:12:44.313" v="20322" actId="1036"/>
          <ac:picMkLst>
            <pc:docMk/>
            <pc:sldMk cId="3391517488" sldId="422"/>
            <ac:picMk id="146" creationId="{35D8F5AD-6E6F-5D03-E4AF-888DAFAD57C5}"/>
          </ac:picMkLst>
        </pc:picChg>
        <pc:picChg chg="mod">
          <ac:chgData name="Ορέστης Αντωνίου" userId="aa65568b-29c0-48f4-92ec-07a3c5292fa9" providerId="ADAL" clId="{1504D534-8ABE-4B6F-9EC1-DE962F098164}" dt="2023-02-26T15:12:44.313" v="20322" actId="1036"/>
          <ac:picMkLst>
            <pc:docMk/>
            <pc:sldMk cId="3391517488" sldId="422"/>
            <ac:picMk id="148" creationId="{743635F4-6C7A-A7C8-8721-4E6DCD9FD5F0}"/>
          </ac:picMkLst>
        </pc:picChg>
        <pc:picChg chg="mod">
          <ac:chgData name="Ορέστης Αντωνίου" userId="aa65568b-29c0-48f4-92ec-07a3c5292fa9" providerId="ADAL" clId="{1504D534-8ABE-4B6F-9EC1-DE962F098164}" dt="2023-02-26T15:12:44.313" v="20322" actId="1036"/>
          <ac:picMkLst>
            <pc:docMk/>
            <pc:sldMk cId="3391517488" sldId="422"/>
            <ac:picMk id="149" creationId="{E115FD49-CA78-BB29-C7DD-B79A54C0F44E}"/>
          </ac:picMkLst>
        </pc:picChg>
        <pc:picChg chg="mod">
          <ac:chgData name="Ορέστης Αντωνίου" userId="aa65568b-29c0-48f4-92ec-07a3c5292fa9" providerId="ADAL" clId="{1504D534-8ABE-4B6F-9EC1-DE962F098164}" dt="2023-02-26T15:12:44.313" v="20322" actId="1036"/>
          <ac:picMkLst>
            <pc:docMk/>
            <pc:sldMk cId="3391517488" sldId="422"/>
            <ac:picMk id="152" creationId="{E7AD0C5B-EACC-3768-8F3E-9415929DC7F0}"/>
          </ac:picMkLst>
        </pc:picChg>
        <pc:picChg chg="mod">
          <ac:chgData name="Ορέστης Αντωνίου" userId="aa65568b-29c0-48f4-92ec-07a3c5292fa9" providerId="ADAL" clId="{1504D534-8ABE-4B6F-9EC1-DE962F098164}" dt="2023-02-26T15:12:44.313" v="20322" actId="1036"/>
          <ac:picMkLst>
            <pc:docMk/>
            <pc:sldMk cId="3391517488" sldId="422"/>
            <ac:picMk id="153" creationId="{B997D725-9DCE-31FA-A2AE-C7AA6F23AF97}"/>
          </ac:picMkLst>
        </pc:picChg>
        <pc:picChg chg="mod">
          <ac:chgData name="Ορέστης Αντωνίου" userId="aa65568b-29c0-48f4-92ec-07a3c5292fa9" providerId="ADAL" clId="{1504D534-8ABE-4B6F-9EC1-DE962F098164}" dt="2023-02-26T15:12:44.313" v="20322" actId="1036"/>
          <ac:picMkLst>
            <pc:docMk/>
            <pc:sldMk cId="3391517488" sldId="422"/>
            <ac:picMk id="154" creationId="{E2E37585-D562-AE7D-5A14-E6992B11FBA1}"/>
          </ac:picMkLst>
        </pc:picChg>
        <pc:picChg chg="mod">
          <ac:chgData name="Ορέστης Αντωνίου" userId="aa65568b-29c0-48f4-92ec-07a3c5292fa9" providerId="ADAL" clId="{1504D534-8ABE-4B6F-9EC1-DE962F098164}" dt="2023-02-26T15:12:44.313" v="20322" actId="1036"/>
          <ac:picMkLst>
            <pc:docMk/>
            <pc:sldMk cId="3391517488" sldId="422"/>
            <ac:picMk id="155" creationId="{006BD335-B48F-C578-5553-ADF6F1A4B948}"/>
          </ac:picMkLst>
        </pc:picChg>
        <pc:picChg chg="mod">
          <ac:chgData name="Ορέστης Αντωνίου" userId="aa65568b-29c0-48f4-92ec-07a3c5292fa9" providerId="ADAL" clId="{1504D534-8ABE-4B6F-9EC1-DE962F098164}" dt="2023-02-26T15:12:44.313" v="20322" actId="1036"/>
          <ac:picMkLst>
            <pc:docMk/>
            <pc:sldMk cId="3391517488" sldId="422"/>
            <ac:picMk id="156" creationId="{C8C549CA-97B1-2372-4472-A3804B52C40E}"/>
          </ac:picMkLst>
        </pc:picChg>
        <pc:picChg chg="mod">
          <ac:chgData name="Ορέστης Αντωνίου" userId="aa65568b-29c0-48f4-92ec-07a3c5292fa9" providerId="ADAL" clId="{1504D534-8ABE-4B6F-9EC1-DE962F098164}" dt="2023-02-26T15:12:02.324" v="20279"/>
          <ac:picMkLst>
            <pc:docMk/>
            <pc:sldMk cId="3391517488" sldId="422"/>
            <ac:picMk id="191" creationId="{74B8B2E7-829E-EEBF-1956-801745CE9509}"/>
          </ac:picMkLst>
        </pc:picChg>
        <pc:picChg chg="mod">
          <ac:chgData name="Ορέστης Αντωνίου" userId="aa65568b-29c0-48f4-92ec-07a3c5292fa9" providerId="ADAL" clId="{1504D534-8ABE-4B6F-9EC1-DE962F098164}" dt="2023-02-26T15:12:02.324" v="20279"/>
          <ac:picMkLst>
            <pc:docMk/>
            <pc:sldMk cId="3391517488" sldId="422"/>
            <ac:picMk id="192" creationId="{6A0382AB-1908-1962-88DD-46CBEB2E6B10}"/>
          </ac:picMkLst>
        </pc:picChg>
        <pc:picChg chg="mod">
          <ac:chgData name="Ορέστης Αντωνίου" userId="aa65568b-29c0-48f4-92ec-07a3c5292fa9" providerId="ADAL" clId="{1504D534-8ABE-4B6F-9EC1-DE962F098164}" dt="2023-02-26T15:12:02.324" v="20279"/>
          <ac:picMkLst>
            <pc:docMk/>
            <pc:sldMk cId="3391517488" sldId="422"/>
            <ac:picMk id="200" creationId="{9A7081B2-8BB2-D120-5B57-8357B46D43FC}"/>
          </ac:picMkLst>
        </pc:picChg>
        <pc:picChg chg="mod">
          <ac:chgData name="Ορέστης Αντωνίου" userId="aa65568b-29c0-48f4-92ec-07a3c5292fa9" providerId="ADAL" clId="{1504D534-8ABE-4B6F-9EC1-DE962F098164}" dt="2023-02-26T15:12:02.324" v="20279"/>
          <ac:picMkLst>
            <pc:docMk/>
            <pc:sldMk cId="3391517488" sldId="422"/>
            <ac:picMk id="201" creationId="{AA75970A-BA16-4479-C06B-A1B5376E414B}"/>
          </ac:picMkLst>
        </pc:picChg>
        <pc:picChg chg="mod">
          <ac:chgData name="Ορέστης Αντωνίου" userId="aa65568b-29c0-48f4-92ec-07a3c5292fa9" providerId="ADAL" clId="{1504D534-8ABE-4B6F-9EC1-DE962F098164}" dt="2023-02-26T15:12:02.324" v="20279"/>
          <ac:picMkLst>
            <pc:docMk/>
            <pc:sldMk cId="3391517488" sldId="422"/>
            <ac:picMk id="202" creationId="{6873448A-2CBB-E53F-497F-E865542A5B40}"/>
          </ac:picMkLst>
        </pc:picChg>
        <pc:picChg chg="mod">
          <ac:chgData name="Ορέστης Αντωνίου" userId="aa65568b-29c0-48f4-92ec-07a3c5292fa9" providerId="ADAL" clId="{1504D534-8ABE-4B6F-9EC1-DE962F098164}" dt="2023-02-26T15:12:02.324" v="20279"/>
          <ac:picMkLst>
            <pc:docMk/>
            <pc:sldMk cId="3391517488" sldId="422"/>
            <ac:picMk id="203" creationId="{8158BDFE-D1D2-2EC0-5AC8-8601C8226E77}"/>
          </ac:picMkLst>
        </pc:picChg>
        <pc:picChg chg="mod">
          <ac:chgData name="Ορέστης Αντωνίου" userId="aa65568b-29c0-48f4-92ec-07a3c5292fa9" providerId="ADAL" clId="{1504D534-8ABE-4B6F-9EC1-DE962F098164}" dt="2023-02-26T15:12:02.324" v="20279"/>
          <ac:picMkLst>
            <pc:docMk/>
            <pc:sldMk cId="3391517488" sldId="422"/>
            <ac:picMk id="204" creationId="{A34B18AF-8F30-476A-CB0F-B71B0DEF7372}"/>
          </ac:picMkLst>
        </pc:picChg>
        <pc:picChg chg="mod">
          <ac:chgData name="Ορέστης Αντωνίου" userId="aa65568b-29c0-48f4-92ec-07a3c5292fa9" providerId="ADAL" clId="{1504D534-8ABE-4B6F-9EC1-DE962F098164}" dt="2023-02-26T15:12:02.324" v="20279"/>
          <ac:picMkLst>
            <pc:docMk/>
            <pc:sldMk cId="3391517488" sldId="422"/>
            <ac:picMk id="205" creationId="{7D4BFDD7-5121-62B6-C64E-8DB2DBF8AF7A}"/>
          </ac:picMkLst>
        </pc:picChg>
        <pc:picChg chg="mod">
          <ac:chgData name="Ορέστης Αντωνίου" userId="aa65568b-29c0-48f4-92ec-07a3c5292fa9" providerId="ADAL" clId="{1504D534-8ABE-4B6F-9EC1-DE962F098164}" dt="2023-02-26T15:26:11.933" v="20485" actId="1038"/>
          <ac:picMkLst>
            <pc:docMk/>
            <pc:sldMk cId="3391517488" sldId="422"/>
            <ac:picMk id="250" creationId="{046C0025-63FB-D221-FA1E-44AA13CFCAD7}"/>
          </ac:picMkLst>
        </pc:picChg>
        <pc:picChg chg="mod">
          <ac:chgData name="Ορέστης Αντωνίου" userId="aa65568b-29c0-48f4-92ec-07a3c5292fa9" providerId="ADAL" clId="{1504D534-8ABE-4B6F-9EC1-DE962F098164}" dt="2023-02-26T15:26:11.933" v="20485" actId="1038"/>
          <ac:picMkLst>
            <pc:docMk/>
            <pc:sldMk cId="3391517488" sldId="422"/>
            <ac:picMk id="251" creationId="{650E1FAD-AF16-6311-B01D-DCBCAD32B162}"/>
          </ac:picMkLst>
        </pc:picChg>
        <pc:picChg chg="mod">
          <ac:chgData name="Ορέστης Αντωνίου" userId="aa65568b-29c0-48f4-92ec-07a3c5292fa9" providerId="ADAL" clId="{1504D534-8ABE-4B6F-9EC1-DE962F098164}" dt="2023-02-26T15:26:11.933" v="20485" actId="1038"/>
          <ac:picMkLst>
            <pc:docMk/>
            <pc:sldMk cId="3391517488" sldId="422"/>
            <ac:picMk id="259" creationId="{2CFA2CAE-46C1-BECE-C655-091A3EFDC062}"/>
          </ac:picMkLst>
        </pc:picChg>
        <pc:picChg chg="mod">
          <ac:chgData name="Ορέστης Αντωνίου" userId="aa65568b-29c0-48f4-92ec-07a3c5292fa9" providerId="ADAL" clId="{1504D534-8ABE-4B6F-9EC1-DE962F098164}" dt="2023-02-26T15:26:11.933" v="20485" actId="1038"/>
          <ac:picMkLst>
            <pc:docMk/>
            <pc:sldMk cId="3391517488" sldId="422"/>
            <ac:picMk id="262" creationId="{63544775-0132-DDF6-20B0-19A2CDD3D55E}"/>
          </ac:picMkLst>
        </pc:picChg>
        <pc:picChg chg="mod">
          <ac:chgData name="Ορέστης Αντωνίου" userId="aa65568b-29c0-48f4-92ec-07a3c5292fa9" providerId="ADAL" clId="{1504D534-8ABE-4B6F-9EC1-DE962F098164}" dt="2023-02-26T15:26:11.933" v="20485" actId="1038"/>
          <ac:picMkLst>
            <pc:docMk/>
            <pc:sldMk cId="3391517488" sldId="422"/>
            <ac:picMk id="264" creationId="{63A13417-8F25-C130-4B61-687802EEDC4F}"/>
          </ac:picMkLst>
        </pc:picChg>
        <pc:picChg chg="mod">
          <ac:chgData name="Ορέστης Αντωνίου" userId="aa65568b-29c0-48f4-92ec-07a3c5292fa9" providerId="ADAL" clId="{1504D534-8ABE-4B6F-9EC1-DE962F098164}" dt="2023-02-26T15:26:11.933" v="20485" actId="1038"/>
          <ac:picMkLst>
            <pc:docMk/>
            <pc:sldMk cId="3391517488" sldId="422"/>
            <ac:picMk id="265" creationId="{42D2E86D-B940-0434-B86F-BF519565FAC8}"/>
          </ac:picMkLst>
        </pc:picChg>
        <pc:picChg chg="mod">
          <ac:chgData name="Ορέστης Αντωνίου" userId="aa65568b-29c0-48f4-92ec-07a3c5292fa9" providerId="ADAL" clId="{1504D534-8ABE-4B6F-9EC1-DE962F098164}" dt="2023-02-26T15:26:11.933" v="20485" actId="1038"/>
          <ac:picMkLst>
            <pc:docMk/>
            <pc:sldMk cId="3391517488" sldId="422"/>
            <ac:picMk id="268" creationId="{F916E05A-BBD0-EEFB-8ADD-283E8DA42EAF}"/>
          </ac:picMkLst>
        </pc:picChg>
        <pc:picChg chg="mod">
          <ac:chgData name="Ορέστης Αντωνίου" userId="aa65568b-29c0-48f4-92ec-07a3c5292fa9" providerId="ADAL" clId="{1504D534-8ABE-4B6F-9EC1-DE962F098164}" dt="2023-02-26T15:26:11.933" v="20485" actId="1038"/>
          <ac:picMkLst>
            <pc:docMk/>
            <pc:sldMk cId="3391517488" sldId="422"/>
            <ac:picMk id="269" creationId="{1F184DAF-67D6-BA81-07E6-F5E46833D51B}"/>
          </ac:picMkLst>
        </pc:picChg>
        <pc:picChg chg="mod">
          <ac:chgData name="Ορέστης Αντωνίου" userId="aa65568b-29c0-48f4-92ec-07a3c5292fa9" providerId="ADAL" clId="{1504D534-8ABE-4B6F-9EC1-DE962F098164}" dt="2023-02-26T15:26:11.933" v="20485" actId="1038"/>
          <ac:picMkLst>
            <pc:docMk/>
            <pc:sldMk cId="3391517488" sldId="422"/>
            <ac:picMk id="270" creationId="{2CE59023-4040-F699-1328-C1C63A39EE67}"/>
          </ac:picMkLst>
        </pc:picChg>
        <pc:picChg chg="mod">
          <ac:chgData name="Ορέστης Αντωνίου" userId="aa65568b-29c0-48f4-92ec-07a3c5292fa9" providerId="ADAL" clId="{1504D534-8ABE-4B6F-9EC1-DE962F098164}" dt="2023-02-26T15:26:11.933" v="20485" actId="1038"/>
          <ac:picMkLst>
            <pc:docMk/>
            <pc:sldMk cId="3391517488" sldId="422"/>
            <ac:picMk id="271" creationId="{674B2ACD-8BD7-D4CC-AAF2-FA5800BD31B7}"/>
          </ac:picMkLst>
        </pc:picChg>
        <pc:picChg chg="mod topLvl">
          <ac:chgData name="Ορέστης Αντωνίου" userId="aa65568b-29c0-48f4-92ec-07a3c5292fa9" providerId="ADAL" clId="{1504D534-8ABE-4B6F-9EC1-DE962F098164}" dt="2023-02-26T15:26:11.933" v="20485" actId="1038"/>
          <ac:picMkLst>
            <pc:docMk/>
            <pc:sldMk cId="3391517488" sldId="422"/>
            <ac:picMk id="272" creationId="{C920ADC7-2C0B-85E2-F0A7-ED002FE76FC0}"/>
          </ac:picMkLst>
        </pc:picChg>
        <pc:picChg chg="mod">
          <ac:chgData name="Ορέστης Αντωνίου" userId="aa65568b-29c0-48f4-92ec-07a3c5292fa9" providerId="ADAL" clId="{1504D534-8ABE-4B6F-9EC1-DE962F098164}" dt="2023-02-26T15:14:25.208" v="20333"/>
          <ac:picMkLst>
            <pc:docMk/>
            <pc:sldMk cId="3391517488" sldId="422"/>
            <ac:picMk id="307" creationId="{CBCFB782-7CDB-5611-2241-B3512BB06476}"/>
          </ac:picMkLst>
        </pc:picChg>
        <pc:picChg chg="mod">
          <ac:chgData name="Ορέστης Αντωνίου" userId="aa65568b-29c0-48f4-92ec-07a3c5292fa9" providerId="ADAL" clId="{1504D534-8ABE-4B6F-9EC1-DE962F098164}" dt="2023-02-26T15:14:25.208" v="20333"/>
          <ac:picMkLst>
            <pc:docMk/>
            <pc:sldMk cId="3391517488" sldId="422"/>
            <ac:picMk id="308" creationId="{BF6489A0-E226-8098-2357-6E23B3A1DEF3}"/>
          </ac:picMkLst>
        </pc:picChg>
        <pc:picChg chg="mod">
          <ac:chgData name="Ορέστης Αντωνίου" userId="aa65568b-29c0-48f4-92ec-07a3c5292fa9" providerId="ADAL" clId="{1504D534-8ABE-4B6F-9EC1-DE962F098164}" dt="2023-02-26T15:14:25.208" v="20333"/>
          <ac:picMkLst>
            <pc:docMk/>
            <pc:sldMk cId="3391517488" sldId="422"/>
            <ac:picMk id="316" creationId="{F91F86B2-0E3C-AF8E-6867-EFB323A5B90C}"/>
          </ac:picMkLst>
        </pc:picChg>
        <pc:picChg chg="mod">
          <ac:chgData name="Ορέστης Αντωνίου" userId="aa65568b-29c0-48f4-92ec-07a3c5292fa9" providerId="ADAL" clId="{1504D534-8ABE-4B6F-9EC1-DE962F098164}" dt="2023-02-26T15:14:25.208" v="20333"/>
          <ac:picMkLst>
            <pc:docMk/>
            <pc:sldMk cId="3391517488" sldId="422"/>
            <ac:picMk id="317" creationId="{82B83B80-E13C-B918-C426-5DBA2FDBC9C8}"/>
          </ac:picMkLst>
        </pc:picChg>
        <pc:picChg chg="mod">
          <ac:chgData name="Ορέστης Αντωνίου" userId="aa65568b-29c0-48f4-92ec-07a3c5292fa9" providerId="ADAL" clId="{1504D534-8ABE-4B6F-9EC1-DE962F098164}" dt="2023-02-26T15:14:25.208" v="20333"/>
          <ac:picMkLst>
            <pc:docMk/>
            <pc:sldMk cId="3391517488" sldId="422"/>
            <ac:picMk id="318" creationId="{47B900B4-E799-D5E2-0C6B-F92E0FA9C139}"/>
          </ac:picMkLst>
        </pc:picChg>
        <pc:picChg chg="mod">
          <ac:chgData name="Ορέστης Αντωνίου" userId="aa65568b-29c0-48f4-92ec-07a3c5292fa9" providerId="ADAL" clId="{1504D534-8ABE-4B6F-9EC1-DE962F098164}" dt="2023-02-26T15:14:25.208" v="20333"/>
          <ac:picMkLst>
            <pc:docMk/>
            <pc:sldMk cId="3391517488" sldId="422"/>
            <ac:picMk id="319" creationId="{1A77072F-3FF3-7D0A-CCF4-622813E19DF7}"/>
          </ac:picMkLst>
        </pc:picChg>
        <pc:picChg chg="mod">
          <ac:chgData name="Ορέστης Αντωνίου" userId="aa65568b-29c0-48f4-92ec-07a3c5292fa9" providerId="ADAL" clId="{1504D534-8ABE-4B6F-9EC1-DE962F098164}" dt="2023-02-26T15:14:25.208" v="20333"/>
          <ac:picMkLst>
            <pc:docMk/>
            <pc:sldMk cId="3391517488" sldId="422"/>
            <ac:picMk id="320" creationId="{94B5F192-8635-4BFF-2EA2-4D8281E3868E}"/>
          </ac:picMkLst>
        </pc:picChg>
        <pc:picChg chg="mod">
          <ac:chgData name="Ορέστης Αντωνίου" userId="aa65568b-29c0-48f4-92ec-07a3c5292fa9" providerId="ADAL" clId="{1504D534-8ABE-4B6F-9EC1-DE962F098164}" dt="2023-02-26T15:14:25.208" v="20333"/>
          <ac:picMkLst>
            <pc:docMk/>
            <pc:sldMk cId="3391517488" sldId="422"/>
            <ac:picMk id="321" creationId="{08649B4E-2510-8E2F-E4D3-D14A1444C448}"/>
          </ac:picMkLst>
        </pc:picChg>
        <pc:cxnChg chg="mod">
          <ac:chgData name="Ορέστης Αντωνίου" userId="aa65568b-29c0-48f4-92ec-07a3c5292fa9" providerId="ADAL" clId="{1504D534-8ABE-4B6F-9EC1-DE962F098164}" dt="2023-02-26T14:42:59.986" v="20015" actId="1076"/>
          <ac:cxnSpMkLst>
            <pc:docMk/>
            <pc:sldMk cId="3391517488" sldId="422"/>
            <ac:cxnSpMk id="62" creationId="{DF61CC94-964B-DBD6-EE47-A76F7B32F117}"/>
          </ac:cxnSpMkLst>
        </pc:cxnChg>
        <pc:cxnChg chg="mod">
          <ac:chgData name="Ορέστης Αντωνίου" userId="aa65568b-29c0-48f4-92ec-07a3c5292fa9" providerId="ADAL" clId="{1504D534-8ABE-4B6F-9EC1-DE962F098164}" dt="2023-02-26T14:42:59.986" v="20015" actId="1076"/>
          <ac:cxnSpMkLst>
            <pc:docMk/>
            <pc:sldMk cId="3391517488" sldId="422"/>
            <ac:cxnSpMk id="63" creationId="{73B8C759-69F6-6753-955B-27EA8F3F30BB}"/>
          </ac:cxnSpMkLst>
        </pc:cxnChg>
        <pc:cxnChg chg="mod">
          <ac:chgData name="Ορέστης Αντωνίου" userId="aa65568b-29c0-48f4-92ec-07a3c5292fa9" providerId="ADAL" clId="{1504D534-8ABE-4B6F-9EC1-DE962F098164}" dt="2023-02-26T14:42:59.986" v="20015" actId="1076"/>
          <ac:cxnSpMkLst>
            <pc:docMk/>
            <pc:sldMk cId="3391517488" sldId="422"/>
            <ac:cxnSpMk id="66" creationId="{354487EE-4AD7-FD4C-5DD1-C5A8F8819526}"/>
          </ac:cxnSpMkLst>
        </pc:cxnChg>
        <pc:cxnChg chg="mod">
          <ac:chgData name="Ορέστης Αντωνίου" userId="aa65568b-29c0-48f4-92ec-07a3c5292fa9" providerId="ADAL" clId="{1504D534-8ABE-4B6F-9EC1-DE962F098164}" dt="2023-02-26T14:42:59.986" v="20015" actId="1076"/>
          <ac:cxnSpMkLst>
            <pc:docMk/>
            <pc:sldMk cId="3391517488" sldId="422"/>
            <ac:cxnSpMk id="67" creationId="{19A66009-D6E0-A80E-3D24-1856A8420DD7}"/>
          </ac:cxnSpMkLst>
        </pc:cxnChg>
        <pc:cxnChg chg="mod">
          <ac:chgData name="Ορέστης Αντωνίου" userId="aa65568b-29c0-48f4-92ec-07a3c5292fa9" providerId="ADAL" clId="{1504D534-8ABE-4B6F-9EC1-DE962F098164}" dt="2023-02-26T14:42:59.986" v="20015" actId="1076"/>
          <ac:cxnSpMkLst>
            <pc:docMk/>
            <pc:sldMk cId="3391517488" sldId="422"/>
            <ac:cxnSpMk id="68" creationId="{CAD4D740-176D-1DDD-73BD-8C7A15D5A4F8}"/>
          </ac:cxnSpMkLst>
        </pc:cxnChg>
        <pc:cxnChg chg="mod">
          <ac:chgData name="Ορέστης Αντωνίου" userId="aa65568b-29c0-48f4-92ec-07a3c5292fa9" providerId="ADAL" clId="{1504D534-8ABE-4B6F-9EC1-DE962F098164}" dt="2023-02-26T14:42:59.986" v="20015" actId="1076"/>
          <ac:cxnSpMkLst>
            <pc:docMk/>
            <pc:sldMk cId="3391517488" sldId="422"/>
            <ac:cxnSpMk id="69" creationId="{625CC4E7-31C6-C426-A7AF-70992F48C79A}"/>
          </ac:cxnSpMkLst>
        </pc:cxnChg>
        <pc:cxnChg chg="mod">
          <ac:chgData name="Ορέστης Αντωνίου" userId="aa65568b-29c0-48f4-92ec-07a3c5292fa9" providerId="ADAL" clId="{1504D534-8ABE-4B6F-9EC1-DE962F098164}" dt="2023-02-26T14:42:59.986" v="20015" actId="1076"/>
          <ac:cxnSpMkLst>
            <pc:docMk/>
            <pc:sldMk cId="3391517488" sldId="422"/>
            <ac:cxnSpMk id="70" creationId="{24BDE6BF-93FE-7140-7316-2468F8E8A6A8}"/>
          </ac:cxnSpMkLst>
        </pc:cxnChg>
        <pc:cxnChg chg="mod">
          <ac:chgData name="Ορέστης Αντωνίου" userId="aa65568b-29c0-48f4-92ec-07a3c5292fa9" providerId="ADAL" clId="{1504D534-8ABE-4B6F-9EC1-DE962F098164}" dt="2023-02-26T14:42:59.986" v="20015" actId="1076"/>
          <ac:cxnSpMkLst>
            <pc:docMk/>
            <pc:sldMk cId="3391517488" sldId="422"/>
            <ac:cxnSpMk id="76" creationId="{194AA66C-52EA-45DC-D165-961ABE0016E9}"/>
          </ac:cxnSpMkLst>
        </pc:cxnChg>
        <pc:cxnChg chg="mod">
          <ac:chgData name="Ορέστης Αντωνίου" userId="aa65568b-29c0-48f4-92ec-07a3c5292fa9" providerId="ADAL" clId="{1504D534-8ABE-4B6F-9EC1-DE962F098164}" dt="2023-02-26T14:42:59.986" v="20015" actId="1076"/>
          <ac:cxnSpMkLst>
            <pc:docMk/>
            <pc:sldMk cId="3391517488" sldId="422"/>
            <ac:cxnSpMk id="77" creationId="{61A5E68E-C4E0-55D2-B459-C205F88269C5}"/>
          </ac:cxnSpMkLst>
        </pc:cxnChg>
        <pc:cxnChg chg="mod">
          <ac:chgData name="Ορέστης Αντωνίου" userId="aa65568b-29c0-48f4-92ec-07a3c5292fa9" providerId="ADAL" clId="{1504D534-8ABE-4B6F-9EC1-DE962F098164}" dt="2023-02-26T15:12:44.313" v="20322" actId="1036"/>
          <ac:cxnSpMkLst>
            <pc:docMk/>
            <pc:sldMk cId="3391517488" sldId="422"/>
            <ac:cxnSpMk id="112" creationId="{30A1E5B7-C2EA-95C6-894F-B242B5648924}"/>
          </ac:cxnSpMkLst>
        </pc:cxnChg>
        <pc:cxnChg chg="mod">
          <ac:chgData name="Ορέστης Αντωνίου" userId="aa65568b-29c0-48f4-92ec-07a3c5292fa9" providerId="ADAL" clId="{1504D534-8ABE-4B6F-9EC1-DE962F098164}" dt="2023-02-26T15:12:44.313" v="20322" actId="1036"/>
          <ac:cxnSpMkLst>
            <pc:docMk/>
            <pc:sldMk cId="3391517488" sldId="422"/>
            <ac:cxnSpMk id="113" creationId="{567864BA-C2F7-538C-7E3C-6DAFCDD9BA7F}"/>
          </ac:cxnSpMkLst>
        </pc:cxnChg>
        <pc:cxnChg chg="mod">
          <ac:chgData name="Ορέστης Αντωνίου" userId="aa65568b-29c0-48f4-92ec-07a3c5292fa9" providerId="ADAL" clId="{1504D534-8ABE-4B6F-9EC1-DE962F098164}" dt="2023-02-26T15:12:44.313" v="20322" actId="1036"/>
          <ac:cxnSpMkLst>
            <pc:docMk/>
            <pc:sldMk cId="3391517488" sldId="422"/>
            <ac:cxnSpMk id="116" creationId="{D6CD9C65-D921-88CA-0B3A-11CEFBA9D5A9}"/>
          </ac:cxnSpMkLst>
        </pc:cxnChg>
        <pc:cxnChg chg="mod">
          <ac:chgData name="Ορέστης Αντωνίου" userId="aa65568b-29c0-48f4-92ec-07a3c5292fa9" providerId="ADAL" clId="{1504D534-8ABE-4B6F-9EC1-DE962F098164}" dt="2023-02-26T15:12:44.313" v="20322" actId="1036"/>
          <ac:cxnSpMkLst>
            <pc:docMk/>
            <pc:sldMk cId="3391517488" sldId="422"/>
            <ac:cxnSpMk id="117" creationId="{090D8F3E-139F-3E42-D7DC-03841213B3E1}"/>
          </ac:cxnSpMkLst>
        </pc:cxnChg>
        <pc:cxnChg chg="mod">
          <ac:chgData name="Ορέστης Αντωνίου" userId="aa65568b-29c0-48f4-92ec-07a3c5292fa9" providerId="ADAL" clId="{1504D534-8ABE-4B6F-9EC1-DE962F098164}" dt="2023-02-26T15:12:44.313" v="20322" actId="1036"/>
          <ac:cxnSpMkLst>
            <pc:docMk/>
            <pc:sldMk cId="3391517488" sldId="422"/>
            <ac:cxnSpMk id="118" creationId="{E0F6133F-F3A6-8BCC-1D94-DED6698B0440}"/>
          </ac:cxnSpMkLst>
        </pc:cxnChg>
        <pc:cxnChg chg="mod">
          <ac:chgData name="Ορέστης Αντωνίου" userId="aa65568b-29c0-48f4-92ec-07a3c5292fa9" providerId="ADAL" clId="{1504D534-8ABE-4B6F-9EC1-DE962F098164}" dt="2023-02-26T15:12:44.313" v="20322" actId="1036"/>
          <ac:cxnSpMkLst>
            <pc:docMk/>
            <pc:sldMk cId="3391517488" sldId="422"/>
            <ac:cxnSpMk id="119" creationId="{387414B9-7704-3F81-9A0F-5F4DEAB144C2}"/>
          </ac:cxnSpMkLst>
        </pc:cxnChg>
        <pc:cxnChg chg="mod">
          <ac:chgData name="Ορέστης Αντωνίου" userId="aa65568b-29c0-48f4-92ec-07a3c5292fa9" providerId="ADAL" clId="{1504D534-8ABE-4B6F-9EC1-DE962F098164}" dt="2023-02-26T15:12:44.313" v="20322" actId="1036"/>
          <ac:cxnSpMkLst>
            <pc:docMk/>
            <pc:sldMk cId="3391517488" sldId="422"/>
            <ac:cxnSpMk id="125" creationId="{E50963C3-CFED-1C10-8639-0C37136791DB}"/>
          </ac:cxnSpMkLst>
        </pc:cxnChg>
        <pc:cxnChg chg="mod">
          <ac:chgData name="Ορέστης Αντωνίου" userId="aa65568b-29c0-48f4-92ec-07a3c5292fa9" providerId="ADAL" clId="{1504D534-8ABE-4B6F-9EC1-DE962F098164}" dt="2023-02-26T15:12:44.313" v="20322" actId="1036"/>
          <ac:cxnSpMkLst>
            <pc:docMk/>
            <pc:sldMk cId="3391517488" sldId="422"/>
            <ac:cxnSpMk id="126" creationId="{81E09F27-FCB1-B54C-3159-FF96BCB76143}"/>
          </ac:cxnSpMkLst>
        </pc:cxnChg>
        <pc:cxnChg chg="mod">
          <ac:chgData name="Ορέστης Αντωνίου" userId="aa65568b-29c0-48f4-92ec-07a3c5292fa9" providerId="ADAL" clId="{1504D534-8ABE-4B6F-9EC1-DE962F098164}" dt="2023-02-26T15:12:44.313" v="20322" actId="1036"/>
          <ac:cxnSpMkLst>
            <pc:docMk/>
            <pc:sldMk cId="3391517488" sldId="422"/>
            <ac:cxnSpMk id="129" creationId="{85657429-A4F6-26F2-E262-D9E9BEE0E785}"/>
          </ac:cxnSpMkLst>
        </pc:cxnChg>
        <pc:cxnChg chg="mod">
          <ac:chgData name="Ορέστης Αντωνίου" userId="aa65568b-29c0-48f4-92ec-07a3c5292fa9" providerId="ADAL" clId="{1504D534-8ABE-4B6F-9EC1-DE962F098164}" dt="2023-02-26T15:12:44.313" v="20322" actId="1036"/>
          <ac:cxnSpMkLst>
            <pc:docMk/>
            <pc:sldMk cId="3391517488" sldId="422"/>
            <ac:cxnSpMk id="130" creationId="{93F86AD1-F88E-CBFE-66A4-5F55AD62353D}"/>
          </ac:cxnSpMkLst>
        </pc:cxnChg>
        <pc:cxnChg chg="mod">
          <ac:chgData name="Ορέστης Αντωνίου" userId="aa65568b-29c0-48f4-92ec-07a3c5292fa9" providerId="ADAL" clId="{1504D534-8ABE-4B6F-9EC1-DE962F098164}" dt="2023-02-26T15:12:44.313" v="20322" actId="1036"/>
          <ac:cxnSpMkLst>
            <pc:docMk/>
            <pc:sldMk cId="3391517488" sldId="422"/>
            <ac:cxnSpMk id="131" creationId="{8D2601D1-5B2E-7BB1-ACD1-414945E0866B}"/>
          </ac:cxnSpMkLst>
        </pc:cxnChg>
        <pc:cxnChg chg="mod">
          <ac:chgData name="Ορέστης Αντωνίου" userId="aa65568b-29c0-48f4-92ec-07a3c5292fa9" providerId="ADAL" clId="{1504D534-8ABE-4B6F-9EC1-DE962F098164}" dt="2023-02-26T15:12:44.313" v="20322" actId="1036"/>
          <ac:cxnSpMkLst>
            <pc:docMk/>
            <pc:sldMk cId="3391517488" sldId="422"/>
            <ac:cxnSpMk id="133" creationId="{DBF879BD-60B7-001D-91D3-2A4E62839E53}"/>
          </ac:cxnSpMkLst>
        </pc:cxnChg>
        <pc:cxnChg chg="mod">
          <ac:chgData name="Ορέστης Αντωνίου" userId="aa65568b-29c0-48f4-92ec-07a3c5292fa9" providerId="ADAL" clId="{1504D534-8ABE-4B6F-9EC1-DE962F098164}" dt="2023-02-26T15:12:44.313" v="20322" actId="1036"/>
          <ac:cxnSpMkLst>
            <pc:docMk/>
            <pc:sldMk cId="3391517488" sldId="422"/>
            <ac:cxnSpMk id="138" creationId="{EEF67A80-91E4-BE54-A132-2C8A0890ADF5}"/>
          </ac:cxnSpMkLst>
        </pc:cxnChg>
        <pc:cxnChg chg="mod">
          <ac:chgData name="Ορέστης Αντωνίου" userId="aa65568b-29c0-48f4-92ec-07a3c5292fa9" providerId="ADAL" clId="{1504D534-8ABE-4B6F-9EC1-DE962F098164}" dt="2023-02-26T15:12:44.313" v="20322" actId="1036"/>
          <ac:cxnSpMkLst>
            <pc:docMk/>
            <pc:sldMk cId="3391517488" sldId="422"/>
            <ac:cxnSpMk id="139" creationId="{0C3602BE-6A17-90A6-428A-044484C721A6}"/>
          </ac:cxnSpMkLst>
        </pc:cxnChg>
        <pc:cxnChg chg="mod">
          <ac:chgData name="Ορέστης Αντωνίου" userId="aa65568b-29c0-48f4-92ec-07a3c5292fa9" providerId="ADAL" clId="{1504D534-8ABE-4B6F-9EC1-DE962F098164}" dt="2023-02-26T15:12:44.313" v="20322" actId="1036"/>
          <ac:cxnSpMkLst>
            <pc:docMk/>
            <pc:sldMk cId="3391517488" sldId="422"/>
            <ac:cxnSpMk id="140" creationId="{2FE9B8C9-3F3E-9551-0038-810D2DCBD5BD}"/>
          </ac:cxnSpMkLst>
        </pc:cxnChg>
        <pc:cxnChg chg="mod">
          <ac:chgData name="Ορέστης Αντωνίου" userId="aa65568b-29c0-48f4-92ec-07a3c5292fa9" providerId="ADAL" clId="{1504D534-8ABE-4B6F-9EC1-DE962F098164}" dt="2023-02-26T15:12:44.313" v="20322" actId="1036"/>
          <ac:cxnSpMkLst>
            <pc:docMk/>
            <pc:sldMk cId="3391517488" sldId="422"/>
            <ac:cxnSpMk id="141" creationId="{A9CB2CD4-FB1D-7EDC-58F7-C68BA05C8633}"/>
          </ac:cxnSpMkLst>
        </pc:cxnChg>
        <pc:cxnChg chg="mod">
          <ac:chgData name="Ορέστης Αντωνίου" userId="aa65568b-29c0-48f4-92ec-07a3c5292fa9" providerId="ADAL" clId="{1504D534-8ABE-4B6F-9EC1-DE962F098164}" dt="2023-02-26T15:12:44.313" v="20322" actId="1036"/>
          <ac:cxnSpMkLst>
            <pc:docMk/>
            <pc:sldMk cId="3391517488" sldId="422"/>
            <ac:cxnSpMk id="142" creationId="{FEBE259B-4EDE-2E10-BDD8-5CA3A379F13A}"/>
          </ac:cxnSpMkLst>
        </pc:cxnChg>
        <pc:cxnChg chg="mod">
          <ac:chgData name="Ορέστης Αντωνίου" userId="aa65568b-29c0-48f4-92ec-07a3c5292fa9" providerId="ADAL" clId="{1504D534-8ABE-4B6F-9EC1-DE962F098164}" dt="2023-02-26T15:12:02.324" v="20279"/>
          <ac:cxnSpMkLst>
            <pc:docMk/>
            <pc:sldMk cId="3391517488" sldId="422"/>
            <ac:cxnSpMk id="183" creationId="{62C56195-AE5C-C594-A591-AEB389197F03}"/>
          </ac:cxnSpMkLst>
        </pc:cxnChg>
        <pc:cxnChg chg="mod">
          <ac:chgData name="Ορέστης Αντωνίου" userId="aa65568b-29c0-48f4-92ec-07a3c5292fa9" providerId="ADAL" clId="{1504D534-8ABE-4B6F-9EC1-DE962F098164}" dt="2023-02-26T15:12:02.324" v="20279"/>
          <ac:cxnSpMkLst>
            <pc:docMk/>
            <pc:sldMk cId="3391517488" sldId="422"/>
            <ac:cxnSpMk id="184" creationId="{23532B3B-E80E-E9BA-3116-4FC547645AB8}"/>
          </ac:cxnSpMkLst>
        </pc:cxnChg>
        <pc:cxnChg chg="mod">
          <ac:chgData name="Ορέστης Αντωνίου" userId="aa65568b-29c0-48f4-92ec-07a3c5292fa9" providerId="ADAL" clId="{1504D534-8ABE-4B6F-9EC1-DE962F098164}" dt="2023-02-26T15:12:02.324" v="20279"/>
          <ac:cxnSpMkLst>
            <pc:docMk/>
            <pc:sldMk cId="3391517488" sldId="422"/>
            <ac:cxnSpMk id="186" creationId="{2B8AFC78-F0E4-692D-725D-CF50B18B5B9F}"/>
          </ac:cxnSpMkLst>
        </pc:cxnChg>
        <pc:cxnChg chg="mod">
          <ac:chgData name="Ορέστης Αντωνίου" userId="aa65568b-29c0-48f4-92ec-07a3c5292fa9" providerId="ADAL" clId="{1504D534-8ABE-4B6F-9EC1-DE962F098164}" dt="2023-02-26T15:12:02.324" v="20279"/>
          <ac:cxnSpMkLst>
            <pc:docMk/>
            <pc:sldMk cId="3391517488" sldId="422"/>
            <ac:cxnSpMk id="187" creationId="{B30331FC-AB9A-E9E9-D51C-94CC986EFDB0}"/>
          </ac:cxnSpMkLst>
        </pc:cxnChg>
        <pc:cxnChg chg="mod">
          <ac:chgData name="Ορέστης Αντωνίου" userId="aa65568b-29c0-48f4-92ec-07a3c5292fa9" providerId="ADAL" clId="{1504D534-8ABE-4B6F-9EC1-DE962F098164}" dt="2023-02-26T15:12:02.324" v="20279"/>
          <ac:cxnSpMkLst>
            <pc:docMk/>
            <pc:sldMk cId="3391517488" sldId="422"/>
            <ac:cxnSpMk id="188" creationId="{2D188BF2-A333-5441-7B20-DC155B791374}"/>
          </ac:cxnSpMkLst>
        </pc:cxnChg>
        <pc:cxnChg chg="mod">
          <ac:chgData name="Ορέστης Αντωνίου" userId="aa65568b-29c0-48f4-92ec-07a3c5292fa9" providerId="ADAL" clId="{1504D534-8ABE-4B6F-9EC1-DE962F098164}" dt="2023-02-26T15:12:02.324" v="20279"/>
          <ac:cxnSpMkLst>
            <pc:docMk/>
            <pc:sldMk cId="3391517488" sldId="422"/>
            <ac:cxnSpMk id="189" creationId="{CCA8A45F-1484-0387-2140-77AD42CB131C}"/>
          </ac:cxnSpMkLst>
        </pc:cxnChg>
        <pc:cxnChg chg="mod">
          <ac:chgData name="Ορέστης Αντωνίου" userId="aa65568b-29c0-48f4-92ec-07a3c5292fa9" providerId="ADAL" clId="{1504D534-8ABE-4B6F-9EC1-DE962F098164}" dt="2023-02-26T15:12:02.324" v="20279"/>
          <ac:cxnSpMkLst>
            <pc:docMk/>
            <pc:sldMk cId="3391517488" sldId="422"/>
            <ac:cxnSpMk id="190" creationId="{AE18AEDC-AC35-4D67-12C3-BC322FFF019C}"/>
          </ac:cxnSpMkLst>
        </pc:cxnChg>
        <pc:cxnChg chg="mod">
          <ac:chgData name="Ορέστης Αντωνίου" userId="aa65568b-29c0-48f4-92ec-07a3c5292fa9" providerId="ADAL" clId="{1504D534-8ABE-4B6F-9EC1-DE962F098164}" dt="2023-02-26T15:12:02.324" v="20279"/>
          <ac:cxnSpMkLst>
            <pc:docMk/>
            <pc:sldMk cId="3391517488" sldId="422"/>
            <ac:cxnSpMk id="196" creationId="{C76E3FEE-E44E-314F-D5DE-ECF1F01D78EB}"/>
          </ac:cxnSpMkLst>
        </pc:cxnChg>
        <pc:cxnChg chg="mod">
          <ac:chgData name="Ορέστης Αντωνίου" userId="aa65568b-29c0-48f4-92ec-07a3c5292fa9" providerId="ADAL" clId="{1504D534-8ABE-4B6F-9EC1-DE962F098164}" dt="2023-02-26T15:12:02.324" v="20279"/>
          <ac:cxnSpMkLst>
            <pc:docMk/>
            <pc:sldMk cId="3391517488" sldId="422"/>
            <ac:cxnSpMk id="197" creationId="{106A422C-7DFF-AB84-D634-D35182EE9D96}"/>
          </ac:cxnSpMkLst>
        </pc:cxnChg>
        <pc:cxnChg chg="mod topLvl">
          <ac:chgData name="Ορέστης Αντωνίου" userId="aa65568b-29c0-48f4-92ec-07a3c5292fa9" providerId="ADAL" clId="{1504D534-8ABE-4B6F-9EC1-DE962F098164}" dt="2023-02-26T15:26:11.933" v="20485" actId="1038"/>
          <ac:cxnSpMkLst>
            <pc:docMk/>
            <pc:sldMk cId="3391517488" sldId="422"/>
            <ac:cxnSpMk id="228" creationId="{1B12A86B-A139-6FA2-FF3C-B8EB649E2C5D}"/>
          </ac:cxnSpMkLst>
        </pc:cxnChg>
        <pc:cxnChg chg="mod topLvl">
          <ac:chgData name="Ορέστης Αντωνίου" userId="aa65568b-29c0-48f4-92ec-07a3c5292fa9" providerId="ADAL" clId="{1504D534-8ABE-4B6F-9EC1-DE962F098164}" dt="2023-02-26T15:26:11.933" v="20485" actId="1038"/>
          <ac:cxnSpMkLst>
            <pc:docMk/>
            <pc:sldMk cId="3391517488" sldId="422"/>
            <ac:cxnSpMk id="229" creationId="{A0DB0BD8-5A35-CAD2-F451-2C7F1575DE47}"/>
          </ac:cxnSpMkLst>
        </pc:cxnChg>
        <pc:cxnChg chg="mod topLvl">
          <ac:chgData name="Ορέστης Αντωνίου" userId="aa65568b-29c0-48f4-92ec-07a3c5292fa9" providerId="ADAL" clId="{1504D534-8ABE-4B6F-9EC1-DE962F098164}" dt="2023-02-26T15:26:11.933" v="20485" actId="1038"/>
          <ac:cxnSpMkLst>
            <pc:docMk/>
            <pc:sldMk cId="3391517488" sldId="422"/>
            <ac:cxnSpMk id="232" creationId="{8EA1332E-B3A0-FDEC-2ED1-B6426C79BA9F}"/>
          </ac:cxnSpMkLst>
        </pc:cxnChg>
        <pc:cxnChg chg="mod topLvl">
          <ac:chgData name="Ορέστης Αντωνίου" userId="aa65568b-29c0-48f4-92ec-07a3c5292fa9" providerId="ADAL" clId="{1504D534-8ABE-4B6F-9EC1-DE962F098164}" dt="2023-02-26T15:26:11.933" v="20485" actId="1038"/>
          <ac:cxnSpMkLst>
            <pc:docMk/>
            <pc:sldMk cId="3391517488" sldId="422"/>
            <ac:cxnSpMk id="233" creationId="{C8389901-ED20-2489-F7BB-27481D561304}"/>
          </ac:cxnSpMkLst>
        </pc:cxnChg>
        <pc:cxnChg chg="mod topLvl">
          <ac:chgData name="Ορέστης Αντωνίου" userId="aa65568b-29c0-48f4-92ec-07a3c5292fa9" providerId="ADAL" clId="{1504D534-8ABE-4B6F-9EC1-DE962F098164}" dt="2023-02-26T15:26:11.933" v="20485" actId="1038"/>
          <ac:cxnSpMkLst>
            <pc:docMk/>
            <pc:sldMk cId="3391517488" sldId="422"/>
            <ac:cxnSpMk id="234" creationId="{B60A4E34-AFAA-E754-F6C4-575DDEEB6AC6}"/>
          </ac:cxnSpMkLst>
        </pc:cxnChg>
        <pc:cxnChg chg="mod topLvl">
          <ac:chgData name="Ορέστης Αντωνίου" userId="aa65568b-29c0-48f4-92ec-07a3c5292fa9" providerId="ADAL" clId="{1504D534-8ABE-4B6F-9EC1-DE962F098164}" dt="2023-02-26T15:26:11.933" v="20485" actId="1038"/>
          <ac:cxnSpMkLst>
            <pc:docMk/>
            <pc:sldMk cId="3391517488" sldId="422"/>
            <ac:cxnSpMk id="235" creationId="{22882EA5-AEF6-9D7A-EEC0-083152B3EC32}"/>
          </ac:cxnSpMkLst>
        </pc:cxnChg>
        <pc:cxnChg chg="mod topLvl">
          <ac:chgData name="Ορέστης Αντωνίου" userId="aa65568b-29c0-48f4-92ec-07a3c5292fa9" providerId="ADAL" clId="{1504D534-8ABE-4B6F-9EC1-DE962F098164}" dt="2023-02-26T15:26:11.933" v="20485" actId="1038"/>
          <ac:cxnSpMkLst>
            <pc:docMk/>
            <pc:sldMk cId="3391517488" sldId="422"/>
            <ac:cxnSpMk id="241" creationId="{0CD88E05-4D17-1A21-AC24-3509CA3BE5FE}"/>
          </ac:cxnSpMkLst>
        </pc:cxnChg>
        <pc:cxnChg chg="mod topLvl">
          <ac:chgData name="Ορέστης Αντωνίου" userId="aa65568b-29c0-48f4-92ec-07a3c5292fa9" providerId="ADAL" clId="{1504D534-8ABE-4B6F-9EC1-DE962F098164}" dt="2023-02-26T15:26:11.933" v="20485" actId="1038"/>
          <ac:cxnSpMkLst>
            <pc:docMk/>
            <pc:sldMk cId="3391517488" sldId="422"/>
            <ac:cxnSpMk id="242" creationId="{68C86419-FE15-08A6-5761-83EE54BA2330}"/>
          </ac:cxnSpMkLst>
        </pc:cxnChg>
        <pc:cxnChg chg="mod topLvl">
          <ac:chgData name="Ορέστης Αντωνίου" userId="aa65568b-29c0-48f4-92ec-07a3c5292fa9" providerId="ADAL" clId="{1504D534-8ABE-4B6F-9EC1-DE962F098164}" dt="2023-02-26T15:26:11.933" v="20485" actId="1038"/>
          <ac:cxnSpMkLst>
            <pc:docMk/>
            <pc:sldMk cId="3391517488" sldId="422"/>
            <ac:cxnSpMk id="245" creationId="{EDFA2BBB-8325-284E-648D-2473EA3DA7DD}"/>
          </ac:cxnSpMkLst>
        </pc:cxnChg>
        <pc:cxnChg chg="mod topLvl">
          <ac:chgData name="Ορέστης Αντωνίου" userId="aa65568b-29c0-48f4-92ec-07a3c5292fa9" providerId="ADAL" clId="{1504D534-8ABE-4B6F-9EC1-DE962F098164}" dt="2023-02-26T15:26:11.933" v="20485" actId="1038"/>
          <ac:cxnSpMkLst>
            <pc:docMk/>
            <pc:sldMk cId="3391517488" sldId="422"/>
            <ac:cxnSpMk id="246" creationId="{1963A096-930B-3430-E4AC-AAC3E3137798}"/>
          </ac:cxnSpMkLst>
        </pc:cxnChg>
        <pc:cxnChg chg="mod topLvl">
          <ac:chgData name="Ορέστης Αντωνίου" userId="aa65568b-29c0-48f4-92ec-07a3c5292fa9" providerId="ADAL" clId="{1504D534-8ABE-4B6F-9EC1-DE962F098164}" dt="2023-02-26T15:26:11.933" v="20485" actId="1038"/>
          <ac:cxnSpMkLst>
            <pc:docMk/>
            <pc:sldMk cId="3391517488" sldId="422"/>
            <ac:cxnSpMk id="247" creationId="{615B6C74-F697-91A8-9C58-7966EB8C2F88}"/>
          </ac:cxnSpMkLst>
        </pc:cxnChg>
        <pc:cxnChg chg="mod topLvl">
          <ac:chgData name="Ορέστης Αντωνίου" userId="aa65568b-29c0-48f4-92ec-07a3c5292fa9" providerId="ADAL" clId="{1504D534-8ABE-4B6F-9EC1-DE962F098164}" dt="2023-02-26T15:26:11.933" v="20485" actId="1038"/>
          <ac:cxnSpMkLst>
            <pc:docMk/>
            <pc:sldMk cId="3391517488" sldId="422"/>
            <ac:cxnSpMk id="249" creationId="{6B232109-8FB9-D226-B578-883B1F282DD2}"/>
          </ac:cxnSpMkLst>
        </pc:cxnChg>
        <pc:cxnChg chg="mod">
          <ac:chgData name="Ορέστης Αντωνίου" userId="aa65568b-29c0-48f4-92ec-07a3c5292fa9" providerId="ADAL" clId="{1504D534-8ABE-4B6F-9EC1-DE962F098164}" dt="2023-02-26T15:26:11.933" v="20485" actId="1038"/>
          <ac:cxnSpMkLst>
            <pc:docMk/>
            <pc:sldMk cId="3391517488" sldId="422"/>
            <ac:cxnSpMk id="254" creationId="{A214D5C5-8229-7978-5548-61283B039E37}"/>
          </ac:cxnSpMkLst>
        </pc:cxnChg>
        <pc:cxnChg chg="mod">
          <ac:chgData name="Ορέστης Αντωνίου" userId="aa65568b-29c0-48f4-92ec-07a3c5292fa9" providerId="ADAL" clId="{1504D534-8ABE-4B6F-9EC1-DE962F098164}" dt="2023-02-26T15:26:11.933" v="20485" actId="1038"/>
          <ac:cxnSpMkLst>
            <pc:docMk/>
            <pc:sldMk cId="3391517488" sldId="422"/>
            <ac:cxnSpMk id="255" creationId="{9A516796-E2EA-3649-4E67-7CB52EA04096}"/>
          </ac:cxnSpMkLst>
        </pc:cxnChg>
        <pc:cxnChg chg="mod">
          <ac:chgData name="Ορέστης Αντωνίου" userId="aa65568b-29c0-48f4-92ec-07a3c5292fa9" providerId="ADAL" clId="{1504D534-8ABE-4B6F-9EC1-DE962F098164}" dt="2023-02-26T15:26:11.933" v="20485" actId="1038"/>
          <ac:cxnSpMkLst>
            <pc:docMk/>
            <pc:sldMk cId="3391517488" sldId="422"/>
            <ac:cxnSpMk id="256" creationId="{4A72B828-A815-5930-A143-D91CF2261C0A}"/>
          </ac:cxnSpMkLst>
        </pc:cxnChg>
        <pc:cxnChg chg="mod">
          <ac:chgData name="Ορέστης Αντωνίου" userId="aa65568b-29c0-48f4-92ec-07a3c5292fa9" providerId="ADAL" clId="{1504D534-8ABE-4B6F-9EC1-DE962F098164}" dt="2023-02-26T15:26:11.933" v="20485" actId="1038"/>
          <ac:cxnSpMkLst>
            <pc:docMk/>
            <pc:sldMk cId="3391517488" sldId="422"/>
            <ac:cxnSpMk id="257" creationId="{345B4897-D810-F746-4420-F496DE810B22}"/>
          </ac:cxnSpMkLst>
        </pc:cxnChg>
        <pc:cxnChg chg="mod">
          <ac:chgData name="Ορέστης Αντωνίου" userId="aa65568b-29c0-48f4-92ec-07a3c5292fa9" providerId="ADAL" clId="{1504D534-8ABE-4B6F-9EC1-DE962F098164}" dt="2023-02-26T15:26:11.933" v="20485" actId="1038"/>
          <ac:cxnSpMkLst>
            <pc:docMk/>
            <pc:sldMk cId="3391517488" sldId="422"/>
            <ac:cxnSpMk id="258" creationId="{55745DCD-AED9-D145-8087-23BE6A8BAAAA}"/>
          </ac:cxnSpMkLst>
        </pc:cxnChg>
        <pc:cxnChg chg="mod">
          <ac:chgData name="Ορέστης Αντωνίου" userId="aa65568b-29c0-48f4-92ec-07a3c5292fa9" providerId="ADAL" clId="{1504D534-8ABE-4B6F-9EC1-DE962F098164}" dt="2023-02-26T15:14:25.208" v="20333"/>
          <ac:cxnSpMkLst>
            <pc:docMk/>
            <pc:sldMk cId="3391517488" sldId="422"/>
            <ac:cxnSpMk id="299" creationId="{4D0FD771-EC16-D799-A2FC-C8D44BA8121E}"/>
          </ac:cxnSpMkLst>
        </pc:cxnChg>
        <pc:cxnChg chg="mod">
          <ac:chgData name="Ορέστης Αντωνίου" userId="aa65568b-29c0-48f4-92ec-07a3c5292fa9" providerId="ADAL" clId="{1504D534-8ABE-4B6F-9EC1-DE962F098164}" dt="2023-02-26T15:14:25.208" v="20333"/>
          <ac:cxnSpMkLst>
            <pc:docMk/>
            <pc:sldMk cId="3391517488" sldId="422"/>
            <ac:cxnSpMk id="300" creationId="{C6547862-F405-C8CD-7C7F-75D433471DEA}"/>
          </ac:cxnSpMkLst>
        </pc:cxnChg>
        <pc:cxnChg chg="mod">
          <ac:chgData name="Ορέστης Αντωνίου" userId="aa65568b-29c0-48f4-92ec-07a3c5292fa9" providerId="ADAL" clId="{1504D534-8ABE-4B6F-9EC1-DE962F098164}" dt="2023-02-26T15:14:25.208" v="20333"/>
          <ac:cxnSpMkLst>
            <pc:docMk/>
            <pc:sldMk cId="3391517488" sldId="422"/>
            <ac:cxnSpMk id="302" creationId="{B8788346-1366-41B9-08E4-FE3DD1C1992B}"/>
          </ac:cxnSpMkLst>
        </pc:cxnChg>
        <pc:cxnChg chg="mod">
          <ac:chgData name="Ορέστης Αντωνίου" userId="aa65568b-29c0-48f4-92ec-07a3c5292fa9" providerId="ADAL" clId="{1504D534-8ABE-4B6F-9EC1-DE962F098164}" dt="2023-02-26T15:14:25.208" v="20333"/>
          <ac:cxnSpMkLst>
            <pc:docMk/>
            <pc:sldMk cId="3391517488" sldId="422"/>
            <ac:cxnSpMk id="303" creationId="{E749C5F6-D013-5475-00AE-BEE84D51EEFF}"/>
          </ac:cxnSpMkLst>
        </pc:cxnChg>
        <pc:cxnChg chg="mod">
          <ac:chgData name="Ορέστης Αντωνίου" userId="aa65568b-29c0-48f4-92ec-07a3c5292fa9" providerId="ADAL" clId="{1504D534-8ABE-4B6F-9EC1-DE962F098164}" dt="2023-02-26T15:14:25.208" v="20333"/>
          <ac:cxnSpMkLst>
            <pc:docMk/>
            <pc:sldMk cId="3391517488" sldId="422"/>
            <ac:cxnSpMk id="304" creationId="{DB224159-818A-38CF-C578-79C4737AA3BD}"/>
          </ac:cxnSpMkLst>
        </pc:cxnChg>
        <pc:cxnChg chg="mod">
          <ac:chgData name="Ορέστης Αντωνίου" userId="aa65568b-29c0-48f4-92ec-07a3c5292fa9" providerId="ADAL" clId="{1504D534-8ABE-4B6F-9EC1-DE962F098164}" dt="2023-02-26T15:14:25.208" v="20333"/>
          <ac:cxnSpMkLst>
            <pc:docMk/>
            <pc:sldMk cId="3391517488" sldId="422"/>
            <ac:cxnSpMk id="305" creationId="{E9F0F9E3-1BCF-0C5F-0409-823E84A08B3F}"/>
          </ac:cxnSpMkLst>
        </pc:cxnChg>
        <pc:cxnChg chg="mod">
          <ac:chgData name="Ορέστης Αντωνίου" userId="aa65568b-29c0-48f4-92ec-07a3c5292fa9" providerId="ADAL" clId="{1504D534-8ABE-4B6F-9EC1-DE962F098164}" dt="2023-02-26T15:14:25.208" v="20333"/>
          <ac:cxnSpMkLst>
            <pc:docMk/>
            <pc:sldMk cId="3391517488" sldId="422"/>
            <ac:cxnSpMk id="306" creationId="{B7DF0DC3-5FE9-8DAD-B5BF-8B59310E692F}"/>
          </ac:cxnSpMkLst>
        </pc:cxnChg>
        <pc:cxnChg chg="mod">
          <ac:chgData name="Ορέστης Αντωνίου" userId="aa65568b-29c0-48f4-92ec-07a3c5292fa9" providerId="ADAL" clId="{1504D534-8ABE-4B6F-9EC1-DE962F098164}" dt="2023-02-26T15:14:25.208" v="20333"/>
          <ac:cxnSpMkLst>
            <pc:docMk/>
            <pc:sldMk cId="3391517488" sldId="422"/>
            <ac:cxnSpMk id="312" creationId="{6E7D2AB0-5370-340A-9D47-251C9EC828C4}"/>
          </ac:cxnSpMkLst>
        </pc:cxnChg>
        <pc:cxnChg chg="mod">
          <ac:chgData name="Ορέστης Αντωνίου" userId="aa65568b-29c0-48f4-92ec-07a3c5292fa9" providerId="ADAL" clId="{1504D534-8ABE-4B6F-9EC1-DE962F098164}" dt="2023-02-26T15:14:25.208" v="20333"/>
          <ac:cxnSpMkLst>
            <pc:docMk/>
            <pc:sldMk cId="3391517488" sldId="422"/>
            <ac:cxnSpMk id="313" creationId="{39D231C4-DBBD-BC3B-7621-5DFB391D232F}"/>
          </ac:cxnSpMkLst>
        </pc:cxnChg>
      </pc:sldChg>
      <pc:sldChg chg="addSp delSp modSp add mod">
        <pc:chgData name="Ορέστης Αντωνίου" userId="aa65568b-29c0-48f4-92ec-07a3c5292fa9" providerId="ADAL" clId="{1504D534-8ABE-4B6F-9EC1-DE962F098164}" dt="2023-02-26T15:09:43.049" v="20265" actId="313"/>
        <pc:sldMkLst>
          <pc:docMk/>
          <pc:sldMk cId="1244729361" sldId="423"/>
        </pc:sldMkLst>
        <pc:spChg chg="mod">
          <ac:chgData name="Ορέστης Αντωνίου" userId="aa65568b-29c0-48f4-92ec-07a3c5292fa9" providerId="ADAL" clId="{1504D534-8ABE-4B6F-9EC1-DE962F098164}" dt="2023-02-26T15:09:43.049" v="20265" actId="313"/>
          <ac:spMkLst>
            <pc:docMk/>
            <pc:sldMk cId="1244729361" sldId="423"/>
            <ac:spMk id="4" creationId="{D6075B5C-3DCB-DC17-0A8E-3AFCEA8812AE}"/>
          </ac:spMkLst>
        </pc:spChg>
        <pc:spChg chg="mod">
          <ac:chgData name="Ορέστης Αντωνίου" userId="aa65568b-29c0-48f4-92ec-07a3c5292fa9" providerId="ADAL" clId="{1504D534-8ABE-4B6F-9EC1-DE962F098164}" dt="2023-02-26T14:44:57.011" v="20028" actId="2711"/>
          <ac:spMkLst>
            <pc:docMk/>
            <pc:sldMk cId="1244729361" sldId="423"/>
            <ac:spMk id="19" creationId="{69E362BA-2152-71B8-4AAE-7349596FF66C}"/>
          </ac:spMkLst>
        </pc:spChg>
        <pc:spChg chg="mod">
          <ac:chgData name="Ορέστης Αντωνίου" userId="aa65568b-29c0-48f4-92ec-07a3c5292fa9" providerId="ADAL" clId="{1504D534-8ABE-4B6F-9EC1-DE962F098164}" dt="2023-02-26T14:44:57.011" v="20028" actId="2711"/>
          <ac:spMkLst>
            <pc:docMk/>
            <pc:sldMk cId="1244729361" sldId="423"/>
            <ac:spMk id="58" creationId="{DE873834-F122-ECAD-529C-638A6DD9029D}"/>
          </ac:spMkLst>
        </pc:spChg>
        <pc:spChg chg="mod">
          <ac:chgData name="Ορέστης Αντωνίου" userId="aa65568b-29c0-48f4-92ec-07a3c5292fa9" providerId="ADAL" clId="{1504D534-8ABE-4B6F-9EC1-DE962F098164}" dt="2023-02-26T14:44:57.011" v="20028" actId="2711"/>
          <ac:spMkLst>
            <pc:docMk/>
            <pc:sldMk cId="1244729361" sldId="423"/>
            <ac:spMk id="59" creationId="{5DE10507-B8BF-5012-3E94-7519D6F246EA}"/>
          </ac:spMkLst>
        </pc:spChg>
        <pc:spChg chg="mod">
          <ac:chgData name="Ορέστης Αντωνίου" userId="aa65568b-29c0-48f4-92ec-07a3c5292fa9" providerId="ADAL" clId="{1504D534-8ABE-4B6F-9EC1-DE962F098164}" dt="2023-02-26T14:44:57.011" v="20028" actId="2711"/>
          <ac:spMkLst>
            <pc:docMk/>
            <pc:sldMk cId="1244729361" sldId="423"/>
            <ac:spMk id="64" creationId="{87D1B333-1318-3625-9AE7-B3843E477476}"/>
          </ac:spMkLst>
        </pc:spChg>
        <pc:spChg chg="mod">
          <ac:chgData name="Ορέστης Αντωνίου" userId="aa65568b-29c0-48f4-92ec-07a3c5292fa9" providerId="ADAL" clId="{1504D534-8ABE-4B6F-9EC1-DE962F098164}" dt="2023-02-26T14:44:57.011" v="20028" actId="2711"/>
          <ac:spMkLst>
            <pc:docMk/>
            <pc:sldMk cId="1244729361" sldId="423"/>
            <ac:spMk id="65" creationId="{01C876B9-2DC1-4C71-BDA2-57E0086A1F47}"/>
          </ac:spMkLst>
        </pc:spChg>
        <pc:spChg chg="mod">
          <ac:chgData name="Ορέστης Αντωνίου" userId="aa65568b-29c0-48f4-92ec-07a3c5292fa9" providerId="ADAL" clId="{1504D534-8ABE-4B6F-9EC1-DE962F098164}" dt="2023-02-26T14:44:57.011" v="20028" actId="2711"/>
          <ac:spMkLst>
            <pc:docMk/>
            <pc:sldMk cId="1244729361" sldId="423"/>
            <ac:spMk id="78" creationId="{B0B81D64-68D9-F630-54AF-53EF74FC8E5B}"/>
          </ac:spMkLst>
        </pc:spChg>
        <pc:spChg chg="mod">
          <ac:chgData name="Ορέστης Αντωνίου" userId="aa65568b-29c0-48f4-92ec-07a3c5292fa9" providerId="ADAL" clId="{1504D534-8ABE-4B6F-9EC1-DE962F098164}" dt="2023-02-26T14:46:26.384" v="20059" actId="20577"/>
          <ac:spMkLst>
            <pc:docMk/>
            <pc:sldMk cId="1244729361" sldId="423"/>
            <ac:spMk id="86" creationId="{60B89181-55BD-C4C3-BDDE-2D54016E9B36}"/>
          </ac:spMkLst>
        </pc:spChg>
        <pc:spChg chg="mod">
          <ac:chgData name="Ορέστης Αντωνίου" userId="aa65568b-29c0-48f4-92ec-07a3c5292fa9" providerId="ADAL" clId="{1504D534-8ABE-4B6F-9EC1-DE962F098164}" dt="2023-02-26T14:46:17.757" v="20054" actId="20577"/>
          <ac:spMkLst>
            <pc:docMk/>
            <pc:sldMk cId="1244729361" sldId="423"/>
            <ac:spMk id="88" creationId="{8BD5FB64-DE68-BFC0-A606-4C5B1297BC4A}"/>
          </ac:spMkLst>
        </pc:spChg>
        <pc:spChg chg="mod">
          <ac:chgData name="Ορέστης Αντωνίου" userId="aa65568b-29c0-48f4-92ec-07a3c5292fa9" providerId="ADAL" clId="{1504D534-8ABE-4B6F-9EC1-DE962F098164}" dt="2023-02-26T14:44:57.011" v="20028" actId="2711"/>
          <ac:spMkLst>
            <pc:docMk/>
            <pc:sldMk cId="1244729361" sldId="423"/>
            <ac:spMk id="89" creationId="{F76F8AEA-BCA9-A201-AEDF-81CA2EEB5951}"/>
          </ac:spMkLst>
        </pc:spChg>
        <pc:spChg chg="mod">
          <ac:chgData name="Ορέστης Αντωνίου" userId="aa65568b-29c0-48f4-92ec-07a3c5292fa9" providerId="ADAL" clId="{1504D534-8ABE-4B6F-9EC1-DE962F098164}" dt="2023-02-26T14:44:57.011" v="20028" actId="2711"/>
          <ac:spMkLst>
            <pc:docMk/>
            <pc:sldMk cId="1244729361" sldId="423"/>
            <ac:spMk id="90" creationId="{3284C94C-F5ED-ACDE-B3BB-D187703A9611}"/>
          </ac:spMkLst>
        </pc:spChg>
        <pc:spChg chg="mod">
          <ac:chgData name="Ορέστης Αντωνίου" userId="aa65568b-29c0-48f4-92ec-07a3c5292fa9" providerId="ADAL" clId="{1504D534-8ABE-4B6F-9EC1-DE962F098164}" dt="2023-02-26T14:44:57.011" v="20028" actId="2711"/>
          <ac:spMkLst>
            <pc:docMk/>
            <pc:sldMk cId="1244729361" sldId="423"/>
            <ac:spMk id="91" creationId="{9478B0C2-CD62-205D-3709-DA167C6A6E58}"/>
          </ac:spMkLst>
        </pc:spChg>
        <pc:spChg chg="mod">
          <ac:chgData name="Ορέστης Αντωνίου" userId="aa65568b-29c0-48f4-92ec-07a3c5292fa9" providerId="ADAL" clId="{1504D534-8ABE-4B6F-9EC1-DE962F098164}" dt="2023-02-26T14:44:57.011" v="20028" actId="2711"/>
          <ac:spMkLst>
            <pc:docMk/>
            <pc:sldMk cId="1244729361" sldId="423"/>
            <ac:spMk id="92" creationId="{72200BEC-650D-B4B7-59AC-B2537B86AA29}"/>
          </ac:spMkLst>
        </pc:spChg>
        <pc:spChg chg="mod">
          <ac:chgData name="Ορέστης Αντωνίου" userId="aa65568b-29c0-48f4-92ec-07a3c5292fa9" providerId="ADAL" clId="{1504D534-8ABE-4B6F-9EC1-DE962F098164}" dt="2023-02-26T14:44:57.011" v="20028" actId="2711"/>
          <ac:spMkLst>
            <pc:docMk/>
            <pc:sldMk cId="1244729361" sldId="423"/>
            <ac:spMk id="93" creationId="{CC914343-EBE8-D46C-6122-5EDB376ADBB8}"/>
          </ac:spMkLst>
        </pc:spChg>
        <pc:spChg chg="mod">
          <ac:chgData name="Ορέστης Αντωνίου" userId="aa65568b-29c0-48f4-92ec-07a3c5292fa9" providerId="ADAL" clId="{1504D534-8ABE-4B6F-9EC1-DE962F098164}" dt="2023-02-26T14:44:57.011" v="20028" actId="2711"/>
          <ac:spMkLst>
            <pc:docMk/>
            <pc:sldMk cId="1244729361" sldId="423"/>
            <ac:spMk id="94" creationId="{ACA0B064-13A2-4746-C3E5-053F315444B5}"/>
          </ac:spMkLst>
        </pc:spChg>
        <pc:spChg chg="mod">
          <ac:chgData name="Ορέστης Αντωνίου" userId="aa65568b-29c0-48f4-92ec-07a3c5292fa9" providerId="ADAL" clId="{1504D534-8ABE-4B6F-9EC1-DE962F098164}" dt="2023-02-26T14:44:57.011" v="20028" actId="2711"/>
          <ac:spMkLst>
            <pc:docMk/>
            <pc:sldMk cId="1244729361" sldId="423"/>
            <ac:spMk id="95" creationId="{D46A55EB-C1DD-9F50-C6E7-8F5A4030E1F2}"/>
          </ac:spMkLst>
        </pc:spChg>
        <pc:spChg chg="mod">
          <ac:chgData name="Ορέστης Αντωνίου" userId="aa65568b-29c0-48f4-92ec-07a3c5292fa9" providerId="ADAL" clId="{1504D534-8ABE-4B6F-9EC1-DE962F098164}" dt="2023-02-26T14:44:57.011" v="20028" actId="2711"/>
          <ac:spMkLst>
            <pc:docMk/>
            <pc:sldMk cId="1244729361" sldId="423"/>
            <ac:spMk id="96" creationId="{F85454AB-DCF1-0188-1E87-2FB9313B2AF8}"/>
          </ac:spMkLst>
        </pc:spChg>
        <pc:spChg chg="mod">
          <ac:chgData name="Ορέστης Αντωνίου" userId="aa65568b-29c0-48f4-92ec-07a3c5292fa9" providerId="ADAL" clId="{1504D534-8ABE-4B6F-9EC1-DE962F098164}" dt="2023-02-26T14:44:57.011" v="20028" actId="2711"/>
          <ac:spMkLst>
            <pc:docMk/>
            <pc:sldMk cId="1244729361" sldId="423"/>
            <ac:spMk id="97" creationId="{C546D22A-DCD8-B887-5D0F-01F8F1FEC90E}"/>
          </ac:spMkLst>
        </pc:spChg>
        <pc:spChg chg="mod">
          <ac:chgData name="Ορέστης Αντωνίου" userId="aa65568b-29c0-48f4-92ec-07a3c5292fa9" providerId="ADAL" clId="{1504D534-8ABE-4B6F-9EC1-DE962F098164}" dt="2023-02-26T14:44:57.011" v="20028" actId="2711"/>
          <ac:spMkLst>
            <pc:docMk/>
            <pc:sldMk cId="1244729361" sldId="423"/>
            <ac:spMk id="98" creationId="{4F7E5FEE-26B6-7DDB-40FF-8602C328A752}"/>
          </ac:spMkLst>
        </pc:spChg>
        <pc:spChg chg="mod">
          <ac:chgData name="Ορέστης Αντωνίου" userId="aa65568b-29c0-48f4-92ec-07a3c5292fa9" providerId="ADAL" clId="{1504D534-8ABE-4B6F-9EC1-DE962F098164}" dt="2023-02-26T14:44:57.011" v="20028" actId="2711"/>
          <ac:spMkLst>
            <pc:docMk/>
            <pc:sldMk cId="1244729361" sldId="423"/>
            <ac:spMk id="99" creationId="{AABABC6F-2607-5726-1C3B-1818240DAE68}"/>
          </ac:spMkLst>
        </pc:spChg>
        <pc:spChg chg="mod">
          <ac:chgData name="Ορέστης Αντωνίου" userId="aa65568b-29c0-48f4-92ec-07a3c5292fa9" providerId="ADAL" clId="{1504D534-8ABE-4B6F-9EC1-DE962F098164}" dt="2023-02-26T14:44:57.011" v="20028" actId="2711"/>
          <ac:spMkLst>
            <pc:docMk/>
            <pc:sldMk cId="1244729361" sldId="423"/>
            <ac:spMk id="100" creationId="{137B8345-4A5E-D4AC-D3B7-B78BA98BE5F5}"/>
          </ac:spMkLst>
        </pc:spChg>
        <pc:spChg chg="mod topLvl">
          <ac:chgData name="Ορέστης Αντωνίου" userId="aa65568b-29c0-48f4-92ec-07a3c5292fa9" providerId="ADAL" clId="{1504D534-8ABE-4B6F-9EC1-DE962F098164}" dt="2023-02-26T14:59:57.300" v="20207" actId="164"/>
          <ac:spMkLst>
            <pc:docMk/>
            <pc:sldMk cId="1244729361" sldId="423"/>
            <ac:spMk id="102" creationId="{21B60957-3EEA-36B9-E4A3-F0643F813E80}"/>
          </ac:spMkLst>
        </pc:spChg>
        <pc:spChg chg="mod topLvl">
          <ac:chgData name="Ορέστης Αντωνίου" userId="aa65568b-29c0-48f4-92ec-07a3c5292fa9" providerId="ADAL" clId="{1504D534-8ABE-4B6F-9EC1-DE962F098164}" dt="2023-02-26T14:59:57.300" v="20207" actId="164"/>
          <ac:spMkLst>
            <pc:docMk/>
            <pc:sldMk cId="1244729361" sldId="423"/>
            <ac:spMk id="107" creationId="{9B9B60C8-BF28-BB3C-5465-1C6A9C30895D}"/>
          </ac:spMkLst>
        </pc:spChg>
        <pc:spChg chg="mod topLvl">
          <ac:chgData name="Ορέστης Αντωνίου" userId="aa65568b-29c0-48f4-92ec-07a3c5292fa9" providerId="ADAL" clId="{1504D534-8ABE-4B6F-9EC1-DE962F098164}" dt="2023-02-26T14:59:57.300" v="20207" actId="164"/>
          <ac:spMkLst>
            <pc:docMk/>
            <pc:sldMk cId="1244729361" sldId="423"/>
            <ac:spMk id="108" creationId="{7FBBE1E6-B684-26E7-FCC9-129998C5EDDC}"/>
          </ac:spMkLst>
        </pc:spChg>
        <pc:spChg chg="mod topLvl">
          <ac:chgData name="Ορέστης Αντωνίου" userId="aa65568b-29c0-48f4-92ec-07a3c5292fa9" providerId="ADAL" clId="{1504D534-8ABE-4B6F-9EC1-DE962F098164}" dt="2023-02-26T14:59:57.300" v="20207" actId="164"/>
          <ac:spMkLst>
            <pc:docMk/>
            <pc:sldMk cId="1244729361" sldId="423"/>
            <ac:spMk id="113" creationId="{407323D1-5CED-492B-EC6F-05D632966961}"/>
          </ac:spMkLst>
        </pc:spChg>
        <pc:spChg chg="mod ord topLvl">
          <ac:chgData name="Ορέστης Αντωνίου" userId="aa65568b-29c0-48f4-92ec-07a3c5292fa9" providerId="ADAL" clId="{1504D534-8ABE-4B6F-9EC1-DE962F098164}" dt="2023-02-26T14:59:57.300" v="20207" actId="164"/>
          <ac:spMkLst>
            <pc:docMk/>
            <pc:sldMk cId="1244729361" sldId="423"/>
            <ac:spMk id="114" creationId="{A52AC6E7-6D01-D611-E705-779A0E270197}"/>
          </ac:spMkLst>
        </pc:spChg>
        <pc:spChg chg="mod topLvl">
          <ac:chgData name="Ορέστης Αντωνίου" userId="aa65568b-29c0-48f4-92ec-07a3c5292fa9" providerId="ADAL" clId="{1504D534-8ABE-4B6F-9EC1-DE962F098164}" dt="2023-02-26T14:59:57.300" v="20207" actId="164"/>
          <ac:spMkLst>
            <pc:docMk/>
            <pc:sldMk cId="1244729361" sldId="423"/>
            <ac:spMk id="127" creationId="{9FD5B4AD-C874-32AA-FB0F-4C22A5A51A24}"/>
          </ac:spMkLst>
        </pc:spChg>
        <pc:spChg chg="del mod topLvl">
          <ac:chgData name="Ορέστης Αντωνίου" userId="aa65568b-29c0-48f4-92ec-07a3c5292fa9" providerId="ADAL" clId="{1504D534-8ABE-4B6F-9EC1-DE962F098164}" dt="2023-02-26T14:58:46.101" v="20199" actId="21"/>
          <ac:spMkLst>
            <pc:docMk/>
            <pc:sldMk cId="1244729361" sldId="423"/>
            <ac:spMk id="135" creationId="{E34C0DC5-C93E-EB70-0AB3-EACC8335FB37}"/>
          </ac:spMkLst>
        </pc:spChg>
        <pc:spChg chg="del mod topLvl">
          <ac:chgData name="Ορέστης Αντωνίου" userId="aa65568b-29c0-48f4-92ec-07a3c5292fa9" providerId="ADAL" clId="{1504D534-8ABE-4B6F-9EC1-DE962F098164}" dt="2023-02-26T14:58:51.119" v="20200" actId="21"/>
          <ac:spMkLst>
            <pc:docMk/>
            <pc:sldMk cId="1244729361" sldId="423"/>
            <ac:spMk id="137" creationId="{019A2D35-D287-40F0-7B65-578445C84F5F}"/>
          </ac:spMkLst>
        </pc:spChg>
        <pc:spChg chg="mod">
          <ac:chgData name="Ορέστης Αντωνίου" userId="aa65568b-29c0-48f4-92ec-07a3c5292fa9" providerId="ADAL" clId="{1504D534-8ABE-4B6F-9EC1-DE962F098164}" dt="2023-02-26T14:59:55.567" v="20206" actId="164"/>
          <ac:spMkLst>
            <pc:docMk/>
            <pc:sldMk cId="1244729361" sldId="423"/>
            <ac:spMk id="138" creationId="{9AAEE181-7FCE-F4BC-2245-91E7DD97E54C}"/>
          </ac:spMkLst>
        </pc:spChg>
        <pc:spChg chg="mod">
          <ac:chgData name="Ορέστης Αντωνίου" userId="aa65568b-29c0-48f4-92ec-07a3c5292fa9" providerId="ADAL" clId="{1504D534-8ABE-4B6F-9EC1-DE962F098164}" dt="2023-02-26T14:59:55.567" v="20206" actId="164"/>
          <ac:spMkLst>
            <pc:docMk/>
            <pc:sldMk cId="1244729361" sldId="423"/>
            <ac:spMk id="139" creationId="{42B297A2-497C-B886-9676-4C19E7D9AD5D}"/>
          </ac:spMkLst>
        </pc:spChg>
        <pc:spChg chg="mod">
          <ac:chgData name="Ορέστης Αντωνίου" userId="aa65568b-29c0-48f4-92ec-07a3c5292fa9" providerId="ADAL" clId="{1504D534-8ABE-4B6F-9EC1-DE962F098164}" dt="2023-02-26T14:59:55.567" v="20206" actId="164"/>
          <ac:spMkLst>
            <pc:docMk/>
            <pc:sldMk cId="1244729361" sldId="423"/>
            <ac:spMk id="140" creationId="{609F0949-09D7-5BCD-CE71-31335186F260}"/>
          </ac:spMkLst>
        </pc:spChg>
        <pc:spChg chg="mod">
          <ac:chgData name="Ορέστης Αντωνίου" userId="aa65568b-29c0-48f4-92ec-07a3c5292fa9" providerId="ADAL" clId="{1504D534-8ABE-4B6F-9EC1-DE962F098164}" dt="2023-02-26T14:59:55.567" v="20206" actId="164"/>
          <ac:spMkLst>
            <pc:docMk/>
            <pc:sldMk cId="1244729361" sldId="423"/>
            <ac:spMk id="141" creationId="{7FD07412-5DEF-E416-EF7C-CE969DAF9C75}"/>
          </ac:spMkLst>
        </pc:spChg>
        <pc:spChg chg="mod">
          <ac:chgData name="Ορέστης Αντωνίου" userId="aa65568b-29c0-48f4-92ec-07a3c5292fa9" providerId="ADAL" clId="{1504D534-8ABE-4B6F-9EC1-DE962F098164}" dt="2023-02-26T14:59:55.567" v="20206" actId="164"/>
          <ac:spMkLst>
            <pc:docMk/>
            <pc:sldMk cId="1244729361" sldId="423"/>
            <ac:spMk id="142" creationId="{F481F094-6BE0-54E1-983C-9C22C2917E50}"/>
          </ac:spMkLst>
        </pc:spChg>
        <pc:spChg chg="mod">
          <ac:chgData name="Ορέστης Αντωνίου" userId="aa65568b-29c0-48f4-92ec-07a3c5292fa9" providerId="ADAL" clId="{1504D534-8ABE-4B6F-9EC1-DE962F098164}" dt="2023-02-26T14:59:55.567" v="20206" actId="164"/>
          <ac:spMkLst>
            <pc:docMk/>
            <pc:sldMk cId="1244729361" sldId="423"/>
            <ac:spMk id="143" creationId="{2DAEB66E-CA30-9941-875B-66586A80E5F9}"/>
          </ac:spMkLst>
        </pc:spChg>
        <pc:spChg chg="mod">
          <ac:chgData name="Ορέστης Αντωνίου" userId="aa65568b-29c0-48f4-92ec-07a3c5292fa9" providerId="ADAL" clId="{1504D534-8ABE-4B6F-9EC1-DE962F098164}" dt="2023-02-26T14:59:55.567" v="20206" actId="164"/>
          <ac:spMkLst>
            <pc:docMk/>
            <pc:sldMk cId="1244729361" sldId="423"/>
            <ac:spMk id="144" creationId="{BC580F96-9DCD-D9D8-7963-709557C227E0}"/>
          </ac:spMkLst>
        </pc:spChg>
        <pc:spChg chg="mod">
          <ac:chgData name="Ορέστης Αντωνίου" userId="aa65568b-29c0-48f4-92ec-07a3c5292fa9" providerId="ADAL" clId="{1504D534-8ABE-4B6F-9EC1-DE962F098164}" dt="2023-02-26T14:59:55.567" v="20206" actId="164"/>
          <ac:spMkLst>
            <pc:docMk/>
            <pc:sldMk cId="1244729361" sldId="423"/>
            <ac:spMk id="145" creationId="{E01030CD-8D17-5A26-FA61-51F161DB4DAE}"/>
          </ac:spMkLst>
        </pc:spChg>
        <pc:spChg chg="mod">
          <ac:chgData name="Ορέστης Αντωνίου" userId="aa65568b-29c0-48f4-92ec-07a3c5292fa9" providerId="ADAL" clId="{1504D534-8ABE-4B6F-9EC1-DE962F098164}" dt="2023-02-26T14:59:55.567" v="20206" actId="164"/>
          <ac:spMkLst>
            <pc:docMk/>
            <pc:sldMk cId="1244729361" sldId="423"/>
            <ac:spMk id="146" creationId="{1FAD4357-C57B-560A-A00D-D6722E6BB101}"/>
          </ac:spMkLst>
        </pc:spChg>
        <pc:spChg chg="mod">
          <ac:chgData name="Ορέστης Αντωνίου" userId="aa65568b-29c0-48f4-92ec-07a3c5292fa9" providerId="ADAL" clId="{1504D534-8ABE-4B6F-9EC1-DE962F098164}" dt="2023-02-26T14:59:55.567" v="20206" actId="164"/>
          <ac:spMkLst>
            <pc:docMk/>
            <pc:sldMk cId="1244729361" sldId="423"/>
            <ac:spMk id="147" creationId="{34487412-13C6-236D-43FB-79630A69DA8E}"/>
          </ac:spMkLst>
        </pc:spChg>
        <pc:spChg chg="mod">
          <ac:chgData name="Ορέστης Αντωνίου" userId="aa65568b-29c0-48f4-92ec-07a3c5292fa9" providerId="ADAL" clId="{1504D534-8ABE-4B6F-9EC1-DE962F098164}" dt="2023-02-26T14:59:55.567" v="20206" actId="164"/>
          <ac:spMkLst>
            <pc:docMk/>
            <pc:sldMk cId="1244729361" sldId="423"/>
            <ac:spMk id="148" creationId="{17843503-9206-0203-D849-0E1E40D7762E}"/>
          </ac:spMkLst>
        </pc:spChg>
        <pc:spChg chg="mod">
          <ac:chgData name="Ορέστης Αντωνίου" userId="aa65568b-29c0-48f4-92ec-07a3c5292fa9" providerId="ADAL" clId="{1504D534-8ABE-4B6F-9EC1-DE962F098164}" dt="2023-02-26T14:59:55.567" v="20206" actId="164"/>
          <ac:spMkLst>
            <pc:docMk/>
            <pc:sldMk cId="1244729361" sldId="423"/>
            <ac:spMk id="149" creationId="{DA0C6C41-1303-C7BF-B56F-2EB857E6D92A}"/>
          </ac:spMkLst>
        </pc:spChg>
        <pc:spChg chg="mod">
          <ac:chgData name="Ορέστης Αντωνίου" userId="aa65568b-29c0-48f4-92ec-07a3c5292fa9" providerId="ADAL" clId="{1504D534-8ABE-4B6F-9EC1-DE962F098164}" dt="2023-02-26T14:47:55.586" v="20066"/>
          <ac:spMkLst>
            <pc:docMk/>
            <pc:sldMk cId="1244729361" sldId="423"/>
            <ac:spMk id="151" creationId="{4DB19342-B3D4-7F67-C3E7-F8CD6B33B893}"/>
          </ac:spMkLst>
        </pc:spChg>
        <pc:spChg chg="mod">
          <ac:chgData name="Ορέστης Αντωνίου" userId="aa65568b-29c0-48f4-92ec-07a3c5292fa9" providerId="ADAL" clId="{1504D534-8ABE-4B6F-9EC1-DE962F098164}" dt="2023-02-26T14:47:55.586" v="20066"/>
          <ac:spMkLst>
            <pc:docMk/>
            <pc:sldMk cId="1244729361" sldId="423"/>
            <ac:spMk id="155" creationId="{DA5CF2E6-06CA-D6CA-E9FE-D848C0EB032F}"/>
          </ac:spMkLst>
        </pc:spChg>
        <pc:spChg chg="mod">
          <ac:chgData name="Ορέστης Αντωνίου" userId="aa65568b-29c0-48f4-92ec-07a3c5292fa9" providerId="ADAL" clId="{1504D534-8ABE-4B6F-9EC1-DE962F098164}" dt="2023-02-26T14:47:55.586" v="20066"/>
          <ac:spMkLst>
            <pc:docMk/>
            <pc:sldMk cId="1244729361" sldId="423"/>
            <ac:spMk id="170" creationId="{9C02B8CA-0AB9-F5C9-A564-C8FF1D759B22}"/>
          </ac:spMkLst>
        </pc:spChg>
        <pc:spChg chg="mod">
          <ac:chgData name="Ορέστης Αντωνίου" userId="aa65568b-29c0-48f4-92ec-07a3c5292fa9" providerId="ADAL" clId="{1504D534-8ABE-4B6F-9EC1-DE962F098164}" dt="2023-02-26T14:47:55.586" v="20066"/>
          <ac:spMkLst>
            <pc:docMk/>
            <pc:sldMk cId="1244729361" sldId="423"/>
            <ac:spMk id="171" creationId="{EAE08521-C17E-DDAE-593C-9490B2E5A1E1}"/>
          </ac:spMkLst>
        </pc:spChg>
        <pc:spChg chg="mod">
          <ac:chgData name="Ορέστης Αντωνίου" userId="aa65568b-29c0-48f4-92ec-07a3c5292fa9" providerId="ADAL" clId="{1504D534-8ABE-4B6F-9EC1-DE962F098164}" dt="2023-02-26T14:47:55.586" v="20066"/>
          <ac:spMkLst>
            <pc:docMk/>
            <pc:sldMk cId="1244729361" sldId="423"/>
            <ac:spMk id="177" creationId="{CBF78706-3E31-C4B5-C1C4-B422F2CACACA}"/>
          </ac:spMkLst>
        </pc:spChg>
        <pc:spChg chg="mod">
          <ac:chgData name="Ορέστης Αντωνίου" userId="aa65568b-29c0-48f4-92ec-07a3c5292fa9" providerId="ADAL" clId="{1504D534-8ABE-4B6F-9EC1-DE962F098164}" dt="2023-02-26T14:47:55.586" v="20066"/>
          <ac:spMkLst>
            <pc:docMk/>
            <pc:sldMk cId="1244729361" sldId="423"/>
            <ac:spMk id="179" creationId="{99007536-B19A-4F19-4B44-28DB12310DC6}"/>
          </ac:spMkLst>
        </pc:spChg>
        <pc:spChg chg="mod">
          <ac:chgData name="Ορέστης Αντωνίου" userId="aa65568b-29c0-48f4-92ec-07a3c5292fa9" providerId="ADAL" clId="{1504D534-8ABE-4B6F-9EC1-DE962F098164}" dt="2023-02-26T14:47:55.586" v="20066"/>
          <ac:spMkLst>
            <pc:docMk/>
            <pc:sldMk cId="1244729361" sldId="423"/>
            <ac:spMk id="180" creationId="{DF478AFB-01BC-4474-FCD9-2FEF48FD0B9F}"/>
          </ac:spMkLst>
        </pc:spChg>
        <pc:spChg chg="mod">
          <ac:chgData name="Ορέστης Αντωνίου" userId="aa65568b-29c0-48f4-92ec-07a3c5292fa9" providerId="ADAL" clId="{1504D534-8ABE-4B6F-9EC1-DE962F098164}" dt="2023-02-26T14:47:55.586" v="20066"/>
          <ac:spMkLst>
            <pc:docMk/>
            <pc:sldMk cId="1244729361" sldId="423"/>
            <ac:spMk id="181" creationId="{242E955A-8B56-9633-1357-31B9794FD3FE}"/>
          </ac:spMkLst>
        </pc:spChg>
        <pc:spChg chg="mod">
          <ac:chgData name="Ορέστης Αντωνίου" userId="aa65568b-29c0-48f4-92ec-07a3c5292fa9" providerId="ADAL" clId="{1504D534-8ABE-4B6F-9EC1-DE962F098164}" dt="2023-02-26T14:47:55.586" v="20066"/>
          <ac:spMkLst>
            <pc:docMk/>
            <pc:sldMk cId="1244729361" sldId="423"/>
            <ac:spMk id="182" creationId="{705B6127-D027-9987-AA0D-7557C1FCE7FC}"/>
          </ac:spMkLst>
        </pc:spChg>
        <pc:spChg chg="mod">
          <ac:chgData name="Ορέστης Αντωνίου" userId="aa65568b-29c0-48f4-92ec-07a3c5292fa9" providerId="ADAL" clId="{1504D534-8ABE-4B6F-9EC1-DE962F098164}" dt="2023-02-26T14:47:55.586" v="20066"/>
          <ac:spMkLst>
            <pc:docMk/>
            <pc:sldMk cId="1244729361" sldId="423"/>
            <ac:spMk id="183" creationId="{37A3D0BF-77AA-A5F8-58EF-BF4E74386960}"/>
          </ac:spMkLst>
        </pc:spChg>
        <pc:spChg chg="mod">
          <ac:chgData name="Ορέστης Αντωνίου" userId="aa65568b-29c0-48f4-92ec-07a3c5292fa9" providerId="ADAL" clId="{1504D534-8ABE-4B6F-9EC1-DE962F098164}" dt="2023-02-26T14:47:55.586" v="20066"/>
          <ac:spMkLst>
            <pc:docMk/>
            <pc:sldMk cId="1244729361" sldId="423"/>
            <ac:spMk id="184" creationId="{306C8B4E-86C3-CE58-22ED-C219D94175D6}"/>
          </ac:spMkLst>
        </pc:spChg>
        <pc:spChg chg="mod">
          <ac:chgData name="Ορέστης Αντωνίου" userId="aa65568b-29c0-48f4-92ec-07a3c5292fa9" providerId="ADAL" clId="{1504D534-8ABE-4B6F-9EC1-DE962F098164}" dt="2023-02-26T14:47:55.586" v="20066"/>
          <ac:spMkLst>
            <pc:docMk/>
            <pc:sldMk cId="1244729361" sldId="423"/>
            <ac:spMk id="185" creationId="{2EF146DD-A98E-7871-597A-4F999D83979F}"/>
          </ac:spMkLst>
        </pc:spChg>
        <pc:spChg chg="mod">
          <ac:chgData name="Ορέστης Αντωνίου" userId="aa65568b-29c0-48f4-92ec-07a3c5292fa9" providerId="ADAL" clId="{1504D534-8ABE-4B6F-9EC1-DE962F098164}" dt="2023-02-26T14:47:55.586" v="20066"/>
          <ac:spMkLst>
            <pc:docMk/>
            <pc:sldMk cId="1244729361" sldId="423"/>
            <ac:spMk id="186" creationId="{C0E70242-8422-6094-E9BE-24A117D4C3F8}"/>
          </ac:spMkLst>
        </pc:spChg>
        <pc:spChg chg="mod">
          <ac:chgData name="Ορέστης Αντωνίου" userId="aa65568b-29c0-48f4-92ec-07a3c5292fa9" providerId="ADAL" clId="{1504D534-8ABE-4B6F-9EC1-DE962F098164}" dt="2023-02-26T14:47:55.586" v="20066"/>
          <ac:spMkLst>
            <pc:docMk/>
            <pc:sldMk cId="1244729361" sldId="423"/>
            <ac:spMk id="187" creationId="{2960222D-FA5F-736D-EA03-9749AE2AA579}"/>
          </ac:spMkLst>
        </pc:spChg>
        <pc:spChg chg="add mod">
          <ac:chgData name="Ορέστης Αντωνίου" userId="aa65568b-29c0-48f4-92ec-07a3c5292fa9" providerId="ADAL" clId="{1504D534-8ABE-4B6F-9EC1-DE962F098164}" dt="2023-02-26T15:00:45.088" v="20238" actId="164"/>
          <ac:spMkLst>
            <pc:docMk/>
            <pc:sldMk cId="1244729361" sldId="423"/>
            <ac:spMk id="192" creationId="{D94F31AF-5475-E32A-9E6D-E73D2BA15265}"/>
          </ac:spMkLst>
        </pc:spChg>
        <pc:spChg chg="add mod">
          <ac:chgData name="Ορέστης Αντωνίου" userId="aa65568b-29c0-48f4-92ec-07a3c5292fa9" providerId="ADAL" clId="{1504D534-8ABE-4B6F-9EC1-DE962F098164}" dt="2023-02-26T15:00:45.088" v="20238" actId="164"/>
          <ac:spMkLst>
            <pc:docMk/>
            <pc:sldMk cId="1244729361" sldId="423"/>
            <ac:spMk id="193" creationId="{03C7A2ED-D5A6-0542-889C-49FC3CE18BF9}"/>
          </ac:spMkLst>
        </pc:spChg>
        <pc:grpChg chg="del">
          <ac:chgData name="Ορέστης Αντωνίου" userId="aa65568b-29c0-48f4-92ec-07a3c5292fa9" providerId="ADAL" clId="{1504D534-8ABE-4B6F-9EC1-DE962F098164}" dt="2023-02-26T14:44:44.287" v="20027" actId="21"/>
          <ac:grpSpMkLst>
            <pc:docMk/>
            <pc:sldMk cId="1244729361" sldId="423"/>
            <ac:grpSpMk id="7" creationId="{96D3CA7C-4EFD-02CF-9AE1-C7C20D3F0078}"/>
          </ac:grpSpMkLst>
        </pc:grpChg>
        <pc:grpChg chg="add del mod">
          <ac:chgData name="Ορέστης Αντωνίου" userId="aa65568b-29c0-48f4-92ec-07a3c5292fa9" providerId="ADAL" clId="{1504D534-8ABE-4B6F-9EC1-DE962F098164}" dt="2023-02-26T14:47:10.488" v="20060" actId="21"/>
          <ac:grpSpMkLst>
            <pc:docMk/>
            <pc:sldMk cId="1244729361" sldId="423"/>
            <ac:grpSpMk id="18" creationId="{81CFF9A6-B75F-543B-D9BA-1007AF1D1D83}"/>
          </ac:grpSpMkLst>
        </pc:grpChg>
        <pc:grpChg chg="mod">
          <ac:chgData name="Ορέστης Αντωνίου" userId="aa65568b-29c0-48f4-92ec-07a3c5292fa9" providerId="ADAL" clId="{1504D534-8ABE-4B6F-9EC1-DE962F098164}" dt="2023-02-26T14:44:57.011" v="20028" actId="2711"/>
          <ac:grpSpMkLst>
            <pc:docMk/>
            <pc:sldMk cId="1244729361" sldId="423"/>
            <ac:grpSpMk id="20" creationId="{41B680E9-3BFE-721B-500C-883286865C84}"/>
          </ac:grpSpMkLst>
        </pc:grpChg>
        <pc:grpChg chg="mod">
          <ac:chgData name="Ορέστης Αντωνίου" userId="aa65568b-29c0-48f4-92ec-07a3c5292fa9" providerId="ADAL" clId="{1504D534-8ABE-4B6F-9EC1-DE962F098164}" dt="2023-02-26T14:44:57.011" v="20028" actId="2711"/>
          <ac:grpSpMkLst>
            <pc:docMk/>
            <pc:sldMk cId="1244729361" sldId="423"/>
            <ac:grpSpMk id="55" creationId="{1931D25B-F48E-0CA5-B500-FA35384F4776}"/>
          </ac:grpSpMkLst>
        </pc:grpChg>
        <pc:grpChg chg="mod">
          <ac:chgData name="Ορέστης Αντωνίου" userId="aa65568b-29c0-48f4-92ec-07a3c5292fa9" providerId="ADAL" clId="{1504D534-8ABE-4B6F-9EC1-DE962F098164}" dt="2023-02-26T14:44:57.011" v="20028" actId="2711"/>
          <ac:grpSpMkLst>
            <pc:docMk/>
            <pc:sldMk cId="1244729361" sldId="423"/>
            <ac:grpSpMk id="56" creationId="{20061E63-965E-109D-E7C8-82A3C677F16E}"/>
          </ac:grpSpMkLst>
        </pc:grpChg>
        <pc:grpChg chg="mod">
          <ac:chgData name="Ορέστης Αντωνίου" userId="aa65568b-29c0-48f4-92ec-07a3c5292fa9" providerId="ADAL" clId="{1504D534-8ABE-4B6F-9EC1-DE962F098164}" dt="2023-02-26T14:44:57.011" v="20028" actId="2711"/>
          <ac:grpSpMkLst>
            <pc:docMk/>
            <pc:sldMk cId="1244729361" sldId="423"/>
            <ac:grpSpMk id="57" creationId="{C0A54A5B-CE42-DF67-2C65-73F4A1700EA2}"/>
          </ac:grpSpMkLst>
        </pc:grpChg>
        <pc:grpChg chg="mod">
          <ac:chgData name="Ορέστης Αντωνίου" userId="aa65568b-29c0-48f4-92ec-07a3c5292fa9" providerId="ADAL" clId="{1504D534-8ABE-4B6F-9EC1-DE962F098164}" dt="2023-02-26T14:44:57.011" v="20028" actId="2711"/>
          <ac:grpSpMkLst>
            <pc:docMk/>
            <pc:sldMk cId="1244729361" sldId="423"/>
            <ac:grpSpMk id="60" creationId="{6D9019BE-B1D9-A11F-D82D-B9EE0E1EFBF5}"/>
          </ac:grpSpMkLst>
        </pc:grpChg>
        <pc:grpChg chg="mod">
          <ac:chgData name="Ορέστης Αντωνίου" userId="aa65568b-29c0-48f4-92ec-07a3c5292fa9" providerId="ADAL" clId="{1504D534-8ABE-4B6F-9EC1-DE962F098164}" dt="2023-02-26T14:44:57.011" v="20028" actId="2711"/>
          <ac:grpSpMkLst>
            <pc:docMk/>
            <pc:sldMk cId="1244729361" sldId="423"/>
            <ac:grpSpMk id="61" creationId="{445E7DF3-1C2D-559B-3C8E-F0999078AD97}"/>
          </ac:grpSpMkLst>
        </pc:grpChg>
        <pc:grpChg chg="mod">
          <ac:chgData name="Ορέστης Αντωνίου" userId="aa65568b-29c0-48f4-92ec-07a3c5292fa9" providerId="ADAL" clId="{1504D534-8ABE-4B6F-9EC1-DE962F098164}" dt="2023-02-26T14:44:57.011" v="20028" actId="2711"/>
          <ac:grpSpMkLst>
            <pc:docMk/>
            <pc:sldMk cId="1244729361" sldId="423"/>
            <ac:grpSpMk id="71" creationId="{0441360B-B6BC-B08F-E72F-B5663F2F50D1}"/>
          </ac:grpSpMkLst>
        </pc:grpChg>
        <pc:grpChg chg="mod">
          <ac:chgData name="Ορέστης Αντωνίου" userId="aa65568b-29c0-48f4-92ec-07a3c5292fa9" providerId="ADAL" clId="{1504D534-8ABE-4B6F-9EC1-DE962F098164}" dt="2023-02-26T14:44:57.011" v="20028" actId="2711"/>
          <ac:grpSpMkLst>
            <pc:docMk/>
            <pc:sldMk cId="1244729361" sldId="423"/>
            <ac:grpSpMk id="72" creationId="{9617BF09-0991-811B-A6D9-9F7A1A57F661}"/>
          </ac:grpSpMkLst>
        </pc:grpChg>
        <pc:grpChg chg="mod">
          <ac:chgData name="Ορέστης Αντωνίου" userId="aa65568b-29c0-48f4-92ec-07a3c5292fa9" providerId="ADAL" clId="{1504D534-8ABE-4B6F-9EC1-DE962F098164}" dt="2023-02-26T14:44:57.011" v="20028" actId="2711"/>
          <ac:grpSpMkLst>
            <pc:docMk/>
            <pc:sldMk cId="1244729361" sldId="423"/>
            <ac:grpSpMk id="73" creationId="{9F134201-C442-F399-624A-84B5F8D134B0}"/>
          </ac:grpSpMkLst>
        </pc:grpChg>
        <pc:grpChg chg="mod">
          <ac:chgData name="Ορέστης Αντωνίου" userId="aa65568b-29c0-48f4-92ec-07a3c5292fa9" providerId="ADAL" clId="{1504D534-8ABE-4B6F-9EC1-DE962F098164}" dt="2023-02-26T14:44:57.011" v="20028" actId="2711"/>
          <ac:grpSpMkLst>
            <pc:docMk/>
            <pc:sldMk cId="1244729361" sldId="423"/>
            <ac:grpSpMk id="74" creationId="{9E247AF9-C153-E94C-538D-B4712AAB68A2}"/>
          </ac:grpSpMkLst>
        </pc:grpChg>
        <pc:grpChg chg="mod">
          <ac:chgData name="Ορέστης Αντωνίου" userId="aa65568b-29c0-48f4-92ec-07a3c5292fa9" providerId="ADAL" clId="{1504D534-8ABE-4B6F-9EC1-DE962F098164}" dt="2023-02-26T14:44:57.011" v="20028" actId="2711"/>
          <ac:grpSpMkLst>
            <pc:docMk/>
            <pc:sldMk cId="1244729361" sldId="423"/>
            <ac:grpSpMk id="75" creationId="{03E8A844-7953-2B2B-C0DD-D5B1A1079912}"/>
          </ac:grpSpMkLst>
        </pc:grpChg>
        <pc:grpChg chg="add del mod">
          <ac:chgData name="Ορέστης Αντωνίου" userId="aa65568b-29c0-48f4-92ec-07a3c5292fa9" providerId="ADAL" clId="{1504D534-8ABE-4B6F-9EC1-DE962F098164}" dt="2023-02-26T14:49:16.231" v="20101" actId="165"/>
          <ac:grpSpMkLst>
            <pc:docMk/>
            <pc:sldMk cId="1244729361" sldId="423"/>
            <ac:grpSpMk id="101" creationId="{CD852477-20C7-A77C-2710-C08F89D95BD8}"/>
          </ac:grpSpMkLst>
        </pc:grpChg>
        <pc:grpChg chg="mod topLvl">
          <ac:chgData name="Ορέστης Αντωνίου" userId="aa65568b-29c0-48f4-92ec-07a3c5292fa9" providerId="ADAL" clId="{1504D534-8ABE-4B6F-9EC1-DE962F098164}" dt="2023-02-26T14:59:57.300" v="20207" actId="164"/>
          <ac:grpSpMkLst>
            <pc:docMk/>
            <pc:sldMk cId="1244729361" sldId="423"/>
            <ac:grpSpMk id="103" creationId="{9027FD8E-81C1-33D0-B86A-7AF370813F56}"/>
          </ac:grpSpMkLst>
        </pc:grpChg>
        <pc:grpChg chg="mod topLvl">
          <ac:chgData name="Ορέστης Αντωνίου" userId="aa65568b-29c0-48f4-92ec-07a3c5292fa9" providerId="ADAL" clId="{1504D534-8ABE-4B6F-9EC1-DE962F098164}" dt="2023-02-26T14:59:57.300" v="20207" actId="164"/>
          <ac:grpSpMkLst>
            <pc:docMk/>
            <pc:sldMk cId="1244729361" sldId="423"/>
            <ac:grpSpMk id="104" creationId="{27C67315-87A5-FDB8-0DCC-11E49572E92A}"/>
          </ac:grpSpMkLst>
        </pc:grpChg>
        <pc:grpChg chg="mod topLvl">
          <ac:chgData name="Ορέστης Αντωνίου" userId="aa65568b-29c0-48f4-92ec-07a3c5292fa9" providerId="ADAL" clId="{1504D534-8ABE-4B6F-9EC1-DE962F098164}" dt="2023-02-26T14:59:57.300" v="20207" actId="164"/>
          <ac:grpSpMkLst>
            <pc:docMk/>
            <pc:sldMk cId="1244729361" sldId="423"/>
            <ac:grpSpMk id="105" creationId="{4D918468-9D1E-866B-18C6-4A951B5A846F}"/>
          </ac:grpSpMkLst>
        </pc:grpChg>
        <pc:grpChg chg="mod topLvl">
          <ac:chgData name="Ορέστης Αντωνίου" userId="aa65568b-29c0-48f4-92ec-07a3c5292fa9" providerId="ADAL" clId="{1504D534-8ABE-4B6F-9EC1-DE962F098164}" dt="2023-02-26T14:59:57.300" v="20207" actId="164"/>
          <ac:grpSpMkLst>
            <pc:docMk/>
            <pc:sldMk cId="1244729361" sldId="423"/>
            <ac:grpSpMk id="106" creationId="{5141DF4C-9E2F-6180-D808-3C6AA935E0FE}"/>
          </ac:grpSpMkLst>
        </pc:grpChg>
        <pc:grpChg chg="mod topLvl">
          <ac:chgData name="Ορέστης Αντωνίου" userId="aa65568b-29c0-48f4-92ec-07a3c5292fa9" providerId="ADAL" clId="{1504D534-8ABE-4B6F-9EC1-DE962F098164}" dt="2023-02-26T14:59:57.300" v="20207" actId="164"/>
          <ac:grpSpMkLst>
            <pc:docMk/>
            <pc:sldMk cId="1244729361" sldId="423"/>
            <ac:grpSpMk id="109" creationId="{F5508581-8FF1-D6E1-291F-88ED43C8B39C}"/>
          </ac:grpSpMkLst>
        </pc:grpChg>
        <pc:grpChg chg="mod topLvl">
          <ac:chgData name="Ορέστης Αντωνίου" userId="aa65568b-29c0-48f4-92ec-07a3c5292fa9" providerId="ADAL" clId="{1504D534-8ABE-4B6F-9EC1-DE962F098164}" dt="2023-02-26T14:59:57.300" v="20207" actId="164"/>
          <ac:grpSpMkLst>
            <pc:docMk/>
            <pc:sldMk cId="1244729361" sldId="423"/>
            <ac:grpSpMk id="110" creationId="{D767D87F-9654-31DE-5E21-25E935FBD37E}"/>
          </ac:grpSpMkLst>
        </pc:grpChg>
        <pc:grpChg chg="del mod topLvl">
          <ac:chgData name="Ορέστης Αντωνίου" userId="aa65568b-29c0-48f4-92ec-07a3c5292fa9" providerId="ADAL" clId="{1504D534-8ABE-4B6F-9EC1-DE962F098164}" dt="2023-02-26T14:49:29.449" v="20104" actId="165"/>
          <ac:grpSpMkLst>
            <pc:docMk/>
            <pc:sldMk cId="1244729361" sldId="423"/>
            <ac:grpSpMk id="120" creationId="{49F775C3-0CAA-B6A7-2A4D-6C105351107B}"/>
          </ac:grpSpMkLst>
        </pc:grpChg>
        <pc:grpChg chg="del mod topLvl">
          <ac:chgData name="Ορέστης Αντωνίου" userId="aa65568b-29c0-48f4-92ec-07a3c5292fa9" providerId="ADAL" clId="{1504D534-8ABE-4B6F-9EC1-DE962F098164}" dt="2023-02-26T14:58:46.101" v="20199" actId="21"/>
          <ac:grpSpMkLst>
            <pc:docMk/>
            <pc:sldMk cId="1244729361" sldId="423"/>
            <ac:grpSpMk id="121" creationId="{D4A308E7-A740-67C0-3240-28120AE5185A}"/>
          </ac:grpSpMkLst>
        </pc:grpChg>
        <pc:grpChg chg="mod topLvl">
          <ac:chgData name="Ορέστης Αντωνίου" userId="aa65568b-29c0-48f4-92ec-07a3c5292fa9" providerId="ADAL" clId="{1504D534-8ABE-4B6F-9EC1-DE962F098164}" dt="2023-02-26T14:59:57.300" v="20207" actId="164"/>
          <ac:grpSpMkLst>
            <pc:docMk/>
            <pc:sldMk cId="1244729361" sldId="423"/>
            <ac:grpSpMk id="122" creationId="{0FE77AEE-80A7-F021-243A-7D9BE162FF11}"/>
          </ac:grpSpMkLst>
        </pc:grpChg>
        <pc:grpChg chg="mod topLvl">
          <ac:chgData name="Ορέστης Αντωνίου" userId="aa65568b-29c0-48f4-92ec-07a3c5292fa9" providerId="ADAL" clId="{1504D534-8ABE-4B6F-9EC1-DE962F098164}" dt="2023-02-26T14:59:57.300" v="20207" actId="164"/>
          <ac:grpSpMkLst>
            <pc:docMk/>
            <pc:sldMk cId="1244729361" sldId="423"/>
            <ac:grpSpMk id="123" creationId="{EB1C161D-76BC-FA3F-170D-1B4101AB0028}"/>
          </ac:grpSpMkLst>
        </pc:grpChg>
        <pc:grpChg chg="mod topLvl">
          <ac:chgData name="Ορέστης Αντωνίου" userId="aa65568b-29c0-48f4-92ec-07a3c5292fa9" providerId="ADAL" clId="{1504D534-8ABE-4B6F-9EC1-DE962F098164}" dt="2023-02-26T14:59:57.300" v="20207" actId="164"/>
          <ac:grpSpMkLst>
            <pc:docMk/>
            <pc:sldMk cId="1244729361" sldId="423"/>
            <ac:grpSpMk id="124" creationId="{627C014C-C0D2-DE7C-5804-E7FB95EF4D6F}"/>
          </ac:grpSpMkLst>
        </pc:grpChg>
        <pc:grpChg chg="add del mod">
          <ac:chgData name="Ορέστης Αντωνίου" userId="aa65568b-29c0-48f4-92ec-07a3c5292fa9" providerId="ADAL" clId="{1504D534-8ABE-4B6F-9EC1-DE962F098164}" dt="2023-02-26T14:48:28.974" v="20087" actId="21"/>
          <ac:grpSpMkLst>
            <pc:docMk/>
            <pc:sldMk cId="1244729361" sldId="423"/>
            <ac:grpSpMk id="150" creationId="{638CCF58-D042-BFD4-31C9-63E0D3D54AC6}"/>
          </ac:grpSpMkLst>
        </pc:grpChg>
        <pc:grpChg chg="mod">
          <ac:chgData name="Ορέστης Αντωνίου" userId="aa65568b-29c0-48f4-92ec-07a3c5292fa9" providerId="ADAL" clId="{1504D534-8ABE-4B6F-9EC1-DE962F098164}" dt="2023-02-26T14:47:55.586" v="20066"/>
          <ac:grpSpMkLst>
            <pc:docMk/>
            <pc:sldMk cId="1244729361" sldId="423"/>
            <ac:grpSpMk id="152" creationId="{6105F4D0-B8DA-D74D-8E4A-179B0032AB33}"/>
          </ac:grpSpMkLst>
        </pc:grpChg>
        <pc:grpChg chg="mod">
          <ac:chgData name="Ορέστης Αντωνίου" userId="aa65568b-29c0-48f4-92ec-07a3c5292fa9" providerId="ADAL" clId="{1504D534-8ABE-4B6F-9EC1-DE962F098164}" dt="2023-02-26T14:47:55.586" v="20066"/>
          <ac:grpSpMkLst>
            <pc:docMk/>
            <pc:sldMk cId="1244729361" sldId="423"/>
            <ac:grpSpMk id="153" creationId="{EBF28D94-ED2B-C88B-C45D-DAA39BC3A7FA}"/>
          </ac:grpSpMkLst>
        </pc:grpChg>
        <pc:grpChg chg="mod">
          <ac:chgData name="Ορέστης Αντωνίου" userId="aa65568b-29c0-48f4-92ec-07a3c5292fa9" providerId="ADAL" clId="{1504D534-8ABE-4B6F-9EC1-DE962F098164}" dt="2023-02-26T14:47:55.586" v="20066"/>
          <ac:grpSpMkLst>
            <pc:docMk/>
            <pc:sldMk cId="1244729361" sldId="423"/>
            <ac:grpSpMk id="154" creationId="{E81E5217-DE5B-BC13-60A8-E092ECF5DBBC}"/>
          </ac:grpSpMkLst>
        </pc:grpChg>
        <pc:grpChg chg="mod">
          <ac:chgData name="Ορέστης Αντωνίου" userId="aa65568b-29c0-48f4-92ec-07a3c5292fa9" providerId="ADAL" clId="{1504D534-8ABE-4B6F-9EC1-DE962F098164}" dt="2023-02-26T14:47:55.586" v="20066"/>
          <ac:grpSpMkLst>
            <pc:docMk/>
            <pc:sldMk cId="1244729361" sldId="423"/>
            <ac:grpSpMk id="156" creationId="{A09DF446-7E2F-DB07-FBC2-5B5BC8499D75}"/>
          </ac:grpSpMkLst>
        </pc:grpChg>
        <pc:grpChg chg="mod">
          <ac:chgData name="Ορέστης Αντωνίου" userId="aa65568b-29c0-48f4-92ec-07a3c5292fa9" providerId="ADAL" clId="{1504D534-8ABE-4B6F-9EC1-DE962F098164}" dt="2023-02-26T14:47:55.586" v="20066"/>
          <ac:grpSpMkLst>
            <pc:docMk/>
            <pc:sldMk cId="1244729361" sldId="423"/>
            <ac:grpSpMk id="160" creationId="{E802EDFA-5802-8662-014B-72676D22536E}"/>
          </ac:grpSpMkLst>
        </pc:grpChg>
        <pc:grpChg chg="mod">
          <ac:chgData name="Ορέστης Αντωνίου" userId="aa65568b-29c0-48f4-92ec-07a3c5292fa9" providerId="ADAL" clId="{1504D534-8ABE-4B6F-9EC1-DE962F098164}" dt="2023-02-26T14:47:55.586" v="20066"/>
          <ac:grpSpMkLst>
            <pc:docMk/>
            <pc:sldMk cId="1244729361" sldId="423"/>
            <ac:grpSpMk id="161" creationId="{D12C07B9-EF6F-2A21-9095-03D562CD7383}"/>
          </ac:grpSpMkLst>
        </pc:grpChg>
        <pc:grpChg chg="mod">
          <ac:chgData name="Ορέστης Αντωνίου" userId="aa65568b-29c0-48f4-92ec-07a3c5292fa9" providerId="ADAL" clId="{1504D534-8ABE-4B6F-9EC1-DE962F098164}" dt="2023-02-26T14:47:55.586" v="20066"/>
          <ac:grpSpMkLst>
            <pc:docMk/>
            <pc:sldMk cId="1244729361" sldId="423"/>
            <ac:grpSpMk id="162" creationId="{B93C6F86-EDBF-BB74-4FF9-05013D0A3DA5}"/>
          </ac:grpSpMkLst>
        </pc:grpChg>
        <pc:grpChg chg="mod">
          <ac:chgData name="Ορέστης Αντωνίου" userId="aa65568b-29c0-48f4-92ec-07a3c5292fa9" providerId="ADAL" clId="{1504D534-8ABE-4B6F-9EC1-DE962F098164}" dt="2023-02-26T14:47:55.586" v="20066"/>
          <ac:grpSpMkLst>
            <pc:docMk/>
            <pc:sldMk cId="1244729361" sldId="423"/>
            <ac:grpSpMk id="163" creationId="{12F43EFA-6C44-A252-31C1-50D129B890E6}"/>
          </ac:grpSpMkLst>
        </pc:grpChg>
        <pc:grpChg chg="add del mod">
          <ac:chgData name="Ορέστης Αντωνίου" userId="aa65568b-29c0-48f4-92ec-07a3c5292fa9" providerId="ADAL" clId="{1504D534-8ABE-4B6F-9EC1-DE962F098164}" dt="2023-02-26T14:54:40.753" v="20134" actId="165"/>
          <ac:grpSpMkLst>
            <pc:docMk/>
            <pc:sldMk cId="1244729361" sldId="423"/>
            <ac:grpSpMk id="188" creationId="{CF9E5FEE-3B80-162E-2697-2D7FB735532F}"/>
          </ac:grpSpMkLst>
        </pc:grpChg>
        <pc:grpChg chg="add mod">
          <ac:chgData name="Ορέστης Αντωνίου" userId="aa65568b-29c0-48f4-92ec-07a3c5292fa9" providerId="ADAL" clId="{1504D534-8ABE-4B6F-9EC1-DE962F098164}" dt="2023-02-26T15:00:45.088" v="20238" actId="164"/>
          <ac:grpSpMkLst>
            <pc:docMk/>
            <pc:sldMk cId="1244729361" sldId="423"/>
            <ac:grpSpMk id="191" creationId="{D56DE970-A132-BC55-B011-77950005D1DF}"/>
          </ac:grpSpMkLst>
        </pc:grpChg>
        <pc:grpChg chg="add mod">
          <ac:chgData name="Ορέστης Αντωνίου" userId="aa65568b-29c0-48f4-92ec-07a3c5292fa9" providerId="ADAL" clId="{1504D534-8ABE-4B6F-9EC1-DE962F098164}" dt="2023-02-26T15:00:45.088" v="20238" actId="164"/>
          <ac:grpSpMkLst>
            <pc:docMk/>
            <pc:sldMk cId="1244729361" sldId="423"/>
            <ac:grpSpMk id="194" creationId="{9F62903D-9BB9-251C-9912-38036AE3E5F8}"/>
          </ac:grpSpMkLst>
        </pc:grpChg>
        <pc:picChg chg="mod">
          <ac:chgData name="Ορέστης Αντωνίου" userId="aa65568b-29c0-48f4-92ec-07a3c5292fa9" providerId="ADAL" clId="{1504D534-8ABE-4B6F-9EC1-DE962F098164}" dt="2023-02-26T14:44:57.011" v="20028" actId="2711"/>
          <ac:picMkLst>
            <pc:docMk/>
            <pc:sldMk cId="1244729361" sldId="423"/>
            <ac:picMk id="79" creationId="{9A0B5451-82B6-98CD-DFAC-46F537C2051D}"/>
          </ac:picMkLst>
        </pc:picChg>
        <pc:picChg chg="mod">
          <ac:chgData name="Ορέστης Αντωνίου" userId="aa65568b-29c0-48f4-92ec-07a3c5292fa9" providerId="ADAL" clId="{1504D534-8ABE-4B6F-9EC1-DE962F098164}" dt="2023-02-26T14:44:57.011" v="20028" actId="2711"/>
          <ac:picMkLst>
            <pc:docMk/>
            <pc:sldMk cId="1244729361" sldId="423"/>
            <ac:picMk id="80" creationId="{D09C5C26-6CF8-7A84-1F9D-F1D28C033DD5}"/>
          </ac:picMkLst>
        </pc:picChg>
        <pc:picChg chg="mod">
          <ac:chgData name="Ορέστης Αντωνίου" userId="aa65568b-29c0-48f4-92ec-07a3c5292fa9" providerId="ADAL" clId="{1504D534-8ABE-4B6F-9EC1-DE962F098164}" dt="2023-02-26T14:44:57.011" v="20028" actId="2711"/>
          <ac:picMkLst>
            <pc:docMk/>
            <pc:sldMk cId="1244729361" sldId="423"/>
            <ac:picMk id="81" creationId="{85302079-516C-5D14-3792-4826CD2E7C65}"/>
          </ac:picMkLst>
        </pc:picChg>
        <pc:picChg chg="mod">
          <ac:chgData name="Ορέστης Αντωνίου" userId="aa65568b-29c0-48f4-92ec-07a3c5292fa9" providerId="ADAL" clId="{1504D534-8ABE-4B6F-9EC1-DE962F098164}" dt="2023-02-26T14:44:57.011" v="20028" actId="2711"/>
          <ac:picMkLst>
            <pc:docMk/>
            <pc:sldMk cId="1244729361" sldId="423"/>
            <ac:picMk id="82" creationId="{DE369034-3A47-8714-6882-D429936EF4A9}"/>
          </ac:picMkLst>
        </pc:picChg>
        <pc:picChg chg="mod">
          <ac:chgData name="Ορέστης Αντωνίου" userId="aa65568b-29c0-48f4-92ec-07a3c5292fa9" providerId="ADAL" clId="{1504D534-8ABE-4B6F-9EC1-DE962F098164}" dt="2023-02-26T14:44:57.011" v="20028" actId="2711"/>
          <ac:picMkLst>
            <pc:docMk/>
            <pc:sldMk cId="1244729361" sldId="423"/>
            <ac:picMk id="83" creationId="{2DF4C806-4FDF-F374-5414-7136BCD93348}"/>
          </ac:picMkLst>
        </pc:picChg>
        <pc:picChg chg="mod">
          <ac:chgData name="Ορέστης Αντωνίου" userId="aa65568b-29c0-48f4-92ec-07a3c5292fa9" providerId="ADAL" clId="{1504D534-8ABE-4B6F-9EC1-DE962F098164}" dt="2023-02-26T14:44:57.011" v="20028" actId="2711"/>
          <ac:picMkLst>
            <pc:docMk/>
            <pc:sldMk cId="1244729361" sldId="423"/>
            <ac:picMk id="84" creationId="{A43E1BF0-29E1-EFFC-C2EC-86749E69CC11}"/>
          </ac:picMkLst>
        </pc:picChg>
        <pc:picChg chg="mod">
          <ac:chgData name="Ορέστης Αντωνίου" userId="aa65568b-29c0-48f4-92ec-07a3c5292fa9" providerId="ADAL" clId="{1504D534-8ABE-4B6F-9EC1-DE962F098164}" dt="2023-02-26T14:44:57.011" v="20028" actId="2711"/>
          <ac:picMkLst>
            <pc:docMk/>
            <pc:sldMk cId="1244729361" sldId="423"/>
            <ac:picMk id="85" creationId="{0A7BA0FD-01D0-7F72-5473-4ADC042A1B25}"/>
          </ac:picMkLst>
        </pc:picChg>
        <pc:picChg chg="mod">
          <ac:chgData name="Ορέστης Αντωνίου" userId="aa65568b-29c0-48f4-92ec-07a3c5292fa9" providerId="ADAL" clId="{1504D534-8ABE-4B6F-9EC1-DE962F098164}" dt="2023-02-26T14:44:57.011" v="20028" actId="2711"/>
          <ac:picMkLst>
            <pc:docMk/>
            <pc:sldMk cId="1244729361" sldId="423"/>
            <ac:picMk id="87" creationId="{914EEE78-F56D-B7D8-0536-C8AE03F0386E}"/>
          </ac:picMkLst>
        </pc:picChg>
        <pc:picChg chg="mod">
          <ac:chgData name="Ορέστης Αντωνίου" userId="aa65568b-29c0-48f4-92ec-07a3c5292fa9" providerId="ADAL" clId="{1504D534-8ABE-4B6F-9EC1-DE962F098164}" dt="2023-02-26T14:59:55.567" v="20206" actId="164"/>
          <ac:picMkLst>
            <pc:docMk/>
            <pc:sldMk cId="1244729361" sldId="423"/>
            <ac:picMk id="128" creationId="{E21DEE73-72E2-89B9-0380-939F1A3091FA}"/>
          </ac:picMkLst>
        </pc:picChg>
        <pc:picChg chg="mod">
          <ac:chgData name="Ορέστης Αντωνίου" userId="aa65568b-29c0-48f4-92ec-07a3c5292fa9" providerId="ADAL" clId="{1504D534-8ABE-4B6F-9EC1-DE962F098164}" dt="2023-02-26T14:59:55.567" v="20206" actId="164"/>
          <ac:picMkLst>
            <pc:docMk/>
            <pc:sldMk cId="1244729361" sldId="423"/>
            <ac:picMk id="129" creationId="{D647D037-F474-A897-F8A1-3ACAB3AEF91F}"/>
          </ac:picMkLst>
        </pc:picChg>
        <pc:picChg chg="mod">
          <ac:chgData name="Ορέστης Αντωνίου" userId="aa65568b-29c0-48f4-92ec-07a3c5292fa9" providerId="ADAL" clId="{1504D534-8ABE-4B6F-9EC1-DE962F098164}" dt="2023-02-26T14:59:55.567" v="20206" actId="164"/>
          <ac:picMkLst>
            <pc:docMk/>
            <pc:sldMk cId="1244729361" sldId="423"/>
            <ac:picMk id="130" creationId="{DCA83875-9C06-DE95-6A08-5D59A7064C1A}"/>
          </ac:picMkLst>
        </pc:picChg>
        <pc:picChg chg="mod">
          <ac:chgData name="Ορέστης Αντωνίου" userId="aa65568b-29c0-48f4-92ec-07a3c5292fa9" providerId="ADAL" clId="{1504D534-8ABE-4B6F-9EC1-DE962F098164}" dt="2023-02-26T14:59:55.567" v="20206" actId="164"/>
          <ac:picMkLst>
            <pc:docMk/>
            <pc:sldMk cId="1244729361" sldId="423"/>
            <ac:picMk id="131" creationId="{58D122F8-00DE-966C-D5AF-89E6AED9691D}"/>
          </ac:picMkLst>
        </pc:picChg>
        <pc:picChg chg="mod">
          <ac:chgData name="Ορέστης Αντωνίου" userId="aa65568b-29c0-48f4-92ec-07a3c5292fa9" providerId="ADAL" clId="{1504D534-8ABE-4B6F-9EC1-DE962F098164}" dt="2023-02-26T14:59:55.567" v="20206" actId="164"/>
          <ac:picMkLst>
            <pc:docMk/>
            <pc:sldMk cId="1244729361" sldId="423"/>
            <ac:picMk id="132" creationId="{271F5DCF-88A7-903C-BE6D-4A349919E936}"/>
          </ac:picMkLst>
        </pc:picChg>
        <pc:picChg chg="mod">
          <ac:chgData name="Ορέστης Αντωνίου" userId="aa65568b-29c0-48f4-92ec-07a3c5292fa9" providerId="ADAL" clId="{1504D534-8ABE-4B6F-9EC1-DE962F098164}" dt="2023-02-26T14:59:55.567" v="20206" actId="164"/>
          <ac:picMkLst>
            <pc:docMk/>
            <pc:sldMk cId="1244729361" sldId="423"/>
            <ac:picMk id="133" creationId="{90699F65-28A4-70F6-5EE2-4BF98AE2AC7D}"/>
          </ac:picMkLst>
        </pc:picChg>
        <pc:picChg chg="mod topLvl">
          <ac:chgData name="Ορέστης Αντωνίου" userId="aa65568b-29c0-48f4-92ec-07a3c5292fa9" providerId="ADAL" clId="{1504D534-8ABE-4B6F-9EC1-DE962F098164}" dt="2023-02-26T14:59:57.300" v="20207" actId="164"/>
          <ac:picMkLst>
            <pc:docMk/>
            <pc:sldMk cId="1244729361" sldId="423"/>
            <ac:picMk id="134" creationId="{8EF35F60-6F6F-7823-0ADE-658D6ACB7F91}"/>
          </ac:picMkLst>
        </pc:picChg>
        <pc:picChg chg="mod topLvl">
          <ac:chgData name="Ορέστης Αντωνίου" userId="aa65568b-29c0-48f4-92ec-07a3c5292fa9" providerId="ADAL" clId="{1504D534-8ABE-4B6F-9EC1-DE962F098164}" dt="2023-02-26T14:59:57.300" v="20207" actId="164"/>
          <ac:picMkLst>
            <pc:docMk/>
            <pc:sldMk cId="1244729361" sldId="423"/>
            <ac:picMk id="136" creationId="{F7749FE1-7045-0E44-9FDE-598BCAED38BE}"/>
          </ac:picMkLst>
        </pc:picChg>
        <pc:picChg chg="mod">
          <ac:chgData name="Ορέστης Αντωνίου" userId="aa65568b-29c0-48f4-92ec-07a3c5292fa9" providerId="ADAL" clId="{1504D534-8ABE-4B6F-9EC1-DE962F098164}" dt="2023-02-26T14:47:55.586" v="20066"/>
          <ac:picMkLst>
            <pc:docMk/>
            <pc:sldMk cId="1244729361" sldId="423"/>
            <ac:picMk id="167" creationId="{1A58A766-0F65-8482-284B-8B22CD4CA3BD}"/>
          </ac:picMkLst>
        </pc:picChg>
        <pc:picChg chg="mod">
          <ac:chgData name="Ορέστης Αντωνίου" userId="aa65568b-29c0-48f4-92ec-07a3c5292fa9" providerId="ADAL" clId="{1504D534-8ABE-4B6F-9EC1-DE962F098164}" dt="2023-02-26T14:47:55.586" v="20066"/>
          <ac:picMkLst>
            <pc:docMk/>
            <pc:sldMk cId="1244729361" sldId="423"/>
            <ac:picMk id="168" creationId="{0724D64C-AD85-247E-7102-4910569F3939}"/>
          </ac:picMkLst>
        </pc:picChg>
        <pc:picChg chg="mod">
          <ac:chgData name="Ορέστης Αντωνίου" userId="aa65568b-29c0-48f4-92ec-07a3c5292fa9" providerId="ADAL" clId="{1504D534-8ABE-4B6F-9EC1-DE962F098164}" dt="2023-02-26T14:47:55.586" v="20066"/>
          <ac:picMkLst>
            <pc:docMk/>
            <pc:sldMk cId="1244729361" sldId="423"/>
            <ac:picMk id="169" creationId="{118BBE6C-6422-E869-F13C-AC430A22B99E}"/>
          </ac:picMkLst>
        </pc:picChg>
        <pc:picChg chg="mod">
          <ac:chgData name="Ορέστης Αντωνίου" userId="aa65568b-29c0-48f4-92ec-07a3c5292fa9" providerId="ADAL" clId="{1504D534-8ABE-4B6F-9EC1-DE962F098164}" dt="2023-02-26T14:47:55.586" v="20066"/>
          <ac:picMkLst>
            <pc:docMk/>
            <pc:sldMk cId="1244729361" sldId="423"/>
            <ac:picMk id="172" creationId="{FCD47599-E3DF-E2F9-A5A9-12EEA393DA3E}"/>
          </ac:picMkLst>
        </pc:picChg>
        <pc:picChg chg="mod">
          <ac:chgData name="Ορέστης Αντωνίου" userId="aa65568b-29c0-48f4-92ec-07a3c5292fa9" providerId="ADAL" clId="{1504D534-8ABE-4B6F-9EC1-DE962F098164}" dt="2023-02-26T14:47:55.586" v="20066"/>
          <ac:picMkLst>
            <pc:docMk/>
            <pc:sldMk cId="1244729361" sldId="423"/>
            <ac:picMk id="173" creationId="{D62FB8D0-30C6-916E-25C2-B98BB86766F2}"/>
          </ac:picMkLst>
        </pc:picChg>
        <pc:picChg chg="mod">
          <ac:chgData name="Ορέστης Αντωνίου" userId="aa65568b-29c0-48f4-92ec-07a3c5292fa9" providerId="ADAL" clId="{1504D534-8ABE-4B6F-9EC1-DE962F098164}" dt="2023-02-26T14:47:55.586" v="20066"/>
          <ac:picMkLst>
            <pc:docMk/>
            <pc:sldMk cId="1244729361" sldId="423"/>
            <ac:picMk id="174" creationId="{03F44E45-CAB3-164C-0120-67ADC07C0969}"/>
          </ac:picMkLst>
        </pc:picChg>
        <pc:picChg chg="mod">
          <ac:chgData name="Ορέστης Αντωνίου" userId="aa65568b-29c0-48f4-92ec-07a3c5292fa9" providerId="ADAL" clId="{1504D534-8ABE-4B6F-9EC1-DE962F098164}" dt="2023-02-26T14:47:55.586" v="20066"/>
          <ac:picMkLst>
            <pc:docMk/>
            <pc:sldMk cId="1244729361" sldId="423"/>
            <ac:picMk id="175" creationId="{05C25335-E3E8-1D91-682E-8B0C81C24A6B}"/>
          </ac:picMkLst>
        </pc:picChg>
        <pc:picChg chg="mod">
          <ac:chgData name="Ορέστης Αντωνίου" userId="aa65568b-29c0-48f4-92ec-07a3c5292fa9" providerId="ADAL" clId="{1504D534-8ABE-4B6F-9EC1-DE962F098164}" dt="2023-02-26T14:47:55.586" v="20066"/>
          <ac:picMkLst>
            <pc:docMk/>
            <pc:sldMk cId="1244729361" sldId="423"/>
            <ac:picMk id="176" creationId="{3DB33C46-0C8C-3373-E2EC-2DA4E33A9102}"/>
          </ac:picMkLst>
        </pc:picChg>
        <pc:picChg chg="mod">
          <ac:chgData name="Ορέστης Αντωνίου" userId="aa65568b-29c0-48f4-92ec-07a3c5292fa9" providerId="ADAL" clId="{1504D534-8ABE-4B6F-9EC1-DE962F098164}" dt="2023-02-26T14:47:55.586" v="20066"/>
          <ac:picMkLst>
            <pc:docMk/>
            <pc:sldMk cId="1244729361" sldId="423"/>
            <ac:picMk id="178" creationId="{4BC81E79-3C98-0662-2861-D2B0F7BDE7DE}"/>
          </ac:picMkLst>
        </pc:picChg>
        <pc:cxnChg chg="mod">
          <ac:chgData name="Ορέστης Αντωνίου" userId="aa65568b-29c0-48f4-92ec-07a3c5292fa9" providerId="ADAL" clId="{1504D534-8ABE-4B6F-9EC1-DE962F098164}" dt="2023-02-26T14:44:57.011" v="20028" actId="2711"/>
          <ac:cxnSpMkLst>
            <pc:docMk/>
            <pc:sldMk cId="1244729361" sldId="423"/>
            <ac:cxnSpMk id="62" creationId="{4602ECF3-ED23-FDBD-3CC4-A5BD54C179DC}"/>
          </ac:cxnSpMkLst>
        </pc:cxnChg>
        <pc:cxnChg chg="mod">
          <ac:chgData name="Ορέστης Αντωνίου" userId="aa65568b-29c0-48f4-92ec-07a3c5292fa9" providerId="ADAL" clId="{1504D534-8ABE-4B6F-9EC1-DE962F098164}" dt="2023-02-26T14:44:57.011" v="20028" actId="2711"/>
          <ac:cxnSpMkLst>
            <pc:docMk/>
            <pc:sldMk cId="1244729361" sldId="423"/>
            <ac:cxnSpMk id="63" creationId="{BFDA06A0-2101-CD00-FF60-C9ABA1DD1E18}"/>
          </ac:cxnSpMkLst>
        </pc:cxnChg>
        <pc:cxnChg chg="mod">
          <ac:chgData name="Ορέστης Αντωνίου" userId="aa65568b-29c0-48f4-92ec-07a3c5292fa9" providerId="ADAL" clId="{1504D534-8ABE-4B6F-9EC1-DE962F098164}" dt="2023-02-26T14:44:57.011" v="20028" actId="2711"/>
          <ac:cxnSpMkLst>
            <pc:docMk/>
            <pc:sldMk cId="1244729361" sldId="423"/>
            <ac:cxnSpMk id="66" creationId="{8043E4BA-9A1B-9E1F-BBDC-A5AE73F9F74D}"/>
          </ac:cxnSpMkLst>
        </pc:cxnChg>
        <pc:cxnChg chg="mod">
          <ac:chgData name="Ορέστης Αντωνίου" userId="aa65568b-29c0-48f4-92ec-07a3c5292fa9" providerId="ADAL" clId="{1504D534-8ABE-4B6F-9EC1-DE962F098164}" dt="2023-02-26T14:44:57.011" v="20028" actId="2711"/>
          <ac:cxnSpMkLst>
            <pc:docMk/>
            <pc:sldMk cId="1244729361" sldId="423"/>
            <ac:cxnSpMk id="67" creationId="{0453EA84-B99F-0CBD-8AF0-5D73436BA7E7}"/>
          </ac:cxnSpMkLst>
        </pc:cxnChg>
        <pc:cxnChg chg="mod">
          <ac:chgData name="Ορέστης Αντωνίου" userId="aa65568b-29c0-48f4-92ec-07a3c5292fa9" providerId="ADAL" clId="{1504D534-8ABE-4B6F-9EC1-DE962F098164}" dt="2023-02-26T14:44:57.011" v="20028" actId="2711"/>
          <ac:cxnSpMkLst>
            <pc:docMk/>
            <pc:sldMk cId="1244729361" sldId="423"/>
            <ac:cxnSpMk id="68" creationId="{762FB10B-4BDA-7CED-8891-6175A9D1BC4B}"/>
          </ac:cxnSpMkLst>
        </pc:cxnChg>
        <pc:cxnChg chg="mod">
          <ac:chgData name="Ορέστης Αντωνίου" userId="aa65568b-29c0-48f4-92ec-07a3c5292fa9" providerId="ADAL" clId="{1504D534-8ABE-4B6F-9EC1-DE962F098164}" dt="2023-02-26T14:44:57.011" v="20028" actId="2711"/>
          <ac:cxnSpMkLst>
            <pc:docMk/>
            <pc:sldMk cId="1244729361" sldId="423"/>
            <ac:cxnSpMk id="69" creationId="{9EF2410C-03F2-8ED6-C6F1-8AA7CB25E338}"/>
          </ac:cxnSpMkLst>
        </pc:cxnChg>
        <pc:cxnChg chg="mod">
          <ac:chgData name="Ορέστης Αντωνίου" userId="aa65568b-29c0-48f4-92ec-07a3c5292fa9" providerId="ADAL" clId="{1504D534-8ABE-4B6F-9EC1-DE962F098164}" dt="2023-02-26T14:44:57.011" v="20028" actId="2711"/>
          <ac:cxnSpMkLst>
            <pc:docMk/>
            <pc:sldMk cId="1244729361" sldId="423"/>
            <ac:cxnSpMk id="70" creationId="{004F643E-5567-914C-C9EA-E668F8F3E384}"/>
          </ac:cxnSpMkLst>
        </pc:cxnChg>
        <pc:cxnChg chg="mod">
          <ac:chgData name="Ορέστης Αντωνίου" userId="aa65568b-29c0-48f4-92ec-07a3c5292fa9" providerId="ADAL" clId="{1504D534-8ABE-4B6F-9EC1-DE962F098164}" dt="2023-02-26T14:46:15.400" v="20049" actId="20577"/>
          <ac:cxnSpMkLst>
            <pc:docMk/>
            <pc:sldMk cId="1244729361" sldId="423"/>
            <ac:cxnSpMk id="76" creationId="{0ADD395A-AD49-4A19-60A3-7983CF2376C9}"/>
          </ac:cxnSpMkLst>
        </pc:cxnChg>
        <pc:cxnChg chg="mod">
          <ac:chgData name="Ορέστης Αντωνίου" userId="aa65568b-29c0-48f4-92ec-07a3c5292fa9" providerId="ADAL" clId="{1504D534-8ABE-4B6F-9EC1-DE962F098164}" dt="2023-02-26T14:46:15.400" v="20049" actId="20577"/>
          <ac:cxnSpMkLst>
            <pc:docMk/>
            <pc:sldMk cId="1244729361" sldId="423"/>
            <ac:cxnSpMk id="77" creationId="{BC0A2406-D4BD-F211-3FF6-86FD2D4C174A}"/>
          </ac:cxnSpMkLst>
        </pc:cxnChg>
        <pc:cxnChg chg="mod topLvl">
          <ac:chgData name="Ορέστης Αντωνίου" userId="aa65568b-29c0-48f4-92ec-07a3c5292fa9" providerId="ADAL" clId="{1504D534-8ABE-4B6F-9EC1-DE962F098164}" dt="2023-02-26T15:06:21.985" v="20264" actId="1582"/>
          <ac:cxnSpMkLst>
            <pc:docMk/>
            <pc:sldMk cId="1244729361" sldId="423"/>
            <ac:cxnSpMk id="111" creationId="{4E9949DF-E645-368B-2ADC-79CD2686C89D}"/>
          </ac:cxnSpMkLst>
        </pc:cxnChg>
        <pc:cxnChg chg="mod topLvl">
          <ac:chgData name="Ορέστης Αντωνίου" userId="aa65568b-29c0-48f4-92ec-07a3c5292fa9" providerId="ADAL" clId="{1504D534-8ABE-4B6F-9EC1-DE962F098164}" dt="2023-02-26T14:59:57.300" v="20207" actId="164"/>
          <ac:cxnSpMkLst>
            <pc:docMk/>
            <pc:sldMk cId="1244729361" sldId="423"/>
            <ac:cxnSpMk id="112" creationId="{1530213C-5FFC-07F4-4F99-8477A6469273}"/>
          </ac:cxnSpMkLst>
        </pc:cxnChg>
        <pc:cxnChg chg="mod topLvl">
          <ac:chgData name="Ορέστης Αντωνίου" userId="aa65568b-29c0-48f4-92ec-07a3c5292fa9" providerId="ADAL" clId="{1504D534-8ABE-4B6F-9EC1-DE962F098164}" dt="2023-02-26T15:06:16.438" v="20263" actId="1582"/>
          <ac:cxnSpMkLst>
            <pc:docMk/>
            <pc:sldMk cId="1244729361" sldId="423"/>
            <ac:cxnSpMk id="115" creationId="{A650FB13-BB1F-A490-1226-DD0691728F26}"/>
          </ac:cxnSpMkLst>
        </pc:cxnChg>
        <pc:cxnChg chg="mod topLvl">
          <ac:chgData name="Ορέστης Αντωνίου" userId="aa65568b-29c0-48f4-92ec-07a3c5292fa9" providerId="ADAL" clId="{1504D534-8ABE-4B6F-9EC1-DE962F098164}" dt="2023-02-26T14:59:57.300" v="20207" actId="164"/>
          <ac:cxnSpMkLst>
            <pc:docMk/>
            <pc:sldMk cId="1244729361" sldId="423"/>
            <ac:cxnSpMk id="116" creationId="{C806B89C-814B-873A-0B24-1315E92084A7}"/>
          </ac:cxnSpMkLst>
        </pc:cxnChg>
        <pc:cxnChg chg="mod topLvl">
          <ac:chgData name="Ορέστης Αντωνίου" userId="aa65568b-29c0-48f4-92ec-07a3c5292fa9" providerId="ADAL" clId="{1504D534-8ABE-4B6F-9EC1-DE962F098164}" dt="2023-02-26T14:59:57.300" v="20207" actId="164"/>
          <ac:cxnSpMkLst>
            <pc:docMk/>
            <pc:sldMk cId="1244729361" sldId="423"/>
            <ac:cxnSpMk id="117" creationId="{DEA7250A-731D-414B-3D63-7CA25E0C584D}"/>
          </ac:cxnSpMkLst>
        </pc:cxnChg>
        <pc:cxnChg chg="mod topLvl">
          <ac:chgData name="Ορέστης Αντωνίου" userId="aa65568b-29c0-48f4-92ec-07a3c5292fa9" providerId="ADAL" clId="{1504D534-8ABE-4B6F-9EC1-DE962F098164}" dt="2023-02-26T14:59:57.300" v="20207" actId="164"/>
          <ac:cxnSpMkLst>
            <pc:docMk/>
            <pc:sldMk cId="1244729361" sldId="423"/>
            <ac:cxnSpMk id="118" creationId="{07535D6F-0518-B477-EC9A-FF10118F44C5}"/>
          </ac:cxnSpMkLst>
        </pc:cxnChg>
        <pc:cxnChg chg="mod topLvl">
          <ac:chgData name="Ορέστης Αντωνίου" userId="aa65568b-29c0-48f4-92ec-07a3c5292fa9" providerId="ADAL" clId="{1504D534-8ABE-4B6F-9EC1-DE962F098164}" dt="2023-02-26T14:59:57.300" v="20207" actId="164"/>
          <ac:cxnSpMkLst>
            <pc:docMk/>
            <pc:sldMk cId="1244729361" sldId="423"/>
            <ac:cxnSpMk id="119" creationId="{898B312C-F21E-9011-692A-120D5B4F39BB}"/>
          </ac:cxnSpMkLst>
        </pc:cxnChg>
        <pc:cxnChg chg="mod topLvl">
          <ac:chgData name="Ορέστης Αντωνίου" userId="aa65568b-29c0-48f4-92ec-07a3c5292fa9" providerId="ADAL" clId="{1504D534-8ABE-4B6F-9EC1-DE962F098164}" dt="2023-02-26T15:01:03.373" v="20239" actId="1582"/>
          <ac:cxnSpMkLst>
            <pc:docMk/>
            <pc:sldMk cId="1244729361" sldId="423"/>
            <ac:cxnSpMk id="125" creationId="{72A21EA6-0A9D-E2A6-31BC-E25C1884F300}"/>
          </ac:cxnSpMkLst>
        </pc:cxnChg>
        <pc:cxnChg chg="mod topLvl">
          <ac:chgData name="Ορέστης Αντωνίου" userId="aa65568b-29c0-48f4-92ec-07a3c5292fa9" providerId="ADAL" clId="{1504D534-8ABE-4B6F-9EC1-DE962F098164}" dt="2023-02-26T15:01:10.086" v="20240" actId="1582"/>
          <ac:cxnSpMkLst>
            <pc:docMk/>
            <pc:sldMk cId="1244729361" sldId="423"/>
            <ac:cxnSpMk id="126" creationId="{F785382D-3EFA-3A4E-6BC8-0F326B9B583D}"/>
          </ac:cxnSpMkLst>
        </pc:cxnChg>
        <pc:cxnChg chg="mod">
          <ac:chgData name="Ορέστης Αντωνίου" userId="aa65568b-29c0-48f4-92ec-07a3c5292fa9" providerId="ADAL" clId="{1504D534-8ABE-4B6F-9EC1-DE962F098164}" dt="2023-02-26T14:47:55.586" v="20066"/>
          <ac:cxnSpMkLst>
            <pc:docMk/>
            <pc:sldMk cId="1244729361" sldId="423"/>
            <ac:cxnSpMk id="157" creationId="{CEAC2B1B-6AD1-6378-C64A-3729E013E93C}"/>
          </ac:cxnSpMkLst>
        </pc:cxnChg>
        <pc:cxnChg chg="mod">
          <ac:chgData name="Ορέστης Αντωνίου" userId="aa65568b-29c0-48f4-92ec-07a3c5292fa9" providerId="ADAL" clId="{1504D534-8ABE-4B6F-9EC1-DE962F098164}" dt="2023-02-26T14:47:55.586" v="20066"/>
          <ac:cxnSpMkLst>
            <pc:docMk/>
            <pc:sldMk cId="1244729361" sldId="423"/>
            <ac:cxnSpMk id="158" creationId="{5AB4B763-4542-0E04-7D7D-B928295346BB}"/>
          </ac:cxnSpMkLst>
        </pc:cxnChg>
        <pc:cxnChg chg="mod">
          <ac:chgData name="Ορέστης Αντωνίου" userId="aa65568b-29c0-48f4-92ec-07a3c5292fa9" providerId="ADAL" clId="{1504D534-8ABE-4B6F-9EC1-DE962F098164}" dt="2023-02-26T14:47:55.586" v="20066"/>
          <ac:cxnSpMkLst>
            <pc:docMk/>
            <pc:sldMk cId="1244729361" sldId="423"/>
            <ac:cxnSpMk id="159" creationId="{9E77F31F-2A7B-D3D5-2B9B-CDDBB009C473}"/>
          </ac:cxnSpMkLst>
        </pc:cxnChg>
        <pc:cxnChg chg="mod">
          <ac:chgData name="Ορέστης Αντωνίου" userId="aa65568b-29c0-48f4-92ec-07a3c5292fa9" providerId="ADAL" clId="{1504D534-8ABE-4B6F-9EC1-DE962F098164}" dt="2023-02-26T14:47:55.586" v="20066"/>
          <ac:cxnSpMkLst>
            <pc:docMk/>
            <pc:sldMk cId="1244729361" sldId="423"/>
            <ac:cxnSpMk id="164" creationId="{CA61CBAC-07F3-0FE0-DA5B-5CF5587C7EF2}"/>
          </ac:cxnSpMkLst>
        </pc:cxnChg>
        <pc:cxnChg chg="mod">
          <ac:chgData name="Ορέστης Αντωνίου" userId="aa65568b-29c0-48f4-92ec-07a3c5292fa9" providerId="ADAL" clId="{1504D534-8ABE-4B6F-9EC1-DE962F098164}" dt="2023-02-26T14:47:55.586" v="20066"/>
          <ac:cxnSpMkLst>
            <pc:docMk/>
            <pc:sldMk cId="1244729361" sldId="423"/>
            <ac:cxnSpMk id="165" creationId="{B2C77FB0-CA4F-3FEE-03F3-333C8CC8317B}"/>
          </ac:cxnSpMkLst>
        </pc:cxnChg>
        <pc:cxnChg chg="mod">
          <ac:chgData name="Ορέστης Αντωνίου" userId="aa65568b-29c0-48f4-92ec-07a3c5292fa9" providerId="ADAL" clId="{1504D534-8ABE-4B6F-9EC1-DE962F098164}" dt="2023-02-26T14:47:55.586" v="20066"/>
          <ac:cxnSpMkLst>
            <pc:docMk/>
            <pc:sldMk cId="1244729361" sldId="423"/>
            <ac:cxnSpMk id="166" creationId="{5AEC8E48-41A4-E73A-2DCB-483D0D354B8F}"/>
          </ac:cxnSpMkLst>
        </pc:cxnChg>
      </pc:sldChg>
      <pc:sldChg chg="addSp delSp modSp add mod">
        <pc:chgData name="Ορέστης Αντωνίου" userId="aa65568b-29c0-48f4-92ec-07a3c5292fa9" providerId="ADAL" clId="{1504D534-8ABE-4B6F-9EC1-DE962F098164}" dt="2023-02-26T16:04:31.943" v="20724" actId="207"/>
        <pc:sldMkLst>
          <pc:docMk/>
          <pc:sldMk cId="400659529" sldId="424"/>
        </pc:sldMkLst>
        <pc:spChg chg="mod topLvl">
          <ac:chgData name="Ορέστης Αντωνίου" userId="aa65568b-29c0-48f4-92ec-07a3c5292fa9" providerId="ADAL" clId="{1504D534-8ABE-4B6F-9EC1-DE962F098164}" dt="2023-02-26T16:03:34.574" v="20673" actId="208"/>
          <ac:spMkLst>
            <pc:docMk/>
            <pc:sldMk cId="400659529" sldId="424"/>
            <ac:spMk id="7" creationId="{D981ED0B-E8BE-3ECF-D662-861DC453139C}"/>
          </ac:spMkLst>
        </pc:spChg>
        <pc:spChg chg="mod topLvl">
          <ac:chgData name="Ορέστης Αντωνίου" userId="aa65568b-29c0-48f4-92ec-07a3c5292fa9" providerId="ADAL" clId="{1504D534-8ABE-4B6F-9EC1-DE962F098164}" dt="2023-02-26T16:00:51.173" v="20664" actId="164"/>
          <ac:spMkLst>
            <pc:docMk/>
            <pc:sldMk cId="400659529" sldId="424"/>
            <ac:spMk id="11" creationId="{71C6C432-BBFD-D89E-1E44-3A9A7CF38D7D}"/>
          </ac:spMkLst>
        </pc:spChg>
        <pc:spChg chg="mod">
          <ac:chgData name="Ορέστης Αντωνίου" userId="aa65568b-29c0-48f4-92ec-07a3c5292fa9" providerId="ADAL" clId="{1504D534-8ABE-4B6F-9EC1-DE962F098164}" dt="2023-02-26T15:33:15.098" v="20494" actId="20577"/>
          <ac:spMkLst>
            <pc:docMk/>
            <pc:sldMk cId="400659529" sldId="424"/>
            <ac:spMk id="17" creationId="{59B66833-5565-8D31-7B6F-B58801F33BDA}"/>
          </ac:spMkLst>
        </pc:spChg>
        <pc:spChg chg="mod topLvl">
          <ac:chgData name="Ορέστης Αντωνίου" userId="aa65568b-29c0-48f4-92ec-07a3c5292fa9" providerId="ADAL" clId="{1504D534-8ABE-4B6F-9EC1-DE962F098164}" dt="2023-02-26T16:00:51.173" v="20664" actId="164"/>
          <ac:spMkLst>
            <pc:docMk/>
            <pc:sldMk cId="400659529" sldId="424"/>
            <ac:spMk id="26" creationId="{389E0CFA-9B88-203A-1D61-95939D6E4F74}"/>
          </ac:spMkLst>
        </pc:spChg>
        <pc:spChg chg="mod topLvl">
          <ac:chgData name="Ορέστης Αντωνίου" userId="aa65568b-29c0-48f4-92ec-07a3c5292fa9" providerId="ADAL" clId="{1504D534-8ABE-4B6F-9EC1-DE962F098164}" dt="2023-02-26T16:02:19.305" v="20669" actId="20577"/>
          <ac:spMkLst>
            <pc:docMk/>
            <pc:sldMk cId="400659529" sldId="424"/>
            <ac:spMk id="27" creationId="{E3A049CB-3046-EA09-8986-E392BA115619}"/>
          </ac:spMkLst>
        </pc:spChg>
        <pc:spChg chg="mod topLvl">
          <ac:chgData name="Ορέστης Αντωνίου" userId="aa65568b-29c0-48f4-92ec-07a3c5292fa9" providerId="ADAL" clId="{1504D534-8ABE-4B6F-9EC1-DE962F098164}" dt="2023-02-26T16:00:51.173" v="20664" actId="164"/>
          <ac:spMkLst>
            <pc:docMk/>
            <pc:sldMk cId="400659529" sldId="424"/>
            <ac:spMk id="31" creationId="{CB8218B0-F93E-1613-0DB7-3D9263EEBCCC}"/>
          </ac:spMkLst>
        </pc:spChg>
        <pc:spChg chg="mod">
          <ac:chgData name="Ορέστης Αντωνίου" userId="aa65568b-29c0-48f4-92ec-07a3c5292fa9" providerId="ADAL" clId="{1504D534-8ABE-4B6F-9EC1-DE962F098164}" dt="2023-02-26T15:51:16.938" v="20522" actId="207"/>
          <ac:spMkLst>
            <pc:docMk/>
            <pc:sldMk cId="400659529" sldId="424"/>
            <ac:spMk id="33" creationId="{BC068992-C458-DCBE-51DD-C7F20B70052E}"/>
          </ac:spMkLst>
        </pc:spChg>
        <pc:spChg chg="mod">
          <ac:chgData name="Ορέστης Αντωνίου" userId="aa65568b-29c0-48f4-92ec-07a3c5292fa9" providerId="ADAL" clId="{1504D534-8ABE-4B6F-9EC1-DE962F098164}" dt="2023-02-26T16:02:24.081" v="20671" actId="20577"/>
          <ac:spMkLst>
            <pc:docMk/>
            <pc:sldMk cId="400659529" sldId="424"/>
            <ac:spMk id="34" creationId="{F519DF00-B5BA-BE79-C867-331F44C76093}"/>
          </ac:spMkLst>
        </pc:spChg>
        <pc:spChg chg="mod">
          <ac:chgData name="Ορέστης Αντωνίου" userId="aa65568b-29c0-48f4-92ec-07a3c5292fa9" providerId="ADAL" clId="{1504D534-8ABE-4B6F-9EC1-DE962F098164}" dt="2023-02-26T15:50:18.425" v="20519" actId="165"/>
          <ac:spMkLst>
            <pc:docMk/>
            <pc:sldMk cId="400659529" sldId="424"/>
            <ac:spMk id="39" creationId="{38C10DED-AA3F-5819-B0F4-0791E92389D0}"/>
          </ac:spMkLst>
        </pc:spChg>
        <pc:spChg chg="mod">
          <ac:chgData name="Ορέστης Αντωνίου" userId="aa65568b-29c0-48f4-92ec-07a3c5292fa9" providerId="ADAL" clId="{1504D534-8ABE-4B6F-9EC1-DE962F098164}" dt="2023-02-26T15:59:28.745" v="20660" actId="1036"/>
          <ac:spMkLst>
            <pc:docMk/>
            <pc:sldMk cId="400659529" sldId="424"/>
            <ac:spMk id="41" creationId="{D4B9E947-23A3-CE09-3C56-D05F1F72EA47}"/>
          </ac:spMkLst>
        </pc:spChg>
        <pc:spChg chg="mod">
          <ac:chgData name="Ορέστης Αντωνίου" userId="aa65568b-29c0-48f4-92ec-07a3c5292fa9" providerId="ADAL" clId="{1504D534-8ABE-4B6F-9EC1-DE962F098164}" dt="2023-02-26T15:58:54.062" v="20630" actId="207"/>
          <ac:spMkLst>
            <pc:docMk/>
            <pc:sldMk cId="400659529" sldId="424"/>
            <ac:spMk id="43" creationId="{07E1DC89-79CF-7E92-F7C7-D39EA7DD8A7B}"/>
          </ac:spMkLst>
        </pc:spChg>
        <pc:spChg chg="mod">
          <ac:chgData name="Ορέστης Αντωνίου" userId="aa65568b-29c0-48f4-92ec-07a3c5292fa9" providerId="ADAL" clId="{1504D534-8ABE-4B6F-9EC1-DE962F098164}" dt="2023-02-26T15:57:49.405" v="20600" actId="207"/>
          <ac:spMkLst>
            <pc:docMk/>
            <pc:sldMk cId="400659529" sldId="424"/>
            <ac:spMk id="44" creationId="{8652C6C2-9F81-9809-EDB3-76C901B2242D}"/>
          </ac:spMkLst>
        </pc:spChg>
        <pc:spChg chg="mod">
          <ac:chgData name="Ορέστης Αντωνίου" userId="aa65568b-29c0-48f4-92ec-07a3c5292fa9" providerId="ADAL" clId="{1504D534-8ABE-4B6F-9EC1-DE962F098164}" dt="2023-02-26T16:03:48.914" v="20674" actId="207"/>
          <ac:spMkLst>
            <pc:docMk/>
            <pc:sldMk cId="400659529" sldId="424"/>
            <ac:spMk id="45" creationId="{AF7453E4-D6F7-5AC2-AF91-87B686E3C28E}"/>
          </ac:spMkLst>
        </pc:spChg>
        <pc:spChg chg="mod">
          <ac:chgData name="Ορέστης Αντωνίου" userId="aa65568b-29c0-48f4-92ec-07a3c5292fa9" providerId="ADAL" clId="{1504D534-8ABE-4B6F-9EC1-DE962F098164}" dt="2023-02-26T15:51:16.938" v="20522" actId="207"/>
          <ac:spMkLst>
            <pc:docMk/>
            <pc:sldMk cId="400659529" sldId="424"/>
            <ac:spMk id="46" creationId="{02257E5C-0076-939B-5B31-8350A03A80C8}"/>
          </ac:spMkLst>
        </pc:spChg>
        <pc:spChg chg="mod">
          <ac:chgData name="Ορέστης Αντωνίου" userId="aa65568b-29c0-48f4-92ec-07a3c5292fa9" providerId="ADAL" clId="{1504D534-8ABE-4B6F-9EC1-DE962F098164}" dt="2023-02-26T15:51:16.938" v="20522" actId="207"/>
          <ac:spMkLst>
            <pc:docMk/>
            <pc:sldMk cId="400659529" sldId="424"/>
            <ac:spMk id="47" creationId="{28527831-30DC-20D6-D140-038AA22495B9}"/>
          </ac:spMkLst>
        </pc:spChg>
        <pc:spChg chg="mod">
          <ac:chgData name="Ορέστης Αντωνίου" userId="aa65568b-29c0-48f4-92ec-07a3c5292fa9" providerId="ADAL" clId="{1504D534-8ABE-4B6F-9EC1-DE962F098164}" dt="2023-02-26T15:51:16.938" v="20522" actId="207"/>
          <ac:spMkLst>
            <pc:docMk/>
            <pc:sldMk cId="400659529" sldId="424"/>
            <ac:spMk id="48" creationId="{7098ED65-1696-F448-3394-3A055D10BA7D}"/>
          </ac:spMkLst>
        </pc:spChg>
        <pc:spChg chg="mod">
          <ac:chgData name="Ορέστης Αντωνίου" userId="aa65568b-29c0-48f4-92ec-07a3c5292fa9" providerId="ADAL" clId="{1504D534-8ABE-4B6F-9EC1-DE962F098164}" dt="2023-02-26T15:51:16.938" v="20522" actId="207"/>
          <ac:spMkLst>
            <pc:docMk/>
            <pc:sldMk cId="400659529" sldId="424"/>
            <ac:spMk id="49" creationId="{6CE6B027-E341-67E0-726D-785C89483261}"/>
          </ac:spMkLst>
        </pc:spChg>
        <pc:spChg chg="mod topLvl">
          <ac:chgData name="Ορέστης Αντωνίου" userId="aa65568b-29c0-48f4-92ec-07a3c5292fa9" providerId="ADAL" clId="{1504D534-8ABE-4B6F-9EC1-DE962F098164}" dt="2023-02-26T16:00:51.173" v="20664" actId="164"/>
          <ac:spMkLst>
            <pc:docMk/>
            <pc:sldMk cId="400659529" sldId="424"/>
            <ac:spMk id="50" creationId="{3C615950-014E-CAF4-07DB-B0D6FCFE69C0}"/>
          </ac:spMkLst>
        </pc:spChg>
        <pc:spChg chg="mod">
          <ac:chgData name="Ορέστης Αντωνίου" userId="aa65568b-29c0-48f4-92ec-07a3c5292fa9" providerId="ADAL" clId="{1504D534-8ABE-4B6F-9EC1-DE962F098164}" dt="2023-02-26T15:50:35.502" v="20521" actId="255"/>
          <ac:spMkLst>
            <pc:docMk/>
            <pc:sldMk cId="400659529" sldId="424"/>
            <ac:spMk id="52" creationId="{143D3254-A36F-82C1-FD77-8B41B488139C}"/>
          </ac:spMkLst>
        </pc:spChg>
        <pc:spChg chg="mod">
          <ac:chgData name="Ορέστης Αντωνίου" userId="aa65568b-29c0-48f4-92ec-07a3c5292fa9" providerId="ADAL" clId="{1504D534-8ABE-4B6F-9EC1-DE962F098164}" dt="2023-02-26T15:50:35.502" v="20521" actId="255"/>
          <ac:spMkLst>
            <pc:docMk/>
            <pc:sldMk cId="400659529" sldId="424"/>
            <ac:spMk id="53" creationId="{622D3352-B057-9BD5-4A75-F3D909BAAC85}"/>
          </ac:spMkLst>
        </pc:spChg>
        <pc:spChg chg="mod">
          <ac:chgData name="Ορέστης Αντωνίου" userId="aa65568b-29c0-48f4-92ec-07a3c5292fa9" providerId="ADAL" clId="{1504D534-8ABE-4B6F-9EC1-DE962F098164}" dt="2023-02-26T15:48:45.769" v="20507"/>
          <ac:spMkLst>
            <pc:docMk/>
            <pc:sldMk cId="400659529" sldId="424"/>
            <ac:spMk id="55" creationId="{8A0E19C5-544C-41E7-8DDF-F7C9B8844419}"/>
          </ac:spMkLst>
        </pc:spChg>
        <pc:spChg chg="mod">
          <ac:chgData name="Ορέστης Αντωνίου" userId="aa65568b-29c0-48f4-92ec-07a3c5292fa9" providerId="ADAL" clId="{1504D534-8ABE-4B6F-9EC1-DE962F098164}" dt="2023-02-26T15:48:45.769" v="20507"/>
          <ac:spMkLst>
            <pc:docMk/>
            <pc:sldMk cId="400659529" sldId="424"/>
            <ac:spMk id="59" creationId="{374F488E-BE79-8EEA-CC58-FAC6A7A7DB8C}"/>
          </ac:spMkLst>
        </pc:spChg>
        <pc:spChg chg="mod">
          <ac:chgData name="Ορέστης Αντωνίου" userId="aa65568b-29c0-48f4-92ec-07a3c5292fa9" providerId="ADAL" clId="{1504D534-8ABE-4B6F-9EC1-DE962F098164}" dt="2023-02-26T15:48:45.769" v="20507"/>
          <ac:spMkLst>
            <pc:docMk/>
            <pc:sldMk cId="400659529" sldId="424"/>
            <ac:spMk id="74" creationId="{CE72071A-8F7F-E8E9-5920-1FFD20309B8E}"/>
          </ac:spMkLst>
        </pc:spChg>
        <pc:spChg chg="mod">
          <ac:chgData name="Ορέστης Αντωνίου" userId="aa65568b-29c0-48f4-92ec-07a3c5292fa9" providerId="ADAL" clId="{1504D534-8ABE-4B6F-9EC1-DE962F098164}" dt="2023-02-26T15:48:45.769" v="20507"/>
          <ac:spMkLst>
            <pc:docMk/>
            <pc:sldMk cId="400659529" sldId="424"/>
            <ac:spMk id="75" creationId="{91343E37-76D6-0953-4BDA-B0C190EF309E}"/>
          </ac:spMkLst>
        </pc:spChg>
        <pc:spChg chg="mod">
          <ac:chgData name="Ορέστης Αντωνίου" userId="aa65568b-29c0-48f4-92ec-07a3c5292fa9" providerId="ADAL" clId="{1504D534-8ABE-4B6F-9EC1-DE962F098164}" dt="2023-02-26T15:48:45.769" v="20507"/>
          <ac:spMkLst>
            <pc:docMk/>
            <pc:sldMk cId="400659529" sldId="424"/>
            <ac:spMk id="81" creationId="{F54D6FA1-5B99-175F-F9E3-6FA396CA6187}"/>
          </ac:spMkLst>
        </pc:spChg>
        <pc:spChg chg="mod">
          <ac:chgData name="Ορέστης Αντωνίου" userId="aa65568b-29c0-48f4-92ec-07a3c5292fa9" providerId="ADAL" clId="{1504D534-8ABE-4B6F-9EC1-DE962F098164}" dt="2023-02-26T15:48:45.769" v="20507"/>
          <ac:spMkLst>
            <pc:docMk/>
            <pc:sldMk cId="400659529" sldId="424"/>
            <ac:spMk id="83" creationId="{21251A9B-28A0-B5D7-6B65-FF07DC110DFB}"/>
          </ac:spMkLst>
        </pc:spChg>
        <pc:spChg chg="mod">
          <ac:chgData name="Ορέστης Αντωνίου" userId="aa65568b-29c0-48f4-92ec-07a3c5292fa9" providerId="ADAL" clId="{1504D534-8ABE-4B6F-9EC1-DE962F098164}" dt="2023-02-26T15:48:45.769" v="20507"/>
          <ac:spMkLst>
            <pc:docMk/>
            <pc:sldMk cId="400659529" sldId="424"/>
            <ac:spMk id="84" creationId="{33530E22-A6A2-583F-7E9E-F005C0F86EF0}"/>
          </ac:spMkLst>
        </pc:spChg>
        <pc:spChg chg="mod">
          <ac:chgData name="Ορέστης Αντωνίου" userId="aa65568b-29c0-48f4-92ec-07a3c5292fa9" providerId="ADAL" clId="{1504D534-8ABE-4B6F-9EC1-DE962F098164}" dt="2023-02-26T15:48:45.769" v="20507"/>
          <ac:spMkLst>
            <pc:docMk/>
            <pc:sldMk cId="400659529" sldId="424"/>
            <ac:spMk id="85" creationId="{6919418F-4B52-FFC7-1AEB-2FD396F7580B}"/>
          </ac:spMkLst>
        </pc:spChg>
        <pc:spChg chg="mod">
          <ac:chgData name="Ορέστης Αντωνίου" userId="aa65568b-29c0-48f4-92ec-07a3c5292fa9" providerId="ADAL" clId="{1504D534-8ABE-4B6F-9EC1-DE962F098164}" dt="2023-02-26T15:48:45.769" v="20507"/>
          <ac:spMkLst>
            <pc:docMk/>
            <pc:sldMk cId="400659529" sldId="424"/>
            <ac:spMk id="86" creationId="{C2048E9B-9C9E-4510-5160-26C52B09474D}"/>
          </ac:spMkLst>
        </pc:spChg>
        <pc:spChg chg="mod">
          <ac:chgData name="Ορέστης Αντωνίου" userId="aa65568b-29c0-48f4-92ec-07a3c5292fa9" providerId="ADAL" clId="{1504D534-8ABE-4B6F-9EC1-DE962F098164}" dt="2023-02-26T15:48:45.769" v="20507"/>
          <ac:spMkLst>
            <pc:docMk/>
            <pc:sldMk cId="400659529" sldId="424"/>
            <ac:spMk id="87" creationId="{B7DD4074-9694-83D1-6616-D36E1A8C6FC2}"/>
          </ac:spMkLst>
        </pc:spChg>
        <pc:spChg chg="mod">
          <ac:chgData name="Ορέστης Αντωνίου" userId="aa65568b-29c0-48f4-92ec-07a3c5292fa9" providerId="ADAL" clId="{1504D534-8ABE-4B6F-9EC1-DE962F098164}" dt="2023-02-26T15:48:45.769" v="20507"/>
          <ac:spMkLst>
            <pc:docMk/>
            <pc:sldMk cId="400659529" sldId="424"/>
            <ac:spMk id="88" creationId="{5BD806E5-79F7-6659-C9C0-D51F52AB68F5}"/>
          </ac:spMkLst>
        </pc:spChg>
        <pc:spChg chg="mod">
          <ac:chgData name="Ορέστης Αντωνίου" userId="aa65568b-29c0-48f4-92ec-07a3c5292fa9" providerId="ADAL" clId="{1504D534-8ABE-4B6F-9EC1-DE962F098164}" dt="2023-02-26T15:48:45.769" v="20507"/>
          <ac:spMkLst>
            <pc:docMk/>
            <pc:sldMk cId="400659529" sldId="424"/>
            <ac:spMk id="89" creationId="{6FF18653-E187-794F-74A3-D86FBD7F014D}"/>
          </ac:spMkLst>
        </pc:spChg>
        <pc:spChg chg="mod">
          <ac:chgData name="Ορέστης Αντωνίου" userId="aa65568b-29c0-48f4-92ec-07a3c5292fa9" providerId="ADAL" clId="{1504D534-8ABE-4B6F-9EC1-DE962F098164}" dt="2023-02-26T15:48:45.769" v="20507"/>
          <ac:spMkLst>
            <pc:docMk/>
            <pc:sldMk cId="400659529" sldId="424"/>
            <ac:spMk id="90" creationId="{36635771-A2B0-D052-7E6C-2336D0FFBFA5}"/>
          </ac:spMkLst>
        </pc:spChg>
        <pc:spChg chg="mod">
          <ac:chgData name="Ορέστης Αντωνίου" userId="aa65568b-29c0-48f4-92ec-07a3c5292fa9" providerId="ADAL" clId="{1504D534-8ABE-4B6F-9EC1-DE962F098164}" dt="2023-02-26T15:48:45.769" v="20507"/>
          <ac:spMkLst>
            <pc:docMk/>
            <pc:sldMk cId="400659529" sldId="424"/>
            <ac:spMk id="91" creationId="{CA35944E-F7D0-ED15-1FEF-7F2A2265DD76}"/>
          </ac:spMkLst>
        </pc:spChg>
        <pc:spChg chg="mod">
          <ac:chgData name="Ορέστης Αντωνίου" userId="aa65568b-29c0-48f4-92ec-07a3c5292fa9" providerId="ADAL" clId="{1504D534-8ABE-4B6F-9EC1-DE962F098164}" dt="2023-02-26T15:49:47.488" v="20515"/>
          <ac:spMkLst>
            <pc:docMk/>
            <pc:sldMk cId="400659529" sldId="424"/>
            <ac:spMk id="93" creationId="{D9A9D4E1-1617-A80B-FED1-EDF24069DAFE}"/>
          </ac:spMkLst>
        </pc:spChg>
        <pc:spChg chg="mod">
          <ac:chgData name="Ορέστης Αντωνίου" userId="aa65568b-29c0-48f4-92ec-07a3c5292fa9" providerId="ADAL" clId="{1504D534-8ABE-4B6F-9EC1-DE962F098164}" dt="2023-02-26T15:49:47.488" v="20515"/>
          <ac:spMkLst>
            <pc:docMk/>
            <pc:sldMk cId="400659529" sldId="424"/>
            <ac:spMk id="97" creationId="{428E267F-8962-8716-9FC6-AEE8138B300B}"/>
          </ac:spMkLst>
        </pc:spChg>
        <pc:spChg chg="mod">
          <ac:chgData name="Ορέστης Αντωνίου" userId="aa65568b-29c0-48f4-92ec-07a3c5292fa9" providerId="ADAL" clId="{1504D534-8ABE-4B6F-9EC1-DE962F098164}" dt="2023-02-26T15:33:31.742" v="20500" actId="20577"/>
          <ac:spMkLst>
            <pc:docMk/>
            <pc:sldMk cId="400659529" sldId="424"/>
            <ac:spMk id="101" creationId="{AE92BE66-4951-AB18-E623-8C0FFCA25001}"/>
          </ac:spMkLst>
        </pc:spChg>
        <pc:spChg chg="mod">
          <ac:chgData name="Ορέστης Αντωνίου" userId="aa65568b-29c0-48f4-92ec-07a3c5292fa9" providerId="ADAL" clId="{1504D534-8ABE-4B6F-9EC1-DE962F098164}" dt="2023-02-26T15:49:47.488" v="20515"/>
          <ac:spMkLst>
            <pc:docMk/>
            <pc:sldMk cId="400659529" sldId="424"/>
            <ac:spMk id="113" creationId="{5E76E9AC-526E-243C-A70A-C4A91AC4EA81}"/>
          </ac:spMkLst>
        </pc:spChg>
        <pc:spChg chg="mod">
          <ac:chgData name="Ορέστης Αντωνίου" userId="aa65568b-29c0-48f4-92ec-07a3c5292fa9" providerId="ADAL" clId="{1504D534-8ABE-4B6F-9EC1-DE962F098164}" dt="2023-02-26T15:49:47.488" v="20515"/>
          <ac:spMkLst>
            <pc:docMk/>
            <pc:sldMk cId="400659529" sldId="424"/>
            <ac:spMk id="114" creationId="{17F55B82-7AAB-7661-BA65-A0A91AEE6F23}"/>
          </ac:spMkLst>
        </pc:spChg>
        <pc:spChg chg="mod">
          <ac:chgData name="Ορέστης Αντωνίου" userId="aa65568b-29c0-48f4-92ec-07a3c5292fa9" providerId="ADAL" clId="{1504D534-8ABE-4B6F-9EC1-DE962F098164}" dt="2023-02-26T15:49:47.488" v="20515"/>
          <ac:spMkLst>
            <pc:docMk/>
            <pc:sldMk cId="400659529" sldId="424"/>
            <ac:spMk id="120" creationId="{180FD8FA-3165-D7C3-BF5D-FE427F1BB336}"/>
          </ac:spMkLst>
        </pc:spChg>
        <pc:spChg chg="mod">
          <ac:chgData name="Ορέστης Αντωνίου" userId="aa65568b-29c0-48f4-92ec-07a3c5292fa9" providerId="ADAL" clId="{1504D534-8ABE-4B6F-9EC1-DE962F098164}" dt="2023-02-26T15:49:47.488" v="20515"/>
          <ac:spMkLst>
            <pc:docMk/>
            <pc:sldMk cId="400659529" sldId="424"/>
            <ac:spMk id="122" creationId="{B3F38A62-42EF-3AB1-BC31-0E91E8C9C7A5}"/>
          </ac:spMkLst>
        </pc:spChg>
        <pc:spChg chg="mod">
          <ac:chgData name="Ορέστης Αντωνίου" userId="aa65568b-29c0-48f4-92ec-07a3c5292fa9" providerId="ADAL" clId="{1504D534-8ABE-4B6F-9EC1-DE962F098164}" dt="2023-02-26T15:49:47.488" v="20515"/>
          <ac:spMkLst>
            <pc:docMk/>
            <pc:sldMk cId="400659529" sldId="424"/>
            <ac:spMk id="123" creationId="{CF1206A7-38D9-0DFB-2754-EB642F09EE0B}"/>
          </ac:spMkLst>
        </pc:spChg>
        <pc:spChg chg="mod">
          <ac:chgData name="Ορέστης Αντωνίου" userId="aa65568b-29c0-48f4-92ec-07a3c5292fa9" providerId="ADAL" clId="{1504D534-8ABE-4B6F-9EC1-DE962F098164}" dt="2023-02-26T15:49:47.488" v="20515"/>
          <ac:spMkLst>
            <pc:docMk/>
            <pc:sldMk cId="400659529" sldId="424"/>
            <ac:spMk id="124" creationId="{6E281BF9-D224-AD87-7992-A26E347233AF}"/>
          </ac:spMkLst>
        </pc:spChg>
        <pc:spChg chg="mod">
          <ac:chgData name="Ορέστης Αντωνίου" userId="aa65568b-29c0-48f4-92ec-07a3c5292fa9" providerId="ADAL" clId="{1504D534-8ABE-4B6F-9EC1-DE962F098164}" dt="2023-02-26T15:49:47.488" v="20515"/>
          <ac:spMkLst>
            <pc:docMk/>
            <pc:sldMk cId="400659529" sldId="424"/>
            <ac:spMk id="125" creationId="{8FBE29D6-060A-2E8E-1402-F937D2DFD16E}"/>
          </ac:spMkLst>
        </pc:spChg>
        <pc:spChg chg="mod">
          <ac:chgData name="Ορέστης Αντωνίου" userId="aa65568b-29c0-48f4-92ec-07a3c5292fa9" providerId="ADAL" clId="{1504D534-8ABE-4B6F-9EC1-DE962F098164}" dt="2023-02-26T15:49:47.488" v="20515"/>
          <ac:spMkLst>
            <pc:docMk/>
            <pc:sldMk cId="400659529" sldId="424"/>
            <ac:spMk id="126" creationId="{8918F5C5-38AC-0C0E-3B96-2E014DE6DF78}"/>
          </ac:spMkLst>
        </pc:spChg>
        <pc:spChg chg="mod">
          <ac:chgData name="Ορέστης Αντωνίου" userId="aa65568b-29c0-48f4-92ec-07a3c5292fa9" providerId="ADAL" clId="{1504D534-8ABE-4B6F-9EC1-DE962F098164}" dt="2023-02-26T15:49:47.488" v="20515"/>
          <ac:spMkLst>
            <pc:docMk/>
            <pc:sldMk cId="400659529" sldId="424"/>
            <ac:spMk id="127" creationId="{638817FE-4DF7-94E6-FF85-41D14BAEB3F6}"/>
          </ac:spMkLst>
        </pc:spChg>
        <pc:spChg chg="mod">
          <ac:chgData name="Ορέστης Αντωνίου" userId="aa65568b-29c0-48f4-92ec-07a3c5292fa9" providerId="ADAL" clId="{1504D534-8ABE-4B6F-9EC1-DE962F098164}" dt="2023-02-26T15:49:47.488" v="20515"/>
          <ac:spMkLst>
            <pc:docMk/>
            <pc:sldMk cId="400659529" sldId="424"/>
            <ac:spMk id="192" creationId="{67C3EFE4-652D-0ED4-C3D6-35E0F473D297}"/>
          </ac:spMkLst>
        </pc:spChg>
        <pc:spChg chg="mod">
          <ac:chgData name="Ορέστης Αντωνίου" userId="aa65568b-29c0-48f4-92ec-07a3c5292fa9" providerId="ADAL" clId="{1504D534-8ABE-4B6F-9EC1-DE962F098164}" dt="2023-02-26T15:49:47.488" v="20515"/>
          <ac:spMkLst>
            <pc:docMk/>
            <pc:sldMk cId="400659529" sldId="424"/>
            <ac:spMk id="193" creationId="{BF4A51D4-D758-F366-3A6F-9C5555A4DE56}"/>
          </ac:spMkLst>
        </pc:spChg>
        <pc:spChg chg="mod">
          <ac:chgData name="Ορέστης Αντωνίου" userId="aa65568b-29c0-48f4-92ec-07a3c5292fa9" providerId="ADAL" clId="{1504D534-8ABE-4B6F-9EC1-DE962F098164}" dt="2023-02-26T15:49:47.488" v="20515"/>
          <ac:spMkLst>
            <pc:docMk/>
            <pc:sldMk cId="400659529" sldId="424"/>
            <ac:spMk id="194" creationId="{100E3C45-BEB7-C92F-4150-A15FA8BDBAC8}"/>
          </ac:spMkLst>
        </pc:spChg>
        <pc:grpChg chg="add del mod">
          <ac:chgData name="Ορέστης Αντωνίου" userId="aa65568b-29c0-48f4-92ec-07a3c5292fa9" providerId="ADAL" clId="{1504D534-8ABE-4B6F-9EC1-DE962F098164}" dt="2023-02-26T15:50:18.425" v="20519" actId="165"/>
          <ac:grpSpMkLst>
            <pc:docMk/>
            <pc:sldMk cId="400659529" sldId="424"/>
            <ac:grpSpMk id="4" creationId="{E8D9AA65-67E6-FC04-E7B0-6D4D5AA8F8BB}"/>
          </ac:grpSpMkLst>
        </pc:grpChg>
        <pc:grpChg chg="del mod topLvl">
          <ac:chgData name="Ορέστης Αντωνίου" userId="aa65568b-29c0-48f4-92ec-07a3c5292fa9" providerId="ADAL" clId="{1504D534-8ABE-4B6F-9EC1-DE962F098164}" dt="2023-02-26T15:50:24.201" v="20520" actId="165"/>
          <ac:grpSpMkLst>
            <pc:docMk/>
            <pc:sldMk cId="400659529" sldId="424"/>
            <ac:grpSpMk id="8" creationId="{D947650F-14DB-CA8E-7199-43C7CE769951}"/>
          </ac:grpSpMkLst>
        </pc:grpChg>
        <pc:grpChg chg="mod topLvl">
          <ac:chgData name="Ορέστης Αντωνίου" userId="aa65568b-29c0-48f4-92ec-07a3c5292fa9" providerId="ADAL" clId="{1504D534-8ABE-4B6F-9EC1-DE962F098164}" dt="2023-02-26T16:00:51.173" v="20664" actId="164"/>
          <ac:grpSpMkLst>
            <pc:docMk/>
            <pc:sldMk cId="400659529" sldId="424"/>
            <ac:grpSpMk id="9" creationId="{2E5950EE-1EAD-008A-63BD-6E48E48383AC}"/>
          </ac:grpSpMkLst>
        </pc:grpChg>
        <pc:grpChg chg="mod topLvl">
          <ac:chgData name="Ορέστης Αντωνίου" userId="aa65568b-29c0-48f4-92ec-07a3c5292fa9" providerId="ADAL" clId="{1504D534-8ABE-4B6F-9EC1-DE962F098164}" dt="2023-02-26T16:00:51.173" v="20664" actId="164"/>
          <ac:grpSpMkLst>
            <pc:docMk/>
            <pc:sldMk cId="400659529" sldId="424"/>
            <ac:grpSpMk id="10" creationId="{0BFC6187-F59D-3C4F-273F-B492FCB01505}"/>
          </ac:grpSpMkLst>
        </pc:grpChg>
        <pc:grpChg chg="mod topLvl">
          <ac:chgData name="Ορέστης Αντωνίου" userId="aa65568b-29c0-48f4-92ec-07a3c5292fa9" providerId="ADAL" clId="{1504D534-8ABE-4B6F-9EC1-DE962F098164}" dt="2023-02-26T16:00:51.173" v="20664" actId="164"/>
          <ac:grpSpMkLst>
            <pc:docMk/>
            <pc:sldMk cId="400659529" sldId="424"/>
            <ac:grpSpMk id="18" creationId="{FC60464A-64B3-8AD5-9C9B-A6F5755FE763}"/>
          </ac:grpSpMkLst>
        </pc:grpChg>
        <pc:grpChg chg="mod topLvl">
          <ac:chgData name="Ορέστης Αντωνίου" userId="aa65568b-29c0-48f4-92ec-07a3c5292fa9" providerId="ADAL" clId="{1504D534-8ABE-4B6F-9EC1-DE962F098164}" dt="2023-02-26T16:00:51.173" v="20664" actId="164"/>
          <ac:grpSpMkLst>
            <pc:docMk/>
            <pc:sldMk cId="400659529" sldId="424"/>
            <ac:grpSpMk id="22" creationId="{B31279BB-E237-F493-A611-8E5C3D12044A}"/>
          </ac:grpSpMkLst>
        </pc:grpChg>
        <pc:grpChg chg="mod topLvl">
          <ac:chgData name="Ορέστης Αντωνίου" userId="aa65568b-29c0-48f4-92ec-07a3c5292fa9" providerId="ADAL" clId="{1504D534-8ABE-4B6F-9EC1-DE962F098164}" dt="2023-02-26T16:00:51.173" v="20664" actId="164"/>
          <ac:grpSpMkLst>
            <pc:docMk/>
            <pc:sldMk cId="400659529" sldId="424"/>
            <ac:grpSpMk id="23" creationId="{7954D504-C76C-0E97-930D-84E40341AA3C}"/>
          </ac:grpSpMkLst>
        </pc:grpChg>
        <pc:grpChg chg="mod topLvl">
          <ac:chgData name="Ορέστης Αντωνίου" userId="aa65568b-29c0-48f4-92ec-07a3c5292fa9" providerId="ADAL" clId="{1504D534-8ABE-4B6F-9EC1-DE962F098164}" dt="2023-02-26T16:00:51.173" v="20664" actId="164"/>
          <ac:grpSpMkLst>
            <pc:docMk/>
            <pc:sldMk cId="400659529" sldId="424"/>
            <ac:grpSpMk id="24" creationId="{7CDCDA30-4CC6-7A3D-812F-B865BE015FEC}"/>
          </ac:grpSpMkLst>
        </pc:grpChg>
        <pc:grpChg chg="mod topLvl">
          <ac:chgData name="Ορέστης Αντωνίου" userId="aa65568b-29c0-48f4-92ec-07a3c5292fa9" providerId="ADAL" clId="{1504D534-8ABE-4B6F-9EC1-DE962F098164}" dt="2023-02-26T16:00:51.173" v="20664" actId="164"/>
          <ac:grpSpMkLst>
            <pc:docMk/>
            <pc:sldMk cId="400659529" sldId="424"/>
            <ac:grpSpMk id="32" creationId="{48B24A4C-FDFB-FC45-FE6C-FEFF5D16AC9B}"/>
          </ac:grpSpMkLst>
        </pc:grpChg>
        <pc:grpChg chg="mod">
          <ac:chgData name="Ορέστης Αντωνίου" userId="aa65568b-29c0-48f4-92ec-07a3c5292fa9" providerId="ADAL" clId="{1504D534-8ABE-4B6F-9EC1-DE962F098164}" dt="2023-02-26T15:50:18.425" v="20519" actId="165"/>
          <ac:grpSpMkLst>
            <pc:docMk/>
            <pc:sldMk cId="400659529" sldId="424"/>
            <ac:grpSpMk id="37" creationId="{24E838D5-50AD-BE10-4FC8-FEB365B53543}"/>
          </ac:grpSpMkLst>
        </pc:grpChg>
        <pc:grpChg chg="mod topLvl">
          <ac:chgData name="Ορέστης Αντωνίου" userId="aa65568b-29c0-48f4-92ec-07a3c5292fa9" providerId="ADAL" clId="{1504D534-8ABE-4B6F-9EC1-DE962F098164}" dt="2023-02-26T16:00:51.173" v="20664" actId="164"/>
          <ac:grpSpMkLst>
            <pc:docMk/>
            <pc:sldMk cId="400659529" sldId="424"/>
            <ac:grpSpMk id="51" creationId="{2ABA3790-DB89-942E-CB7C-71501FD5174B}"/>
          </ac:grpSpMkLst>
        </pc:grpChg>
        <pc:grpChg chg="add del mod">
          <ac:chgData name="Ορέστης Αντωνίου" userId="aa65568b-29c0-48f4-92ec-07a3c5292fa9" providerId="ADAL" clId="{1504D534-8ABE-4B6F-9EC1-DE962F098164}" dt="2023-02-26T15:49:02.953" v="20510"/>
          <ac:grpSpMkLst>
            <pc:docMk/>
            <pc:sldMk cId="400659529" sldId="424"/>
            <ac:grpSpMk id="54" creationId="{636267D2-2138-E123-1A19-D1B4C4C25469}"/>
          </ac:grpSpMkLst>
        </pc:grpChg>
        <pc:grpChg chg="mod">
          <ac:chgData name="Ορέστης Αντωνίου" userId="aa65568b-29c0-48f4-92ec-07a3c5292fa9" providerId="ADAL" clId="{1504D534-8ABE-4B6F-9EC1-DE962F098164}" dt="2023-02-26T15:48:45.769" v="20507"/>
          <ac:grpSpMkLst>
            <pc:docMk/>
            <pc:sldMk cId="400659529" sldId="424"/>
            <ac:grpSpMk id="56" creationId="{CB9B7614-F9D4-2176-6168-C17B4F9E3651}"/>
          </ac:grpSpMkLst>
        </pc:grpChg>
        <pc:grpChg chg="mod">
          <ac:chgData name="Ορέστης Αντωνίου" userId="aa65568b-29c0-48f4-92ec-07a3c5292fa9" providerId="ADAL" clId="{1504D534-8ABE-4B6F-9EC1-DE962F098164}" dt="2023-02-26T15:48:45.769" v="20507"/>
          <ac:grpSpMkLst>
            <pc:docMk/>
            <pc:sldMk cId="400659529" sldId="424"/>
            <ac:grpSpMk id="57" creationId="{0A67E91B-11FF-39DB-7732-7B7A454914E3}"/>
          </ac:grpSpMkLst>
        </pc:grpChg>
        <pc:grpChg chg="mod">
          <ac:chgData name="Ορέστης Αντωνίου" userId="aa65568b-29c0-48f4-92ec-07a3c5292fa9" providerId="ADAL" clId="{1504D534-8ABE-4B6F-9EC1-DE962F098164}" dt="2023-02-26T15:48:45.769" v="20507"/>
          <ac:grpSpMkLst>
            <pc:docMk/>
            <pc:sldMk cId="400659529" sldId="424"/>
            <ac:grpSpMk id="58" creationId="{489F14EF-356B-55EC-DF91-214C104C401D}"/>
          </ac:grpSpMkLst>
        </pc:grpChg>
        <pc:grpChg chg="mod">
          <ac:chgData name="Ορέστης Αντωνίου" userId="aa65568b-29c0-48f4-92ec-07a3c5292fa9" providerId="ADAL" clId="{1504D534-8ABE-4B6F-9EC1-DE962F098164}" dt="2023-02-26T15:48:45.769" v="20507"/>
          <ac:grpSpMkLst>
            <pc:docMk/>
            <pc:sldMk cId="400659529" sldId="424"/>
            <ac:grpSpMk id="60" creationId="{CA82C5CE-FA04-2DC8-F299-95448F796B8B}"/>
          </ac:grpSpMkLst>
        </pc:grpChg>
        <pc:grpChg chg="mod">
          <ac:chgData name="Ορέστης Αντωνίου" userId="aa65568b-29c0-48f4-92ec-07a3c5292fa9" providerId="ADAL" clId="{1504D534-8ABE-4B6F-9EC1-DE962F098164}" dt="2023-02-26T15:48:45.769" v="20507"/>
          <ac:grpSpMkLst>
            <pc:docMk/>
            <pc:sldMk cId="400659529" sldId="424"/>
            <ac:grpSpMk id="64" creationId="{AA33A3D0-D0F9-A3F8-F14A-8556B6BB6AEC}"/>
          </ac:grpSpMkLst>
        </pc:grpChg>
        <pc:grpChg chg="mod">
          <ac:chgData name="Ορέστης Αντωνίου" userId="aa65568b-29c0-48f4-92ec-07a3c5292fa9" providerId="ADAL" clId="{1504D534-8ABE-4B6F-9EC1-DE962F098164}" dt="2023-02-26T15:48:45.769" v="20507"/>
          <ac:grpSpMkLst>
            <pc:docMk/>
            <pc:sldMk cId="400659529" sldId="424"/>
            <ac:grpSpMk id="65" creationId="{96C4678A-20AB-D8A2-CB0B-0122346BEFA8}"/>
          </ac:grpSpMkLst>
        </pc:grpChg>
        <pc:grpChg chg="mod">
          <ac:chgData name="Ορέστης Αντωνίου" userId="aa65568b-29c0-48f4-92ec-07a3c5292fa9" providerId="ADAL" clId="{1504D534-8ABE-4B6F-9EC1-DE962F098164}" dt="2023-02-26T15:48:45.769" v="20507"/>
          <ac:grpSpMkLst>
            <pc:docMk/>
            <pc:sldMk cId="400659529" sldId="424"/>
            <ac:grpSpMk id="66" creationId="{D9E2B10A-724F-2E36-65E8-E27B9B6ACEC2}"/>
          </ac:grpSpMkLst>
        </pc:grpChg>
        <pc:grpChg chg="mod">
          <ac:chgData name="Ορέστης Αντωνίου" userId="aa65568b-29c0-48f4-92ec-07a3c5292fa9" providerId="ADAL" clId="{1504D534-8ABE-4B6F-9EC1-DE962F098164}" dt="2023-02-26T15:48:45.769" v="20507"/>
          <ac:grpSpMkLst>
            <pc:docMk/>
            <pc:sldMk cId="400659529" sldId="424"/>
            <ac:grpSpMk id="67" creationId="{826FFE66-075C-E357-E1F1-38B1D3EA91AA}"/>
          </ac:grpSpMkLst>
        </pc:grpChg>
        <pc:grpChg chg="add del mod">
          <ac:chgData name="Ορέστης Αντωνίου" userId="aa65568b-29c0-48f4-92ec-07a3c5292fa9" providerId="ADAL" clId="{1504D534-8ABE-4B6F-9EC1-DE962F098164}" dt="2023-02-26T15:50:00.765" v="20518"/>
          <ac:grpSpMkLst>
            <pc:docMk/>
            <pc:sldMk cId="400659529" sldId="424"/>
            <ac:grpSpMk id="92" creationId="{EC434AA5-E2ED-155F-0039-E49527034609}"/>
          </ac:grpSpMkLst>
        </pc:grpChg>
        <pc:grpChg chg="mod">
          <ac:chgData name="Ορέστης Αντωνίου" userId="aa65568b-29c0-48f4-92ec-07a3c5292fa9" providerId="ADAL" clId="{1504D534-8ABE-4B6F-9EC1-DE962F098164}" dt="2023-02-26T15:49:47.488" v="20515"/>
          <ac:grpSpMkLst>
            <pc:docMk/>
            <pc:sldMk cId="400659529" sldId="424"/>
            <ac:grpSpMk id="94" creationId="{3F2070FA-DC03-06BC-BB76-943FCAAFE059}"/>
          </ac:grpSpMkLst>
        </pc:grpChg>
        <pc:grpChg chg="mod">
          <ac:chgData name="Ορέστης Αντωνίου" userId="aa65568b-29c0-48f4-92ec-07a3c5292fa9" providerId="ADAL" clId="{1504D534-8ABE-4B6F-9EC1-DE962F098164}" dt="2023-02-26T15:49:47.488" v="20515"/>
          <ac:grpSpMkLst>
            <pc:docMk/>
            <pc:sldMk cId="400659529" sldId="424"/>
            <ac:grpSpMk id="95" creationId="{B1DE1E61-326C-CE13-2A60-C4128065ED28}"/>
          </ac:grpSpMkLst>
        </pc:grpChg>
        <pc:grpChg chg="mod">
          <ac:chgData name="Ορέστης Αντωνίου" userId="aa65568b-29c0-48f4-92ec-07a3c5292fa9" providerId="ADAL" clId="{1504D534-8ABE-4B6F-9EC1-DE962F098164}" dt="2023-02-26T15:49:47.488" v="20515"/>
          <ac:grpSpMkLst>
            <pc:docMk/>
            <pc:sldMk cId="400659529" sldId="424"/>
            <ac:grpSpMk id="96" creationId="{A0D26A33-60DD-667E-200F-1F2E2C47DEF1}"/>
          </ac:grpSpMkLst>
        </pc:grpChg>
        <pc:grpChg chg="mod">
          <ac:chgData name="Ορέστης Αντωνίου" userId="aa65568b-29c0-48f4-92ec-07a3c5292fa9" providerId="ADAL" clId="{1504D534-8ABE-4B6F-9EC1-DE962F098164}" dt="2023-02-26T15:49:47.488" v="20515"/>
          <ac:grpSpMkLst>
            <pc:docMk/>
            <pc:sldMk cId="400659529" sldId="424"/>
            <ac:grpSpMk id="98" creationId="{9F45C02D-0561-8B1C-3E79-ED143D54F7F7}"/>
          </ac:grpSpMkLst>
        </pc:grpChg>
        <pc:grpChg chg="mod">
          <ac:chgData name="Ορέστης Αντωνίου" userId="aa65568b-29c0-48f4-92ec-07a3c5292fa9" providerId="ADAL" clId="{1504D534-8ABE-4B6F-9EC1-DE962F098164}" dt="2023-02-26T15:49:47.488" v="20515"/>
          <ac:grpSpMkLst>
            <pc:docMk/>
            <pc:sldMk cId="400659529" sldId="424"/>
            <ac:grpSpMk id="103" creationId="{ABBEC76C-237A-004C-9D89-0F02EEC5E055}"/>
          </ac:grpSpMkLst>
        </pc:grpChg>
        <pc:grpChg chg="mod">
          <ac:chgData name="Ορέστης Αντωνίου" userId="aa65568b-29c0-48f4-92ec-07a3c5292fa9" providerId="ADAL" clId="{1504D534-8ABE-4B6F-9EC1-DE962F098164}" dt="2023-02-26T15:49:47.488" v="20515"/>
          <ac:grpSpMkLst>
            <pc:docMk/>
            <pc:sldMk cId="400659529" sldId="424"/>
            <ac:grpSpMk id="104" creationId="{0DFFD341-EED3-2ED1-732F-F7693C5AB2D4}"/>
          </ac:grpSpMkLst>
        </pc:grpChg>
        <pc:grpChg chg="mod">
          <ac:chgData name="Ορέστης Αντωνίου" userId="aa65568b-29c0-48f4-92ec-07a3c5292fa9" providerId="ADAL" clId="{1504D534-8ABE-4B6F-9EC1-DE962F098164}" dt="2023-02-26T15:49:47.488" v="20515"/>
          <ac:grpSpMkLst>
            <pc:docMk/>
            <pc:sldMk cId="400659529" sldId="424"/>
            <ac:grpSpMk id="105" creationId="{2D5EC373-2F9B-DE81-3ACE-AA23459796CC}"/>
          </ac:grpSpMkLst>
        </pc:grpChg>
        <pc:grpChg chg="mod">
          <ac:chgData name="Ορέστης Αντωνίου" userId="aa65568b-29c0-48f4-92ec-07a3c5292fa9" providerId="ADAL" clId="{1504D534-8ABE-4B6F-9EC1-DE962F098164}" dt="2023-02-26T15:49:47.488" v="20515"/>
          <ac:grpSpMkLst>
            <pc:docMk/>
            <pc:sldMk cId="400659529" sldId="424"/>
            <ac:grpSpMk id="106" creationId="{220A52AA-622B-5777-2498-576AC9AF6A61}"/>
          </ac:grpSpMkLst>
        </pc:grpChg>
        <pc:grpChg chg="add mod">
          <ac:chgData name="Ορέστης Αντωνίου" userId="aa65568b-29c0-48f4-92ec-07a3c5292fa9" providerId="ADAL" clId="{1504D534-8ABE-4B6F-9EC1-DE962F098164}" dt="2023-02-26T16:00:51.173" v="20664" actId="164"/>
          <ac:grpSpMkLst>
            <pc:docMk/>
            <pc:sldMk cId="400659529" sldId="424"/>
            <ac:grpSpMk id="195" creationId="{88BD55B1-4FA4-E3F2-A1D5-41CAC1050904}"/>
          </ac:grpSpMkLst>
        </pc:grpChg>
        <pc:grpChg chg="del">
          <ac:chgData name="Ορέστης Αντωνίου" userId="aa65568b-29c0-48f4-92ec-07a3c5292fa9" providerId="ADAL" clId="{1504D534-8ABE-4B6F-9EC1-DE962F098164}" dt="2023-02-26T15:32:27.196" v="20487" actId="478"/>
          <ac:grpSpMkLst>
            <pc:docMk/>
            <pc:sldMk cId="400659529" sldId="424"/>
            <ac:grpSpMk id="338" creationId="{F0E9C6DA-8303-32A2-C55E-2C9009BCEAE0}"/>
          </ac:grpSpMkLst>
        </pc:grpChg>
        <pc:picChg chg="mod topLvl">
          <ac:chgData name="Ορέστης Αντωνίου" userId="aa65568b-29c0-48f4-92ec-07a3c5292fa9" providerId="ADAL" clId="{1504D534-8ABE-4B6F-9EC1-DE962F098164}" dt="2023-02-26T16:00:51.173" v="20664" actId="164"/>
          <ac:picMkLst>
            <pc:docMk/>
            <pc:sldMk cId="400659529" sldId="424"/>
            <ac:picMk id="29" creationId="{08B1AAD1-C0B0-DC9F-F41F-EB60AF5A19CF}"/>
          </ac:picMkLst>
        </pc:picChg>
        <pc:picChg chg="mod topLvl">
          <ac:chgData name="Ορέστης Αντωνίου" userId="aa65568b-29c0-48f4-92ec-07a3c5292fa9" providerId="ADAL" clId="{1504D534-8ABE-4B6F-9EC1-DE962F098164}" dt="2023-02-26T16:04:31.943" v="20724" actId="207"/>
          <ac:picMkLst>
            <pc:docMk/>
            <pc:sldMk cId="400659529" sldId="424"/>
            <ac:picMk id="30" creationId="{1DCC5781-8086-EEC7-2B3E-814D0F7538CC}"/>
          </ac:picMkLst>
        </pc:picChg>
        <pc:picChg chg="mod">
          <ac:chgData name="Ορέστης Αντωνίου" userId="aa65568b-29c0-48f4-92ec-07a3c5292fa9" providerId="ADAL" clId="{1504D534-8ABE-4B6F-9EC1-DE962F098164}" dt="2023-02-26T15:50:18.425" v="20519" actId="165"/>
          <ac:picMkLst>
            <pc:docMk/>
            <pc:sldMk cId="400659529" sldId="424"/>
            <ac:picMk id="35" creationId="{AD1B77B6-5CD8-E1DC-5DB5-D4CA4AFC59F7}"/>
          </ac:picMkLst>
        </pc:picChg>
        <pc:picChg chg="mod">
          <ac:chgData name="Ορέστης Αντωνίου" userId="aa65568b-29c0-48f4-92ec-07a3c5292fa9" providerId="ADAL" clId="{1504D534-8ABE-4B6F-9EC1-DE962F098164}" dt="2023-02-26T15:50:18.425" v="20519" actId="165"/>
          <ac:picMkLst>
            <pc:docMk/>
            <pc:sldMk cId="400659529" sldId="424"/>
            <ac:picMk id="36" creationId="{CEB0C493-3358-6B69-F923-402239833A51}"/>
          </ac:picMkLst>
        </pc:picChg>
        <pc:picChg chg="mod">
          <ac:chgData name="Ορέστης Αντωνίου" userId="aa65568b-29c0-48f4-92ec-07a3c5292fa9" providerId="ADAL" clId="{1504D534-8ABE-4B6F-9EC1-DE962F098164}" dt="2023-02-26T15:50:18.425" v="20519" actId="165"/>
          <ac:picMkLst>
            <pc:docMk/>
            <pc:sldMk cId="400659529" sldId="424"/>
            <ac:picMk id="38" creationId="{7DB26C78-ABEE-F3FB-91F2-22459DF03F03}"/>
          </ac:picMkLst>
        </pc:picChg>
        <pc:picChg chg="mod">
          <ac:chgData name="Ορέστης Αντωνίου" userId="aa65568b-29c0-48f4-92ec-07a3c5292fa9" providerId="ADAL" clId="{1504D534-8ABE-4B6F-9EC1-DE962F098164}" dt="2023-02-26T15:50:18.425" v="20519" actId="165"/>
          <ac:picMkLst>
            <pc:docMk/>
            <pc:sldMk cId="400659529" sldId="424"/>
            <ac:picMk id="40" creationId="{F8A6CE7E-2B85-B2CF-DE3E-C41D927AC251}"/>
          </ac:picMkLst>
        </pc:picChg>
        <pc:picChg chg="mod">
          <ac:chgData name="Ορέστης Αντωνίου" userId="aa65568b-29c0-48f4-92ec-07a3c5292fa9" providerId="ADAL" clId="{1504D534-8ABE-4B6F-9EC1-DE962F098164}" dt="2023-02-26T15:50:18.425" v="20519" actId="165"/>
          <ac:picMkLst>
            <pc:docMk/>
            <pc:sldMk cId="400659529" sldId="424"/>
            <ac:picMk id="42" creationId="{6C3FEDC3-AE83-0BC6-C8AF-9C74F3BF67DB}"/>
          </ac:picMkLst>
        </pc:picChg>
        <pc:picChg chg="mod">
          <ac:chgData name="Ορέστης Αντωνίου" userId="aa65568b-29c0-48f4-92ec-07a3c5292fa9" providerId="ADAL" clId="{1504D534-8ABE-4B6F-9EC1-DE962F098164}" dt="2023-02-26T15:48:45.769" v="20507"/>
          <ac:picMkLst>
            <pc:docMk/>
            <pc:sldMk cId="400659529" sldId="424"/>
            <ac:picMk id="71" creationId="{F811C534-1415-A26A-67A8-C47391FC89E3}"/>
          </ac:picMkLst>
        </pc:picChg>
        <pc:picChg chg="mod">
          <ac:chgData name="Ορέστης Αντωνίου" userId="aa65568b-29c0-48f4-92ec-07a3c5292fa9" providerId="ADAL" clId="{1504D534-8ABE-4B6F-9EC1-DE962F098164}" dt="2023-02-26T15:48:45.769" v="20507"/>
          <ac:picMkLst>
            <pc:docMk/>
            <pc:sldMk cId="400659529" sldId="424"/>
            <ac:picMk id="72" creationId="{3C3572C9-0629-F3E3-1C53-D6B6EE6CD319}"/>
          </ac:picMkLst>
        </pc:picChg>
        <pc:picChg chg="mod">
          <ac:chgData name="Ορέστης Αντωνίου" userId="aa65568b-29c0-48f4-92ec-07a3c5292fa9" providerId="ADAL" clId="{1504D534-8ABE-4B6F-9EC1-DE962F098164}" dt="2023-02-26T15:48:45.769" v="20507"/>
          <ac:picMkLst>
            <pc:docMk/>
            <pc:sldMk cId="400659529" sldId="424"/>
            <ac:picMk id="73" creationId="{1C09C5D5-7255-A472-091E-380DE30FAAC5}"/>
          </ac:picMkLst>
        </pc:picChg>
        <pc:picChg chg="mod">
          <ac:chgData name="Ορέστης Αντωνίου" userId="aa65568b-29c0-48f4-92ec-07a3c5292fa9" providerId="ADAL" clId="{1504D534-8ABE-4B6F-9EC1-DE962F098164}" dt="2023-02-26T15:48:45.769" v="20507"/>
          <ac:picMkLst>
            <pc:docMk/>
            <pc:sldMk cId="400659529" sldId="424"/>
            <ac:picMk id="76" creationId="{C5D8B2B6-CEC6-6A56-BB3C-3F260DFA54FB}"/>
          </ac:picMkLst>
        </pc:picChg>
        <pc:picChg chg="mod">
          <ac:chgData name="Ορέστης Αντωνίου" userId="aa65568b-29c0-48f4-92ec-07a3c5292fa9" providerId="ADAL" clId="{1504D534-8ABE-4B6F-9EC1-DE962F098164}" dt="2023-02-26T15:48:45.769" v="20507"/>
          <ac:picMkLst>
            <pc:docMk/>
            <pc:sldMk cId="400659529" sldId="424"/>
            <ac:picMk id="77" creationId="{D056228A-1561-2E90-9010-54CD5DE5DFE8}"/>
          </ac:picMkLst>
        </pc:picChg>
        <pc:picChg chg="mod">
          <ac:chgData name="Ορέστης Αντωνίου" userId="aa65568b-29c0-48f4-92ec-07a3c5292fa9" providerId="ADAL" clId="{1504D534-8ABE-4B6F-9EC1-DE962F098164}" dt="2023-02-26T15:48:45.769" v="20507"/>
          <ac:picMkLst>
            <pc:docMk/>
            <pc:sldMk cId="400659529" sldId="424"/>
            <ac:picMk id="78" creationId="{EF958613-96CB-4797-12EE-3F3B767BF9F0}"/>
          </ac:picMkLst>
        </pc:picChg>
        <pc:picChg chg="mod">
          <ac:chgData name="Ορέστης Αντωνίου" userId="aa65568b-29c0-48f4-92ec-07a3c5292fa9" providerId="ADAL" clId="{1504D534-8ABE-4B6F-9EC1-DE962F098164}" dt="2023-02-26T15:48:45.769" v="20507"/>
          <ac:picMkLst>
            <pc:docMk/>
            <pc:sldMk cId="400659529" sldId="424"/>
            <ac:picMk id="79" creationId="{E9751F4F-052F-F99C-E070-18CB4FD26C22}"/>
          </ac:picMkLst>
        </pc:picChg>
        <pc:picChg chg="mod">
          <ac:chgData name="Ορέστης Αντωνίου" userId="aa65568b-29c0-48f4-92ec-07a3c5292fa9" providerId="ADAL" clId="{1504D534-8ABE-4B6F-9EC1-DE962F098164}" dt="2023-02-26T15:48:45.769" v="20507"/>
          <ac:picMkLst>
            <pc:docMk/>
            <pc:sldMk cId="400659529" sldId="424"/>
            <ac:picMk id="80" creationId="{A0B9BAEF-F889-F6C5-D7F2-962A53828BDC}"/>
          </ac:picMkLst>
        </pc:picChg>
        <pc:picChg chg="mod">
          <ac:chgData name="Ορέστης Αντωνίου" userId="aa65568b-29c0-48f4-92ec-07a3c5292fa9" providerId="ADAL" clId="{1504D534-8ABE-4B6F-9EC1-DE962F098164}" dt="2023-02-26T15:48:45.769" v="20507"/>
          <ac:picMkLst>
            <pc:docMk/>
            <pc:sldMk cId="400659529" sldId="424"/>
            <ac:picMk id="82" creationId="{8FC14D0E-07D0-BB62-32F6-FD4C656C4D93}"/>
          </ac:picMkLst>
        </pc:picChg>
        <pc:picChg chg="mod">
          <ac:chgData name="Ορέστης Αντωνίου" userId="aa65568b-29c0-48f4-92ec-07a3c5292fa9" providerId="ADAL" clId="{1504D534-8ABE-4B6F-9EC1-DE962F098164}" dt="2023-02-26T15:49:47.488" v="20515"/>
          <ac:picMkLst>
            <pc:docMk/>
            <pc:sldMk cId="400659529" sldId="424"/>
            <ac:picMk id="110" creationId="{8DFBA672-ED5F-2A8B-85A4-8077EA24076C}"/>
          </ac:picMkLst>
        </pc:picChg>
        <pc:picChg chg="mod">
          <ac:chgData name="Ορέστης Αντωνίου" userId="aa65568b-29c0-48f4-92ec-07a3c5292fa9" providerId="ADAL" clId="{1504D534-8ABE-4B6F-9EC1-DE962F098164}" dt="2023-02-26T15:49:47.488" v="20515"/>
          <ac:picMkLst>
            <pc:docMk/>
            <pc:sldMk cId="400659529" sldId="424"/>
            <ac:picMk id="111" creationId="{B7690DE2-B22D-D8F6-3153-9B188C047E96}"/>
          </ac:picMkLst>
        </pc:picChg>
        <pc:picChg chg="mod">
          <ac:chgData name="Ορέστης Αντωνίου" userId="aa65568b-29c0-48f4-92ec-07a3c5292fa9" providerId="ADAL" clId="{1504D534-8ABE-4B6F-9EC1-DE962F098164}" dt="2023-02-26T15:49:47.488" v="20515"/>
          <ac:picMkLst>
            <pc:docMk/>
            <pc:sldMk cId="400659529" sldId="424"/>
            <ac:picMk id="112" creationId="{67875232-132F-F40E-11A7-1C7D5B87874D}"/>
          </ac:picMkLst>
        </pc:picChg>
        <pc:picChg chg="mod">
          <ac:chgData name="Ορέστης Αντωνίου" userId="aa65568b-29c0-48f4-92ec-07a3c5292fa9" providerId="ADAL" clId="{1504D534-8ABE-4B6F-9EC1-DE962F098164}" dt="2023-02-26T15:49:47.488" v="20515"/>
          <ac:picMkLst>
            <pc:docMk/>
            <pc:sldMk cId="400659529" sldId="424"/>
            <ac:picMk id="115" creationId="{5F601FB2-B615-99A8-3A38-FAC7142E0337}"/>
          </ac:picMkLst>
        </pc:picChg>
        <pc:picChg chg="mod">
          <ac:chgData name="Ορέστης Αντωνίου" userId="aa65568b-29c0-48f4-92ec-07a3c5292fa9" providerId="ADAL" clId="{1504D534-8ABE-4B6F-9EC1-DE962F098164}" dt="2023-02-26T15:49:47.488" v="20515"/>
          <ac:picMkLst>
            <pc:docMk/>
            <pc:sldMk cId="400659529" sldId="424"/>
            <ac:picMk id="116" creationId="{8B49C49E-B81A-1798-32E0-A213A9055D5B}"/>
          </ac:picMkLst>
        </pc:picChg>
        <pc:picChg chg="mod">
          <ac:chgData name="Ορέστης Αντωνίου" userId="aa65568b-29c0-48f4-92ec-07a3c5292fa9" providerId="ADAL" clId="{1504D534-8ABE-4B6F-9EC1-DE962F098164}" dt="2023-02-26T15:49:47.488" v="20515"/>
          <ac:picMkLst>
            <pc:docMk/>
            <pc:sldMk cId="400659529" sldId="424"/>
            <ac:picMk id="117" creationId="{95C2F159-9A17-6E17-EE98-06A79DDAFC26}"/>
          </ac:picMkLst>
        </pc:picChg>
        <pc:picChg chg="mod">
          <ac:chgData name="Ορέστης Αντωνίου" userId="aa65568b-29c0-48f4-92ec-07a3c5292fa9" providerId="ADAL" clId="{1504D534-8ABE-4B6F-9EC1-DE962F098164}" dt="2023-02-26T15:49:47.488" v="20515"/>
          <ac:picMkLst>
            <pc:docMk/>
            <pc:sldMk cId="400659529" sldId="424"/>
            <ac:picMk id="118" creationId="{5760217B-D30B-41E7-0EB6-0588AB0CB428}"/>
          </ac:picMkLst>
        </pc:picChg>
        <pc:picChg chg="mod">
          <ac:chgData name="Ορέστης Αντωνίου" userId="aa65568b-29c0-48f4-92ec-07a3c5292fa9" providerId="ADAL" clId="{1504D534-8ABE-4B6F-9EC1-DE962F098164}" dt="2023-02-26T15:49:47.488" v="20515"/>
          <ac:picMkLst>
            <pc:docMk/>
            <pc:sldMk cId="400659529" sldId="424"/>
            <ac:picMk id="119" creationId="{CCF8D652-76D7-B0EC-6548-C15F68CC1545}"/>
          </ac:picMkLst>
        </pc:picChg>
        <pc:picChg chg="mod">
          <ac:chgData name="Ορέστης Αντωνίου" userId="aa65568b-29c0-48f4-92ec-07a3c5292fa9" providerId="ADAL" clId="{1504D534-8ABE-4B6F-9EC1-DE962F098164}" dt="2023-02-26T15:49:47.488" v="20515"/>
          <ac:picMkLst>
            <pc:docMk/>
            <pc:sldMk cId="400659529" sldId="424"/>
            <ac:picMk id="121" creationId="{45C8BEFF-C630-49CF-899B-E22FA6B774DE}"/>
          </ac:picMkLst>
        </pc:picChg>
        <pc:cxnChg chg="mod topLvl">
          <ac:chgData name="Ορέστης Αντωνίου" userId="aa65568b-29c0-48f4-92ec-07a3c5292fa9" providerId="ADAL" clId="{1504D534-8ABE-4B6F-9EC1-DE962F098164}" dt="2023-02-26T16:00:51.173" v="20664" actId="164"/>
          <ac:cxnSpMkLst>
            <pc:docMk/>
            <pc:sldMk cId="400659529" sldId="424"/>
            <ac:cxnSpMk id="19" creationId="{32609F0F-9E66-03F9-586F-AED79E25CC6C}"/>
          </ac:cxnSpMkLst>
        </pc:cxnChg>
        <pc:cxnChg chg="mod topLvl">
          <ac:chgData name="Ορέστης Αντωνίου" userId="aa65568b-29c0-48f4-92ec-07a3c5292fa9" providerId="ADAL" clId="{1504D534-8ABE-4B6F-9EC1-DE962F098164}" dt="2023-02-26T16:00:51.173" v="20664" actId="164"/>
          <ac:cxnSpMkLst>
            <pc:docMk/>
            <pc:sldMk cId="400659529" sldId="424"/>
            <ac:cxnSpMk id="20" creationId="{7C812ED1-7ED3-159A-7DEC-B259ADD735B0}"/>
          </ac:cxnSpMkLst>
        </pc:cxnChg>
        <pc:cxnChg chg="mod topLvl">
          <ac:chgData name="Ορέστης Αντωνίου" userId="aa65568b-29c0-48f4-92ec-07a3c5292fa9" providerId="ADAL" clId="{1504D534-8ABE-4B6F-9EC1-DE962F098164}" dt="2023-02-26T16:00:51.173" v="20664" actId="164"/>
          <ac:cxnSpMkLst>
            <pc:docMk/>
            <pc:sldMk cId="400659529" sldId="424"/>
            <ac:cxnSpMk id="25" creationId="{5F3A188B-3C46-ADE4-405C-C0153A40F399}"/>
          </ac:cxnSpMkLst>
        </pc:cxnChg>
        <pc:cxnChg chg="mod topLvl">
          <ac:chgData name="Ορέστης Αντωνίου" userId="aa65568b-29c0-48f4-92ec-07a3c5292fa9" providerId="ADAL" clId="{1504D534-8ABE-4B6F-9EC1-DE962F098164}" dt="2023-02-26T16:00:51.173" v="20664" actId="164"/>
          <ac:cxnSpMkLst>
            <pc:docMk/>
            <pc:sldMk cId="400659529" sldId="424"/>
            <ac:cxnSpMk id="28" creationId="{6EC44178-DDBB-8261-DE56-F5E73B9C3578}"/>
          </ac:cxnSpMkLst>
        </pc:cxnChg>
        <pc:cxnChg chg="mod">
          <ac:chgData name="Ορέστης Αντωνίου" userId="aa65568b-29c0-48f4-92ec-07a3c5292fa9" providerId="ADAL" clId="{1504D534-8ABE-4B6F-9EC1-DE962F098164}" dt="2023-02-26T15:48:45.769" v="20507"/>
          <ac:cxnSpMkLst>
            <pc:docMk/>
            <pc:sldMk cId="400659529" sldId="424"/>
            <ac:cxnSpMk id="61" creationId="{6CDFB232-1E46-7EFF-5047-41A2E88C192D}"/>
          </ac:cxnSpMkLst>
        </pc:cxnChg>
        <pc:cxnChg chg="mod">
          <ac:chgData name="Ορέστης Αντωνίου" userId="aa65568b-29c0-48f4-92ec-07a3c5292fa9" providerId="ADAL" clId="{1504D534-8ABE-4B6F-9EC1-DE962F098164}" dt="2023-02-26T15:48:45.769" v="20507"/>
          <ac:cxnSpMkLst>
            <pc:docMk/>
            <pc:sldMk cId="400659529" sldId="424"/>
            <ac:cxnSpMk id="62" creationId="{DA6F16DA-7E66-473E-5191-08B5C8A569D7}"/>
          </ac:cxnSpMkLst>
        </pc:cxnChg>
        <pc:cxnChg chg="mod">
          <ac:chgData name="Ορέστης Αντωνίου" userId="aa65568b-29c0-48f4-92ec-07a3c5292fa9" providerId="ADAL" clId="{1504D534-8ABE-4B6F-9EC1-DE962F098164}" dt="2023-02-26T15:48:45.769" v="20507"/>
          <ac:cxnSpMkLst>
            <pc:docMk/>
            <pc:sldMk cId="400659529" sldId="424"/>
            <ac:cxnSpMk id="63" creationId="{DE73C0A8-171F-6A1B-BFF2-46EBBAFC17C9}"/>
          </ac:cxnSpMkLst>
        </pc:cxnChg>
        <pc:cxnChg chg="mod">
          <ac:chgData name="Ορέστης Αντωνίου" userId="aa65568b-29c0-48f4-92ec-07a3c5292fa9" providerId="ADAL" clId="{1504D534-8ABE-4B6F-9EC1-DE962F098164}" dt="2023-02-26T15:48:45.769" v="20507"/>
          <ac:cxnSpMkLst>
            <pc:docMk/>
            <pc:sldMk cId="400659529" sldId="424"/>
            <ac:cxnSpMk id="68" creationId="{558211AF-711C-40A6-4742-898E59B98FEB}"/>
          </ac:cxnSpMkLst>
        </pc:cxnChg>
        <pc:cxnChg chg="mod">
          <ac:chgData name="Ορέστης Αντωνίου" userId="aa65568b-29c0-48f4-92ec-07a3c5292fa9" providerId="ADAL" clId="{1504D534-8ABE-4B6F-9EC1-DE962F098164}" dt="2023-02-26T15:48:45.769" v="20507"/>
          <ac:cxnSpMkLst>
            <pc:docMk/>
            <pc:sldMk cId="400659529" sldId="424"/>
            <ac:cxnSpMk id="69" creationId="{2E7BDB72-7E60-00CE-3A35-71FAF8CF39D4}"/>
          </ac:cxnSpMkLst>
        </pc:cxnChg>
        <pc:cxnChg chg="mod">
          <ac:chgData name="Ορέστης Αντωνίου" userId="aa65568b-29c0-48f4-92ec-07a3c5292fa9" providerId="ADAL" clId="{1504D534-8ABE-4B6F-9EC1-DE962F098164}" dt="2023-02-26T15:48:45.769" v="20507"/>
          <ac:cxnSpMkLst>
            <pc:docMk/>
            <pc:sldMk cId="400659529" sldId="424"/>
            <ac:cxnSpMk id="70" creationId="{69BB3707-8D55-F169-733E-B98E3E086AC1}"/>
          </ac:cxnSpMkLst>
        </pc:cxnChg>
        <pc:cxnChg chg="mod">
          <ac:chgData name="Ορέστης Αντωνίου" userId="aa65568b-29c0-48f4-92ec-07a3c5292fa9" providerId="ADAL" clId="{1504D534-8ABE-4B6F-9EC1-DE962F098164}" dt="2023-02-26T15:49:47.488" v="20515"/>
          <ac:cxnSpMkLst>
            <pc:docMk/>
            <pc:sldMk cId="400659529" sldId="424"/>
            <ac:cxnSpMk id="99" creationId="{6DFF13AB-31E8-30D4-39A6-0917E4B03357}"/>
          </ac:cxnSpMkLst>
        </pc:cxnChg>
        <pc:cxnChg chg="mod">
          <ac:chgData name="Ορέστης Αντωνίου" userId="aa65568b-29c0-48f4-92ec-07a3c5292fa9" providerId="ADAL" clId="{1504D534-8ABE-4B6F-9EC1-DE962F098164}" dt="2023-02-26T15:49:47.488" v="20515"/>
          <ac:cxnSpMkLst>
            <pc:docMk/>
            <pc:sldMk cId="400659529" sldId="424"/>
            <ac:cxnSpMk id="100" creationId="{ACC49173-6308-4A35-3487-2F5A00E0AC25}"/>
          </ac:cxnSpMkLst>
        </pc:cxnChg>
        <pc:cxnChg chg="mod">
          <ac:chgData name="Ορέστης Αντωνίου" userId="aa65568b-29c0-48f4-92ec-07a3c5292fa9" providerId="ADAL" clId="{1504D534-8ABE-4B6F-9EC1-DE962F098164}" dt="2023-02-26T15:49:47.488" v="20515"/>
          <ac:cxnSpMkLst>
            <pc:docMk/>
            <pc:sldMk cId="400659529" sldId="424"/>
            <ac:cxnSpMk id="102" creationId="{4EE7787C-37A3-3E82-9055-BC69B9ACDE8B}"/>
          </ac:cxnSpMkLst>
        </pc:cxnChg>
        <pc:cxnChg chg="mod">
          <ac:chgData name="Ορέστης Αντωνίου" userId="aa65568b-29c0-48f4-92ec-07a3c5292fa9" providerId="ADAL" clId="{1504D534-8ABE-4B6F-9EC1-DE962F098164}" dt="2023-02-26T15:49:47.488" v="20515"/>
          <ac:cxnSpMkLst>
            <pc:docMk/>
            <pc:sldMk cId="400659529" sldId="424"/>
            <ac:cxnSpMk id="107" creationId="{73FE64DD-83C0-2C44-1D39-03AFEEA10FD9}"/>
          </ac:cxnSpMkLst>
        </pc:cxnChg>
        <pc:cxnChg chg="mod">
          <ac:chgData name="Ορέστης Αντωνίου" userId="aa65568b-29c0-48f4-92ec-07a3c5292fa9" providerId="ADAL" clId="{1504D534-8ABE-4B6F-9EC1-DE962F098164}" dt="2023-02-26T15:49:47.488" v="20515"/>
          <ac:cxnSpMkLst>
            <pc:docMk/>
            <pc:sldMk cId="400659529" sldId="424"/>
            <ac:cxnSpMk id="108" creationId="{2228DFB5-FA4A-C092-9B22-2AC15C431D12}"/>
          </ac:cxnSpMkLst>
        </pc:cxnChg>
        <pc:cxnChg chg="mod">
          <ac:chgData name="Ορέστης Αντωνίου" userId="aa65568b-29c0-48f4-92ec-07a3c5292fa9" providerId="ADAL" clId="{1504D534-8ABE-4B6F-9EC1-DE962F098164}" dt="2023-02-26T15:49:47.488" v="20515"/>
          <ac:cxnSpMkLst>
            <pc:docMk/>
            <pc:sldMk cId="400659529" sldId="424"/>
            <ac:cxnSpMk id="109" creationId="{A566B159-8B3A-A091-8FEE-BAB735CEA3DE}"/>
          </ac:cxnSpMkLst>
        </pc:cxnChg>
      </pc:sldChg>
      <pc:sldChg chg="addSp delSp modSp add mod modAnim">
        <pc:chgData name="Ορέστης Αντωνίου" userId="aa65568b-29c0-48f4-92ec-07a3c5292fa9" providerId="ADAL" clId="{1504D534-8ABE-4B6F-9EC1-DE962F098164}" dt="2023-02-26T18:05:00.928" v="22860"/>
        <pc:sldMkLst>
          <pc:docMk/>
          <pc:sldMk cId="2914520281" sldId="425"/>
        </pc:sldMkLst>
        <pc:spChg chg="mod">
          <ac:chgData name="Ορέστης Αντωνίου" userId="aa65568b-29c0-48f4-92ec-07a3c5292fa9" providerId="ADAL" clId="{1504D534-8ABE-4B6F-9EC1-DE962F098164}" dt="2023-02-26T17:17:02.237" v="21878" actId="20577"/>
          <ac:spMkLst>
            <pc:docMk/>
            <pc:sldMk cId="2914520281" sldId="425"/>
            <ac:spMk id="17" creationId="{59B66833-5565-8D31-7B6F-B58801F33BDA}"/>
          </ac:spMkLst>
        </pc:spChg>
        <pc:spChg chg="add mod">
          <ac:chgData name="Ορέστης Αντωνίου" userId="aa65568b-29c0-48f4-92ec-07a3c5292fa9" providerId="ADAL" clId="{1504D534-8ABE-4B6F-9EC1-DE962F098164}" dt="2023-02-26T17:26:57.388" v="21938" actId="20577"/>
          <ac:spMkLst>
            <pc:docMk/>
            <pc:sldMk cId="2914520281" sldId="425"/>
            <ac:spMk id="18" creationId="{CDDE1BD0-3BBA-F453-F28B-F44A31BB7B69}"/>
          </ac:spMkLst>
        </pc:spChg>
        <pc:spChg chg="add mod topLvl">
          <ac:chgData name="Ορέστης Αντωνίου" userId="aa65568b-29c0-48f4-92ec-07a3c5292fa9" providerId="ADAL" clId="{1504D534-8ABE-4B6F-9EC1-DE962F098164}" dt="2023-02-26T18:04:28.170" v="22856" actId="164"/>
          <ac:spMkLst>
            <pc:docMk/>
            <pc:sldMk cId="2914520281" sldId="425"/>
            <ac:spMk id="20" creationId="{AC5F3C1B-F0B8-8503-0E07-C9CD28C90C90}"/>
          </ac:spMkLst>
        </pc:spChg>
        <pc:spChg chg="add mod topLvl">
          <ac:chgData name="Ορέστης Αντωνίου" userId="aa65568b-29c0-48f4-92ec-07a3c5292fa9" providerId="ADAL" clId="{1504D534-8ABE-4B6F-9EC1-DE962F098164}" dt="2023-02-26T18:04:06.130" v="22854" actId="165"/>
          <ac:spMkLst>
            <pc:docMk/>
            <pc:sldMk cId="2914520281" sldId="425"/>
            <ac:spMk id="27" creationId="{87D1AEA8-C606-839F-9DDA-8C295AB52BA3}"/>
          </ac:spMkLst>
        </pc:spChg>
        <pc:spChg chg="add mod">
          <ac:chgData name="Ορέστης Αντωνίου" userId="aa65568b-29c0-48f4-92ec-07a3c5292fa9" providerId="ADAL" clId="{1504D534-8ABE-4B6F-9EC1-DE962F098164}" dt="2023-02-26T18:04:00.889" v="22853" actId="165"/>
          <ac:spMkLst>
            <pc:docMk/>
            <pc:sldMk cId="2914520281" sldId="425"/>
            <ac:spMk id="31" creationId="{F8667432-7AE7-79BC-37E8-7C50013FC5E6}"/>
          </ac:spMkLst>
        </pc:spChg>
        <pc:spChg chg="add mod">
          <ac:chgData name="Ορέστης Αντωνίου" userId="aa65568b-29c0-48f4-92ec-07a3c5292fa9" providerId="ADAL" clId="{1504D534-8ABE-4B6F-9EC1-DE962F098164}" dt="2023-02-26T18:02:20.869" v="22837" actId="165"/>
          <ac:spMkLst>
            <pc:docMk/>
            <pc:sldMk cId="2914520281" sldId="425"/>
            <ac:spMk id="34" creationId="{1E8490AA-1E16-E61D-AF6B-BB82061F877F}"/>
          </ac:spMkLst>
        </pc:spChg>
        <pc:spChg chg="add mod">
          <ac:chgData name="Ορέστης Αντωνίου" userId="aa65568b-29c0-48f4-92ec-07a3c5292fa9" providerId="ADAL" clId="{1504D534-8ABE-4B6F-9EC1-DE962F098164}" dt="2023-02-26T18:02:20.869" v="22837" actId="165"/>
          <ac:spMkLst>
            <pc:docMk/>
            <pc:sldMk cId="2914520281" sldId="425"/>
            <ac:spMk id="35" creationId="{C02B971E-03C3-578F-9CB0-2451DD5E68C3}"/>
          </ac:spMkLst>
        </pc:spChg>
        <pc:spChg chg="add mod">
          <ac:chgData name="Ορέστης Αντωνίου" userId="aa65568b-29c0-48f4-92ec-07a3c5292fa9" providerId="ADAL" clId="{1504D534-8ABE-4B6F-9EC1-DE962F098164}" dt="2023-02-26T18:02:20.869" v="22837" actId="165"/>
          <ac:spMkLst>
            <pc:docMk/>
            <pc:sldMk cId="2914520281" sldId="425"/>
            <ac:spMk id="42" creationId="{56EFAEFB-A611-E0BC-F6A5-17A07BF059B9}"/>
          </ac:spMkLst>
        </pc:spChg>
        <pc:spChg chg="mod">
          <ac:chgData name="Ορέστης Αντωνίου" userId="aa65568b-29c0-48f4-92ec-07a3c5292fa9" providerId="ADAL" clId="{1504D534-8ABE-4B6F-9EC1-DE962F098164}" dt="2023-02-26T17:17:14.364" v="21879" actId="164"/>
          <ac:spMkLst>
            <pc:docMk/>
            <pc:sldMk cId="2914520281" sldId="425"/>
            <ac:spMk id="79" creationId="{53DDA489-D100-8C3E-811C-6D88A63D30F7}"/>
          </ac:spMkLst>
        </pc:spChg>
        <pc:spChg chg="mod">
          <ac:chgData name="Ορέστης Αντωνίου" userId="aa65568b-29c0-48f4-92ec-07a3c5292fa9" providerId="ADAL" clId="{1504D534-8ABE-4B6F-9EC1-DE962F098164}" dt="2023-02-26T18:02:20.869" v="22837" actId="165"/>
          <ac:spMkLst>
            <pc:docMk/>
            <pc:sldMk cId="2914520281" sldId="425"/>
            <ac:spMk id="82" creationId="{AAB7FB49-BD1D-BFCA-0015-F2275FF67E89}"/>
          </ac:spMkLst>
        </pc:spChg>
        <pc:spChg chg="mod">
          <ac:chgData name="Ορέστης Αντωνίου" userId="aa65568b-29c0-48f4-92ec-07a3c5292fa9" providerId="ADAL" clId="{1504D534-8ABE-4B6F-9EC1-DE962F098164}" dt="2023-02-26T18:02:20.869" v="22837" actId="165"/>
          <ac:spMkLst>
            <pc:docMk/>
            <pc:sldMk cId="2914520281" sldId="425"/>
            <ac:spMk id="83" creationId="{9199085F-5598-7572-0B90-71026BD60592}"/>
          </ac:spMkLst>
        </pc:spChg>
        <pc:spChg chg="mod">
          <ac:chgData name="Ορέστης Αντωνίου" userId="aa65568b-29c0-48f4-92ec-07a3c5292fa9" providerId="ADAL" clId="{1504D534-8ABE-4B6F-9EC1-DE962F098164}" dt="2023-02-26T18:02:20.869" v="22837" actId="165"/>
          <ac:spMkLst>
            <pc:docMk/>
            <pc:sldMk cId="2914520281" sldId="425"/>
            <ac:spMk id="84" creationId="{D9D55C7C-68CC-A5B1-C3FC-547A2473E84B}"/>
          </ac:spMkLst>
        </pc:spChg>
        <pc:spChg chg="mod">
          <ac:chgData name="Ορέστης Αντωνίου" userId="aa65568b-29c0-48f4-92ec-07a3c5292fa9" providerId="ADAL" clId="{1504D534-8ABE-4B6F-9EC1-DE962F098164}" dt="2023-02-26T18:02:20.869" v="22837" actId="165"/>
          <ac:spMkLst>
            <pc:docMk/>
            <pc:sldMk cId="2914520281" sldId="425"/>
            <ac:spMk id="88" creationId="{1F0797FD-1D1E-C431-D4AD-E62C1C705BD4}"/>
          </ac:spMkLst>
        </pc:spChg>
        <pc:spChg chg="mod">
          <ac:chgData name="Ορέστης Αντωνίου" userId="aa65568b-29c0-48f4-92ec-07a3c5292fa9" providerId="ADAL" clId="{1504D534-8ABE-4B6F-9EC1-DE962F098164}" dt="2023-02-26T18:02:20.869" v="22837" actId="165"/>
          <ac:spMkLst>
            <pc:docMk/>
            <pc:sldMk cId="2914520281" sldId="425"/>
            <ac:spMk id="89" creationId="{C003FE24-D4B7-9B2E-A75C-8E70EBBA07EA}"/>
          </ac:spMkLst>
        </pc:spChg>
        <pc:spChg chg="mod">
          <ac:chgData name="Ορέστης Αντωνίου" userId="aa65568b-29c0-48f4-92ec-07a3c5292fa9" providerId="ADAL" clId="{1504D534-8ABE-4B6F-9EC1-DE962F098164}" dt="2023-02-26T18:02:20.869" v="22837" actId="165"/>
          <ac:spMkLst>
            <pc:docMk/>
            <pc:sldMk cId="2914520281" sldId="425"/>
            <ac:spMk id="90" creationId="{AEDEFF68-EB6F-E44D-FF31-5CD0DBD281A5}"/>
          </ac:spMkLst>
        </pc:spChg>
        <pc:spChg chg="add mod">
          <ac:chgData name="Ορέστης Αντωνίου" userId="aa65568b-29c0-48f4-92ec-07a3c5292fa9" providerId="ADAL" clId="{1504D534-8ABE-4B6F-9EC1-DE962F098164}" dt="2023-02-26T18:02:07.649" v="22835" actId="165"/>
          <ac:spMkLst>
            <pc:docMk/>
            <pc:sldMk cId="2914520281" sldId="425"/>
            <ac:spMk id="93" creationId="{53AECF35-A7AA-1D26-E2AD-9293176D12F1}"/>
          </ac:spMkLst>
        </pc:spChg>
        <pc:spChg chg="add mod">
          <ac:chgData name="Ορέστης Αντωνίου" userId="aa65568b-29c0-48f4-92ec-07a3c5292fa9" providerId="ADAL" clId="{1504D534-8ABE-4B6F-9EC1-DE962F098164}" dt="2023-02-26T18:02:07.649" v="22835" actId="165"/>
          <ac:spMkLst>
            <pc:docMk/>
            <pc:sldMk cId="2914520281" sldId="425"/>
            <ac:spMk id="94" creationId="{4AD43F88-6847-0F2D-C033-5D2E16DEB004}"/>
          </ac:spMkLst>
        </pc:spChg>
        <pc:spChg chg="add mod">
          <ac:chgData name="Ορέστης Αντωνίου" userId="aa65568b-29c0-48f4-92ec-07a3c5292fa9" providerId="ADAL" clId="{1504D534-8ABE-4B6F-9EC1-DE962F098164}" dt="2023-02-26T18:02:07.649" v="22835" actId="165"/>
          <ac:spMkLst>
            <pc:docMk/>
            <pc:sldMk cId="2914520281" sldId="425"/>
            <ac:spMk id="95" creationId="{3375F1E5-B7A2-4D14-7E7E-FAF98E4B56F8}"/>
          </ac:spMkLst>
        </pc:spChg>
        <pc:spChg chg="add mod">
          <ac:chgData name="Ορέστης Αντωνίου" userId="aa65568b-29c0-48f4-92ec-07a3c5292fa9" providerId="ADAL" clId="{1504D534-8ABE-4B6F-9EC1-DE962F098164}" dt="2023-02-26T18:02:07.649" v="22835" actId="165"/>
          <ac:spMkLst>
            <pc:docMk/>
            <pc:sldMk cId="2914520281" sldId="425"/>
            <ac:spMk id="97" creationId="{CAAB697B-7447-13D6-CC9A-DBA85E588D55}"/>
          </ac:spMkLst>
        </pc:spChg>
        <pc:spChg chg="add mod">
          <ac:chgData name="Ορέστης Αντωνίου" userId="aa65568b-29c0-48f4-92ec-07a3c5292fa9" providerId="ADAL" clId="{1504D534-8ABE-4B6F-9EC1-DE962F098164}" dt="2023-02-26T18:02:07.649" v="22835" actId="165"/>
          <ac:spMkLst>
            <pc:docMk/>
            <pc:sldMk cId="2914520281" sldId="425"/>
            <ac:spMk id="98" creationId="{0D5D2C94-775D-5247-6005-100A71035F75}"/>
          </ac:spMkLst>
        </pc:spChg>
        <pc:spChg chg="add mod">
          <ac:chgData name="Ορέστης Αντωνίου" userId="aa65568b-29c0-48f4-92ec-07a3c5292fa9" providerId="ADAL" clId="{1504D534-8ABE-4B6F-9EC1-DE962F098164}" dt="2023-02-26T18:02:07.649" v="22835" actId="165"/>
          <ac:spMkLst>
            <pc:docMk/>
            <pc:sldMk cId="2914520281" sldId="425"/>
            <ac:spMk id="99" creationId="{4B9E9245-30BB-76CE-9A6A-9E2E6A51A935}"/>
          </ac:spMkLst>
        </pc:spChg>
        <pc:grpChg chg="add del mod">
          <ac:chgData name="Ορέστης Αντωνίου" userId="aa65568b-29c0-48f4-92ec-07a3c5292fa9" providerId="ADAL" clId="{1504D534-8ABE-4B6F-9EC1-DE962F098164}" dt="2023-02-26T17:17:31.379" v="21881" actId="21"/>
          <ac:grpSpMkLst>
            <pc:docMk/>
            <pc:sldMk cId="2914520281" sldId="425"/>
            <ac:grpSpMk id="11" creationId="{5F0D6C9D-9786-CA14-03B0-955C33CEAF20}"/>
          </ac:grpSpMkLst>
        </pc:grpChg>
        <pc:grpChg chg="add del mod">
          <ac:chgData name="Ορέστης Αντωνίου" userId="aa65568b-29c0-48f4-92ec-07a3c5292fa9" providerId="ADAL" clId="{1504D534-8ABE-4B6F-9EC1-DE962F098164}" dt="2023-02-26T17:28:11.420" v="21943" actId="165"/>
          <ac:grpSpMkLst>
            <pc:docMk/>
            <pc:sldMk cId="2914520281" sldId="425"/>
            <ac:grpSpMk id="26" creationId="{97403736-F734-C4B7-539A-E94FA0747115}"/>
          </ac:grpSpMkLst>
        </pc:grpChg>
        <pc:grpChg chg="add del mod topLvl">
          <ac:chgData name="Ορέστης Αντωνίου" userId="aa65568b-29c0-48f4-92ec-07a3c5292fa9" providerId="ADAL" clId="{1504D534-8ABE-4B6F-9EC1-DE962F098164}" dt="2023-02-26T18:04:06.130" v="22854" actId="165"/>
          <ac:grpSpMkLst>
            <pc:docMk/>
            <pc:sldMk cId="2914520281" sldId="425"/>
            <ac:grpSpMk id="28" creationId="{E8E38641-8539-0D94-2346-AD37BF0FCC05}"/>
          </ac:grpSpMkLst>
        </pc:grpChg>
        <pc:grpChg chg="add mod topLvl">
          <ac:chgData name="Ορέστης Αντωνίου" userId="aa65568b-29c0-48f4-92ec-07a3c5292fa9" providerId="ADAL" clId="{1504D534-8ABE-4B6F-9EC1-DE962F098164}" dt="2023-02-26T18:04:28.170" v="22856" actId="164"/>
          <ac:grpSpMkLst>
            <pc:docMk/>
            <pc:sldMk cId="2914520281" sldId="425"/>
            <ac:grpSpMk id="32" creationId="{9241FD0D-8956-C2B8-1498-4824E11FF552}"/>
          </ac:grpSpMkLst>
        </pc:grpChg>
        <pc:grpChg chg="add mod">
          <ac:chgData name="Ορέστης Αντωνίου" userId="aa65568b-29c0-48f4-92ec-07a3c5292fa9" providerId="ADAL" clId="{1504D534-8ABE-4B6F-9EC1-DE962F098164}" dt="2023-02-26T18:02:20.869" v="22837" actId="165"/>
          <ac:grpSpMkLst>
            <pc:docMk/>
            <pc:sldMk cId="2914520281" sldId="425"/>
            <ac:grpSpMk id="53" creationId="{E9B2005E-990C-F77B-87F2-31EA1B781B5F}"/>
          </ac:grpSpMkLst>
        </pc:grpChg>
        <pc:grpChg chg="add mod topLvl">
          <ac:chgData name="Ορέστης Αντωνίου" userId="aa65568b-29c0-48f4-92ec-07a3c5292fa9" providerId="ADAL" clId="{1504D534-8ABE-4B6F-9EC1-DE962F098164}" dt="2023-02-26T18:02:20.869" v="22837" actId="165"/>
          <ac:grpSpMkLst>
            <pc:docMk/>
            <pc:sldMk cId="2914520281" sldId="425"/>
            <ac:grpSpMk id="60" creationId="{3BDA8151-0551-BA50-5040-9D65FB81DB6F}"/>
          </ac:grpSpMkLst>
        </pc:grpChg>
        <pc:grpChg chg="mod">
          <ac:chgData name="Ορέστης Αντωνίου" userId="aa65568b-29c0-48f4-92ec-07a3c5292fa9" providerId="ADAL" clId="{1504D534-8ABE-4B6F-9EC1-DE962F098164}" dt="2023-02-26T17:17:14.364" v="21879" actId="164"/>
          <ac:grpSpMkLst>
            <pc:docMk/>
            <pc:sldMk cId="2914520281" sldId="425"/>
            <ac:grpSpMk id="78" creationId="{6814BD20-27A9-E7DD-0180-4A26B480543A}"/>
          </ac:grpSpMkLst>
        </pc:grpChg>
        <pc:grpChg chg="add mod topLvl">
          <ac:chgData name="Ορέστης Αντωνίου" userId="aa65568b-29c0-48f4-92ec-07a3c5292fa9" providerId="ADAL" clId="{1504D534-8ABE-4B6F-9EC1-DE962F098164}" dt="2023-02-26T18:02:20.869" v="22837" actId="165"/>
          <ac:grpSpMkLst>
            <pc:docMk/>
            <pc:sldMk cId="2914520281" sldId="425"/>
            <ac:grpSpMk id="80" creationId="{3E9AD4E7-8F1A-BAC1-F7E1-70591B2BF2FC}"/>
          </ac:grpSpMkLst>
        </pc:grpChg>
        <pc:grpChg chg="mod">
          <ac:chgData name="Ορέστης Αντωνίου" userId="aa65568b-29c0-48f4-92ec-07a3c5292fa9" providerId="ADAL" clId="{1504D534-8ABE-4B6F-9EC1-DE962F098164}" dt="2023-02-26T18:02:20.869" v="22837" actId="165"/>
          <ac:grpSpMkLst>
            <pc:docMk/>
            <pc:sldMk cId="2914520281" sldId="425"/>
            <ac:grpSpMk id="81" creationId="{DC92A0B0-A5A6-0717-EB4B-6123E4DA437E}"/>
          </ac:grpSpMkLst>
        </pc:grpChg>
        <pc:grpChg chg="add del mod">
          <ac:chgData name="Ορέστης Αντωνίου" userId="aa65568b-29c0-48f4-92ec-07a3c5292fa9" providerId="ADAL" clId="{1504D534-8ABE-4B6F-9EC1-DE962F098164}" dt="2023-02-26T17:45:18.877" v="22353" actId="165"/>
          <ac:grpSpMkLst>
            <pc:docMk/>
            <pc:sldMk cId="2914520281" sldId="425"/>
            <ac:grpSpMk id="85" creationId="{C70403B5-F13F-A4F6-CF7D-CB03D2B87372}"/>
          </ac:grpSpMkLst>
        </pc:grpChg>
        <pc:grpChg chg="add mod topLvl">
          <ac:chgData name="Ορέστης Αντωνίου" userId="aa65568b-29c0-48f4-92ec-07a3c5292fa9" providerId="ADAL" clId="{1504D534-8ABE-4B6F-9EC1-DE962F098164}" dt="2023-02-26T18:02:20.869" v="22837" actId="165"/>
          <ac:grpSpMkLst>
            <pc:docMk/>
            <pc:sldMk cId="2914520281" sldId="425"/>
            <ac:grpSpMk id="86" creationId="{A1475293-2677-1046-8BA2-B692BC9E5D6A}"/>
          </ac:grpSpMkLst>
        </pc:grpChg>
        <pc:grpChg chg="mod">
          <ac:chgData name="Ορέστης Αντωνίου" userId="aa65568b-29c0-48f4-92ec-07a3c5292fa9" providerId="ADAL" clId="{1504D534-8ABE-4B6F-9EC1-DE962F098164}" dt="2023-02-26T18:02:20.869" v="22837" actId="165"/>
          <ac:grpSpMkLst>
            <pc:docMk/>
            <pc:sldMk cId="2914520281" sldId="425"/>
            <ac:grpSpMk id="87" creationId="{601DBE05-265F-C414-F977-B36F23AF8976}"/>
          </ac:grpSpMkLst>
        </pc:grpChg>
        <pc:grpChg chg="add del mod topLvl">
          <ac:chgData name="Ορέστης Αντωνίου" userId="aa65568b-29c0-48f4-92ec-07a3c5292fa9" providerId="ADAL" clId="{1504D534-8ABE-4B6F-9EC1-DE962F098164}" dt="2023-02-26T18:02:20.869" v="22837" actId="165"/>
          <ac:grpSpMkLst>
            <pc:docMk/>
            <pc:sldMk cId="2914520281" sldId="425"/>
            <ac:grpSpMk id="91" creationId="{45BB57D1-4061-D0AC-CBE7-2040C7523628}"/>
          </ac:grpSpMkLst>
        </pc:grpChg>
        <pc:grpChg chg="add del mod topLvl">
          <ac:chgData name="Ορέστης Αντωνίου" userId="aa65568b-29c0-48f4-92ec-07a3c5292fa9" providerId="ADAL" clId="{1504D534-8ABE-4B6F-9EC1-DE962F098164}" dt="2023-02-26T18:02:16.111" v="22836" actId="165"/>
          <ac:grpSpMkLst>
            <pc:docMk/>
            <pc:sldMk cId="2914520281" sldId="425"/>
            <ac:grpSpMk id="92" creationId="{C9D629B1-BEEC-9547-11EC-DA9CA897CE97}"/>
          </ac:grpSpMkLst>
        </pc:grpChg>
        <pc:grpChg chg="add mod topLvl">
          <ac:chgData name="Ορέστης Αντωνίου" userId="aa65568b-29c0-48f4-92ec-07a3c5292fa9" providerId="ADAL" clId="{1504D534-8ABE-4B6F-9EC1-DE962F098164}" dt="2023-02-26T18:02:07.649" v="22835" actId="165"/>
          <ac:grpSpMkLst>
            <pc:docMk/>
            <pc:sldMk cId="2914520281" sldId="425"/>
            <ac:grpSpMk id="96" creationId="{2C4F551A-B2DA-B259-C6EE-08BBA3575929}"/>
          </ac:grpSpMkLst>
        </pc:grpChg>
        <pc:grpChg chg="add mod topLvl">
          <ac:chgData name="Ορέστης Αντωνίου" userId="aa65568b-29c0-48f4-92ec-07a3c5292fa9" providerId="ADAL" clId="{1504D534-8ABE-4B6F-9EC1-DE962F098164}" dt="2023-02-26T18:02:07.649" v="22835" actId="165"/>
          <ac:grpSpMkLst>
            <pc:docMk/>
            <pc:sldMk cId="2914520281" sldId="425"/>
            <ac:grpSpMk id="100" creationId="{C3520837-826A-C92B-90B3-6246A7EC60C4}"/>
          </ac:grpSpMkLst>
        </pc:grpChg>
        <pc:grpChg chg="add del mod topLvl">
          <ac:chgData name="Ορέστης Αντωνίου" userId="aa65568b-29c0-48f4-92ec-07a3c5292fa9" providerId="ADAL" clId="{1504D534-8ABE-4B6F-9EC1-DE962F098164}" dt="2023-02-26T18:02:07.649" v="22835" actId="165"/>
          <ac:grpSpMkLst>
            <pc:docMk/>
            <pc:sldMk cId="2914520281" sldId="425"/>
            <ac:grpSpMk id="101" creationId="{142C6A8F-2447-75FF-64F7-BF1FB3A0DFD4}"/>
          </ac:grpSpMkLst>
        </pc:grpChg>
        <pc:grpChg chg="add del mod">
          <ac:chgData name="Ορέστης Αντωνίου" userId="aa65568b-29c0-48f4-92ec-07a3c5292fa9" providerId="ADAL" clId="{1504D534-8ABE-4B6F-9EC1-DE962F098164}" dt="2023-02-26T18:02:02.156" v="22834" actId="165"/>
          <ac:grpSpMkLst>
            <pc:docMk/>
            <pc:sldMk cId="2914520281" sldId="425"/>
            <ac:grpSpMk id="103" creationId="{828E7545-8151-BDC9-D55B-28C8087C9E09}"/>
          </ac:grpSpMkLst>
        </pc:grpChg>
        <pc:grpChg chg="add del mod">
          <ac:chgData name="Ορέστης Αντωνίου" userId="aa65568b-29c0-48f4-92ec-07a3c5292fa9" providerId="ADAL" clId="{1504D534-8ABE-4B6F-9EC1-DE962F098164}" dt="2023-02-26T18:04:00.889" v="22853" actId="165"/>
          <ac:grpSpMkLst>
            <pc:docMk/>
            <pc:sldMk cId="2914520281" sldId="425"/>
            <ac:grpSpMk id="104" creationId="{B8299C41-8496-6131-2F45-42E61F67D04E}"/>
          </ac:grpSpMkLst>
        </pc:grpChg>
        <pc:grpChg chg="add mod">
          <ac:chgData name="Ορέστης Αντωνίου" userId="aa65568b-29c0-48f4-92ec-07a3c5292fa9" providerId="ADAL" clId="{1504D534-8ABE-4B6F-9EC1-DE962F098164}" dt="2023-02-26T18:04:28.170" v="22856" actId="164"/>
          <ac:grpSpMkLst>
            <pc:docMk/>
            <pc:sldMk cId="2914520281" sldId="425"/>
            <ac:grpSpMk id="106" creationId="{C4E0557A-5713-B028-9D85-1D48287E5E32}"/>
          </ac:grpSpMkLst>
        </pc:grpChg>
        <pc:picChg chg="add mod">
          <ac:chgData name="Ορέστης Αντωνίου" userId="aa65568b-29c0-48f4-92ec-07a3c5292fa9" providerId="ADAL" clId="{1504D534-8ABE-4B6F-9EC1-DE962F098164}" dt="2023-02-26T18:04:00.889" v="22853" actId="165"/>
          <ac:picMkLst>
            <pc:docMk/>
            <pc:sldMk cId="2914520281" sldId="425"/>
            <ac:picMk id="30" creationId="{0C0F070D-A8D1-847A-F197-E8B3D8EBBE6E}"/>
          </ac:picMkLst>
        </pc:picChg>
        <pc:cxnChg chg="add mod topLvl">
          <ac:chgData name="Ορέστης Αντωνίου" userId="aa65568b-29c0-48f4-92ec-07a3c5292fa9" providerId="ADAL" clId="{1504D534-8ABE-4B6F-9EC1-DE962F098164}" dt="2023-02-26T18:04:28.170" v="22856" actId="164"/>
          <ac:cxnSpMkLst>
            <pc:docMk/>
            <pc:sldMk cId="2914520281" sldId="425"/>
            <ac:cxnSpMk id="19" creationId="{69DCEE69-912B-9B87-F3AE-5AB1FF1DE07F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835B20-0DA0-4597-BB49-F3353DF80B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2D6360A-DF6D-4371-85AA-AE61C9C10A29}">
      <dgm:prSet phldrT="[Κείμενο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l-GR" sz="3200" b="1" dirty="0">
              <a:latin typeface="Arial" panose="020B0604020202020204" pitchFamily="34" charset="0"/>
              <a:cs typeface="Arial" panose="020B0604020202020204" pitchFamily="34" charset="0"/>
            </a:rPr>
            <a:t>Ελλάδα </a:t>
          </a:r>
          <a:r>
            <a:rPr lang="el-GR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l-GR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el-GR" sz="32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rPr>
            <a:t>0</a:t>
          </a:r>
        </a:p>
      </dgm:t>
    </dgm:pt>
    <dgm:pt modelId="{FB378599-A49B-414C-8740-8730B53B981B}" type="parTrans" cxnId="{6A110F91-C169-4DEB-9653-5BD95B633F00}">
      <dgm:prSet/>
      <dgm:spPr/>
      <dgm:t>
        <a:bodyPr/>
        <a:lstStyle/>
        <a:p>
          <a:endParaRPr lang="el-G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4BDE6E-A4A8-44CB-9DEA-FB22D0F0F6C6}" type="sibTrans" cxnId="{6A110F91-C169-4DEB-9653-5BD95B633F00}">
      <dgm:prSet/>
      <dgm:spPr/>
      <dgm:t>
        <a:bodyPr/>
        <a:lstStyle/>
        <a:p>
          <a:endParaRPr lang="el-G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7C5531-5DC9-453E-ABBD-E7A68886DAA5}">
      <dgm:prSet phldrT="[Κείμενο]" custT="1"/>
      <dgm:spPr/>
      <dgm:t>
        <a:bodyPr/>
        <a:lstStyle/>
        <a:p>
          <a:pPr>
            <a:lnSpc>
              <a:spcPct val="200000"/>
            </a:lnSpc>
            <a:spcBef>
              <a:spcPts val="600"/>
            </a:spcBef>
            <a:spcAft>
              <a:spcPts val="600"/>
            </a:spcAft>
          </a:pPr>
          <a:r>
            <a:rPr lang="el-GR" sz="2000" b="1" dirty="0">
              <a:latin typeface="Arial" panose="020B0604020202020204" pitchFamily="34" charset="0"/>
              <a:cs typeface="Arial" panose="020B0604020202020204" pitchFamily="34" charset="0"/>
            </a:rPr>
            <a:t>Η κυρίως εφαρμογή του ΟΠΣ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l-GR" sz="2000" b="1" dirty="0">
              <a:latin typeface="Arial" panose="020B0604020202020204" pitchFamily="34" charset="0"/>
              <a:cs typeface="Arial" panose="020B0604020202020204" pitchFamily="34" charset="0"/>
            </a:rPr>
            <a:t>για την διαχείριση &amp; παρακολούθηση των Δελτίων των έργων</a:t>
          </a:r>
        </a:p>
      </dgm:t>
    </dgm:pt>
    <dgm:pt modelId="{5B1A9FED-4298-4A03-ACA4-4F58E7638CD4}" type="parTrans" cxnId="{405BCE17-D253-432F-8CC3-D72BEBEEA6BF}">
      <dgm:prSet/>
      <dgm:spPr/>
      <dgm:t>
        <a:bodyPr/>
        <a:lstStyle/>
        <a:p>
          <a:endParaRPr lang="el-G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7F7EFE-9E76-4B66-9287-5BB7E83378B8}" type="sibTrans" cxnId="{405BCE17-D253-432F-8CC3-D72BEBEEA6BF}">
      <dgm:prSet/>
      <dgm:spPr/>
      <dgm:t>
        <a:bodyPr/>
        <a:lstStyle/>
        <a:p>
          <a:endParaRPr lang="el-G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306EBF-AB8F-49C6-95D4-CE23A98B1F28}">
      <dgm:prSet phldrT="[Κείμενο]" custT="1"/>
      <dgm:spPr>
        <a:solidFill>
          <a:srgbClr val="33CCFF"/>
        </a:solidFill>
      </dgm:spPr>
      <dgm:t>
        <a:bodyPr/>
        <a:lstStyle/>
        <a:p>
          <a:r>
            <a:rPr lang="el-GR" sz="3200" b="1" dirty="0">
              <a:latin typeface="Arial" panose="020B0604020202020204" pitchFamily="34" charset="0"/>
              <a:cs typeface="Arial" panose="020B0604020202020204" pitchFamily="34" charset="0"/>
            </a:rPr>
            <a:t>Αναφορές</a:t>
          </a:r>
        </a:p>
      </dgm:t>
    </dgm:pt>
    <dgm:pt modelId="{680907CD-7B47-4F8A-985D-D7E0E92133F0}" type="parTrans" cxnId="{B3F75F25-9153-4674-A947-D078233F2936}">
      <dgm:prSet/>
      <dgm:spPr/>
      <dgm:t>
        <a:bodyPr/>
        <a:lstStyle/>
        <a:p>
          <a:endParaRPr lang="el-G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01640B-605A-48D7-8751-5CABC495ECBE}" type="sibTrans" cxnId="{B3F75F25-9153-4674-A947-D078233F2936}">
      <dgm:prSet/>
      <dgm:spPr/>
      <dgm:t>
        <a:bodyPr/>
        <a:lstStyle/>
        <a:p>
          <a:endParaRPr lang="el-G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E287E0-1FE8-4E1E-A7CF-4169F0FF0841}">
      <dgm:prSet phldrT="[Κείμενο]" custT="1"/>
      <dgm:spPr/>
      <dgm:t>
        <a:bodyPr/>
        <a:lstStyle/>
        <a:p>
          <a:pPr>
            <a:lnSpc>
              <a:spcPct val="200000"/>
            </a:lnSpc>
          </a:pPr>
          <a:r>
            <a:rPr lang="el-GR" sz="2000" b="1" dirty="0">
              <a:latin typeface="Arial" panose="020B0604020202020204" pitchFamily="34" charset="0"/>
              <a:cs typeface="Arial" panose="020B0604020202020204" pitchFamily="34" charset="0"/>
            </a:rPr>
            <a:t>Εξαγωγή αναφορών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l-GR" sz="2000" b="1" dirty="0">
              <a:latin typeface="Arial" panose="020B0604020202020204" pitchFamily="34" charset="0"/>
              <a:cs typeface="Arial" panose="020B0604020202020204" pitchFamily="34" charset="0"/>
            </a:rPr>
            <a:t>με επιλεγμένα κριτήρια για τα δεδομένα που αφορούν τα έργα</a:t>
          </a:r>
        </a:p>
      </dgm:t>
    </dgm:pt>
    <dgm:pt modelId="{07EB34F6-3303-4268-808E-44860A5146BB}" type="parTrans" cxnId="{B4710C8A-8105-4ABC-BA67-8361B07AAC62}">
      <dgm:prSet/>
      <dgm:spPr/>
      <dgm:t>
        <a:bodyPr/>
        <a:lstStyle/>
        <a:p>
          <a:endParaRPr lang="el-G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4578D2-9A83-412E-8F8E-37F719B85C2D}" type="sibTrans" cxnId="{B4710C8A-8105-4ABC-BA67-8361B07AAC62}">
      <dgm:prSet/>
      <dgm:spPr/>
      <dgm:t>
        <a:bodyPr/>
        <a:lstStyle/>
        <a:p>
          <a:endParaRPr lang="el-G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A1E7C1-3B60-4ECE-9CA4-83F9BFE436FB}">
      <dgm:prSet phldrT="[Κείμενο]" custT="1"/>
      <dgm:spPr>
        <a:solidFill>
          <a:srgbClr val="FF9933"/>
        </a:solidFill>
      </dgm:spPr>
      <dgm:t>
        <a:bodyPr/>
        <a:lstStyle/>
        <a:p>
          <a:r>
            <a:rPr lang="en-US" sz="3200" b="1" dirty="0">
              <a:latin typeface="Arial" panose="020B0604020202020204" pitchFamily="34" charset="0"/>
              <a:cs typeface="Arial" panose="020B0604020202020204" pitchFamily="34" charset="0"/>
            </a:rPr>
            <a:t>Helpdesk</a:t>
          </a:r>
          <a:endParaRPr lang="el-GR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3A04A8-70C6-4721-B312-AB02D68DB056}" type="parTrans" cxnId="{889EBA1C-0429-4423-AC2E-D637073BC21B}">
      <dgm:prSet/>
      <dgm:spPr/>
      <dgm:t>
        <a:bodyPr/>
        <a:lstStyle/>
        <a:p>
          <a:endParaRPr lang="el-G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077313-EF4C-4972-9EC7-1D2067DB83B1}" type="sibTrans" cxnId="{889EBA1C-0429-4423-AC2E-D637073BC21B}">
      <dgm:prSet/>
      <dgm:spPr/>
      <dgm:t>
        <a:bodyPr/>
        <a:lstStyle/>
        <a:p>
          <a:endParaRPr lang="el-G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12C104-757B-4E64-8810-976F7CBC7D27}">
      <dgm:prSet phldrT="[Κείμενο]" custT="1"/>
      <dgm:spPr/>
      <dgm:t>
        <a:bodyPr/>
        <a:lstStyle/>
        <a:p>
          <a:pPr>
            <a:lnSpc>
              <a:spcPct val="200000"/>
            </a:lnSpc>
          </a:pPr>
          <a:r>
            <a:rPr lang="el-GR" sz="2000" b="1" dirty="0">
              <a:latin typeface="Arial" panose="020B0604020202020204" pitchFamily="34" charset="0"/>
              <a:cs typeface="Arial" panose="020B0604020202020204" pitchFamily="34" charset="0"/>
            </a:rPr>
            <a:t>Επικοινωνία με την ΕΙΔΙΚΗ ΥΠΗΡΕΣΙΑ ΣΥΝΤΟΝΙΣΜΟΥ ΤΑΜΕΙΟΥ ΑΝΑΚΑΜΨΗΣ (ΕΥΣΤΑ)</a:t>
          </a:r>
        </a:p>
      </dgm:t>
    </dgm:pt>
    <dgm:pt modelId="{F065E031-0A4D-4629-878C-EA790AF4E8B7}" type="parTrans" cxnId="{184D92C7-9A02-4006-B498-B9BCF437CB10}">
      <dgm:prSet/>
      <dgm:spPr/>
      <dgm:t>
        <a:bodyPr/>
        <a:lstStyle/>
        <a:p>
          <a:endParaRPr lang="el-G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AB42A8-3E8D-4578-8D72-2581A333E93F}" type="sibTrans" cxnId="{184D92C7-9A02-4006-B498-B9BCF437CB10}">
      <dgm:prSet/>
      <dgm:spPr/>
      <dgm:t>
        <a:bodyPr/>
        <a:lstStyle/>
        <a:p>
          <a:endParaRPr lang="el-G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F2A476-C4C0-4BD6-A64C-12BFD26F6D06}" type="pres">
      <dgm:prSet presAssocID="{0E835B20-0DA0-4597-BB49-F3353DF80B6A}" presName="linear" presStyleCnt="0">
        <dgm:presLayoutVars>
          <dgm:animLvl val="lvl"/>
          <dgm:resizeHandles val="exact"/>
        </dgm:presLayoutVars>
      </dgm:prSet>
      <dgm:spPr/>
    </dgm:pt>
    <dgm:pt modelId="{557C2015-3590-4B5D-9B63-DA15DCB4513C}" type="pres">
      <dgm:prSet presAssocID="{92D6360A-DF6D-4371-85AA-AE61C9C10A2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2305172-72E2-4486-92FF-DEEDDA502378}" type="pres">
      <dgm:prSet presAssocID="{92D6360A-DF6D-4371-85AA-AE61C9C10A29}" presName="childText" presStyleLbl="revTx" presStyleIdx="0" presStyleCnt="3">
        <dgm:presLayoutVars>
          <dgm:bulletEnabled val="1"/>
        </dgm:presLayoutVars>
      </dgm:prSet>
      <dgm:spPr/>
    </dgm:pt>
    <dgm:pt modelId="{CB2568D1-2528-4C54-AE7E-D00438A42DEF}" type="pres">
      <dgm:prSet presAssocID="{B2306EBF-AB8F-49C6-95D4-CE23A98B1F2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EDBDA2E-5F62-4962-8B64-ECE1FE409861}" type="pres">
      <dgm:prSet presAssocID="{B2306EBF-AB8F-49C6-95D4-CE23A98B1F28}" presName="childText" presStyleLbl="revTx" presStyleIdx="1" presStyleCnt="3">
        <dgm:presLayoutVars>
          <dgm:bulletEnabled val="1"/>
        </dgm:presLayoutVars>
      </dgm:prSet>
      <dgm:spPr/>
    </dgm:pt>
    <dgm:pt modelId="{34313A87-1E4F-4C73-96B3-B15F05E9290B}" type="pres">
      <dgm:prSet presAssocID="{E7A1E7C1-3B60-4ECE-9CA4-83F9BFE436F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B3C66C0-48C4-4EEE-8BAA-D9D9169E523A}" type="pres">
      <dgm:prSet presAssocID="{E7A1E7C1-3B60-4ECE-9CA4-83F9BFE436FB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075E8902-78C5-4794-A545-2EAFFF1CA863}" type="presOf" srcId="{E212C104-757B-4E64-8810-976F7CBC7D27}" destId="{0B3C66C0-48C4-4EEE-8BAA-D9D9169E523A}" srcOrd="0" destOrd="0" presId="urn:microsoft.com/office/officeart/2005/8/layout/vList2"/>
    <dgm:cxn modelId="{405BCE17-D253-432F-8CC3-D72BEBEEA6BF}" srcId="{92D6360A-DF6D-4371-85AA-AE61C9C10A29}" destId="{A57C5531-5DC9-453E-ABBD-E7A68886DAA5}" srcOrd="0" destOrd="0" parTransId="{5B1A9FED-4298-4A03-ACA4-4F58E7638CD4}" sibTransId="{B07F7EFE-9E76-4B66-9287-5BB7E83378B8}"/>
    <dgm:cxn modelId="{889EBA1C-0429-4423-AC2E-D637073BC21B}" srcId="{0E835B20-0DA0-4597-BB49-F3353DF80B6A}" destId="{E7A1E7C1-3B60-4ECE-9CA4-83F9BFE436FB}" srcOrd="2" destOrd="0" parTransId="{753A04A8-70C6-4721-B312-AB02D68DB056}" sibTransId="{E6077313-EF4C-4972-9EC7-1D2067DB83B1}"/>
    <dgm:cxn modelId="{B3F75F25-9153-4674-A947-D078233F2936}" srcId="{0E835B20-0DA0-4597-BB49-F3353DF80B6A}" destId="{B2306EBF-AB8F-49C6-95D4-CE23A98B1F28}" srcOrd="1" destOrd="0" parTransId="{680907CD-7B47-4F8A-985D-D7E0E92133F0}" sibTransId="{8301640B-605A-48D7-8751-5CABC495ECBE}"/>
    <dgm:cxn modelId="{0D6FC93B-1A44-4EE8-AD26-B640A19E2470}" type="presOf" srcId="{92D6360A-DF6D-4371-85AA-AE61C9C10A29}" destId="{557C2015-3590-4B5D-9B63-DA15DCB4513C}" srcOrd="0" destOrd="0" presId="urn:microsoft.com/office/officeart/2005/8/layout/vList2"/>
    <dgm:cxn modelId="{DD5BDF5D-20D2-4B6B-8987-07E1EB7D69CB}" type="presOf" srcId="{0E835B20-0DA0-4597-BB49-F3353DF80B6A}" destId="{61F2A476-C4C0-4BD6-A64C-12BFD26F6D06}" srcOrd="0" destOrd="0" presId="urn:microsoft.com/office/officeart/2005/8/layout/vList2"/>
    <dgm:cxn modelId="{05CE0F7E-0F77-4762-B5F9-BA5FADA2FCCF}" type="presOf" srcId="{E7A1E7C1-3B60-4ECE-9CA4-83F9BFE436FB}" destId="{34313A87-1E4F-4C73-96B3-B15F05E9290B}" srcOrd="0" destOrd="0" presId="urn:microsoft.com/office/officeart/2005/8/layout/vList2"/>
    <dgm:cxn modelId="{B4710C8A-8105-4ABC-BA67-8361B07AAC62}" srcId="{B2306EBF-AB8F-49C6-95D4-CE23A98B1F28}" destId="{98E287E0-1FE8-4E1E-A7CF-4169F0FF0841}" srcOrd="0" destOrd="0" parTransId="{07EB34F6-3303-4268-808E-44860A5146BB}" sibTransId="{D34578D2-9A83-412E-8F8E-37F719B85C2D}"/>
    <dgm:cxn modelId="{6A110F91-C169-4DEB-9653-5BD95B633F00}" srcId="{0E835B20-0DA0-4597-BB49-F3353DF80B6A}" destId="{92D6360A-DF6D-4371-85AA-AE61C9C10A29}" srcOrd="0" destOrd="0" parTransId="{FB378599-A49B-414C-8740-8730B53B981B}" sibTransId="{714BDE6E-A4A8-44CB-9DEA-FB22D0F0F6C6}"/>
    <dgm:cxn modelId="{6E830393-2082-42BB-8435-5FA1B8909BD9}" type="presOf" srcId="{98E287E0-1FE8-4E1E-A7CF-4169F0FF0841}" destId="{7EDBDA2E-5F62-4962-8B64-ECE1FE409861}" srcOrd="0" destOrd="0" presId="urn:microsoft.com/office/officeart/2005/8/layout/vList2"/>
    <dgm:cxn modelId="{98621DA4-CD6F-4D17-A3DF-7AE0A6F7CCCE}" type="presOf" srcId="{A57C5531-5DC9-453E-ABBD-E7A68886DAA5}" destId="{A2305172-72E2-4486-92FF-DEEDDA502378}" srcOrd="0" destOrd="0" presId="urn:microsoft.com/office/officeart/2005/8/layout/vList2"/>
    <dgm:cxn modelId="{3838C1AF-D286-487B-A4C4-7B012CBC4AF5}" type="presOf" srcId="{B2306EBF-AB8F-49C6-95D4-CE23A98B1F28}" destId="{CB2568D1-2528-4C54-AE7E-D00438A42DEF}" srcOrd="0" destOrd="0" presId="urn:microsoft.com/office/officeart/2005/8/layout/vList2"/>
    <dgm:cxn modelId="{184D92C7-9A02-4006-B498-B9BCF437CB10}" srcId="{E7A1E7C1-3B60-4ECE-9CA4-83F9BFE436FB}" destId="{E212C104-757B-4E64-8810-976F7CBC7D27}" srcOrd="0" destOrd="0" parTransId="{F065E031-0A4D-4629-878C-EA790AF4E8B7}" sibTransId="{BAAB42A8-3E8D-4578-8D72-2581A333E93F}"/>
    <dgm:cxn modelId="{090D4486-04D2-4584-897E-F798726283C5}" type="presParOf" srcId="{61F2A476-C4C0-4BD6-A64C-12BFD26F6D06}" destId="{557C2015-3590-4B5D-9B63-DA15DCB4513C}" srcOrd="0" destOrd="0" presId="urn:microsoft.com/office/officeart/2005/8/layout/vList2"/>
    <dgm:cxn modelId="{1E1BFF71-44A4-4915-B005-97AE0C0F165D}" type="presParOf" srcId="{61F2A476-C4C0-4BD6-A64C-12BFD26F6D06}" destId="{A2305172-72E2-4486-92FF-DEEDDA502378}" srcOrd="1" destOrd="0" presId="urn:microsoft.com/office/officeart/2005/8/layout/vList2"/>
    <dgm:cxn modelId="{7A156252-E9AC-48BA-BB18-9019CF1E2EC0}" type="presParOf" srcId="{61F2A476-C4C0-4BD6-A64C-12BFD26F6D06}" destId="{CB2568D1-2528-4C54-AE7E-D00438A42DEF}" srcOrd="2" destOrd="0" presId="urn:microsoft.com/office/officeart/2005/8/layout/vList2"/>
    <dgm:cxn modelId="{9EF45F8D-87F2-49F8-8B7C-A906F8841020}" type="presParOf" srcId="{61F2A476-C4C0-4BD6-A64C-12BFD26F6D06}" destId="{7EDBDA2E-5F62-4962-8B64-ECE1FE409861}" srcOrd="3" destOrd="0" presId="urn:microsoft.com/office/officeart/2005/8/layout/vList2"/>
    <dgm:cxn modelId="{A3B7CFCE-9AE4-49C5-ACFA-07CD29060FFC}" type="presParOf" srcId="{61F2A476-C4C0-4BD6-A64C-12BFD26F6D06}" destId="{34313A87-1E4F-4C73-96B3-B15F05E9290B}" srcOrd="4" destOrd="0" presId="urn:microsoft.com/office/officeart/2005/8/layout/vList2"/>
    <dgm:cxn modelId="{B4825890-0CA2-43FF-BA96-5267965B657F}" type="presParOf" srcId="{61F2A476-C4C0-4BD6-A64C-12BFD26F6D06}" destId="{0B3C66C0-48C4-4EEE-8BAA-D9D9169E523A}" srcOrd="5" destOrd="0" presId="urn:microsoft.com/office/officeart/2005/8/layout/vList2"/>
  </dgm:cxnLst>
  <dgm:bg>
    <a:solidFill>
      <a:schemeClr val="bg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10C7B9-2487-4289-A90E-54755A0ECEC0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l-GR"/>
        </a:p>
      </dgm:t>
    </dgm:pt>
    <dgm:pt modelId="{952AACDD-8295-4716-B2B5-A767A00BB856}">
      <dgm:prSet phldrT="[Κείμενο]"/>
      <dgm:spPr/>
      <dgm:t>
        <a:bodyPr/>
        <a:lstStyle/>
        <a:p>
          <a:r>
            <a:rPr lang="en-US" dirty="0"/>
            <a:t>Browsers</a:t>
          </a:r>
          <a:endParaRPr lang="el-GR" dirty="0"/>
        </a:p>
      </dgm:t>
    </dgm:pt>
    <dgm:pt modelId="{51B98288-20A1-43D6-A13A-3630841EA74D}" type="parTrans" cxnId="{7D55088A-359F-45D0-8931-78B592E2503D}">
      <dgm:prSet/>
      <dgm:spPr/>
      <dgm:t>
        <a:bodyPr/>
        <a:lstStyle/>
        <a:p>
          <a:endParaRPr lang="el-GR"/>
        </a:p>
      </dgm:t>
    </dgm:pt>
    <dgm:pt modelId="{80E972AB-7573-450B-9810-7E2ECB37AFAB}" type="sibTrans" cxnId="{7D55088A-359F-45D0-8931-78B592E2503D}">
      <dgm:prSet/>
      <dgm:spPr/>
      <dgm:t>
        <a:bodyPr/>
        <a:lstStyle/>
        <a:p>
          <a:endParaRPr lang="el-GR"/>
        </a:p>
      </dgm:t>
    </dgm:pt>
    <dgm:pt modelId="{568977B8-F629-4794-BFD4-88228B8FA2B5}">
      <dgm:prSet phldrT="[Κείμενο]" custT="1"/>
      <dgm:spPr>
        <a:solidFill>
          <a:srgbClr val="4F81BD">
            <a:shade val="80000"/>
            <a:hueOff val="306246"/>
            <a:satOff val="-4392"/>
            <a:lumOff val="25615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79070" tIns="179070" rIns="179070" bIns="179070" numCol="1" spcCol="1270" anchor="ctr" anchorCtr="0"/>
        <a:lstStyle/>
        <a:p>
          <a:r>
            <a:rPr lang="el-GR" sz="47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Καρτέλες</a:t>
          </a:r>
        </a:p>
      </dgm:t>
    </dgm:pt>
    <dgm:pt modelId="{06521A3E-8B8E-4006-8692-C731DFA5F027}" type="parTrans" cxnId="{5AD16010-F718-48D6-94F3-E7FB03390235}">
      <dgm:prSet/>
      <dgm:spPr/>
      <dgm:t>
        <a:bodyPr/>
        <a:lstStyle/>
        <a:p>
          <a:endParaRPr lang="el-GR"/>
        </a:p>
      </dgm:t>
    </dgm:pt>
    <dgm:pt modelId="{43800874-DA56-41F5-A3A5-CEC5F071032F}" type="sibTrans" cxnId="{5AD16010-F718-48D6-94F3-E7FB03390235}">
      <dgm:prSet/>
      <dgm:spPr/>
      <dgm:t>
        <a:bodyPr/>
        <a:lstStyle/>
        <a:p>
          <a:endParaRPr lang="el-GR"/>
        </a:p>
      </dgm:t>
    </dgm:pt>
    <dgm:pt modelId="{5426BCF4-5CA9-44F0-9CE4-59962D5494AC}">
      <dgm:prSet phldrT="[Κείμενο]"/>
      <dgm:spPr/>
      <dgm:t>
        <a:bodyPr/>
        <a:lstStyle/>
        <a:p>
          <a:r>
            <a:rPr lang="el-GR" dirty="0"/>
            <a:t>Χρήστες</a:t>
          </a:r>
        </a:p>
      </dgm:t>
    </dgm:pt>
    <dgm:pt modelId="{D0201CA5-1C9A-441A-BCE9-23EAEBC1DBA9}" type="parTrans" cxnId="{B6D65551-5AEC-49EF-8159-D7D9C2954B82}">
      <dgm:prSet/>
      <dgm:spPr/>
      <dgm:t>
        <a:bodyPr/>
        <a:lstStyle/>
        <a:p>
          <a:endParaRPr lang="el-GR"/>
        </a:p>
      </dgm:t>
    </dgm:pt>
    <dgm:pt modelId="{7896CE90-19E0-498B-B2CD-48A4184C8BEC}" type="sibTrans" cxnId="{B6D65551-5AEC-49EF-8159-D7D9C2954B82}">
      <dgm:prSet/>
      <dgm:spPr/>
      <dgm:t>
        <a:bodyPr/>
        <a:lstStyle/>
        <a:p>
          <a:endParaRPr lang="el-GR"/>
        </a:p>
      </dgm:t>
    </dgm:pt>
    <dgm:pt modelId="{42BC30EE-12D1-48DF-A958-4F83621A7963}" type="pres">
      <dgm:prSet presAssocID="{E810C7B9-2487-4289-A90E-54755A0ECEC0}" presName="diagram" presStyleCnt="0">
        <dgm:presLayoutVars>
          <dgm:dir/>
          <dgm:resizeHandles val="exact"/>
        </dgm:presLayoutVars>
      </dgm:prSet>
      <dgm:spPr/>
    </dgm:pt>
    <dgm:pt modelId="{9277E1C9-1078-41A7-9C0C-E07ADBFA7731}" type="pres">
      <dgm:prSet presAssocID="{952AACDD-8295-4716-B2B5-A767A00BB856}" presName="node" presStyleLbl="node1" presStyleIdx="0" presStyleCnt="3">
        <dgm:presLayoutVars>
          <dgm:bulletEnabled val="1"/>
        </dgm:presLayoutVars>
      </dgm:prSet>
      <dgm:spPr/>
    </dgm:pt>
    <dgm:pt modelId="{C1B8288F-0A4A-4FF2-89D9-B35480893970}" type="pres">
      <dgm:prSet presAssocID="{80E972AB-7573-450B-9810-7E2ECB37AFAB}" presName="sibTrans" presStyleCnt="0"/>
      <dgm:spPr/>
    </dgm:pt>
    <dgm:pt modelId="{8E344A07-93A6-4838-9B99-2D14AEF8A650}" type="pres">
      <dgm:prSet presAssocID="{568977B8-F629-4794-BFD4-88228B8FA2B5}" presName="node" presStyleLbl="node1" presStyleIdx="1" presStyleCnt="3">
        <dgm:presLayoutVars>
          <dgm:bulletEnabled val="1"/>
        </dgm:presLayoutVars>
      </dgm:prSet>
      <dgm:spPr>
        <a:xfrm>
          <a:off x="2908242" y="343286"/>
          <a:ext cx="2643240" cy="1585944"/>
        </a:xfrm>
        <a:prstGeom prst="rect">
          <a:avLst/>
        </a:prstGeom>
      </dgm:spPr>
    </dgm:pt>
    <dgm:pt modelId="{AFD72661-856C-458C-B7FB-DB35B389C37D}" type="pres">
      <dgm:prSet presAssocID="{43800874-DA56-41F5-A3A5-CEC5F071032F}" presName="sibTrans" presStyleCnt="0"/>
      <dgm:spPr/>
    </dgm:pt>
    <dgm:pt modelId="{72C4E0CE-032D-420F-AB23-5EA59F83A312}" type="pres">
      <dgm:prSet presAssocID="{5426BCF4-5CA9-44F0-9CE4-59962D5494AC}" presName="node" presStyleLbl="node1" presStyleIdx="2" presStyleCnt="3" custLinFactNeighborX="4249" custLinFactNeighborY="16192">
        <dgm:presLayoutVars>
          <dgm:bulletEnabled val="1"/>
        </dgm:presLayoutVars>
      </dgm:prSet>
      <dgm:spPr/>
    </dgm:pt>
  </dgm:ptLst>
  <dgm:cxnLst>
    <dgm:cxn modelId="{5AD16010-F718-48D6-94F3-E7FB03390235}" srcId="{E810C7B9-2487-4289-A90E-54755A0ECEC0}" destId="{568977B8-F629-4794-BFD4-88228B8FA2B5}" srcOrd="1" destOrd="0" parTransId="{06521A3E-8B8E-4006-8692-C731DFA5F027}" sibTransId="{43800874-DA56-41F5-A3A5-CEC5F071032F}"/>
    <dgm:cxn modelId="{772D7214-E9C5-4094-A7F1-723722F5F45F}" type="presOf" srcId="{5426BCF4-5CA9-44F0-9CE4-59962D5494AC}" destId="{72C4E0CE-032D-420F-AB23-5EA59F83A312}" srcOrd="0" destOrd="0" presId="urn:microsoft.com/office/officeart/2005/8/layout/default"/>
    <dgm:cxn modelId="{B6D65551-5AEC-49EF-8159-D7D9C2954B82}" srcId="{E810C7B9-2487-4289-A90E-54755A0ECEC0}" destId="{5426BCF4-5CA9-44F0-9CE4-59962D5494AC}" srcOrd="2" destOrd="0" parTransId="{D0201CA5-1C9A-441A-BCE9-23EAEBC1DBA9}" sibTransId="{7896CE90-19E0-498B-B2CD-48A4184C8BEC}"/>
    <dgm:cxn modelId="{7D55088A-359F-45D0-8931-78B592E2503D}" srcId="{E810C7B9-2487-4289-A90E-54755A0ECEC0}" destId="{952AACDD-8295-4716-B2B5-A767A00BB856}" srcOrd="0" destOrd="0" parTransId="{51B98288-20A1-43D6-A13A-3630841EA74D}" sibTransId="{80E972AB-7573-450B-9810-7E2ECB37AFAB}"/>
    <dgm:cxn modelId="{9ABC5892-0614-4C02-8794-1E5AE6F0E56F}" type="presOf" srcId="{E810C7B9-2487-4289-A90E-54755A0ECEC0}" destId="{42BC30EE-12D1-48DF-A958-4F83621A7963}" srcOrd="0" destOrd="0" presId="urn:microsoft.com/office/officeart/2005/8/layout/default"/>
    <dgm:cxn modelId="{5D163DA6-085C-453D-8DE9-03C3F1C88B84}" type="presOf" srcId="{952AACDD-8295-4716-B2B5-A767A00BB856}" destId="{9277E1C9-1078-41A7-9C0C-E07ADBFA7731}" srcOrd="0" destOrd="0" presId="urn:microsoft.com/office/officeart/2005/8/layout/default"/>
    <dgm:cxn modelId="{375CAFB7-6A30-4A6B-86B2-2C3EE517527C}" type="presOf" srcId="{568977B8-F629-4794-BFD4-88228B8FA2B5}" destId="{8E344A07-93A6-4838-9B99-2D14AEF8A650}" srcOrd="0" destOrd="0" presId="urn:microsoft.com/office/officeart/2005/8/layout/default"/>
    <dgm:cxn modelId="{3642A07F-C347-4205-8830-8E5A7CCF3EB9}" type="presParOf" srcId="{42BC30EE-12D1-48DF-A958-4F83621A7963}" destId="{9277E1C9-1078-41A7-9C0C-E07ADBFA7731}" srcOrd="0" destOrd="0" presId="urn:microsoft.com/office/officeart/2005/8/layout/default"/>
    <dgm:cxn modelId="{251C5F05-991B-4925-8F11-7842C729AE77}" type="presParOf" srcId="{42BC30EE-12D1-48DF-A958-4F83621A7963}" destId="{C1B8288F-0A4A-4FF2-89D9-B35480893970}" srcOrd="1" destOrd="0" presId="urn:microsoft.com/office/officeart/2005/8/layout/default"/>
    <dgm:cxn modelId="{AFFD5FF9-3D76-4F9B-A9D1-7BE42075164E}" type="presParOf" srcId="{42BC30EE-12D1-48DF-A958-4F83621A7963}" destId="{8E344A07-93A6-4838-9B99-2D14AEF8A650}" srcOrd="2" destOrd="0" presId="urn:microsoft.com/office/officeart/2005/8/layout/default"/>
    <dgm:cxn modelId="{E8B3BB9F-0B98-4687-93BB-F2B169BEBD51}" type="presParOf" srcId="{42BC30EE-12D1-48DF-A958-4F83621A7963}" destId="{AFD72661-856C-458C-B7FB-DB35B389C37D}" srcOrd="3" destOrd="0" presId="urn:microsoft.com/office/officeart/2005/8/layout/default"/>
    <dgm:cxn modelId="{800ACD55-F7DE-424A-B34D-B3B3CE8833B0}" type="presParOf" srcId="{42BC30EE-12D1-48DF-A958-4F83621A7963}" destId="{72C4E0CE-032D-420F-AB23-5EA59F83A31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10C7B9-2487-4289-A90E-54755A0ECEC0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l-GR"/>
        </a:p>
      </dgm:t>
    </dgm:pt>
    <dgm:pt modelId="{952AACDD-8295-4716-B2B5-A767A00BB856}">
      <dgm:prSet phldrT="[Κείμενο]"/>
      <dgm:spPr/>
      <dgm:t>
        <a:bodyPr/>
        <a:lstStyle/>
        <a:p>
          <a:r>
            <a:rPr lang="el-GR" dirty="0"/>
            <a:t>Δελτία</a:t>
          </a:r>
        </a:p>
      </dgm:t>
    </dgm:pt>
    <dgm:pt modelId="{51B98288-20A1-43D6-A13A-3630841EA74D}" type="parTrans" cxnId="{7D55088A-359F-45D0-8931-78B592E2503D}">
      <dgm:prSet/>
      <dgm:spPr/>
      <dgm:t>
        <a:bodyPr/>
        <a:lstStyle/>
        <a:p>
          <a:endParaRPr lang="el-GR"/>
        </a:p>
      </dgm:t>
    </dgm:pt>
    <dgm:pt modelId="{80E972AB-7573-450B-9810-7E2ECB37AFAB}" type="sibTrans" cxnId="{7D55088A-359F-45D0-8931-78B592E2503D}">
      <dgm:prSet/>
      <dgm:spPr/>
      <dgm:t>
        <a:bodyPr/>
        <a:lstStyle/>
        <a:p>
          <a:endParaRPr lang="el-GR"/>
        </a:p>
      </dgm:t>
    </dgm:pt>
    <dgm:pt modelId="{568977B8-F629-4794-BFD4-88228B8FA2B5}">
      <dgm:prSet phldrT="[Κείμενο]"/>
      <dgm:spPr/>
      <dgm:t>
        <a:bodyPr/>
        <a:lstStyle/>
        <a:p>
          <a:r>
            <a:rPr lang="el-GR" dirty="0"/>
            <a:t>Συνημμένα</a:t>
          </a:r>
        </a:p>
      </dgm:t>
    </dgm:pt>
    <dgm:pt modelId="{06521A3E-8B8E-4006-8692-C731DFA5F027}" type="parTrans" cxnId="{5AD16010-F718-48D6-94F3-E7FB03390235}">
      <dgm:prSet/>
      <dgm:spPr/>
      <dgm:t>
        <a:bodyPr/>
        <a:lstStyle/>
        <a:p>
          <a:endParaRPr lang="el-GR"/>
        </a:p>
      </dgm:t>
    </dgm:pt>
    <dgm:pt modelId="{43800874-DA56-41F5-A3A5-CEC5F071032F}" type="sibTrans" cxnId="{5AD16010-F718-48D6-94F3-E7FB03390235}">
      <dgm:prSet/>
      <dgm:spPr/>
      <dgm:t>
        <a:bodyPr/>
        <a:lstStyle/>
        <a:p>
          <a:endParaRPr lang="el-GR"/>
        </a:p>
      </dgm:t>
    </dgm:pt>
    <dgm:pt modelId="{42BC30EE-12D1-48DF-A958-4F83621A7963}" type="pres">
      <dgm:prSet presAssocID="{E810C7B9-2487-4289-A90E-54755A0ECEC0}" presName="diagram" presStyleCnt="0">
        <dgm:presLayoutVars>
          <dgm:dir/>
          <dgm:resizeHandles val="exact"/>
        </dgm:presLayoutVars>
      </dgm:prSet>
      <dgm:spPr/>
    </dgm:pt>
    <dgm:pt modelId="{9277E1C9-1078-41A7-9C0C-E07ADBFA7731}" type="pres">
      <dgm:prSet presAssocID="{952AACDD-8295-4716-B2B5-A767A00BB856}" presName="node" presStyleLbl="node1" presStyleIdx="0" presStyleCnt="2">
        <dgm:presLayoutVars>
          <dgm:bulletEnabled val="1"/>
        </dgm:presLayoutVars>
      </dgm:prSet>
      <dgm:spPr/>
    </dgm:pt>
    <dgm:pt modelId="{C1B8288F-0A4A-4FF2-89D9-B35480893970}" type="pres">
      <dgm:prSet presAssocID="{80E972AB-7573-450B-9810-7E2ECB37AFAB}" presName="sibTrans" presStyleCnt="0"/>
      <dgm:spPr/>
    </dgm:pt>
    <dgm:pt modelId="{8E344A07-93A6-4838-9B99-2D14AEF8A650}" type="pres">
      <dgm:prSet presAssocID="{568977B8-F629-4794-BFD4-88228B8FA2B5}" presName="node" presStyleLbl="node1" presStyleIdx="1" presStyleCnt="2">
        <dgm:presLayoutVars>
          <dgm:bulletEnabled val="1"/>
        </dgm:presLayoutVars>
      </dgm:prSet>
      <dgm:spPr/>
    </dgm:pt>
  </dgm:ptLst>
  <dgm:cxnLst>
    <dgm:cxn modelId="{5AD16010-F718-48D6-94F3-E7FB03390235}" srcId="{E810C7B9-2487-4289-A90E-54755A0ECEC0}" destId="{568977B8-F629-4794-BFD4-88228B8FA2B5}" srcOrd="1" destOrd="0" parTransId="{06521A3E-8B8E-4006-8692-C731DFA5F027}" sibTransId="{43800874-DA56-41F5-A3A5-CEC5F071032F}"/>
    <dgm:cxn modelId="{BFFE9A22-E64C-424F-BD7E-CEC634389BDE}" type="presOf" srcId="{E810C7B9-2487-4289-A90E-54755A0ECEC0}" destId="{42BC30EE-12D1-48DF-A958-4F83621A7963}" srcOrd="0" destOrd="0" presId="urn:microsoft.com/office/officeart/2005/8/layout/default"/>
    <dgm:cxn modelId="{9290582F-4963-4567-8D5C-1FBF07F2CA13}" type="presOf" srcId="{952AACDD-8295-4716-B2B5-A767A00BB856}" destId="{9277E1C9-1078-41A7-9C0C-E07ADBFA7731}" srcOrd="0" destOrd="0" presId="urn:microsoft.com/office/officeart/2005/8/layout/default"/>
    <dgm:cxn modelId="{7D55088A-359F-45D0-8931-78B592E2503D}" srcId="{E810C7B9-2487-4289-A90E-54755A0ECEC0}" destId="{952AACDD-8295-4716-B2B5-A767A00BB856}" srcOrd="0" destOrd="0" parTransId="{51B98288-20A1-43D6-A13A-3630841EA74D}" sibTransId="{80E972AB-7573-450B-9810-7E2ECB37AFAB}"/>
    <dgm:cxn modelId="{E3A77BDF-856F-40FA-A691-0FBE5180CA3A}" type="presOf" srcId="{568977B8-F629-4794-BFD4-88228B8FA2B5}" destId="{8E344A07-93A6-4838-9B99-2D14AEF8A650}" srcOrd="0" destOrd="0" presId="urn:microsoft.com/office/officeart/2005/8/layout/default"/>
    <dgm:cxn modelId="{F95A89E8-D3EC-4F63-85BA-63886EF2CE38}" type="presParOf" srcId="{42BC30EE-12D1-48DF-A958-4F83621A7963}" destId="{9277E1C9-1078-41A7-9C0C-E07ADBFA7731}" srcOrd="0" destOrd="0" presId="urn:microsoft.com/office/officeart/2005/8/layout/default"/>
    <dgm:cxn modelId="{AB030F6E-0E1B-40A8-BE34-ECF4A443692C}" type="presParOf" srcId="{42BC30EE-12D1-48DF-A958-4F83621A7963}" destId="{C1B8288F-0A4A-4FF2-89D9-B35480893970}" srcOrd="1" destOrd="0" presId="urn:microsoft.com/office/officeart/2005/8/layout/default"/>
    <dgm:cxn modelId="{CC292E87-8E8D-4341-B91A-5AD24F945D11}" type="presParOf" srcId="{42BC30EE-12D1-48DF-A958-4F83621A7963}" destId="{8E344A07-93A6-4838-9B99-2D14AEF8A65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C334B2-D8D1-4660-9424-AB0B65E2303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1108B22-7AB0-4C7B-8EC6-27FE71F5A62F}">
      <dgm:prSet phldrT="[Κείμενο]" custT="1"/>
      <dgm:spPr/>
      <dgm:t>
        <a:bodyPr/>
        <a:lstStyle/>
        <a:p>
          <a:pPr>
            <a:lnSpc>
              <a:spcPct val="120000"/>
            </a:lnSpc>
          </a:pPr>
          <a:r>
            <a:rPr lang="el-GR" sz="3200" b="1" dirty="0"/>
            <a:t>Χρήστης με αρμοδιότητα </a:t>
          </a:r>
          <a:r>
            <a:rPr lang="el-GR" sz="3600" b="1" dirty="0">
              <a:solidFill>
                <a:srgbClr val="FFC000"/>
              </a:solidFill>
            </a:rPr>
            <a:t>Συμπλήρωσης</a:t>
          </a:r>
        </a:p>
      </dgm:t>
    </dgm:pt>
    <dgm:pt modelId="{F00E27B9-33AF-4093-9566-69850A3F4CE5}" type="parTrans" cxnId="{83810735-16A1-4EDC-92AC-2FB84E46FDB1}">
      <dgm:prSet/>
      <dgm:spPr/>
      <dgm:t>
        <a:bodyPr/>
        <a:lstStyle/>
        <a:p>
          <a:endParaRPr lang="el-GR" sz="2800"/>
        </a:p>
      </dgm:t>
    </dgm:pt>
    <dgm:pt modelId="{E401422E-3AD9-43C7-8A20-F53824519C10}" type="sibTrans" cxnId="{83810735-16A1-4EDC-92AC-2FB84E46FDB1}">
      <dgm:prSet/>
      <dgm:spPr/>
      <dgm:t>
        <a:bodyPr/>
        <a:lstStyle/>
        <a:p>
          <a:endParaRPr lang="el-GR" sz="2800"/>
        </a:p>
      </dgm:t>
    </dgm:pt>
    <dgm:pt modelId="{AD787927-F94A-43CB-9198-56F8F95C96BE}">
      <dgm:prSet phldrT="[Κείμενο]" custT="1"/>
      <dgm:spPr>
        <a:solidFill>
          <a:srgbClr val="83C937">
            <a:alpha val="89804"/>
          </a:srgbClr>
        </a:solidFill>
      </dgm:spPr>
      <dgm:t>
        <a:bodyPr/>
        <a:lstStyle/>
        <a:p>
          <a:r>
            <a:rPr lang="el-GR" sz="2800" b="1" dirty="0">
              <a:solidFill>
                <a:schemeClr val="bg1"/>
              </a:solidFill>
            </a:rPr>
            <a:t>+ Δημιουργία</a:t>
          </a:r>
        </a:p>
      </dgm:t>
    </dgm:pt>
    <dgm:pt modelId="{4D4C2DCF-FEDF-4483-89D7-AC3C5B176D6B}" type="parTrans" cxnId="{DEA4DB28-4E69-4F81-ADBD-A10C918E16E1}">
      <dgm:prSet/>
      <dgm:spPr>
        <a:ln>
          <a:solidFill>
            <a:schemeClr val="bg1"/>
          </a:solidFill>
        </a:ln>
      </dgm:spPr>
      <dgm:t>
        <a:bodyPr/>
        <a:lstStyle/>
        <a:p>
          <a:endParaRPr lang="el-GR" sz="2800"/>
        </a:p>
      </dgm:t>
    </dgm:pt>
    <dgm:pt modelId="{6E857A9D-FF98-49C7-9BEB-61C09A011BC5}" type="sibTrans" cxnId="{DEA4DB28-4E69-4F81-ADBD-A10C918E16E1}">
      <dgm:prSet/>
      <dgm:spPr/>
      <dgm:t>
        <a:bodyPr/>
        <a:lstStyle/>
        <a:p>
          <a:endParaRPr lang="el-GR" sz="2800"/>
        </a:p>
      </dgm:t>
    </dgm:pt>
    <dgm:pt modelId="{AB9D6619-BB40-40D8-9E5C-1ED3C200A0B4}">
      <dgm:prSet phldrT="[Κείμενο]" custT="1"/>
      <dgm:spPr/>
      <dgm:t>
        <a:bodyPr/>
        <a:lstStyle/>
        <a:p>
          <a:pPr>
            <a:lnSpc>
              <a:spcPct val="120000"/>
            </a:lnSpc>
          </a:pPr>
          <a:r>
            <a:rPr lang="el-GR" sz="3200" b="1" dirty="0"/>
            <a:t>Χρήστης με αρμοδιότητα</a:t>
          </a:r>
          <a:br>
            <a:rPr lang="en-US" sz="3200" b="1" dirty="0"/>
          </a:br>
          <a:r>
            <a:rPr lang="el-GR" sz="3600" b="1" dirty="0">
              <a:solidFill>
                <a:srgbClr val="FFC000"/>
              </a:solidFill>
            </a:rPr>
            <a:t>Υποβολής</a:t>
          </a:r>
        </a:p>
      </dgm:t>
    </dgm:pt>
    <dgm:pt modelId="{D27939F6-FEB8-4314-94DE-D3D0749C3578}" type="parTrans" cxnId="{F200FAEE-3CCF-4640-80A4-D689162F7B57}">
      <dgm:prSet/>
      <dgm:spPr/>
      <dgm:t>
        <a:bodyPr/>
        <a:lstStyle/>
        <a:p>
          <a:endParaRPr lang="el-GR" sz="2800"/>
        </a:p>
      </dgm:t>
    </dgm:pt>
    <dgm:pt modelId="{2D1A69E6-4AF2-430E-9573-9C5AE3F8DB42}" type="sibTrans" cxnId="{F200FAEE-3CCF-4640-80A4-D689162F7B57}">
      <dgm:prSet/>
      <dgm:spPr/>
      <dgm:t>
        <a:bodyPr/>
        <a:lstStyle/>
        <a:p>
          <a:endParaRPr lang="el-GR" sz="2800"/>
        </a:p>
      </dgm:t>
    </dgm:pt>
    <dgm:pt modelId="{D729CB91-5870-4B3D-BA71-17AED139BB33}">
      <dgm:prSet phldrT="[Κείμενο]" custT="1"/>
      <dgm:spPr/>
      <dgm:t>
        <a:bodyPr/>
        <a:lstStyle/>
        <a:p>
          <a:r>
            <a:rPr lang="el-GR" sz="2800" dirty="0"/>
            <a:t>Υποβολή</a:t>
          </a:r>
        </a:p>
      </dgm:t>
    </dgm:pt>
    <dgm:pt modelId="{CCBFD589-170C-4EE2-9BEA-1C9BA711A911}" type="parTrans" cxnId="{C4A07327-B2B7-4927-80D4-152612BE1FE4}">
      <dgm:prSet/>
      <dgm:spPr>
        <a:ln>
          <a:solidFill>
            <a:schemeClr val="bg1"/>
          </a:solidFill>
        </a:ln>
      </dgm:spPr>
      <dgm:t>
        <a:bodyPr/>
        <a:lstStyle/>
        <a:p>
          <a:endParaRPr lang="el-GR" sz="2800"/>
        </a:p>
      </dgm:t>
    </dgm:pt>
    <dgm:pt modelId="{F069FD7B-E090-4CA2-919B-4E9D6546921F}" type="sibTrans" cxnId="{C4A07327-B2B7-4927-80D4-152612BE1FE4}">
      <dgm:prSet/>
      <dgm:spPr/>
      <dgm:t>
        <a:bodyPr/>
        <a:lstStyle/>
        <a:p>
          <a:endParaRPr lang="el-GR" sz="2800"/>
        </a:p>
      </dgm:t>
    </dgm:pt>
    <dgm:pt modelId="{0D589315-640C-486C-8DA7-A46146B15269}">
      <dgm:prSet phldrT="[Κείμενο]" custT="1"/>
      <dgm:spPr/>
      <dgm:t>
        <a:bodyPr/>
        <a:lstStyle/>
        <a:p>
          <a:r>
            <a:rPr lang="el-GR" sz="2800" dirty="0"/>
            <a:t>Επεξεργασία</a:t>
          </a:r>
        </a:p>
      </dgm:t>
    </dgm:pt>
    <dgm:pt modelId="{CABD14BF-83E1-4B4D-A6CD-5664E9A79DD0}" type="parTrans" cxnId="{15BC7709-8FEA-4B49-8DCB-315917750E38}">
      <dgm:prSet/>
      <dgm:spPr>
        <a:ln>
          <a:solidFill>
            <a:schemeClr val="bg1"/>
          </a:solidFill>
        </a:ln>
      </dgm:spPr>
      <dgm:t>
        <a:bodyPr/>
        <a:lstStyle/>
        <a:p>
          <a:endParaRPr lang="el-GR" sz="2800"/>
        </a:p>
      </dgm:t>
    </dgm:pt>
    <dgm:pt modelId="{1EE93ACD-0D6C-405C-900D-5C91598ABB3F}" type="sibTrans" cxnId="{15BC7709-8FEA-4B49-8DCB-315917750E38}">
      <dgm:prSet/>
      <dgm:spPr/>
      <dgm:t>
        <a:bodyPr/>
        <a:lstStyle/>
        <a:p>
          <a:endParaRPr lang="el-GR" sz="2800"/>
        </a:p>
      </dgm:t>
    </dgm:pt>
    <dgm:pt modelId="{47A5C08C-0026-42FB-89F0-79EDA3DED434}">
      <dgm:prSet phldrT="[Κείμενο]" custT="1"/>
      <dgm:spPr/>
      <dgm:t>
        <a:bodyPr/>
        <a:lstStyle/>
        <a:p>
          <a:r>
            <a:rPr lang="el-GR" sz="2800" dirty="0"/>
            <a:t>Επισκόπηση</a:t>
          </a:r>
        </a:p>
      </dgm:t>
    </dgm:pt>
    <dgm:pt modelId="{A04824EF-ECF2-45E5-977B-F218EB5BCF6C}" type="parTrans" cxnId="{81B5EE3B-3E0E-4219-A6DE-1947195E64B0}">
      <dgm:prSet/>
      <dgm:spPr>
        <a:ln>
          <a:solidFill>
            <a:schemeClr val="bg1"/>
          </a:solidFill>
        </a:ln>
      </dgm:spPr>
      <dgm:t>
        <a:bodyPr/>
        <a:lstStyle/>
        <a:p>
          <a:endParaRPr lang="el-GR" sz="2800"/>
        </a:p>
      </dgm:t>
    </dgm:pt>
    <dgm:pt modelId="{A0FD420E-F842-4157-B390-8E594BE930D9}" type="sibTrans" cxnId="{81B5EE3B-3E0E-4219-A6DE-1947195E64B0}">
      <dgm:prSet/>
      <dgm:spPr/>
      <dgm:t>
        <a:bodyPr/>
        <a:lstStyle/>
        <a:p>
          <a:endParaRPr lang="el-GR" sz="2800"/>
        </a:p>
      </dgm:t>
    </dgm:pt>
    <dgm:pt modelId="{EDE22A33-F422-4570-A6C7-AC49B71223F0}">
      <dgm:prSet phldrT="[Κείμενο]" custT="1"/>
      <dgm:spPr/>
      <dgm:t>
        <a:bodyPr/>
        <a:lstStyle/>
        <a:p>
          <a:r>
            <a:rPr lang="el-GR" sz="2800" dirty="0"/>
            <a:t>Εκτύπωση</a:t>
          </a:r>
        </a:p>
      </dgm:t>
    </dgm:pt>
    <dgm:pt modelId="{C8C51D2C-79B0-4D14-9DEC-897A64C7CA11}" type="parTrans" cxnId="{7F6CF803-A034-4463-ACE0-8CB86EB8AE4C}">
      <dgm:prSet/>
      <dgm:spPr>
        <a:ln>
          <a:solidFill>
            <a:schemeClr val="bg1"/>
          </a:solidFill>
        </a:ln>
      </dgm:spPr>
      <dgm:t>
        <a:bodyPr/>
        <a:lstStyle/>
        <a:p>
          <a:endParaRPr lang="el-GR" sz="2800"/>
        </a:p>
      </dgm:t>
    </dgm:pt>
    <dgm:pt modelId="{1A989383-A826-40BD-BBA4-6835133CBB19}" type="sibTrans" cxnId="{7F6CF803-A034-4463-ACE0-8CB86EB8AE4C}">
      <dgm:prSet/>
      <dgm:spPr/>
      <dgm:t>
        <a:bodyPr/>
        <a:lstStyle/>
        <a:p>
          <a:endParaRPr lang="el-GR" sz="2800"/>
        </a:p>
      </dgm:t>
    </dgm:pt>
    <dgm:pt modelId="{BF0C3613-C9AB-40C0-B0CD-C0D78D1A3147}">
      <dgm:prSet phldrT="[Κείμενο]" custT="1"/>
      <dgm:spPr/>
      <dgm:t>
        <a:bodyPr/>
        <a:lstStyle/>
        <a:p>
          <a:r>
            <a:rPr lang="el-GR" sz="2800" dirty="0"/>
            <a:t>Διαγραφή</a:t>
          </a:r>
        </a:p>
      </dgm:t>
    </dgm:pt>
    <dgm:pt modelId="{698D79E3-DBD1-4490-8F7E-0184E85E4633}" type="parTrans" cxnId="{E515E619-8059-415E-8EBE-70BA11742F42}">
      <dgm:prSet/>
      <dgm:spPr>
        <a:ln>
          <a:solidFill>
            <a:schemeClr val="bg1"/>
          </a:solidFill>
        </a:ln>
      </dgm:spPr>
      <dgm:t>
        <a:bodyPr/>
        <a:lstStyle/>
        <a:p>
          <a:endParaRPr lang="el-GR" sz="2800"/>
        </a:p>
      </dgm:t>
    </dgm:pt>
    <dgm:pt modelId="{CECD256F-65C3-42D3-98B5-CEEE7215281C}" type="sibTrans" cxnId="{E515E619-8059-415E-8EBE-70BA11742F42}">
      <dgm:prSet/>
      <dgm:spPr/>
      <dgm:t>
        <a:bodyPr/>
        <a:lstStyle/>
        <a:p>
          <a:endParaRPr lang="el-GR" sz="2800"/>
        </a:p>
      </dgm:t>
    </dgm:pt>
    <dgm:pt modelId="{8F3B1F7E-80D2-41AD-BAA9-B455FCFAC0E6}">
      <dgm:prSet phldrT="[Κείμενο]" custT="1"/>
      <dgm:spPr/>
      <dgm:t>
        <a:bodyPr/>
        <a:lstStyle/>
        <a:p>
          <a:r>
            <a:rPr lang="el-GR" sz="2800" dirty="0"/>
            <a:t>Επικοινωνία</a:t>
          </a:r>
        </a:p>
      </dgm:t>
    </dgm:pt>
    <dgm:pt modelId="{4F457650-93EC-444A-ADAE-A822585DD0FB}" type="parTrans" cxnId="{2D5122D0-9A0D-4A0D-A545-7F072A037EC1}">
      <dgm:prSet/>
      <dgm:spPr>
        <a:ln>
          <a:solidFill>
            <a:schemeClr val="bg1"/>
          </a:solidFill>
        </a:ln>
      </dgm:spPr>
      <dgm:t>
        <a:bodyPr/>
        <a:lstStyle/>
        <a:p>
          <a:endParaRPr lang="el-GR" sz="2800"/>
        </a:p>
      </dgm:t>
    </dgm:pt>
    <dgm:pt modelId="{E0FC3A3C-CE29-406F-ABEF-1D67F2172644}" type="sibTrans" cxnId="{2D5122D0-9A0D-4A0D-A545-7F072A037EC1}">
      <dgm:prSet/>
      <dgm:spPr/>
      <dgm:t>
        <a:bodyPr/>
        <a:lstStyle/>
        <a:p>
          <a:endParaRPr lang="el-GR" sz="2800"/>
        </a:p>
      </dgm:t>
    </dgm:pt>
    <dgm:pt modelId="{ABA5C6C9-666F-4372-AE9E-1EFFC223E907}">
      <dgm:prSet phldrT="[Κείμενο]" custT="1"/>
      <dgm:spPr/>
      <dgm:t>
        <a:bodyPr/>
        <a:lstStyle/>
        <a:p>
          <a:r>
            <a:rPr lang="el-GR" sz="2800" dirty="0"/>
            <a:t>Ακύρωση</a:t>
          </a:r>
        </a:p>
      </dgm:t>
    </dgm:pt>
    <dgm:pt modelId="{343B46DF-B634-4EB2-B3C3-9FC47042D5D5}" type="parTrans" cxnId="{80AF9EFE-457E-4E75-8C26-68DB8A7B71D8}">
      <dgm:prSet/>
      <dgm:spPr>
        <a:ln>
          <a:solidFill>
            <a:schemeClr val="bg1"/>
          </a:solidFill>
        </a:ln>
      </dgm:spPr>
      <dgm:t>
        <a:bodyPr/>
        <a:lstStyle/>
        <a:p>
          <a:endParaRPr lang="el-GR" sz="2800"/>
        </a:p>
      </dgm:t>
    </dgm:pt>
    <dgm:pt modelId="{4FF5527A-DF8A-4E89-BFAB-77BC05D5C2EB}" type="sibTrans" cxnId="{80AF9EFE-457E-4E75-8C26-68DB8A7B71D8}">
      <dgm:prSet/>
      <dgm:spPr/>
      <dgm:t>
        <a:bodyPr/>
        <a:lstStyle/>
        <a:p>
          <a:endParaRPr lang="el-GR" sz="2800"/>
        </a:p>
      </dgm:t>
    </dgm:pt>
    <dgm:pt modelId="{3617A800-4263-48ED-BFFF-3EBEC8454643}">
      <dgm:prSet phldrT="[Κείμενο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3340" tIns="35560" rIns="53340" bIns="35560" numCol="1" spcCol="1270" anchor="ctr" anchorCtr="0"/>
        <a:lstStyle/>
        <a:p>
          <a:r>
            <a:rPr lang="el-GR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Προώθηση</a:t>
          </a:r>
        </a:p>
      </dgm:t>
    </dgm:pt>
    <dgm:pt modelId="{22104ACB-73BC-48A1-8585-2A5743B3E543}" type="parTrans" cxnId="{E9990215-25EA-4692-99A3-7421186020E7}">
      <dgm:prSet/>
      <dgm:spPr>
        <a:ln>
          <a:solidFill>
            <a:schemeClr val="bg1"/>
          </a:solidFill>
        </a:ln>
      </dgm:spPr>
      <dgm:t>
        <a:bodyPr/>
        <a:lstStyle/>
        <a:p>
          <a:endParaRPr lang="el-GR"/>
        </a:p>
      </dgm:t>
    </dgm:pt>
    <dgm:pt modelId="{096D0A54-F40A-492A-B435-AAF361C2638E}" type="sibTrans" cxnId="{E9990215-25EA-4692-99A3-7421186020E7}">
      <dgm:prSet/>
      <dgm:spPr/>
      <dgm:t>
        <a:bodyPr/>
        <a:lstStyle/>
        <a:p>
          <a:endParaRPr lang="el-GR"/>
        </a:p>
      </dgm:t>
    </dgm:pt>
    <dgm:pt modelId="{7ABB679A-A78F-4F7E-800A-4D4E5EF62031}" type="pres">
      <dgm:prSet presAssocID="{C5C334B2-D8D1-4660-9424-AB0B65E2303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9D23BF8-AE03-47ED-A95A-7E6688EA5BEA}" type="pres">
      <dgm:prSet presAssocID="{71108B22-7AB0-4C7B-8EC6-27FE71F5A62F}" presName="root" presStyleCnt="0"/>
      <dgm:spPr/>
    </dgm:pt>
    <dgm:pt modelId="{7021C356-E4BE-4CE1-9709-121A4579F2FE}" type="pres">
      <dgm:prSet presAssocID="{71108B22-7AB0-4C7B-8EC6-27FE71F5A62F}" presName="rootComposite" presStyleCnt="0"/>
      <dgm:spPr/>
    </dgm:pt>
    <dgm:pt modelId="{C552D26F-E002-4D03-8471-D07A17B90A08}" type="pres">
      <dgm:prSet presAssocID="{71108B22-7AB0-4C7B-8EC6-27FE71F5A62F}" presName="rootText" presStyleLbl="node1" presStyleIdx="0" presStyleCnt="2" custScaleX="353425" custScaleY="166529" custLinFactY="-100000" custLinFactNeighborX="1299" custLinFactNeighborY="-177469"/>
      <dgm:spPr/>
    </dgm:pt>
    <dgm:pt modelId="{4609A808-0BF3-4570-B11A-2F6A7F5124A3}" type="pres">
      <dgm:prSet presAssocID="{71108B22-7AB0-4C7B-8EC6-27FE71F5A62F}" presName="rootConnector" presStyleLbl="node1" presStyleIdx="0" presStyleCnt="2"/>
      <dgm:spPr/>
    </dgm:pt>
    <dgm:pt modelId="{395002D4-4E00-4C44-99E3-E2FD02776C4A}" type="pres">
      <dgm:prSet presAssocID="{71108B22-7AB0-4C7B-8EC6-27FE71F5A62F}" presName="childShape" presStyleCnt="0"/>
      <dgm:spPr/>
    </dgm:pt>
    <dgm:pt modelId="{FC0183E2-7F5D-4709-B4E0-C01D1DD96BDE}" type="pres">
      <dgm:prSet presAssocID="{4D4C2DCF-FEDF-4483-89D7-AC3C5B176D6B}" presName="Name13" presStyleLbl="parChTrans1D2" presStyleIdx="0" presStyleCnt="9"/>
      <dgm:spPr/>
    </dgm:pt>
    <dgm:pt modelId="{63CDAF29-BEE9-4B10-8314-AA2AE15CF292}" type="pres">
      <dgm:prSet presAssocID="{AD787927-F94A-43CB-9198-56F8F95C96BE}" presName="childText" presStyleLbl="bgAcc1" presStyleIdx="0" presStyleCnt="9" custScaleX="223688">
        <dgm:presLayoutVars>
          <dgm:bulletEnabled val="1"/>
        </dgm:presLayoutVars>
      </dgm:prSet>
      <dgm:spPr/>
    </dgm:pt>
    <dgm:pt modelId="{460D6884-E519-4ED3-8276-23000D9D2C09}" type="pres">
      <dgm:prSet presAssocID="{CABD14BF-83E1-4B4D-A6CD-5664E9A79DD0}" presName="Name13" presStyleLbl="parChTrans1D2" presStyleIdx="1" presStyleCnt="9"/>
      <dgm:spPr/>
    </dgm:pt>
    <dgm:pt modelId="{29DAECA6-A01C-49B2-8EE1-A754830BAA5B}" type="pres">
      <dgm:prSet presAssocID="{0D589315-640C-486C-8DA7-A46146B15269}" presName="childText" presStyleLbl="bgAcc1" presStyleIdx="1" presStyleCnt="9" custScaleX="223688">
        <dgm:presLayoutVars>
          <dgm:bulletEnabled val="1"/>
        </dgm:presLayoutVars>
      </dgm:prSet>
      <dgm:spPr/>
    </dgm:pt>
    <dgm:pt modelId="{B79B8A20-C5A0-4BB9-84D2-69F6F172D412}" type="pres">
      <dgm:prSet presAssocID="{A04824EF-ECF2-45E5-977B-F218EB5BCF6C}" presName="Name13" presStyleLbl="parChTrans1D2" presStyleIdx="2" presStyleCnt="9"/>
      <dgm:spPr/>
    </dgm:pt>
    <dgm:pt modelId="{58A50177-CAEF-4DA5-A04A-1D87F30B8232}" type="pres">
      <dgm:prSet presAssocID="{47A5C08C-0026-42FB-89F0-79EDA3DED434}" presName="childText" presStyleLbl="bgAcc1" presStyleIdx="2" presStyleCnt="9" custScaleX="223688">
        <dgm:presLayoutVars>
          <dgm:bulletEnabled val="1"/>
        </dgm:presLayoutVars>
      </dgm:prSet>
      <dgm:spPr/>
    </dgm:pt>
    <dgm:pt modelId="{1CAD702C-753E-4AAE-B0B9-67AAC1FE1B38}" type="pres">
      <dgm:prSet presAssocID="{C8C51D2C-79B0-4D14-9DEC-897A64C7CA11}" presName="Name13" presStyleLbl="parChTrans1D2" presStyleIdx="3" presStyleCnt="9"/>
      <dgm:spPr/>
    </dgm:pt>
    <dgm:pt modelId="{89256601-4ED3-479D-B143-2BCA1CD2E6F5}" type="pres">
      <dgm:prSet presAssocID="{EDE22A33-F422-4570-A6C7-AC49B71223F0}" presName="childText" presStyleLbl="bgAcc1" presStyleIdx="3" presStyleCnt="9" custScaleX="223688">
        <dgm:presLayoutVars>
          <dgm:bulletEnabled val="1"/>
        </dgm:presLayoutVars>
      </dgm:prSet>
      <dgm:spPr/>
    </dgm:pt>
    <dgm:pt modelId="{47FF4E34-440A-48E5-99EF-4B6608923042}" type="pres">
      <dgm:prSet presAssocID="{698D79E3-DBD1-4490-8F7E-0184E85E4633}" presName="Name13" presStyleLbl="parChTrans1D2" presStyleIdx="4" presStyleCnt="9"/>
      <dgm:spPr/>
    </dgm:pt>
    <dgm:pt modelId="{8BE14EE7-039C-4EBE-92E4-0A5452768977}" type="pres">
      <dgm:prSet presAssocID="{BF0C3613-C9AB-40C0-B0CD-C0D78D1A3147}" presName="childText" presStyleLbl="bgAcc1" presStyleIdx="4" presStyleCnt="9" custScaleX="223688">
        <dgm:presLayoutVars>
          <dgm:bulletEnabled val="1"/>
        </dgm:presLayoutVars>
      </dgm:prSet>
      <dgm:spPr/>
    </dgm:pt>
    <dgm:pt modelId="{11C1657C-A492-494A-8B1A-E41AD3025549}" type="pres">
      <dgm:prSet presAssocID="{22104ACB-73BC-48A1-8585-2A5743B3E543}" presName="Name13" presStyleLbl="parChTrans1D2" presStyleIdx="5" presStyleCnt="9"/>
      <dgm:spPr/>
    </dgm:pt>
    <dgm:pt modelId="{E7F36834-0B48-4A09-BA5E-576E217221BE}" type="pres">
      <dgm:prSet presAssocID="{3617A800-4263-48ED-BFFF-3EBEC8454643}" presName="childText" presStyleLbl="bgAcc1" presStyleIdx="5" presStyleCnt="9" custScaleX="223688">
        <dgm:presLayoutVars>
          <dgm:bulletEnabled val="1"/>
        </dgm:presLayoutVars>
      </dgm:prSet>
      <dgm:spPr>
        <a:xfrm>
          <a:off x="1914818" y="6220053"/>
          <a:ext cx="2725429" cy="761504"/>
        </a:xfrm>
        <a:prstGeom prst="roundRect">
          <a:avLst>
            <a:gd name="adj" fmla="val 10000"/>
          </a:avLst>
        </a:prstGeom>
      </dgm:spPr>
    </dgm:pt>
    <dgm:pt modelId="{663B970F-43F8-41C5-A7A0-07532869C106}" type="pres">
      <dgm:prSet presAssocID="{AB9D6619-BB40-40D8-9E5C-1ED3C200A0B4}" presName="root" presStyleCnt="0"/>
      <dgm:spPr/>
    </dgm:pt>
    <dgm:pt modelId="{74CB4B35-ACAB-4D4E-80AA-C0D2252FDA04}" type="pres">
      <dgm:prSet presAssocID="{AB9D6619-BB40-40D8-9E5C-1ED3C200A0B4}" presName="rootComposite" presStyleCnt="0"/>
      <dgm:spPr/>
    </dgm:pt>
    <dgm:pt modelId="{7E8A006E-6DA0-47AE-8C43-122E0B47E602}" type="pres">
      <dgm:prSet presAssocID="{AB9D6619-BB40-40D8-9E5C-1ED3C200A0B4}" presName="rootText" presStyleLbl="node1" presStyleIdx="1" presStyleCnt="2" custScaleX="353425" custScaleY="166528" custLinFactY="-100000" custLinFactNeighborX="1299" custLinFactNeighborY="-177469"/>
      <dgm:spPr/>
    </dgm:pt>
    <dgm:pt modelId="{64FD446D-BA91-49CE-8D93-669375F6A1BE}" type="pres">
      <dgm:prSet presAssocID="{AB9D6619-BB40-40D8-9E5C-1ED3C200A0B4}" presName="rootConnector" presStyleLbl="node1" presStyleIdx="1" presStyleCnt="2"/>
      <dgm:spPr/>
    </dgm:pt>
    <dgm:pt modelId="{1C3B6A89-0C1D-4F22-99F9-4CDE41B10599}" type="pres">
      <dgm:prSet presAssocID="{AB9D6619-BB40-40D8-9E5C-1ED3C200A0B4}" presName="childShape" presStyleCnt="0"/>
      <dgm:spPr/>
    </dgm:pt>
    <dgm:pt modelId="{36FF911A-C6F5-4573-90D1-099CCAA2852A}" type="pres">
      <dgm:prSet presAssocID="{CCBFD589-170C-4EE2-9BEA-1C9BA711A911}" presName="Name13" presStyleLbl="parChTrans1D2" presStyleIdx="6" presStyleCnt="9"/>
      <dgm:spPr/>
    </dgm:pt>
    <dgm:pt modelId="{DDE7689E-0350-472C-A46B-7FD0BDA1FAC1}" type="pres">
      <dgm:prSet presAssocID="{D729CB91-5870-4B3D-BA71-17AED139BB33}" presName="childText" presStyleLbl="bgAcc1" presStyleIdx="6" presStyleCnt="9" custScaleX="223688">
        <dgm:presLayoutVars>
          <dgm:bulletEnabled val="1"/>
        </dgm:presLayoutVars>
      </dgm:prSet>
      <dgm:spPr/>
    </dgm:pt>
    <dgm:pt modelId="{D139C152-7AE1-4D01-BFB7-A6B21C25FC56}" type="pres">
      <dgm:prSet presAssocID="{4F457650-93EC-444A-ADAE-A822585DD0FB}" presName="Name13" presStyleLbl="parChTrans1D2" presStyleIdx="7" presStyleCnt="9"/>
      <dgm:spPr/>
    </dgm:pt>
    <dgm:pt modelId="{16EAA3C5-BE48-4716-B489-EA064DEDFA46}" type="pres">
      <dgm:prSet presAssocID="{8F3B1F7E-80D2-41AD-BAA9-B455FCFAC0E6}" presName="childText" presStyleLbl="bgAcc1" presStyleIdx="7" presStyleCnt="9" custScaleX="223688">
        <dgm:presLayoutVars>
          <dgm:bulletEnabled val="1"/>
        </dgm:presLayoutVars>
      </dgm:prSet>
      <dgm:spPr/>
    </dgm:pt>
    <dgm:pt modelId="{45FC527D-8F2F-4F32-BE22-66E81DF3767C}" type="pres">
      <dgm:prSet presAssocID="{343B46DF-B634-4EB2-B3C3-9FC47042D5D5}" presName="Name13" presStyleLbl="parChTrans1D2" presStyleIdx="8" presStyleCnt="9"/>
      <dgm:spPr/>
    </dgm:pt>
    <dgm:pt modelId="{2CF06743-991C-4470-8176-7316EA5CC4C0}" type="pres">
      <dgm:prSet presAssocID="{ABA5C6C9-666F-4372-AE9E-1EFFC223E907}" presName="childText" presStyleLbl="bgAcc1" presStyleIdx="8" presStyleCnt="9" custScaleX="223688">
        <dgm:presLayoutVars>
          <dgm:bulletEnabled val="1"/>
        </dgm:presLayoutVars>
      </dgm:prSet>
      <dgm:spPr/>
    </dgm:pt>
  </dgm:ptLst>
  <dgm:cxnLst>
    <dgm:cxn modelId="{9FCEEB03-F6FD-4A0A-B4CE-CDA3A4B8FA59}" type="presOf" srcId="{CCBFD589-170C-4EE2-9BEA-1C9BA711A911}" destId="{36FF911A-C6F5-4573-90D1-099CCAA2852A}" srcOrd="0" destOrd="0" presId="urn:microsoft.com/office/officeart/2005/8/layout/hierarchy3"/>
    <dgm:cxn modelId="{7F6CF803-A034-4463-ACE0-8CB86EB8AE4C}" srcId="{71108B22-7AB0-4C7B-8EC6-27FE71F5A62F}" destId="{EDE22A33-F422-4570-A6C7-AC49B71223F0}" srcOrd="3" destOrd="0" parTransId="{C8C51D2C-79B0-4D14-9DEC-897A64C7CA11}" sibTransId="{1A989383-A826-40BD-BBA4-6835133CBB19}"/>
    <dgm:cxn modelId="{15BC7709-8FEA-4B49-8DCB-315917750E38}" srcId="{71108B22-7AB0-4C7B-8EC6-27FE71F5A62F}" destId="{0D589315-640C-486C-8DA7-A46146B15269}" srcOrd="1" destOrd="0" parTransId="{CABD14BF-83E1-4B4D-A6CD-5664E9A79DD0}" sibTransId="{1EE93ACD-0D6C-405C-900D-5C91598ABB3F}"/>
    <dgm:cxn modelId="{E9990215-25EA-4692-99A3-7421186020E7}" srcId="{71108B22-7AB0-4C7B-8EC6-27FE71F5A62F}" destId="{3617A800-4263-48ED-BFFF-3EBEC8454643}" srcOrd="5" destOrd="0" parTransId="{22104ACB-73BC-48A1-8585-2A5743B3E543}" sibTransId="{096D0A54-F40A-492A-B435-AAF361C2638E}"/>
    <dgm:cxn modelId="{E515E619-8059-415E-8EBE-70BA11742F42}" srcId="{71108B22-7AB0-4C7B-8EC6-27FE71F5A62F}" destId="{BF0C3613-C9AB-40C0-B0CD-C0D78D1A3147}" srcOrd="4" destOrd="0" parTransId="{698D79E3-DBD1-4490-8F7E-0184E85E4633}" sibTransId="{CECD256F-65C3-42D3-98B5-CEEE7215281C}"/>
    <dgm:cxn modelId="{8095631F-8F87-4976-B8C6-FD040A025575}" type="presOf" srcId="{22104ACB-73BC-48A1-8585-2A5743B3E543}" destId="{11C1657C-A492-494A-8B1A-E41AD3025549}" srcOrd="0" destOrd="0" presId="urn:microsoft.com/office/officeart/2005/8/layout/hierarchy3"/>
    <dgm:cxn modelId="{02137220-F42D-42B8-A70A-8FE81B1BAC8F}" type="presOf" srcId="{0D589315-640C-486C-8DA7-A46146B15269}" destId="{29DAECA6-A01C-49B2-8EE1-A754830BAA5B}" srcOrd="0" destOrd="0" presId="urn:microsoft.com/office/officeart/2005/8/layout/hierarchy3"/>
    <dgm:cxn modelId="{C4A07327-B2B7-4927-80D4-152612BE1FE4}" srcId="{AB9D6619-BB40-40D8-9E5C-1ED3C200A0B4}" destId="{D729CB91-5870-4B3D-BA71-17AED139BB33}" srcOrd="0" destOrd="0" parTransId="{CCBFD589-170C-4EE2-9BEA-1C9BA711A911}" sibTransId="{F069FD7B-E090-4CA2-919B-4E9D6546921F}"/>
    <dgm:cxn modelId="{DEA4DB28-4E69-4F81-ADBD-A10C918E16E1}" srcId="{71108B22-7AB0-4C7B-8EC6-27FE71F5A62F}" destId="{AD787927-F94A-43CB-9198-56F8F95C96BE}" srcOrd="0" destOrd="0" parTransId="{4D4C2DCF-FEDF-4483-89D7-AC3C5B176D6B}" sibTransId="{6E857A9D-FF98-49C7-9BEB-61C09A011BC5}"/>
    <dgm:cxn modelId="{A7F2A92D-98A8-4BFE-87CD-0EC4834D68AC}" type="presOf" srcId="{4D4C2DCF-FEDF-4483-89D7-AC3C5B176D6B}" destId="{FC0183E2-7F5D-4709-B4E0-C01D1DD96BDE}" srcOrd="0" destOrd="0" presId="urn:microsoft.com/office/officeart/2005/8/layout/hierarchy3"/>
    <dgm:cxn modelId="{84D97B31-8570-4141-A871-4F7297AFDDD0}" type="presOf" srcId="{A04824EF-ECF2-45E5-977B-F218EB5BCF6C}" destId="{B79B8A20-C5A0-4BB9-84D2-69F6F172D412}" srcOrd="0" destOrd="0" presId="urn:microsoft.com/office/officeart/2005/8/layout/hierarchy3"/>
    <dgm:cxn modelId="{83810735-16A1-4EDC-92AC-2FB84E46FDB1}" srcId="{C5C334B2-D8D1-4660-9424-AB0B65E23030}" destId="{71108B22-7AB0-4C7B-8EC6-27FE71F5A62F}" srcOrd="0" destOrd="0" parTransId="{F00E27B9-33AF-4093-9566-69850A3F4CE5}" sibTransId="{E401422E-3AD9-43C7-8A20-F53824519C10}"/>
    <dgm:cxn modelId="{81B5EE3B-3E0E-4219-A6DE-1947195E64B0}" srcId="{71108B22-7AB0-4C7B-8EC6-27FE71F5A62F}" destId="{47A5C08C-0026-42FB-89F0-79EDA3DED434}" srcOrd="2" destOrd="0" parTransId="{A04824EF-ECF2-45E5-977B-F218EB5BCF6C}" sibTransId="{A0FD420E-F842-4157-B390-8E594BE930D9}"/>
    <dgm:cxn modelId="{568A923C-852C-494A-A945-9DFBE79CD243}" type="presOf" srcId="{CABD14BF-83E1-4B4D-A6CD-5664E9A79DD0}" destId="{460D6884-E519-4ED3-8276-23000D9D2C09}" srcOrd="0" destOrd="0" presId="urn:microsoft.com/office/officeart/2005/8/layout/hierarchy3"/>
    <dgm:cxn modelId="{3B346968-908D-418F-AAE8-7060C63A31ED}" type="presOf" srcId="{ABA5C6C9-666F-4372-AE9E-1EFFC223E907}" destId="{2CF06743-991C-4470-8176-7316EA5CC4C0}" srcOrd="0" destOrd="0" presId="urn:microsoft.com/office/officeart/2005/8/layout/hierarchy3"/>
    <dgm:cxn modelId="{B5FBA848-EC49-47E0-908E-CAB1F5114C8B}" type="presOf" srcId="{4F457650-93EC-444A-ADAE-A822585DD0FB}" destId="{D139C152-7AE1-4D01-BFB7-A6B21C25FC56}" srcOrd="0" destOrd="0" presId="urn:microsoft.com/office/officeart/2005/8/layout/hierarchy3"/>
    <dgm:cxn modelId="{A28D156C-412D-43AB-9C5F-61592BCE95CD}" type="presOf" srcId="{D729CB91-5870-4B3D-BA71-17AED139BB33}" destId="{DDE7689E-0350-472C-A46B-7FD0BDA1FAC1}" srcOrd="0" destOrd="0" presId="urn:microsoft.com/office/officeart/2005/8/layout/hierarchy3"/>
    <dgm:cxn modelId="{C9ABD774-DD6A-4EA4-AC8E-B3D3AABEBC75}" type="presOf" srcId="{698D79E3-DBD1-4490-8F7E-0184E85E4633}" destId="{47FF4E34-440A-48E5-99EF-4B6608923042}" srcOrd="0" destOrd="0" presId="urn:microsoft.com/office/officeart/2005/8/layout/hierarchy3"/>
    <dgm:cxn modelId="{4244B478-C75F-4604-9718-ACAB8DC7A9ED}" type="presOf" srcId="{AD787927-F94A-43CB-9198-56F8F95C96BE}" destId="{63CDAF29-BEE9-4B10-8314-AA2AE15CF292}" srcOrd="0" destOrd="0" presId="urn:microsoft.com/office/officeart/2005/8/layout/hierarchy3"/>
    <dgm:cxn modelId="{7D23937D-7956-4B66-9B2A-F8B9739D55D6}" type="presOf" srcId="{AB9D6619-BB40-40D8-9E5C-1ED3C200A0B4}" destId="{64FD446D-BA91-49CE-8D93-669375F6A1BE}" srcOrd="1" destOrd="0" presId="urn:microsoft.com/office/officeart/2005/8/layout/hierarchy3"/>
    <dgm:cxn modelId="{86A43785-6D12-452E-BC39-0B55EAD3FBBE}" type="presOf" srcId="{BF0C3613-C9AB-40C0-B0CD-C0D78D1A3147}" destId="{8BE14EE7-039C-4EBE-92E4-0A5452768977}" srcOrd="0" destOrd="0" presId="urn:microsoft.com/office/officeart/2005/8/layout/hierarchy3"/>
    <dgm:cxn modelId="{699C808F-7354-4A25-90B0-1E4708FAF3A9}" type="presOf" srcId="{AB9D6619-BB40-40D8-9E5C-1ED3C200A0B4}" destId="{7E8A006E-6DA0-47AE-8C43-122E0B47E602}" srcOrd="0" destOrd="0" presId="urn:microsoft.com/office/officeart/2005/8/layout/hierarchy3"/>
    <dgm:cxn modelId="{455C8A94-3D76-41A7-A130-DB7048B322C1}" type="presOf" srcId="{C8C51D2C-79B0-4D14-9DEC-897A64C7CA11}" destId="{1CAD702C-753E-4AAE-B0B9-67AAC1FE1B38}" srcOrd="0" destOrd="0" presId="urn:microsoft.com/office/officeart/2005/8/layout/hierarchy3"/>
    <dgm:cxn modelId="{BEE4549A-793B-4D7E-8B2B-4472BAA578BD}" type="presOf" srcId="{3617A800-4263-48ED-BFFF-3EBEC8454643}" destId="{E7F36834-0B48-4A09-BA5E-576E217221BE}" srcOrd="0" destOrd="0" presId="urn:microsoft.com/office/officeart/2005/8/layout/hierarchy3"/>
    <dgm:cxn modelId="{0D9F6A9E-FB5B-479B-A5D3-D38248080981}" type="presOf" srcId="{C5C334B2-D8D1-4660-9424-AB0B65E23030}" destId="{7ABB679A-A78F-4F7E-800A-4D4E5EF62031}" srcOrd="0" destOrd="0" presId="urn:microsoft.com/office/officeart/2005/8/layout/hierarchy3"/>
    <dgm:cxn modelId="{1755A8B8-93E1-4B62-91DC-D293AE83CD2A}" type="presOf" srcId="{47A5C08C-0026-42FB-89F0-79EDA3DED434}" destId="{58A50177-CAEF-4DA5-A04A-1D87F30B8232}" srcOrd="0" destOrd="0" presId="urn:microsoft.com/office/officeart/2005/8/layout/hierarchy3"/>
    <dgm:cxn modelId="{7B4226C5-BD51-4DE9-9173-23AAEACEA71E}" type="presOf" srcId="{8F3B1F7E-80D2-41AD-BAA9-B455FCFAC0E6}" destId="{16EAA3C5-BE48-4716-B489-EA064DEDFA46}" srcOrd="0" destOrd="0" presId="urn:microsoft.com/office/officeart/2005/8/layout/hierarchy3"/>
    <dgm:cxn modelId="{07B070C5-0406-47B8-9F1C-E817B3EEAA06}" type="presOf" srcId="{71108B22-7AB0-4C7B-8EC6-27FE71F5A62F}" destId="{4609A808-0BF3-4570-B11A-2F6A7F5124A3}" srcOrd="1" destOrd="0" presId="urn:microsoft.com/office/officeart/2005/8/layout/hierarchy3"/>
    <dgm:cxn modelId="{2D5122D0-9A0D-4A0D-A545-7F072A037EC1}" srcId="{AB9D6619-BB40-40D8-9E5C-1ED3C200A0B4}" destId="{8F3B1F7E-80D2-41AD-BAA9-B455FCFAC0E6}" srcOrd="1" destOrd="0" parTransId="{4F457650-93EC-444A-ADAE-A822585DD0FB}" sibTransId="{E0FC3A3C-CE29-406F-ABEF-1D67F2172644}"/>
    <dgm:cxn modelId="{0C7853D7-92AF-48A5-8C80-DFC85961A4B6}" type="presOf" srcId="{71108B22-7AB0-4C7B-8EC6-27FE71F5A62F}" destId="{C552D26F-E002-4D03-8471-D07A17B90A08}" srcOrd="0" destOrd="0" presId="urn:microsoft.com/office/officeart/2005/8/layout/hierarchy3"/>
    <dgm:cxn modelId="{4862E9E2-7DA8-4078-A0E3-544110EE2A32}" type="presOf" srcId="{343B46DF-B634-4EB2-B3C3-9FC47042D5D5}" destId="{45FC527D-8F2F-4F32-BE22-66E81DF3767C}" srcOrd="0" destOrd="0" presId="urn:microsoft.com/office/officeart/2005/8/layout/hierarchy3"/>
    <dgm:cxn modelId="{F200FAEE-3CCF-4640-80A4-D689162F7B57}" srcId="{C5C334B2-D8D1-4660-9424-AB0B65E23030}" destId="{AB9D6619-BB40-40D8-9E5C-1ED3C200A0B4}" srcOrd="1" destOrd="0" parTransId="{D27939F6-FEB8-4314-94DE-D3D0749C3578}" sibTransId="{2D1A69E6-4AF2-430E-9573-9C5AE3F8DB42}"/>
    <dgm:cxn modelId="{BE1FDFFC-F04F-4564-9960-D2AC1C7516C6}" type="presOf" srcId="{EDE22A33-F422-4570-A6C7-AC49B71223F0}" destId="{89256601-4ED3-479D-B143-2BCA1CD2E6F5}" srcOrd="0" destOrd="0" presId="urn:microsoft.com/office/officeart/2005/8/layout/hierarchy3"/>
    <dgm:cxn modelId="{80AF9EFE-457E-4E75-8C26-68DB8A7B71D8}" srcId="{AB9D6619-BB40-40D8-9E5C-1ED3C200A0B4}" destId="{ABA5C6C9-666F-4372-AE9E-1EFFC223E907}" srcOrd="2" destOrd="0" parTransId="{343B46DF-B634-4EB2-B3C3-9FC47042D5D5}" sibTransId="{4FF5527A-DF8A-4E89-BFAB-77BC05D5C2EB}"/>
    <dgm:cxn modelId="{9C47A05E-8D58-4674-A67E-E2CD70DC584F}" type="presParOf" srcId="{7ABB679A-A78F-4F7E-800A-4D4E5EF62031}" destId="{39D23BF8-AE03-47ED-A95A-7E6688EA5BEA}" srcOrd="0" destOrd="0" presId="urn:microsoft.com/office/officeart/2005/8/layout/hierarchy3"/>
    <dgm:cxn modelId="{43DB6ECD-93A6-4ABC-A711-5EB930FB6670}" type="presParOf" srcId="{39D23BF8-AE03-47ED-A95A-7E6688EA5BEA}" destId="{7021C356-E4BE-4CE1-9709-121A4579F2FE}" srcOrd="0" destOrd="0" presId="urn:microsoft.com/office/officeart/2005/8/layout/hierarchy3"/>
    <dgm:cxn modelId="{5A7C8087-1718-463A-981B-B81E222544E0}" type="presParOf" srcId="{7021C356-E4BE-4CE1-9709-121A4579F2FE}" destId="{C552D26F-E002-4D03-8471-D07A17B90A08}" srcOrd="0" destOrd="0" presId="urn:microsoft.com/office/officeart/2005/8/layout/hierarchy3"/>
    <dgm:cxn modelId="{4DBFF8D1-DECA-427C-B9F9-92356D8001D3}" type="presParOf" srcId="{7021C356-E4BE-4CE1-9709-121A4579F2FE}" destId="{4609A808-0BF3-4570-B11A-2F6A7F5124A3}" srcOrd="1" destOrd="0" presId="urn:microsoft.com/office/officeart/2005/8/layout/hierarchy3"/>
    <dgm:cxn modelId="{5AEF47F0-B0EC-4E07-8DE9-66B03814242E}" type="presParOf" srcId="{39D23BF8-AE03-47ED-A95A-7E6688EA5BEA}" destId="{395002D4-4E00-4C44-99E3-E2FD02776C4A}" srcOrd="1" destOrd="0" presId="urn:microsoft.com/office/officeart/2005/8/layout/hierarchy3"/>
    <dgm:cxn modelId="{A45F1F78-39E5-4CF3-AD57-4210F0FB8A59}" type="presParOf" srcId="{395002D4-4E00-4C44-99E3-E2FD02776C4A}" destId="{FC0183E2-7F5D-4709-B4E0-C01D1DD96BDE}" srcOrd="0" destOrd="0" presId="urn:microsoft.com/office/officeart/2005/8/layout/hierarchy3"/>
    <dgm:cxn modelId="{DBA372C5-A1C5-42A9-932B-4417E1ACACC7}" type="presParOf" srcId="{395002D4-4E00-4C44-99E3-E2FD02776C4A}" destId="{63CDAF29-BEE9-4B10-8314-AA2AE15CF292}" srcOrd="1" destOrd="0" presId="urn:microsoft.com/office/officeart/2005/8/layout/hierarchy3"/>
    <dgm:cxn modelId="{12BC59E7-DE8C-437F-9318-F5E39C03F64E}" type="presParOf" srcId="{395002D4-4E00-4C44-99E3-E2FD02776C4A}" destId="{460D6884-E519-4ED3-8276-23000D9D2C09}" srcOrd="2" destOrd="0" presId="urn:microsoft.com/office/officeart/2005/8/layout/hierarchy3"/>
    <dgm:cxn modelId="{799EF191-9188-4550-A19C-E18C326DF487}" type="presParOf" srcId="{395002D4-4E00-4C44-99E3-E2FD02776C4A}" destId="{29DAECA6-A01C-49B2-8EE1-A754830BAA5B}" srcOrd="3" destOrd="0" presId="urn:microsoft.com/office/officeart/2005/8/layout/hierarchy3"/>
    <dgm:cxn modelId="{B9935FE4-5959-4911-83B0-B7E0EAB9294F}" type="presParOf" srcId="{395002D4-4E00-4C44-99E3-E2FD02776C4A}" destId="{B79B8A20-C5A0-4BB9-84D2-69F6F172D412}" srcOrd="4" destOrd="0" presId="urn:microsoft.com/office/officeart/2005/8/layout/hierarchy3"/>
    <dgm:cxn modelId="{0ECEF8C9-99F1-48C2-B442-2016F9128A9E}" type="presParOf" srcId="{395002D4-4E00-4C44-99E3-E2FD02776C4A}" destId="{58A50177-CAEF-4DA5-A04A-1D87F30B8232}" srcOrd="5" destOrd="0" presId="urn:microsoft.com/office/officeart/2005/8/layout/hierarchy3"/>
    <dgm:cxn modelId="{59D952A0-E73D-41C3-B1C9-85E36968E36E}" type="presParOf" srcId="{395002D4-4E00-4C44-99E3-E2FD02776C4A}" destId="{1CAD702C-753E-4AAE-B0B9-67AAC1FE1B38}" srcOrd="6" destOrd="0" presId="urn:microsoft.com/office/officeart/2005/8/layout/hierarchy3"/>
    <dgm:cxn modelId="{0AC61B13-E1A7-434E-ACF4-3ED19890031E}" type="presParOf" srcId="{395002D4-4E00-4C44-99E3-E2FD02776C4A}" destId="{89256601-4ED3-479D-B143-2BCA1CD2E6F5}" srcOrd="7" destOrd="0" presId="urn:microsoft.com/office/officeart/2005/8/layout/hierarchy3"/>
    <dgm:cxn modelId="{64A19804-13C1-4ED7-B30F-AA0CC8A21E6A}" type="presParOf" srcId="{395002D4-4E00-4C44-99E3-E2FD02776C4A}" destId="{47FF4E34-440A-48E5-99EF-4B6608923042}" srcOrd="8" destOrd="0" presId="urn:microsoft.com/office/officeart/2005/8/layout/hierarchy3"/>
    <dgm:cxn modelId="{9401AC88-DEA0-4189-9182-B35C87BBA0E5}" type="presParOf" srcId="{395002D4-4E00-4C44-99E3-E2FD02776C4A}" destId="{8BE14EE7-039C-4EBE-92E4-0A5452768977}" srcOrd="9" destOrd="0" presId="urn:microsoft.com/office/officeart/2005/8/layout/hierarchy3"/>
    <dgm:cxn modelId="{02BB11EB-5D1F-483E-A116-6FF9C036AE0C}" type="presParOf" srcId="{395002D4-4E00-4C44-99E3-E2FD02776C4A}" destId="{11C1657C-A492-494A-8B1A-E41AD3025549}" srcOrd="10" destOrd="0" presId="urn:microsoft.com/office/officeart/2005/8/layout/hierarchy3"/>
    <dgm:cxn modelId="{E27DB2DC-6390-4E31-AAC6-3ADC458F5E34}" type="presParOf" srcId="{395002D4-4E00-4C44-99E3-E2FD02776C4A}" destId="{E7F36834-0B48-4A09-BA5E-576E217221BE}" srcOrd="11" destOrd="0" presId="urn:microsoft.com/office/officeart/2005/8/layout/hierarchy3"/>
    <dgm:cxn modelId="{449CA590-05CA-4ECF-B362-2AF290FB6FFC}" type="presParOf" srcId="{7ABB679A-A78F-4F7E-800A-4D4E5EF62031}" destId="{663B970F-43F8-41C5-A7A0-07532869C106}" srcOrd="1" destOrd="0" presId="urn:microsoft.com/office/officeart/2005/8/layout/hierarchy3"/>
    <dgm:cxn modelId="{9B3E59E5-5E45-42B8-B7F9-E35823E13A07}" type="presParOf" srcId="{663B970F-43F8-41C5-A7A0-07532869C106}" destId="{74CB4B35-ACAB-4D4E-80AA-C0D2252FDA04}" srcOrd="0" destOrd="0" presId="urn:microsoft.com/office/officeart/2005/8/layout/hierarchy3"/>
    <dgm:cxn modelId="{F00D345B-F3B5-4202-85FE-9BEFB6919077}" type="presParOf" srcId="{74CB4B35-ACAB-4D4E-80AA-C0D2252FDA04}" destId="{7E8A006E-6DA0-47AE-8C43-122E0B47E602}" srcOrd="0" destOrd="0" presId="urn:microsoft.com/office/officeart/2005/8/layout/hierarchy3"/>
    <dgm:cxn modelId="{F62D9670-28C0-475E-8C17-A325871D8207}" type="presParOf" srcId="{74CB4B35-ACAB-4D4E-80AA-C0D2252FDA04}" destId="{64FD446D-BA91-49CE-8D93-669375F6A1BE}" srcOrd="1" destOrd="0" presId="urn:microsoft.com/office/officeart/2005/8/layout/hierarchy3"/>
    <dgm:cxn modelId="{E6BFAD90-A362-4E98-966A-E40695554AED}" type="presParOf" srcId="{663B970F-43F8-41C5-A7A0-07532869C106}" destId="{1C3B6A89-0C1D-4F22-99F9-4CDE41B10599}" srcOrd="1" destOrd="0" presId="urn:microsoft.com/office/officeart/2005/8/layout/hierarchy3"/>
    <dgm:cxn modelId="{09A05B3B-D1C5-4587-BCDB-2AC0DE898626}" type="presParOf" srcId="{1C3B6A89-0C1D-4F22-99F9-4CDE41B10599}" destId="{36FF911A-C6F5-4573-90D1-099CCAA2852A}" srcOrd="0" destOrd="0" presId="urn:microsoft.com/office/officeart/2005/8/layout/hierarchy3"/>
    <dgm:cxn modelId="{37EA4C53-F3B7-43B2-8AE8-05C0127568D3}" type="presParOf" srcId="{1C3B6A89-0C1D-4F22-99F9-4CDE41B10599}" destId="{DDE7689E-0350-472C-A46B-7FD0BDA1FAC1}" srcOrd="1" destOrd="0" presId="urn:microsoft.com/office/officeart/2005/8/layout/hierarchy3"/>
    <dgm:cxn modelId="{3576BD27-665F-427D-B28D-F529AF94DDBD}" type="presParOf" srcId="{1C3B6A89-0C1D-4F22-99F9-4CDE41B10599}" destId="{D139C152-7AE1-4D01-BFB7-A6B21C25FC56}" srcOrd="2" destOrd="0" presId="urn:microsoft.com/office/officeart/2005/8/layout/hierarchy3"/>
    <dgm:cxn modelId="{302CCEFF-56B6-4996-A50B-5846369960E7}" type="presParOf" srcId="{1C3B6A89-0C1D-4F22-99F9-4CDE41B10599}" destId="{16EAA3C5-BE48-4716-B489-EA064DEDFA46}" srcOrd="3" destOrd="0" presId="urn:microsoft.com/office/officeart/2005/8/layout/hierarchy3"/>
    <dgm:cxn modelId="{6B951C78-0587-4060-9D61-2D628694E9EF}" type="presParOf" srcId="{1C3B6A89-0C1D-4F22-99F9-4CDE41B10599}" destId="{45FC527D-8F2F-4F32-BE22-66E81DF3767C}" srcOrd="4" destOrd="0" presId="urn:microsoft.com/office/officeart/2005/8/layout/hierarchy3"/>
    <dgm:cxn modelId="{B08A6EF0-3952-4A4F-8A3D-33C2BA31A20C}" type="presParOf" srcId="{1C3B6A89-0C1D-4F22-99F9-4CDE41B10599}" destId="{2CF06743-991C-4470-8176-7316EA5CC4C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5F9877-A583-4082-AA0C-0FC230B71C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32334AB-7A47-406E-BFD7-F6FDD8CFB7BD}">
      <dgm:prSet phldrT="[Κείμενο]" custT="1"/>
      <dgm:spPr>
        <a:solidFill>
          <a:srgbClr val="3674A8"/>
        </a:solidFill>
      </dgm:spPr>
      <dgm:t>
        <a:bodyPr/>
        <a:lstStyle/>
        <a:p>
          <a:pPr>
            <a:tabLst>
              <a:tab pos="2514600" algn="l"/>
            </a:tabLst>
          </a:pPr>
          <a:r>
            <a:rPr lang="el-GR" sz="2800" b="1" dirty="0">
              <a:solidFill>
                <a:srgbClr val="FFC000"/>
              </a:solidFill>
            </a:rPr>
            <a:t>Υπό Υποβολή  </a:t>
          </a:r>
          <a:r>
            <a:rPr lang="el-GR" sz="2800" b="0" dirty="0"/>
            <a:t>- Ο </a:t>
          </a:r>
          <a:r>
            <a:rPr lang="el-GR" sz="2800" b="1" dirty="0"/>
            <a:t>Φορέας Υλοποίησης</a:t>
          </a:r>
          <a:r>
            <a:rPr lang="el-GR" sz="2800" b="0" dirty="0"/>
            <a:t> το δημιούργησε</a:t>
          </a:r>
        </a:p>
      </dgm:t>
    </dgm:pt>
    <dgm:pt modelId="{549B9A07-A118-491D-95E8-A38F5333E37D}" type="parTrans" cxnId="{B0041D52-D722-4346-AFFA-B0C4D59E4C45}">
      <dgm:prSet/>
      <dgm:spPr/>
      <dgm:t>
        <a:bodyPr/>
        <a:lstStyle/>
        <a:p>
          <a:endParaRPr lang="el-GR" sz="2800" b="1"/>
        </a:p>
      </dgm:t>
    </dgm:pt>
    <dgm:pt modelId="{94800DC7-A027-4530-B55E-950EB9A5EFAE}" type="sibTrans" cxnId="{B0041D52-D722-4346-AFFA-B0C4D59E4C45}">
      <dgm:prSet/>
      <dgm:spPr/>
      <dgm:t>
        <a:bodyPr/>
        <a:lstStyle/>
        <a:p>
          <a:endParaRPr lang="el-GR" sz="2800" b="1"/>
        </a:p>
      </dgm:t>
    </dgm:pt>
    <dgm:pt modelId="{CAE481C8-1416-46E4-817C-5B068C697C02}">
      <dgm:prSet phldrT="[Κείμενο]" custT="1"/>
      <dgm:spPr>
        <a:solidFill>
          <a:srgbClr val="3674A8"/>
        </a:solidFill>
      </dgm:spPr>
      <dgm:t>
        <a:bodyPr/>
        <a:lstStyle/>
        <a:p>
          <a:pPr>
            <a:tabLst>
              <a:tab pos="2159000" algn="l"/>
            </a:tabLst>
          </a:pPr>
          <a:r>
            <a:rPr lang="el-GR" sz="2800" b="1" dirty="0">
              <a:solidFill>
                <a:srgbClr val="FFC000"/>
              </a:solidFill>
            </a:rPr>
            <a:t>Υποβληθέν</a:t>
          </a:r>
          <a:r>
            <a:rPr lang="el-GR" sz="2800" b="1" dirty="0"/>
            <a:t>  </a:t>
          </a:r>
          <a:r>
            <a:rPr lang="el-GR" sz="2800" b="0" dirty="0"/>
            <a:t>- Το </a:t>
          </a:r>
          <a:r>
            <a:rPr lang="el-GR" sz="2800" b="1" dirty="0"/>
            <a:t>Υπουργείο Ευθύνης</a:t>
          </a:r>
          <a:r>
            <a:rPr lang="el-GR" sz="2800" b="0" dirty="0"/>
            <a:t> το υπέβαλε</a:t>
          </a:r>
          <a:endParaRPr lang="el-GR" sz="2800" b="1" dirty="0"/>
        </a:p>
      </dgm:t>
    </dgm:pt>
    <dgm:pt modelId="{A0A3D0B8-5B6E-4456-B6ED-2576B8ADAD78}" type="parTrans" cxnId="{031BDF61-B6C8-40F8-96A1-B35245B06C91}">
      <dgm:prSet/>
      <dgm:spPr/>
      <dgm:t>
        <a:bodyPr/>
        <a:lstStyle/>
        <a:p>
          <a:endParaRPr lang="el-GR" sz="2800" b="1"/>
        </a:p>
      </dgm:t>
    </dgm:pt>
    <dgm:pt modelId="{16B5AA41-F81D-4ED7-B5B6-35523A8859B4}" type="sibTrans" cxnId="{031BDF61-B6C8-40F8-96A1-B35245B06C91}">
      <dgm:prSet/>
      <dgm:spPr/>
      <dgm:t>
        <a:bodyPr/>
        <a:lstStyle/>
        <a:p>
          <a:endParaRPr lang="el-GR" sz="2800" b="1"/>
        </a:p>
      </dgm:t>
    </dgm:pt>
    <dgm:pt modelId="{29B745FB-CEE0-43AF-B38F-F8BC6BA178CE}">
      <dgm:prSet phldrT="[Κείμενο]" custT="1"/>
      <dgm:spPr>
        <a:solidFill>
          <a:srgbClr val="3674A8"/>
        </a:solidFill>
      </dgm:spPr>
      <dgm:t>
        <a:bodyPr/>
        <a:lstStyle/>
        <a:p>
          <a:r>
            <a:rPr lang="el-GR" sz="2800" b="1" dirty="0">
              <a:solidFill>
                <a:srgbClr val="FFC000"/>
              </a:solidFill>
            </a:rPr>
            <a:t>Υπό Επεξεργασία  </a:t>
          </a:r>
          <a:r>
            <a:rPr lang="el-GR" sz="2800" b="0" dirty="0"/>
            <a:t>- Η </a:t>
          </a:r>
          <a:r>
            <a:rPr lang="el-GR" sz="2800" b="1" dirty="0"/>
            <a:t>ΕΥΣΤΑ</a:t>
          </a:r>
          <a:r>
            <a:rPr lang="el-GR" sz="2800" b="0" dirty="0"/>
            <a:t> άρχισε την επεξεργασία</a:t>
          </a:r>
        </a:p>
      </dgm:t>
    </dgm:pt>
    <dgm:pt modelId="{70DD8D99-240C-437B-BD3C-FEA7BC6F3E73}" type="parTrans" cxnId="{C57D24A5-6FAE-4BD4-A31D-EC192B911F6E}">
      <dgm:prSet/>
      <dgm:spPr/>
      <dgm:t>
        <a:bodyPr/>
        <a:lstStyle/>
        <a:p>
          <a:endParaRPr lang="el-GR" sz="2800" b="1"/>
        </a:p>
      </dgm:t>
    </dgm:pt>
    <dgm:pt modelId="{2CB3F082-220F-45F7-A07F-19FEAF506AA9}" type="sibTrans" cxnId="{C57D24A5-6FAE-4BD4-A31D-EC192B911F6E}">
      <dgm:prSet/>
      <dgm:spPr/>
      <dgm:t>
        <a:bodyPr/>
        <a:lstStyle/>
        <a:p>
          <a:endParaRPr lang="el-GR" sz="2800" b="1"/>
        </a:p>
      </dgm:t>
    </dgm:pt>
    <dgm:pt modelId="{C9B16D5B-509D-49A8-945B-9AA57274C809}">
      <dgm:prSet phldrT="[Κείμενο]" custT="1"/>
      <dgm:spPr>
        <a:solidFill>
          <a:srgbClr val="3674A8"/>
        </a:solidFill>
      </dgm:spPr>
      <dgm:t>
        <a:bodyPr/>
        <a:lstStyle/>
        <a:p>
          <a:pPr marL="2159000" indent="-2159000">
            <a:tabLst>
              <a:tab pos="1879600" algn="l"/>
            </a:tabLst>
          </a:pPr>
          <a:r>
            <a:rPr lang="el-GR" sz="2800" b="1" dirty="0">
              <a:solidFill>
                <a:srgbClr val="FFC000"/>
              </a:solidFill>
            </a:rPr>
            <a:t>Οριστικοποιημένο</a:t>
          </a:r>
          <a:r>
            <a:rPr lang="el-GR" sz="2800" b="1" dirty="0"/>
            <a:t>  </a:t>
          </a:r>
          <a:r>
            <a:rPr lang="el-GR" sz="2800" b="0" dirty="0"/>
            <a:t>- Η </a:t>
          </a:r>
          <a:r>
            <a:rPr lang="el-GR" sz="2800" b="1" dirty="0"/>
            <a:t>ΕΥΣΤΑ</a:t>
          </a:r>
          <a:r>
            <a:rPr lang="el-GR" sz="2800" b="0" dirty="0"/>
            <a:t> το οριστικοποίησε </a:t>
          </a:r>
          <a:endParaRPr lang="el-GR" sz="2800" b="0" dirty="0">
            <a:solidFill>
              <a:schemeClr val="tx1"/>
            </a:solidFill>
          </a:endParaRPr>
        </a:p>
      </dgm:t>
    </dgm:pt>
    <dgm:pt modelId="{988B98A4-2F89-4C60-B1F1-C22C4DDE407F}" type="parTrans" cxnId="{A117EFB3-B822-4955-A084-F31F08F36C00}">
      <dgm:prSet/>
      <dgm:spPr/>
      <dgm:t>
        <a:bodyPr/>
        <a:lstStyle/>
        <a:p>
          <a:endParaRPr lang="el-GR" sz="2800" b="1"/>
        </a:p>
      </dgm:t>
    </dgm:pt>
    <dgm:pt modelId="{CECD4BD2-8D3D-4264-BD18-8404B67F8500}" type="sibTrans" cxnId="{A117EFB3-B822-4955-A084-F31F08F36C00}">
      <dgm:prSet/>
      <dgm:spPr/>
      <dgm:t>
        <a:bodyPr/>
        <a:lstStyle/>
        <a:p>
          <a:endParaRPr lang="el-GR" sz="2800" b="1"/>
        </a:p>
      </dgm:t>
    </dgm:pt>
    <dgm:pt modelId="{941B708A-E2F0-4467-A5C5-3443A4E8522A}">
      <dgm:prSet phldrT="[Κείμενο]" custT="1"/>
      <dgm:spPr>
        <a:solidFill>
          <a:srgbClr val="3674A8"/>
        </a:solidFill>
      </dgm:spPr>
      <dgm:t>
        <a:bodyPr/>
        <a:lstStyle/>
        <a:p>
          <a:r>
            <a:rPr lang="el-GR" sz="2800" b="1" dirty="0">
              <a:solidFill>
                <a:srgbClr val="FFC000"/>
              </a:solidFill>
            </a:rPr>
            <a:t>Επιστροφή σε ΦΥ</a:t>
          </a:r>
          <a:r>
            <a:rPr lang="el-GR" sz="2800" b="1" dirty="0"/>
            <a:t>  </a:t>
          </a:r>
          <a:r>
            <a:rPr lang="el-GR" sz="2800" b="0" dirty="0"/>
            <a:t>- Η </a:t>
          </a:r>
          <a:r>
            <a:rPr lang="el-GR" sz="2800" b="1" dirty="0"/>
            <a:t>ΕΥΣΤΑ</a:t>
          </a:r>
          <a:r>
            <a:rPr lang="el-GR" sz="2800" b="0" dirty="0"/>
            <a:t> το επέστρεψε στον </a:t>
          </a:r>
          <a:r>
            <a:rPr lang="el-GR" sz="2800" b="1" dirty="0"/>
            <a:t>Φορέα Υλοποίησης</a:t>
          </a:r>
          <a:r>
            <a:rPr lang="el-GR" sz="2800" b="0" dirty="0"/>
            <a:t> </a:t>
          </a:r>
        </a:p>
      </dgm:t>
    </dgm:pt>
    <dgm:pt modelId="{45921830-5ADB-479A-A4E2-8E5278E59FBE}" type="parTrans" cxnId="{7A2209A7-C76E-4033-AE3E-349C1FBFC040}">
      <dgm:prSet/>
      <dgm:spPr/>
      <dgm:t>
        <a:bodyPr/>
        <a:lstStyle/>
        <a:p>
          <a:endParaRPr lang="el-GR" sz="2800" b="1"/>
        </a:p>
      </dgm:t>
    </dgm:pt>
    <dgm:pt modelId="{6A1EB6B7-AA1F-4ED0-A4E5-B031F08BB1CD}" type="sibTrans" cxnId="{7A2209A7-C76E-4033-AE3E-349C1FBFC040}">
      <dgm:prSet/>
      <dgm:spPr/>
      <dgm:t>
        <a:bodyPr/>
        <a:lstStyle/>
        <a:p>
          <a:endParaRPr lang="el-GR" sz="2800" b="1"/>
        </a:p>
      </dgm:t>
    </dgm:pt>
    <dgm:pt modelId="{FE4A632D-FB9A-45F3-9961-8C7104EED6A3}">
      <dgm:prSet phldrT="[Κείμενο]" custT="1"/>
      <dgm:spPr>
        <a:solidFill>
          <a:srgbClr val="3674A8"/>
        </a:solidFill>
      </dgm:spPr>
      <dgm:t>
        <a:bodyPr/>
        <a:lstStyle/>
        <a:p>
          <a:pPr marL="2603500" indent="-2603500"/>
          <a:r>
            <a:rPr lang="el-GR" sz="2800" b="1" dirty="0">
              <a:solidFill>
                <a:srgbClr val="FFC000"/>
              </a:solidFill>
            </a:rPr>
            <a:t>Άκυρο / Ανενεργό  </a:t>
          </a:r>
          <a:r>
            <a:rPr lang="el-GR" sz="2800" b="0" dirty="0"/>
            <a:t>- Το δελτίο παύει να είναι σε εκκρεμότητα</a:t>
          </a:r>
        </a:p>
      </dgm:t>
    </dgm:pt>
    <dgm:pt modelId="{468A1D56-6349-43F0-B947-F3DC9069B6B8}" type="parTrans" cxnId="{63073436-AC9C-4439-8802-0FD1D538E7A4}">
      <dgm:prSet/>
      <dgm:spPr/>
      <dgm:t>
        <a:bodyPr/>
        <a:lstStyle/>
        <a:p>
          <a:endParaRPr lang="el-GR" sz="2800" b="1"/>
        </a:p>
      </dgm:t>
    </dgm:pt>
    <dgm:pt modelId="{E43A217C-F6F6-43C8-A58F-E9A54ABBC699}" type="sibTrans" cxnId="{63073436-AC9C-4439-8802-0FD1D538E7A4}">
      <dgm:prSet/>
      <dgm:spPr/>
      <dgm:t>
        <a:bodyPr/>
        <a:lstStyle/>
        <a:p>
          <a:endParaRPr lang="el-GR" sz="2800" b="1"/>
        </a:p>
      </dgm:t>
    </dgm:pt>
    <dgm:pt modelId="{6859BB4D-FBB2-4615-9EE7-E1CE8E1363B7}" type="pres">
      <dgm:prSet presAssocID="{0D5F9877-A583-4082-AA0C-0FC230B71CF1}" presName="Name0" presStyleCnt="0">
        <dgm:presLayoutVars>
          <dgm:chMax val="7"/>
          <dgm:chPref val="7"/>
          <dgm:dir/>
        </dgm:presLayoutVars>
      </dgm:prSet>
      <dgm:spPr/>
    </dgm:pt>
    <dgm:pt modelId="{84AB87AA-38DB-4AAF-87C8-2B33990F42AD}" type="pres">
      <dgm:prSet presAssocID="{0D5F9877-A583-4082-AA0C-0FC230B71CF1}" presName="Name1" presStyleCnt="0"/>
      <dgm:spPr/>
    </dgm:pt>
    <dgm:pt modelId="{E2CE9841-EB38-4C97-8916-B42926212E9E}" type="pres">
      <dgm:prSet presAssocID="{0D5F9877-A583-4082-AA0C-0FC230B71CF1}" presName="cycle" presStyleCnt="0"/>
      <dgm:spPr/>
    </dgm:pt>
    <dgm:pt modelId="{ACD26B41-73F3-4AF3-B03E-46FB7025BC5C}" type="pres">
      <dgm:prSet presAssocID="{0D5F9877-A583-4082-AA0C-0FC230B71CF1}" presName="srcNode" presStyleLbl="node1" presStyleIdx="0" presStyleCnt="6"/>
      <dgm:spPr/>
    </dgm:pt>
    <dgm:pt modelId="{8089F16F-ECA0-4D78-AB18-66C1511BD736}" type="pres">
      <dgm:prSet presAssocID="{0D5F9877-A583-4082-AA0C-0FC230B71CF1}" presName="conn" presStyleLbl="parChTrans1D2" presStyleIdx="0" presStyleCnt="1"/>
      <dgm:spPr/>
    </dgm:pt>
    <dgm:pt modelId="{9F899BA6-B2DF-4D8B-9D13-C6B4DFEDE174}" type="pres">
      <dgm:prSet presAssocID="{0D5F9877-A583-4082-AA0C-0FC230B71CF1}" presName="extraNode" presStyleLbl="node1" presStyleIdx="0" presStyleCnt="6"/>
      <dgm:spPr/>
    </dgm:pt>
    <dgm:pt modelId="{ADA8F96C-193E-49DB-A025-720F407E2DCF}" type="pres">
      <dgm:prSet presAssocID="{0D5F9877-A583-4082-AA0C-0FC230B71CF1}" presName="dstNode" presStyleLbl="node1" presStyleIdx="0" presStyleCnt="6"/>
      <dgm:spPr/>
    </dgm:pt>
    <dgm:pt modelId="{8B7CF707-2DA5-4104-8D3F-33B94ADDBE01}" type="pres">
      <dgm:prSet presAssocID="{532334AB-7A47-406E-BFD7-F6FDD8CFB7BD}" presName="text_1" presStyleLbl="node1" presStyleIdx="0" presStyleCnt="6">
        <dgm:presLayoutVars>
          <dgm:bulletEnabled val="1"/>
        </dgm:presLayoutVars>
      </dgm:prSet>
      <dgm:spPr/>
    </dgm:pt>
    <dgm:pt modelId="{A7B769E0-4F9F-4978-9F21-010F8183AE56}" type="pres">
      <dgm:prSet presAssocID="{532334AB-7A47-406E-BFD7-F6FDD8CFB7BD}" presName="accent_1" presStyleCnt="0"/>
      <dgm:spPr/>
    </dgm:pt>
    <dgm:pt modelId="{AF04C9F2-4FA6-45B7-B835-1CE41CE047D9}" type="pres">
      <dgm:prSet presAssocID="{532334AB-7A47-406E-BFD7-F6FDD8CFB7BD}" presName="accentRepeatNode" presStyleLbl="solidFgAcc1" presStyleIdx="0" presStyleCnt="6"/>
      <dgm:spPr>
        <a:ln>
          <a:solidFill>
            <a:srgbClr val="3674A8"/>
          </a:solidFill>
        </a:ln>
      </dgm:spPr>
    </dgm:pt>
    <dgm:pt modelId="{8E2ADF77-680E-4CAC-B342-08168D2CC5E7}" type="pres">
      <dgm:prSet presAssocID="{CAE481C8-1416-46E4-817C-5B068C697C02}" presName="text_2" presStyleLbl="node1" presStyleIdx="1" presStyleCnt="6">
        <dgm:presLayoutVars>
          <dgm:bulletEnabled val="1"/>
        </dgm:presLayoutVars>
      </dgm:prSet>
      <dgm:spPr/>
    </dgm:pt>
    <dgm:pt modelId="{0AF8BD08-80D1-4567-BD64-BE9677682AC0}" type="pres">
      <dgm:prSet presAssocID="{CAE481C8-1416-46E4-817C-5B068C697C02}" presName="accent_2" presStyleCnt="0"/>
      <dgm:spPr/>
    </dgm:pt>
    <dgm:pt modelId="{56DB4853-ADEE-44C2-9974-2ED638B2341B}" type="pres">
      <dgm:prSet presAssocID="{CAE481C8-1416-46E4-817C-5B068C697C02}" presName="accentRepeatNode" presStyleLbl="solidFgAcc1" presStyleIdx="1" presStyleCnt="6"/>
      <dgm:spPr>
        <a:ln>
          <a:solidFill>
            <a:srgbClr val="3674A8"/>
          </a:solidFill>
        </a:ln>
      </dgm:spPr>
    </dgm:pt>
    <dgm:pt modelId="{176F408F-9EDB-4FF1-A220-8038EC88DC02}" type="pres">
      <dgm:prSet presAssocID="{29B745FB-CEE0-43AF-B38F-F8BC6BA178CE}" presName="text_3" presStyleLbl="node1" presStyleIdx="2" presStyleCnt="6">
        <dgm:presLayoutVars>
          <dgm:bulletEnabled val="1"/>
        </dgm:presLayoutVars>
      </dgm:prSet>
      <dgm:spPr/>
    </dgm:pt>
    <dgm:pt modelId="{ABA57B8C-5667-4F45-930C-81440CAA9506}" type="pres">
      <dgm:prSet presAssocID="{29B745FB-CEE0-43AF-B38F-F8BC6BA178CE}" presName="accent_3" presStyleCnt="0"/>
      <dgm:spPr/>
    </dgm:pt>
    <dgm:pt modelId="{3B1E7FA6-2B07-4F75-82B7-79BC95E03070}" type="pres">
      <dgm:prSet presAssocID="{29B745FB-CEE0-43AF-B38F-F8BC6BA178CE}" presName="accentRepeatNode" presStyleLbl="solidFgAcc1" presStyleIdx="2" presStyleCnt="6"/>
      <dgm:spPr>
        <a:ln>
          <a:solidFill>
            <a:srgbClr val="3674A8"/>
          </a:solidFill>
        </a:ln>
      </dgm:spPr>
    </dgm:pt>
    <dgm:pt modelId="{6BF22C1F-20B1-44F2-956B-D49C7D03976D}" type="pres">
      <dgm:prSet presAssocID="{C9B16D5B-509D-49A8-945B-9AA57274C809}" presName="text_4" presStyleLbl="node1" presStyleIdx="3" presStyleCnt="6">
        <dgm:presLayoutVars>
          <dgm:bulletEnabled val="1"/>
        </dgm:presLayoutVars>
      </dgm:prSet>
      <dgm:spPr/>
    </dgm:pt>
    <dgm:pt modelId="{EAA954D4-5E6C-44EE-BC90-2ED77B198AD5}" type="pres">
      <dgm:prSet presAssocID="{C9B16D5B-509D-49A8-945B-9AA57274C809}" presName="accent_4" presStyleCnt="0"/>
      <dgm:spPr/>
    </dgm:pt>
    <dgm:pt modelId="{1F5411D8-2032-4DD7-BB45-40C51248F571}" type="pres">
      <dgm:prSet presAssocID="{C9B16D5B-509D-49A8-945B-9AA57274C809}" presName="accentRepeatNode" presStyleLbl="solidFgAcc1" presStyleIdx="3" presStyleCnt="6"/>
      <dgm:spPr>
        <a:ln>
          <a:solidFill>
            <a:srgbClr val="3674A8"/>
          </a:solidFill>
        </a:ln>
      </dgm:spPr>
    </dgm:pt>
    <dgm:pt modelId="{7B4DFB4C-3B2E-4DA9-806B-32FC9E9A50E8}" type="pres">
      <dgm:prSet presAssocID="{941B708A-E2F0-4467-A5C5-3443A4E8522A}" presName="text_5" presStyleLbl="node1" presStyleIdx="4" presStyleCnt="6">
        <dgm:presLayoutVars>
          <dgm:bulletEnabled val="1"/>
        </dgm:presLayoutVars>
      </dgm:prSet>
      <dgm:spPr/>
    </dgm:pt>
    <dgm:pt modelId="{0598E75B-0FB8-4AFA-9869-A3ECB8310D3A}" type="pres">
      <dgm:prSet presAssocID="{941B708A-E2F0-4467-A5C5-3443A4E8522A}" presName="accent_5" presStyleCnt="0"/>
      <dgm:spPr/>
    </dgm:pt>
    <dgm:pt modelId="{FB9E2391-C03F-492B-8ED5-D1DBAA03860F}" type="pres">
      <dgm:prSet presAssocID="{941B708A-E2F0-4467-A5C5-3443A4E8522A}" presName="accentRepeatNode" presStyleLbl="solidFgAcc1" presStyleIdx="4" presStyleCnt="6"/>
      <dgm:spPr>
        <a:ln>
          <a:solidFill>
            <a:srgbClr val="3674A8"/>
          </a:solidFill>
        </a:ln>
      </dgm:spPr>
    </dgm:pt>
    <dgm:pt modelId="{93C560C7-1DC9-41D0-8F2C-E56B69C323EE}" type="pres">
      <dgm:prSet presAssocID="{FE4A632D-FB9A-45F3-9961-8C7104EED6A3}" presName="text_6" presStyleLbl="node1" presStyleIdx="5" presStyleCnt="6">
        <dgm:presLayoutVars>
          <dgm:bulletEnabled val="1"/>
        </dgm:presLayoutVars>
      </dgm:prSet>
      <dgm:spPr/>
    </dgm:pt>
    <dgm:pt modelId="{37249C98-2E96-4D75-8A28-1CCFEC213982}" type="pres">
      <dgm:prSet presAssocID="{FE4A632D-FB9A-45F3-9961-8C7104EED6A3}" presName="accent_6" presStyleCnt="0"/>
      <dgm:spPr/>
    </dgm:pt>
    <dgm:pt modelId="{E0BAF386-636F-4CCE-AD25-0D04828DA76E}" type="pres">
      <dgm:prSet presAssocID="{FE4A632D-FB9A-45F3-9961-8C7104EED6A3}" presName="accentRepeatNode" presStyleLbl="solidFgAcc1" presStyleIdx="5" presStyleCnt="6"/>
      <dgm:spPr>
        <a:ln>
          <a:solidFill>
            <a:srgbClr val="3674A8"/>
          </a:solidFill>
        </a:ln>
      </dgm:spPr>
    </dgm:pt>
  </dgm:ptLst>
  <dgm:cxnLst>
    <dgm:cxn modelId="{01313B19-C764-4578-A390-85E7E997253C}" type="presOf" srcId="{CAE481C8-1416-46E4-817C-5B068C697C02}" destId="{8E2ADF77-680E-4CAC-B342-08168D2CC5E7}" srcOrd="0" destOrd="0" presId="urn:microsoft.com/office/officeart/2008/layout/VerticalCurvedList"/>
    <dgm:cxn modelId="{63073436-AC9C-4439-8802-0FD1D538E7A4}" srcId="{0D5F9877-A583-4082-AA0C-0FC230B71CF1}" destId="{FE4A632D-FB9A-45F3-9961-8C7104EED6A3}" srcOrd="5" destOrd="0" parTransId="{468A1D56-6349-43F0-B947-F3DC9069B6B8}" sibTransId="{E43A217C-F6F6-43C8-A58F-E9A54ABBC699}"/>
    <dgm:cxn modelId="{E5E82E5E-8CEB-4C02-9747-85CCFCE60A83}" type="presOf" srcId="{941B708A-E2F0-4467-A5C5-3443A4E8522A}" destId="{7B4DFB4C-3B2E-4DA9-806B-32FC9E9A50E8}" srcOrd="0" destOrd="0" presId="urn:microsoft.com/office/officeart/2008/layout/VerticalCurvedList"/>
    <dgm:cxn modelId="{031BDF61-B6C8-40F8-96A1-B35245B06C91}" srcId="{0D5F9877-A583-4082-AA0C-0FC230B71CF1}" destId="{CAE481C8-1416-46E4-817C-5B068C697C02}" srcOrd="1" destOrd="0" parTransId="{A0A3D0B8-5B6E-4456-B6ED-2576B8ADAD78}" sibTransId="{16B5AA41-F81D-4ED7-B5B6-35523A8859B4}"/>
    <dgm:cxn modelId="{870B9F6B-8C98-4292-A221-EC3569AF82B2}" type="presOf" srcId="{C9B16D5B-509D-49A8-945B-9AA57274C809}" destId="{6BF22C1F-20B1-44F2-956B-D49C7D03976D}" srcOrd="0" destOrd="0" presId="urn:microsoft.com/office/officeart/2008/layout/VerticalCurvedList"/>
    <dgm:cxn modelId="{B0041D52-D722-4346-AFFA-B0C4D59E4C45}" srcId="{0D5F9877-A583-4082-AA0C-0FC230B71CF1}" destId="{532334AB-7A47-406E-BFD7-F6FDD8CFB7BD}" srcOrd="0" destOrd="0" parTransId="{549B9A07-A118-491D-95E8-A38F5333E37D}" sibTransId="{94800DC7-A027-4530-B55E-950EB9A5EFAE}"/>
    <dgm:cxn modelId="{A80F438A-F609-4845-9462-5D2476DBA303}" type="presOf" srcId="{94800DC7-A027-4530-B55E-950EB9A5EFAE}" destId="{8089F16F-ECA0-4D78-AB18-66C1511BD736}" srcOrd="0" destOrd="0" presId="urn:microsoft.com/office/officeart/2008/layout/VerticalCurvedList"/>
    <dgm:cxn modelId="{AD5EA88A-CBF7-4AE9-BF04-E5B665C96F48}" type="presOf" srcId="{FE4A632D-FB9A-45F3-9961-8C7104EED6A3}" destId="{93C560C7-1DC9-41D0-8F2C-E56B69C323EE}" srcOrd="0" destOrd="0" presId="urn:microsoft.com/office/officeart/2008/layout/VerticalCurvedList"/>
    <dgm:cxn modelId="{C57D24A5-6FAE-4BD4-A31D-EC192B911F6E}" srcId="{0D5F9877-A583-4082-AA0C-0FC230B71CF1}" destId="{29B745FB-CEE0-43AF-B38F-F8BC6BA178CE}" srcOrd="2" destOrd="0" parTransId="{70DD8D99-240C-437B-BD3C-FEA7BC6F3E73}" sibTransId="{2CB3F082-220F-45F7-A07F-19FEAF506AA9}"/>
    <dgm:cxn modelId="{7A2209A7-C76E-4033-AE3E-349C1FBFC040}" srcId="{0D5F9877-A583-4082-AA0C-0FC230B71CF1}" destId="{941B708A-E2F0-4467-A5C5-3443A4E8522A}" srcOrd="4" destOrd="0" parTransId="{45921830-5ADB-479A-A4E2-8E5278E59FBE}" sibTransId="{6A1EB6B7-AA1F-4ED0-A4E5-B031F08BB1CD}"/>
    <dgm:cxn modelId="{A117EFB3-B822-4955-A084-F31F08F36C00}" srcId="{0D5F9877-A583-4082-AA0C-0FC230B71CF1}" destId="{C9B16D5B-509D-49A8-945B-9AA57274C809}" srcOrd="3" destOrd="0" parTransId="{988B98A4-2F89-4C60-B1F1-C22C4DDE407F}" sibTransId="{CECD4BD2-8D3D-4264-BD18-8404B67F8500}"/>
    <dgm:cxn modelId="{787140D6-0769-41BE-B079-F420B8BDC00A}" type="presOf" srcId="{0D5F9877-A583-4082-AA0C-0FC230B71CF1}" destId="{6859BB4D-FBB2-4615-9EE7-E1CE8E1363B7}" srcOrd="0" destOrd="0" presId="urn:microsoft.com/office/officeart/2008/layout/VerticalCurvedList"/>
    <dgm:cxn modelId="{EE9AA4DD-0DFE-4CE7-9D66-FCFB546CAD07}" type="presOf" srcId="{29B745FB-CEE0-43AF-B38F-F8BC6BA178CE}" destId="{176F408F-9EDB-4FF1-A220-8038EC88DC02}" srcOrd="0" destOrd="0" presId="urn:microsoft.com/office/officeart/2008/layout/VerticalCurvedList"/>
    <dgm:cxn modelId="{B9D2C4F6-C926-4FA2-8847-A94518DFD6CA}" type="presOf" srcId="{532334AB-7A47-406E-BFD7-F6FDD8CFB7BD}" destId="{8B7CF707-2DA5-4104-8D3F-33B94ADDBE01}" srcOrd="0" destOrd="0" presId="urn:microsoft.com/office/officeart/2008/layout/VerticalCurvedList"/>
    <dgm:cxn modelId="{F0517364-95CA-472C-A7C3-6A0582EE63E9}" type="presParOf" srcId="{6859BB4D-FBB2-4615-9EE7-E1CE8E1363B7}" destId="{84AB87AA-38DB-4AAF-87C8-2B33990F42AD}" srcOrd="0" destOrd="0" presId="urn:microsoft.com/office/officeart/2008/layout/VerticalCurvedList"/>
    <dgm:cxn modelId="{497EDB38-65D8-4952-BCDE-86D034F33134}" type="presParOf" srcId="{84AB87AA-38DB-4AAF-87C8-2B33990F42AD}" destId="{E2CE9841-EB38-4C97-8916-B42926212E9E}" srcOrd="0" destOrd="0" presId="urn:microsoft.com/office/officeart/2008/layout/VerticalCurvedList"/>
    <dgm:cxn modelId="{851E5773-C18B-431A-BFBB-6B928A710933}" type="presParOf" srcId="{E2CE9841-EB38-4C97-8916-B42926212E9E}" destId="{ACD26B41-73F3-4AF3-B03E-46FB7025BC5C}" srcOrd="0" destOrd="0" presId="urn:microsoft.com/office/officeart/2008/layout/VerticalCurvedList"/>
    <dgm:cxn modelId="{975F9F13-080F-409F-AE73-5316F08FD6D7}" type="presParOf" srcId="{E2CE9841-EB38-4C97-8916-B42926212E9E}" destId="{8089F16F-ECA0-4D78-AB18-66C1511BD736}" srcOrd="1" destOrd="0" presId="urn:microsoft.com/office/officeart/2008/layout/VerticalCurvedList"/>
    <dgm:cxn modelId="{627CD2F4-9F16-4692-AEC7-07BDF29FB899}" type="presParOf" srcId="{E2CE9841-EB38-4C97-8916-B42926212E9E}" destId="{9F899BA6-B2DF-4D8B-9D13-C6B4DFEDE174}" srcOrd="2" destOrd="0" presId="urn:microsoft.com/office/officeart/2008/layout/VerticalCurvedList"/>
    <dgm:cxn modelId="{A1A8E766-C874-4178-B919-F513EEF61A62}" type="presParOf" srcId="{E2CE9841-EB38-4C97-8916-B42926212E9E}" destId="{ADA8F96C-193E-49DB-A025-720F407E2DCF}" srcOrd="3" destOrd="0" presId="urn:microsoft.com/office/officeart/2008/layout/VerticalCurvedList"/>
    <dgm:cxn modelId="{476A96B5-5BC1-4C7D-8DDA-EC91DFE4E668}" type="presParOf" srcId="{84AB87AA-38DB-4AAF-87C8-2B33990F42AD}" destId="{8B7CF707-2DA5-4104-8D3F-33B94ADDBE01}" srcOrd="1" destOrd="0" presId="urn:microsoft.com/office/officeart/2008/layout/VerticalCurvedList"/>
    <dgm:cxn modelId="{BB13B12D-1BC9-4A30-8623-7AEC7ACDEFF2}" type="presParOf" srcId="{84AB87AA-38DB-4AAF-87C8-2B33990F42AD}" destId="{A7B769E0-4F9F-4978-9F21-010F8183AE56}" srcOrd="2" destOrd="0" presId="urn:microsoft.com/office/officeart/2008/layout/VerticalCurvedList"/>
    <dgm:cxn modelId="{DCCDAA0A-F1D6-4A51-9310-7E09BE917E12}" type="presParOf" srcId="{A7B769E0-4F9F-4978-9F21-010F8183AE56}" destId="{AF04C9F2-4FA6-45B7-B835-1CE41CE047D9}" srcOrd="0" destOrd="0" presId="urn:microsoft.com/office/officeart/2008/layout/VerticalCurvedList"/>
    <dgm:cxn modelId="{19D12E20-B176-4881-A956-B0684C0EA2FB}" type="presParOf" srcId="{84AB87AA-38DB-4AAF-87C8-2B33990F42AD}" destId="{8E2ADF77-680E-4CAC-B342-08168D2CC5E7}" srcOrd="3" destOrd="0" presId="urn:microsoft.com/office/officeart/2008/layout/VerticalCurvedList"/>
    <dgm:cxn modelId="{9051ACA2-5F8F-43E1-B6C7-D92F829FE0B8}" type="presParOf" srcId="{84AB87AA-38DB-4AAF-87C8-2B33990F42AD}" destId="{0AF8BD08-80D1-4567-BD64-BE9677682AC0}" srcOrd="4" destOrd="0" presId="urn:microsoft.com/office/officeart/2008/layout/VerticalCurvedList"/>
    <dgm:cxn modelId="{B837B0FF-7278-45FF-94C7-9FCD69CE83A3}" type="presParOf" srcId="{0AF8BD08-80D1-4567-BD64-BE9677682AC0}" destId="{56DB4853-ADEE-44C2-9974-2ED638B2341B}" srcOrd="0" destOrd="0" presId="urn:microsoft.com/office/officeart/2008/layout/VerticalCurvedList"/>
    <dgm:cxn modelId="{B6234B11-1209-4579-9E83-229075DF7BA8}" type="presParOf" srcId="{84AB87AA-38DB-4AAF-87C8-2B33990F42AD}" destId="{176F408F-9EDB-4FF1-A220-8038EC88DC02}" srcOrd="5" destOrd="0" presId="urn:microsoft.com/office/officeart/2008/layout/VerticalCurvedList"/>
    <dgm:cxn modelId="{225F5F64-703D-48BA-8DF0-160C1DE5A155}" type="presParOf" srcId="{84AB87AA-38DB-4AAF-87C8-2B33990F42AD}" destId="{ABA57B8C-5667-4F45-930C-81440CAA9506}" srcOrd="6" destOrd="0" presId="urn:microsoft.com/office/officeart/2008/layout/VerticalCurvedList"/>
    <dgm:cxn modelId="{5190599E-B7CE-4253-BF09-AB172E15577C}" type="presParOf" srcId="{ABA57B8C-5667-4F45-930C-81440CAA9506}" destId="{3B1E7FA6-2B07-4F75-82B7-79BC95E03070}" srcOrd="0" destOrd="0" presId="urn:microsoft.com/office/officeart/2008/layout/VerticalCurvedList"/>
    <dgm:cxn modelId="{B26E5028-823E-4818-A67A-31570601BC3B}" type="presParOf" srcId="{84AB87AA-38DB-4AAF-87C8-2B33990F42AD}" destId="{6BF22C1F-20B1-44F2-956B-D49C7D03976D}" srcOrd="7" destOrd="0" presId="urn:microsoft.com/office/officeart/2008/layout/VerticalCurvedList"/>
    <dgm:cxn modelId="{7B33B9F2-EE29-4657-8D1D-B517EDABFC04}" type="presParOf" srcId="{84AB87AA-38DB-4AAF-87C8-2B33990F42AD}" destId="{EAA954D4-5E6C-44EE-BC90-2ED77B198AD5}" srcOrd="8" destOrd="0" presId="urn:microsoft.com/office/officeart/2008/layout/VerticalCurvedList"/>
    <dgm:cxn modelId="{35D50825-3373-4ED1-8848-15D1C6A66D36}" type="presParOf" srcId="{EAA954D4-5E6C-44EE-BC90-2ED77B198AD5}" destId="{1F5411D8-2032-4DD7-BB45-40C51248F571}" srcOrd="0" destOrd="0" presId="urn:microsoft.com/office/officeart/2008/layout/VerticalCurvedList"/>
    <dgm:cxn modelId="{A697B04F-E24A-4580-B149-2F80577C4214}" type="presParOf" srcId="{84AB87AA-38DB-4AAF-87C8-2B33990F42AD}" destId="{7B4DFB4C-3B2E-4DA9-806B-32FC9E9A50E8}" srcOrd="9" destOrd="0" presId="urn:microsoft.com/office/officeart/2008/layout/VerticalCurvedList"/>
    <dgm:cxn modelId="{BB0DB1FA-3DD4-452D-A0DC-D8795E2545B2}" type="presParOf" srcId="{84AB87AA-38DB-4AAF-87C8-2B33990F42AD}" destId="{0598E75B-0FB8-4AFA-9869-A3ECB8310D3A}" srcOrd="10" destOrd="0" presId="urn:microsoft.com/office/officeart/2008/layout/VerticalCurvedList"/>
    <dgm:cxn modelId="{9FB74E30-4A07-4DF4-A404-F6B183C4DB48}" type="presParOf" srcId="{0598E75B-0FB8-4AFA-9869-A3ECB8310D3A}" destId="{FB9E2391-C03F-492B-8ED5-D1DBAA03860F}" srcOrd="0" destOrd="0" presId="urn:microsoft.com/office/officeart/2008/layout/VerticalCurvedList"/>
    <dgm:cxn modelId="{0117C1F9-4C2A-43CB-830B-43760BB194C2}" type="presParOf" srcId="{84AB87AA-38DB-4AAF-87C8-2B33990F42AD}" destId="{93C560C7-1DC9-41D0-8F2C-E56B69C323EE}" srcOrd="11" destOrd="0" presId="urn:microsoft.com/office/officeart/2008/layout/VerticalCurvedList"/>
    <dgm:cxn modelId="{E41F351E-8101-49D5-88E5-2C93B13E4D49}" type="presParOf" srcId="{84AB87AA-38DB-4AAF-87C8-2B33990F42AD}" destId="{37249C98-2E96-4D75-8A28-1CCFEC213982}" srcOrd="12" destOrd="0" presId="urn:microsoft.com/office/officeart/2008/layout/VerticalCurvedList"/>
    <dgm:cxn modelId="{70A3953B-8663-4B78-AF70-48AC5B5309E1}" type="presParOf" srcId="{37249C98-2E96-4D75-8A28-1CCFEC213982}" destId="{E0BAF386-636F-4CCE-AD25-0D04828DA76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C334B2-D8D1-4660-9424-AB0B65E2303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1108B22-7AB0-4C7B-8EC6-27FE71F5A62F}">
      <dgm:prSet phldrT="[Κείμενο]" custT="1"/>
      <dgm:spPr>
        <a:solidFill>
          <a:srgbClr val="3674A8"/>
        </a:solidFill>
      </dgm:spPr>
      <dgm:t>
        <a:bodyPr/>
        <a:lstStyle/>
        <a:p>
          <a:r>
            <a:rPr lang="el-GR" sz="3600" b="1" dirty="0">
              <a:latin typeface="Arial" panose="020B0604020202020204" pitchFamily="34" charset="0"/>
              <a:cs typeface="Arial" panose="020B0604020202020204" pitchFamily="34" charset="0"/>
            </a:rPr>
            <a:t>Προέλευση</a:t>
          </a:r>
        </a:p>
      </dgm:t>
    </dgm:pt>
    <dgm:pt modelId="{F00E27B9-33AF-4093-9566-69850A3F4CE5}" type="parTrans" cxnId="{83810735-16A1-4EDC-92AC-2FB84E46FDB1}">
      <dgm:prSet/>
      <dgm:spPr/>
      <dgm:t>
        <a:bodyPr/>
        <a:lstStyle/>
        <a:p>
          <a:endParaRPr lang="el-GR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01422E-3AD9-43C7-8A20-F53824519C10}" type="sibTrans" cxnId="{83810735-16A1-4EDC-92AC-2FB84E46FDB1}">
      <dgm:prSet/>
      <dgm:spPr/>
      <dgm:t>
        <a:bodyPr/>
        <a:lstStyle/>
        <a:p>
          <a:endParaRPr lang="el-GR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787927-F94A-43CB-9198-56F8F95C96BE}">
      <dgm:prSet phldrT="[Κείμενο]" custT="1"/>
      <dgm:spPr>
        <a:ln>
          <a:noFill/>
        </a:ln>
      </dgm:spPr>
      <dgm:t>
        <a:bodyPr anchor="ctr" anchorCtr="0"/>
        <a:lstStyle/>
        <a:p>
          <a:pPr algn="l">
            <a:lnSpc>
              <a:spcPct val="150000"/>
            </a:lnSpc>
          </a:pPr>
          <a:r>
            <a:rPr lang="el-GR" sz="2400" b="1" dirty="0">
              <a:latin typeface="Arial" panose="020B0604020202020204" pitchFamily="34" charset="0"/>
              <a:cs typeface="Arial" panose="020B0604020202020204" pitchFamily="34" charset="0"/>
            </a:rPr>
            <a:t>Φορέας Υλοποίησης</a:t>
          </a:r>
        </a:p>
        <a:p>
          <a:pPr algn="l">
            <a:lnSpc>
              <a:spcPct val="150000"/>
            </a:lnSpc>
          </a:pPr>
          <a:r>
            <a:rPr lang="el-GR" sz="2400" b="1" dirty="0">
              <a:latin typeface="Arial" panose="020B0604020202020204" pitchFamily="34" charset="0"/>
              <a:cs typeface="Arial" panose="020B0604020202020204" pitchFamily="34" charset="0"/>
            </a:rPr>
            <a:t>ΕΥΣΤΑ</a:t>
          </a:r>
        </a:p>
        <a:p>
          <a:pPr algn="l">
            <a:lnSpc>
              <a:spcPct val="150000"/>
            </a:lnSpc>
          </a:pP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Pdf </a:t>
          </a:r>
          <a:r>
            <a:rPr lang="el-GR" sz="2400" b="1" dirty="0">
              <a:latin typeface="Arial" panose="020B0604020202020204" pitchFamily="34" charset="0"/>
              <a:cs typeface="Arial" panose="020B0604020202020204" pitchFamily="34" charset="0"/>
            </a:rPr>
            <a:t>από ΟΠΣ</a:t>
          </a:r>
        </a:p>
        <a:p>
          <a:pPr algn="l">
            <a:lnSpc>
              <a:spcPct val="150000"/>
            </a:lnSpc>
          </a:pPr>
          <a:r>
            <a:rPr lang="el-GR" sz="2400" b="1" dirty="0">
              <a:latin typeface="Arial" panose="020B0604020202020204" pitchFamily="34" charset="0"/>
              <a:cs typeface="Arial" panose="020B0604020202020204" pitchFamily="34" charset="0"/>
            </a:rPr>
            <a:t>Δελτίο Επικοινωνίας από ΦΥ</a:t>
          </a:r>
        </a:p>
        <a:p>
          <a:pPr algn="l">
            <a:lnSpc>
              <a:spcPct val="150000"/>
            </a:lnSpc>
          </a:pPr>
          <a:r>
            <a:rPr lang="el-GR" sz="2400" b="1" dirty="0">
              <a:latin typeface="Arial" panose="020B0604020202020204" pitchFamily="34" charset="0"/>
              <a:cs typeface="Arial" panose="020B0604020202020204" pitchFamily="34" charset="0"/>
            </a:rPr>
            <a:t>Δελτίο Επικοινωνίας από ΕΥΣΤΑ</a:t>
          </a:r>
        </a:p>
      </dgm:t>
    </dgm:pt>
    <dgm:pt modelId="{4D4C2DCF-FEDF-4483-89D7-AC3C5B176D6B}" type="parTrans" cxnId="{DEA4DB28-4E69-4F81-ADBD-A10C918E16E1}">
      <dgm:prSet/>
      <dgm:spPr>
        <a:ln>
          <a:solidFill>
            <a:schemeClr val="bg1"/>
          </a:solidFill>
        </a:ln>
      </dgm:spPr>
      <dgm:t>
        <a:bodyPr/>
        <a:lstStyle/>
        <a:p>
          <a:endParaRPr lang="el-GR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857A9D-FF98-49C7-9BEB-61C09A011BC5}" type="sibTrans" cxnId="{DEA4DB28-4E69-4F81-ADBD-A10C918E16E1}">
      <dgm:prSet/>
      <dgm:spPr/>
      <dgm:t>
        <a:bodyPr/>
        <a:lstStyle/>
        <a:p>
          <a:endParaRPr lang="el-GR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9D6619-BB40-40D8-9E5C-1ED3C200A0B4}">
      <dgm:prSet phldrT="[Κείμενο]" custT="1"/>
      <dgm:spPr>
        <a:solidFill>
          <a:srgbClr val="3674A8"/>
        </a:solidFill>
      </dgm:spPr>
      <dgm:t>
        <a:bodyPr/>
        <a:lstStyle/>
        <a:p>
          <a:r>
            <a:rPr lang="el-GR" sz="3600" b="1" dirty="0">
              <a:latin typeface="Arial" panose="020B0604020202020204" pitchFamily="34" charset="0"/>
              <a:cs typeface="Arial" panose="020B0604020202020204" pitchFamily="34" charset="0"/>
            </a:rPr>
            <a:t>Επεξεργασία</a:t>
          </a:r>
        </a:p>
      </dgm:t>
    </dgm:pt>
    <dgm:pt modelId="{D27939F6-FEB8-4314-94DE-D3D0749C3578}" type="parTrans" cxnId="{F200FAEE-3CCF-4640-80A4-D689162F7B57}">
      <dgm:prSet/>
      <dgm:spPr/>
      <dgm:t>
        <a:bodyPr/>
        <a:lstStyle/>
        <a:p>
          <a:endParaRPr lang="el-GR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1A69E6-4AF2-430E-9573-9C5AE3F8DB42}" type="sibTrans" cxnId="{F200FAEE-3CCF-4640-80A4-D689162F7B57}">
      <dgm:prSet/>
      <dgm:spPr/>
      <dgm:t>
        <a:bodyPr/>
        <a:lstStyle/>
        <a:p>
          <a:endParaRPr lang="el-GR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29CB91-5870-4B3D-BA71-17AED139BB33}">
      <dgm:prSet phldrT="[Κείμενο]" custT="1"/>
      <dgm:spPr>
        <a:ln>
          <a:noFill/>
        </a:ln>
      </dgm:spPr>
      <dgm:t>
        <a:bodyPr anchor="ctr" anchorCtr="0"/>
        <a:lstStyle/>
        <a:p>
          <a:pPr algn="l">
            <a:lnSpc>
              <a:spcPct val="130000"/>
            </a:lnSpc>
            <a:spcBef>
              <a:spcPts val="1200"/>
            </a:spcBef>
            <a:spcAft>
              <a:spcPts val="0"/>
            </a:spcAft>
          </a:pPr>
          <a:r>
            <a:rPr lang="el-GR" sz="2400" b="1" dirty="0">
              <a:latin typeface="Arial" panose="020B0604020202020204" pitchFamily="34" charset="0"/>
              <a:cs typeface="Arial" panose="020B0604020202020204" pitchFamily="34" charset="0"/>
            </a:rPr>
            <a:t>Διαγραφή γίνεται μόνο από το μέρος που έβαλε το  αρχείο</a:t>
          </a:r>
          <a:r>
            <a:rPr lang="el-GR" sz="2400" dirty="0">
              <a:latin typeface="Arial" panose="020B0604020202020204" pitchFamily="34" charset="0"/>
              <a:cs typeface="Arial" panose="020B0604020202020204" pitchFamily="34" charset="0"/>
            </a:rPr>
            <a:t> (π.χ. χρήστης ΕΥΣΤΑ δεν μπορεί να διαγράψει αρχείο που μπήκε από Φορέα Υλοποίησης)</a:t>
          </a:r>
        </a:p>
        <a:p>
          <a:pPr algn="l">
            <a:lnSpc>
              <a:spcPct val="130000"/>
            </a:lnSpc>
            <a:spcBef>
              <a:spcPts val="1200"/>
            </a:spcBef>
            <a:spcAft>
              <a:spcPts val="0"/>
            </a:spcAft>
          </a:pPr>
          <a:endParaRPr lang="el-GR" sz="20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130000"/>
            </a:lnSpc>
            <a:spcBef>
              <a:spcPts val="1200"/>
            </a:spcBef>
            <a:spcAft>
              <a:spcPts val="0"/>
            </a:spcAft>
          </a:pPr>
          <a:r>
            <a:rPr lang="el-GR" sz="2400" b="1" dirty="0">
              <a:latin typeface="Arial" panose="020B0604020202020204" pitchFamily="34" charset="0"/>
              <a:cs typeface="Arial" panose="020B0604020202020204" pitchFamily="34" charset="0"/>
            </a:rPr>
            <a:t>Οι χρήστες ΕΥΣΤΑ μπορούν να επεξεργαστούν τα «μεταδεδομένα» των συνημμένων του Φορέα Υλοποίησης</a:t>
          </a:r>
          <a:r>
            <a:rPr lang="el-GR" sz="2400" dirty="0">
              <a:latin typeface="Arial" panose="020B0604020202020204" pitchFamily="34" charset="0"/>
              <a:cs typeface="Arial" panose="020B0604020202020204" pitchFamily="34" charset="0"/>
            </a:rPr>
            <a:t> (π.χ. μπορούν να επιλέξουν για κάποιο συνημμένο το πεδίο </a:t>
          </a:r>
          <a:r>
            <a:rPr lang="el-G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‘Μη έγκυρο’</a:t>
          </a:r>
          <a:r>
            <a:rPr lang="el-GR" sz="24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l-GR" sz="20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130000"/>
            </a:lnSpc>
            <a:spcBef>
              <a:spcPts val="1200"/>
            </a:spcBef>
            <a:spcAft>
              <a:spcPts val="0"/>
            </a:spcAft>
          </a:pPr>
          <a:endParaRPr lang="el-GR" sz="20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130000"/>
            </a:lnSpc>
            <a:spcBef>
              <a:spcPts val="1200"/>
            </a:spcBef>
            <a:spcAft>
              <a:spcPts val="0"/>
            </a:spcAft>
          </a:pPr>
          <a:r>
            <a:rPr lang="el-GR" sz="2400" b="1" dirty="0">
              <a:latin typeface="Arial" panose="020B0604020202020204" pitchFamily="34" charset="0"/>
              <a:cs typeface="Arial" panose="020B0604020202020204" pitchFamily="34" charset="0"/>
            </a:rPr>
            <a:t>Οι χρήστες ΕΥΣΤΑ μπορούν να κάνουν προσθήκη συνημμένων σε οριστικοποιημένα δελτία</a:t>
          </a:r>
        </a:p>
      </dgm:t>
    </dgm:pt>
    <dgm:pt modelId="{CCBFD589-170C-4EE2-9BEA-1C9BA711A911}" type="parTrans" cxnId="{C4A07327-B2B7-4927-80D4-152612BE1FE4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l-GR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69FD7B-E090-4CA2-919B-4E9D6546921F}" type="sibTrans" cxnId="{C4A07327-B2B7-4927-80D4-152612BE1FE4}">
      <dgm:prSet/>
      <dgm:spPr/>
      <dgm:t>
        <a:bodyPr/>
        <a:lstStyle/>
        <a:p>
          <a:endParaRPr lang="el-GR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BB679A-A78F-4F7E-800A-4D4E5EF62031}" type="pres">
      <dgm:prSet presAssocID="{C5C334B2-D8D1-4660-9424-AB0B65E2303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9D23BF8-AE03-47ED-A95A-7E6688EA5BEA}" type="pres">
      <dgm:prSet presAssocID="{71108B22-7AB0-4C7B-8EC6-27FE71F5A62F}" presName="root" presStyleCnt="0"/>
      <dgm:spPr/>
    </dgm:pt>
    <dgm:pt modelId="{7021C356-E4BE-4CE1-9709-121A4579F2FE}" type="pres">
      <dgm:prSet presAssocID="{71108B22-7AB0-4C7B-8EC6-27FE71F5A62F}" presName="rootComposite" presStyleCnt="0"/>
      <dgm:spPr/>
    </dgm:pt>
    <dgm:pt modelId="{C552D26F-E002-4D03-8471-D07A17B90A08}" type="pres">
      <dgm:prSet presAssocID="{71108B22-7AB0-4C7B-8EC6-27FE71F5A62F}" presName="rootText" presStyleLbl="node1" presStyleIdx="0" presStyleCnt="2" custScaleX="165157" custScaleY="79977" custLinFactNeighborY="-29243"/>
      <dgm:spPr/>
    </dgm:pt>
    <dgm:pt modelId="{4609A808-0BF3-4570-B11A-2F6A7F5124A3}" type="pres">
      <dgm:prSet presAssocID="{71108B22-7AB0-4C7B-8EC6-27FE71F5A62F}" presName="rootConnector" presStyleLbl="node1" presStyleIdx="0" presStyleCnt="2"/>
      <dgm:spPr/>
    </dgm:pt>
    <dgm:pt modelId="{395002D4-4E00-4C44-99E3-E2FD02776C4A}" type="pres">
      <dgm:prSet presAssocID="{71108B22-7AB0-4C7B-8EC6-27FE71F5A62F}" presName="childShape" presStyleCnt="0"/>
      <dgm:spPr/>
    </dgm:pt>
    <dgm:pt modelId="{FC0183E2-7F5D-4709-B4E0-C01D1DD96BDE}" type="pres">
      <dgm:prSet presAssocID="{4D4C2DCF-FEDF-4483-89D7-AC3C5B176D6B}" presName="Name13" presStyleLbl="parChTrans1D2" presStyleIdx="0" presStyleCnt="2"/>
      <dgm:spPr/>
    </dgm:pt>
    <dgm:pt modelId="{63CDAF29-BEE9-4B10-8314-AA2AE15CF292}" type="pres">
      <dgm:prSet presAssocID="{AD787927-F94A-43CB-9198-56F8F95C96BE}" presName="childText" presStyleLbl="bgAcc1" presStyleIdx="0" presStyleCnt="2" custScaleX="208443" custScaleY="227653" custLinFactNeighborX="-4996" custLinFactNeighborY="-15089">
        <dgm:presLayoutVars>
          <dgm:bulletEnabled val="1"/>
        </dgm:presLayoutVars>
      </dgm:prSet>
      <dgm:spPr/>
    </dgm:pt>
    <dgm:pt modelId="{663B970F-43F8-41C5-A7A0-07532869C106}" type="pres">
      <dgm:prSet presAssocID="{AB9D6619-BB40-40D8-9E5C-1ED3C200A0B4}" presName="root" presStyleCnt="0"/>
      <dgm:spPr/>
    </dgm:pt>
    <dgm:pt modelId="{74CB4B35-ACAB-4D4E-80AA-C0D2252FDA04}" type="pres">
      <dgm:prSet presAssocID="{AB9D6619-BB40-40D8-9E5C-1ED3C200A0B4}" presName="rootComposite" presStyleCnt="0"/>
      <dgm:spPr/>
    </dgm:pt>
    <dgm:pt modelId="{7E8A006E-6DA0-47AE-8C43-122E0B47E602}" type="pres">
      <dgm:prSet presAssocID="{AB9D6619-BB40-40D8-9E5C-1ED3C200A0B4}" presName="rootText" presStyleLbl="node1" presStyleIdx="1" presStyleCnt="2" custScaleX="160867" custScaleY="79977" custLinFactNeighborX="131" custLinFactNeighborY="-29243"/>
      <dgm:spPr/>
    </dgm:pt>
    <dgm:pt modelId="{64FD446D-BA91-49CE-8D93-669375F6A1BE}" type="pres">
      <dgm:prSet presAssocID="{AB9D6619-BB40-40D8-9E5C-1ED3C200A0B4}" presName="rootConnector" presStyleLbl="node1" presStyleIdx="1" presStyleCnt="2"/>
      <dgm:spPr/>
    </dgm:pt>
    <dgm:pt modelId="{1C3B6A89-0C1D-4F22-99F9-4CDE41B10599}" type="pres">
      <dgm:prSet presAssocID="{AB9D6619-BB40-40D8-9E5C-1ED3C200A0B4}" presName="childShape" presStyleCnt="0"/>
      <dgm:spPr/>
    </dgm:pt>
    <dgm:pt modelId="{36FF911A-C6F5-4573-90D1-099CCAA2852A}" type="pres">
      <dgm:prSet presAssocID="{CCBFD589-170C-4EE2-9BEA-1C9BA711A911}" presName="Name13" presStyleLbl="parChTrans1D2" presStyleIdx="1" presStyleCnt="2"/>
      <dgm:spPr/>
    </dgm:pt>
    <dgm:pt modelId="{DDE7689E-0350-472C-A46B-7FD0BDA1FAC1}" type="pres">
      <dgm:prSet presAssocID="{D729CB91-5870-4B3D-BA71-17AED139BB33}" presName="childText" presStyleLbl="bgAcc1" presStyleIdx="1" presStyleCnt="2" custScaleX="303765" custScaleY="313193" custLinFactNeighborX="-7261" custLinFactNeighborY="-25323">
        <dgm:presLayoutVars>
          <dgm:bulletEnabled val="1"/>
        </dgm:presLayoutVars>
      </dgm:prSet>
      <dgm:spPr/>
    </dgm:pt>
  </dgm:ptLst>
  <dgm:cxnLst>
    <dgm:cxn modelId="{1C4F221A-FFA6-4F3D-9D9A-B35A254D330F}" type="presOf" srcId="{CCBFD589-170C-4EE2-9BEA-1C9BA711A911}" destId="{36FF911A-C6F5-4573-90D1-099CCAA2852A}" srcOrd="0" destOrd="0" presId="urn:microsoft.com/office/officeart/2005/8/layout/hierarchy3"/>
    <dgm:cxn modelId="{C4A07327-B2B7-4927-80D4-152612BE1FE4}" srcId="{AB9D6619-BB40-40D8-9E5C-1ED3C200A0B4}" destId="{D729CB91-5870-4B3D-BA71-17AED139BB33}" srcOrd="0" destOrd="0" parTransId="{CCBFD589-170C-4EE2-9BEA-1C9BA711A911}" sibTransId="{F069FD7B-E090-4CA2-919B-4E9D6546921F}"/>
    <dgm:cxn modelId="{DEA4DB28-4E69-4F81-ADBD-A10C918E16E1}" srcId="{71108B22-7AB0-4C7B-8EC6-27FE71F5A62F}" destId="{AD787927-F94A-43CB-9198-56F8F95C96BE}" srcOrd="0" destOrd="0" parTransId="{4D4C2DCF-FEDF-4483-89D7-AC3C5B176D6B}" sibTransId="{6E857A9D-FF98-49C7-9BEB-61C09A011BC5}"/>
    <dgm:cxn modelId="{83810735-16A1-4EDC-92AC-2FB84E46FDB1}" srcId="{C5C334B2-D8D1-4660-9424-AB0B65E23030}" destId="{71108B22-7AB0-4C7B-8EC6-27FE71F5A62F}" srcOrd="0" destOrd="0" parTransId="{F00E27B9-33AF-4093-9566-69850A3F4CE5}" sibTransId="{E401422E-3AD9-43C7-8A20-F53824519C10}"/>
    <dgm:cxn modelId="{F538315F-505B-482C-A6DC-F9F2A36D6A4C}" type="presOf" srcId="{C5C334B2-D8D1-4660-9424-AB0B65E23030}" destId="{7ABB679A-A78F-4F7E-800A-4D4E5EF62031}" srcOrd="0" destOrd="0" presId="urn:microsoft.com/office/officeart/2005/8/layout/hierarchy3"/>
    <dgm:cxn modelId="{BFE83E73-7B61-41E2-A929-3839993148A4}" type="presOf" srcId="{71108B22-7AB0-4C7B-8EC6-27FE71F5A62F}" destId="{4609A808-0BF3-4570-B11A-2F6A7F5124A3}" srcOrd="1" destOrd="0" presId="urn:microsoft.com/office/officeart/2005/8/layout/hierarchy3"/>
    <dgm:cxn modelId="{B9327F53-F476-4B5A-87E2-07EBC51EF3D7}" type="presOf" srcId="{AB9D6619-BB40-40D8-9E5C-1ED3C200A0B4}" destId="{7E8A006E-6DA0-47AE-8C43-122E0B47E602}" srcOrd="0" destOrd="0" presId="urn:microsoft.com/office/officeart/2005/8/layout/hierarchy3"/>
    <dgm:cxn modelId="{7745F17E-09C2-4B49-A440-06A6B3A06459}" type="presOf" srcId="{71108B22-7AB0-4C7B-8EC6-27FE71F5A62F}" destId="{C552D26F-E002-4D03-8471-D07A17B90A08}" srcOrd="0" destOrd="0" presId="urn:microsoft.com/office/officeart/2005/8/layout/hierarchy3"/>
    <dgm:cxn modelId="{00B55F84-7154-4D77-AF4D-30C7AF97CAF1}" type="presOf" srcId="{AB9D6619-BB40-40D8-9E5C-1ED3C200A0B4}" destId="{64FD446D-BA91-49CE-8D93-669375F6A1BE}" srcOrd="1" destOrd="0" presId="urn:microsoft.com/office/officeart/2005/8/layout/hierarchy3"/>
    <dgm:cxn modelId="{49AD9E9B-66F1-4370-B642-83AD9A2EF670}" type="presOf" srcId="{D729CB91-5870-4B3D-BA71-17AED139BB33}" destId="{DDE7689E-0350-472C-A46B-7FD0BDA1FAC1}" srcOrd="0" destOrd="0" presId="urn:microsoft.com/office/officeart/2005/8/layout/hierarchy3"/>
    <dgm:cxn modelId="{A9C5CAD8-1CD2-4BAE-ACD6-CBF25C0D27F4}" type="presOf" srcId="{AD787927-F94A-43CB-9198-56F8F95C96BE}" destId="{63CDAF29-BEE9-4B10-8314-AA2AE15CF292}" srcOrd="0" destOrd="0" presId="urn:microsoft.com/office/officeart/2005/8/layout/hierarchy3"/>
    <dgm:cxn modelId="{3B082AE3-4F34-4E0A-80CD-80ABACA3A4BC}" type="presOf" srcId="{4D4C2DCF-FEDF-4483-89D7-AC3C5B176D6B}" destId="{FC0183E2-7F5D-4709-B4E0-C01D1DD96BDE}" srcOrd="0" destOrd="0" presId="urn:microsoft.com/office/officeart/2005/8/layout/hierarchy3"/>
    <dgm:cxn modelId="{F200FAEE-3CCF-4640-80A4-D689162F7B57}" srcId="{C5C334B2-D8D1-4660-9424-AB0B65E23030}" destId="{AB9D6619-BB40-40D8-9E5C-1ED3C200A0B4}" srcOrd="1" destOrd="0" parTransId="{D27939F6-FEB8-4314-94DE-D3D0749C3578}" sibTransId="{2D1A69E6-4AF2-430E-9573-9C5AE3F8DB42}"/>
    <dgm:cxn modelId="{17CED266-D223-4A79-9DED-A592D44D3DF0}" type="presParOf" srcId="{7ABB679A-A78F-4F7E-800A-4D4E5EF62031}" destId="{39D23BF8-AE03-47ED-A95A-7E6688EA5BEA}" srcOrd="0" destOrd="0" presId="urn:microsoft.com/office/officeart/2005/8/layout/hierarchy3"/>
    <dgm:cxn modelId="{5E16BCEC-98AC-44EE-AC49-25023861FBB2}" type="presParOf" srcId="{39D23BF8-AE03-47ED-A95A-7E6688EA5BEA}" destId="{7021C356-E4BE-4CE1-9709-121A4579F2FE}" srcOrd="0" destOrd="0" presId="urn:microsoft.com/office/officeart/2005/8/layout/hierarchy3"/>
    <dgm:cxn modelId="{6E651E6F-6502-4555-99E2-67BADB9DA5A0}" type="presParOf" srcId="{7021C356-E4BE-4CE1-9709-121A4579F2FE}" destId="{C552D26F-E002-4D03-8471-D07A17B90A08}" srcOrd="0" destOrd="0" presId="urn:microsoft.com/office/officeart/2005/8/layout/hierarchy3"/>
    <dgm:cxn modelId="{505C0195-1FF2-4E75-85E5-16217EC5EC7A}" type="presParOf" srcId="{7021C356-E4BE-4CE1-9709-121A4579F2FE}" destId="{4609A808-0BF3-4570-B11A-2F6A7F5124A3}" srcOrd="1" destOrd="0" presId="urn:microsoft.com/office/officeart/2005/8/layout/hierarchy3"/>
    <dgm:cxn modelId="{FB84744D-4D1F-42F8-A542-485159999274}" type="presParOf" srcId="{39D23BF8-AE03-47ED-A95A-7E6688EA5BEA}" destId="{395002D4-4E00-4C44-99E3-E2FD02776C4A}" srcOrd="1" destOrd="0" presId="urn:microsoft.com/office/officeart/2005/8/layout/hierarchy3"/>
    <dgm:cxn modelId="{1B4D504D-591E-452C-B61A-6FFD8BA0CB22}" type="presParOf" srcId="{395002D4-4E00-4C44-99E3-E2FD02776C4A}" destId="{FC0183E2-7F5D-4709-B4E0-C01D1DD96BDE}" srcOrd="0" destOrd="0" presId="urn:microsoft.com/office/officeart/2005/8/layout/hierarchy3"/>
    <dgm:cxn modelId="{1390811A-4970-4E08-AA8C-999AA415C261}" type="presParOf" srcId="{395002D4-4E00-4C44-99E3-E2FD02776C4A}" destId="{63CDAF29-BEE9-4B10-8314-AA2AE15CF292}" srcOrd="1" destOrd="0" presId="urn:microsoft.com/office/officeart/2005/8/layout/hierarchy3"/>
    <dgm:cxn modelId="{040E9690-C146-4913-AF41-3EABE9F151CC}" type="presParOf" srcId="{7ABB679A-A78F-4F7E-800A-4D4E5EF62031}" destId="{663B970F-43F8-41C5-A7A0-07532869C106}" srcOrd="1" destOrd="0" presId="urn:microsoft.com/office/officeart/2005/8/layout/hierarchy3"/>
    <dgm:cxn modelId="{4949F6A1-437A-43A5-BAA4-99F2BC96DB2D}" type="presParOf" srcId="{663B970F-43F8-41C5-A7A0-07532869C106}" destId="{74CB4B35-ACAB-4D4E-80AA-C0D2252FDA04}" srcOrd="0" destOrd="0" presId="urn:microsoft.com/office/officeart/2005/8/layout/hierarchy3"/>
    <dgm:cxn modelId="{3833E2F8-3794-466F-8ACE-CCE400B711BC}" type="presParOf" srcId="{74CB4B35-ACAB-4D4E-80AA-C0D2252FDA04}" destId="{7E8A006E-6DA0-47AE-8C43-122E0B47E602}" srcOrd="0" destOrd="0" presId="urn:microsoft.com/office/officeart/2005/8/layout/hierarchy3"/>
    <dgm:cxn modelId="{683B714D-2179-49BC-95BC-910827572AFE}" type="presParOf" srcId="{74CB4B35-ACAB-4D4E-80AA-C0D2252FDA04}" destId="{64FD446D-BA91-49CE-8D93-669375F6A1BE}" srcOrd="1" destOrd="0" presId="urn:microsoft.com/office/officeart/2005/8/layout/hierarchy3"/>
    <dgm:cxn modelId="{6704875F-83A2-446B-83A9-C8DDB0EE3733}" type="presParOf" srcId="{663B970F-43F8-41C5-A7A0-07532869C106}" destId="{1C3B6A89-0C1D-4F22-99F9-4CDE41B10599}" srcOrd="1" destOrd="0" presId="urn:microsoft.com/office/officeart/2005/8/layout/hierarchy3"/>
    <dgm:cxn modelId="{EE3AA927-7ABB-4BDD-937C-9EF2CA909C7B}" type="presParOf" srcId="{1C3B6A89-0C1D-4F22-99F9-4CDE41B10599}" destId="{36FF911A-C6F5-4573-90D1-099CCAA2852A}" srcOrd="0" destOrd="0" presId="urn:microsoft.com/office/officeart/2005/8/layout/hierarchy3"/>
    <dgm:cxn modelId="{D7949BC5-8552-409C-83C4-260F809178C4}" type="presParOf" srcId="{1C3B6A89-0C1D-4F22-99F9-4CDE41B10599}" destId="{DDE7689E-0350-472C-A46B-7FD0BDA1FAC1}" srcOrd="1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C334B2-D8D1-4660-9424-AB0B65E2303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1108B22-7AB0-4C7B-8EC6-27FE71F5A62F}">
      <dgm:prSet phldrT="[Κείμενο]" custT="1"/>
      <dgm:spPr>
        <a:solidFill>
          <a:srgbClr val="3674A8"/>
        </a:solidFill>
      </dgm:spPr>
      <dgm:t>
        <a:bodyPr/>
        <a:lstStyle/>
        <a:p>
          <a:r>
            <a:rPr lang="el-GR" sz="3600" b="1" dirty="0">
              <a:latin typeface="Arial" panose="020B0604020202020204" pitchFamily="34" charset="0"/>
              <a:cs typeface="Arial" panose="020B0604020202020204" pitchFamily="34" charset="0"/>
            </a:rPr>
            <a:t>Εφαρμογή σε</a:t>
          </a:r>
        </a:p>
      </dgm:t>
    </dgm:pt>
    <dgm:pt modelId="{F00E27B9-33AF-4093-9566-69850A3F4CE5}" type="parTrans" cxnId="{83810735-16A1-4EDC-92AC-2FB84E46FDB1}">
      <dgm:prSet/>
      <dgm:spPr/>
      <dgm:t>
        <a:bodyPr/>
        <a:lstStyle/>
        <a:p>
          <a:endParaRPr lang="el-GR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01422E-3AD9-43C7-8A20-F53824519C10}" type="sibTrans" cxnId="{83810735-16A1-4EDC-92AC-2FB84E46FDB1}">
      <dgm:prSet/>
      <dgm:spPr/>
      <dgm:t>
        <a:bodyPr/>
        <a:lstStyle/>
        <a:p>
          <a:endParaRPr lang="el-GR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787927-F94A-43CB-9198-56F8F95C96BE}">
      <dgm:prSet phldrT="[Κείμενο]" custT="1"/>
      <dgm:spPr>
        <a:ln>
          <a:noFill/>
        </a:ln>
      </dgm:spPr>
      <dgm:t>
        <a:bodyPr anchor="ctr" anchorCtr="0"/>
        <a:lstStyle/>
        <a:p>
          <a:pPr algn="l">
            <a:lnSpc>
              <a:spcPct val="150000"/>
            </a:lnSpc>
          </a:pPr>
          <a:r>
            <a:rPr lang="el-GR" sz="2400" b="1" dirty="0">
              <a:latin typeface="Arial" panose="020B0604020202020204" pitchFamily="34" charset="0"/>
              <a:cs typeface="Arial" panose="020B0604020202020204" pitchFamily="34" charset="0"/>
            </a:rPr>
            <a:t>Υποβολή</a:t>
          </a:r>
        </a:p>
        <a:p>
          <a:pPr algn="l">
            <a:lnSpc>
              <a:spcPct val="150000"/>
            </a:lnSpc>
          </a:pPr>
          <a:r>
            <a:rPr lang="el-GR" sz="2400" b="1" dirty="0">
              <a:latin typeface="Arial" panose="020B0604020202020204" pitchFamily="34" charset="0"/>
              <a:cs typeface="Arial" panose="020B0604020202020204" pitchFamily="34" charset="0"/>
            </a:rPr>
            <a:t>Επιστροφή</a:t>
          </a:r>
        </a:p>
        <a:p>
          <a:pPr algn="l">
            <a:lnSpc>
              <a:spcPct val="150000"/>
            </a:lnSpc>
          </a:pPr>
          <a:r>
            <a:rPr lang="el-GR" sz="2400" b="1" dirty="0">
              <a:latin typeface="Arial" panose="020B0604020202020204" pitchFamily="34" charset="0"/>
              <a:cs typeface="Arial" panose="020B0604020202020204" pitchFamily="34" charset="0"/>
            </a:rPr>
            <a:t>Οριστικοποίηση</a:t>
          </a:r>
        </a:p>
      </dgm:t>
    </dgm:pt>
    <dgm:pt modelId="{4D4C2DCF-FEDF-4483-89D7-AC3C5B176D6B}" type="parTrans" cxnId="{DEA4DB28-4E69-4F81-ADBD-A10C918E16E1}">
      <dgm:prSet/>
      <dgm:spPr>
        <a:ln>
          <a:solidFill>
            <a:schemeClr val="bg1"/>
          </a:solidFill>
        </a:ln>
      </dgm:spPr>
      <dgm:t>
        <a:bodyPr/>
        <a:lstStyle/>
        <a:p>
          <a:endParaRPr lang="el-GR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857A9D-FF98-49C7-9BEB-61C09A011BC5}" type="sibTrans" cxnId="{DEA4DB28-4E69-4F81-ADBD-A10C918E16E1}">
      <dgm:prSet/>
      <dgm:spPr/>
      <dgm:t>
        <a:bodyPr/>
        <a:lstStyle/>
        <a:p>
          <a:endParaRPr lang="el-GR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9D6619-BB40-40D8-9E5C-1ED3C200A0B4}">
      <dgm:prSet phldrT="[Κείμενο]" custT="1"/>
      <dgm:spPr>
        <a:solidFill>
          <a:srgbClr val="3674A8"/>
        </a:solidFill>
      </dgm:spPr>
      <dgm:t>
        <a:bodyPr/>
        <a:lstStyle/>
        <a:p>
          <a:r>
            <a:rPr lang="el-GR" sz="3600" b="1" dirty="0">
              <a:latin typeface="Arial" panose="020B0604020202020204" pitchFamily="34" charset="0"/>
              <a:cs typeface="Arial" panose="020B0604020202020204" pitchFamily="34" charset="0"/>
            </a:rPr>
            <a:t>Αποδέκτες</a:t>
          </a:r>
        </a:p>
      </dgm:t>
    </dgm:pt>
    <dgm:pt modelId="{D27939F6-FEB8-4314-94DE-D3D0749C3578}" type="parTrans" cxnId="{F200FAEE-3CCF-4640-80A4-D689162F7B57}">
      <dgm:prSet/>
      <dgm:spPr/>
      <dgm:t>
        <a:bodyPr/>
        <a:lstStyle/>
        <a:p>
          <a:endParaRPr lang="el-GR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1A69E6-4AF2-430E-9573-9C5AE3F8DB42}" type="sibTrans" cxnId="{F200FAEE-3CCF-4640-80A4-D689162F7B57}">
      <dgm:prSet/>
      <dgm:spPr/>
      <dgm:t>
        <a:bodyPr/>
        <a:lstStyle/>
        <a:p>
          <a:endParaRPr lang="el-GR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29CB91-5870-4B3D-BA71-17AED139BB33}">
      <dgm:prSet phldrT="[Κείμενο]" custT="1"/>
      <dgm:spPr>
        <a:ln>
          <a:noFill/>
        </a:ln>
      </dgm:spPr>
      <dgm:t>
        <a:bodyPr anchor="ctr" anchorCtr="0"/>
        <a:lstStyle/>
        <a:p>
          <a:pPr algn="l">
            <a:lnSpc>
              <a:spcPct val="150000"/>
            </a:lnSpc>
          </a:pPr>
          <a:r>
            <a:rPr lang="el-GR" sz="2400" b="1" dirty="0">
              <a:latin typeface="Arial" panose="020B0604020202020204" pitchFamily="34" charset="0"/>
              <a:cs typeface="Arial" panose="020B0604020202020204" pitchFamily="34" charset="0"/>
            </a:rPr>
            <a:t>Συμπεριλαμβάνονται στα συνημμένα του δελτίου</a:t>
          </a:r>
        </a:p>
        <a:p>
          <a:pPr algn="l">
            <a:lnSpc>
              <a:spcPct val="150000"/>
            </a:lnSpc>
          </a:pPr>
          <a:r>
            <a:rPr lang="el-GR" sz="2400" b="1" dirty="0">
              <a:latin typeface="Arial" panose="020B0604020202020204" pitchFamily="34" charset="0"/>
              <a:cs typeface="Arial" panose="020B0604020202020204" pitchFamily="34" charset="0"/>
            </a:rPr>
            <a:t>Πεδίο Προέλευση: </a:t>
          </a:r>
          <a:r>
            <a:rPr lang="el-G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«</a:t>
          </a:r>
          <a:r>
            <a: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pdf </a:t>
          </a:r>
          <a:r>
            <a:rPr lang="el-G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από ΟΠΣ»</a:t>
          </a:r>
        </a:p>
        <a:p>
          <a:pPr algn="l">
            <a:lnSpc>
              <a:spcPct val="150000"/>
            </a:lnSpc>
          </a:pPr>
          <a:r>
            <a:rPr lang="el-GR" sz="2400" b="1" dirty="0">
              <a:latin typeface="Arial" panose="020B0604020202020204" pitchFamily="34" charset="0"/>
              <a:cs typeface="Arial" panose="020B0604020202020204" pitchFamily="34" charset="0"/>
            </a:rPr>
            <a:t>Δεν είναι επεξεργάσιμα</a:t>
          </a:r>
        </a:p>
        <a:p>
          <a:pPr algn="l">
            <a:lnSpc>
              <a:spcPct val="150000"/>
            </a:lnSpc>
          </a:pPr>
          <a:r>
            <a:rPr lang="el-GR" sz="2400" b="1" dirty="0">
              <a:latin typeface="Arial" panose="020B0604020202020204" pitchFamily="34" charset="0"/>
              <a:cs typeface="Arial" panose="020B0604020202020204" pitchFamily="34" charset="0"/>
            </a:rPr>
            <a:t>Σε περίπτωση επανυποβολής αποθηκεύεται και 2</a:t>
          </a:r>
          <a:r>
            <a:rPr lang="el-GR" sz="2400" b="1" baseline="30000" dirty="0">
              <a:latin typeface="Arial" panose="020B0604020202020204" pitchFamily="34" charset="0"/>
              <a:cs typeface="Arial" panose="020B0604020202020204" pitchFamily="34" charset="0"/>
            </a:rPr>
            <a:t>ο</a:t>
          </a:r>
          <a:r>
            <a:rPr lang="el-GR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pdf</a:t>
          </a:r>
          <a:endParaRPr lang="el-GR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BFD589-170C-4EE2-9BEA-1C9BA711A911}" type="parTrans" cxnId="{C4A07327-B2B7-4927-80D4-152612BE1FE4}">
      <dgm:prSet/>
      <dgm:spPr>
        <a:ln>
          <a:solidFill>
            <a:schemeClr val="bg1"/>
          </a:solidFill>
        </a:ln>
      </dgm:spPr>
      <dgm:t>
        <a:bodyPr/>
        <a:lstStyle/>
        <a:p>
          <a:endParaRPr lang="el-GR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69FD7B-E090-4CA2-919B-4E9D6546921F}" type="sibTrans" cxnId="{C4A07327-B2B7-4927-80D4-152612BE1FE4}">
      <dgm:prSet/>
      <dgm:spPr/>
      <dgm:t>
        <a:bodyPr/>
        <a:lstStyle/>
        <a:p>
          <a:endParaRPr lang="el-GR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BB679A-A78F-4F7E-800A-4D4E5EF62031}" type="pres">
      <dgm:prSet presAssocID="{C5C334B2-D8D1-4660-9424-AB0B65E2303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9D23BF8-AE03-47ED-A95A-7E6688EA5BEA}" type="pres">
      <dgm:prSet presAssocID="{71108B22-7AB0-4C7B-8EC6-27FE71F5A62F}" presName="root" presStyleCnt="0"/>
      <dgm:spPr/>
    </dgm:pt>
    <dgm:pt modelId="{7021C356-E4BE-4CE1-9709-121A4579F2FE}" type="pres">
      <dgm:prSet presAssocID="{71108B22-7AB0-4C7B-8EC6-27FE71F5A62F}" presName="rootComposite" presStyleCnt="0"/>
      <dgm:spPr/>
    </dgm:pt>
    <dgm:pt modelId="{C552D26F-E002-4D03-8471-D07A17B90A08}" type="pres">
      <dgm:prSet presAssocID="{71108B22-7AB0-4C7B-8EC6-27FE71F5A62F}" presName="rootText" presStyleLbl="node1" presStyleIdx="0" presStyleCnt="2" custScaleX="165157" custScaleY="90095" custLinFactNeighborY="-29243"/>
      <dgm:spPr/>
    </dgm:pt>
    <dgm:pt modelId="{4609A808-0BF3-4570-B11A-2F6A7F5124A3}" type="pres">
      <dgm:prSet presAssocID="{71108B22-7AB0-4C7B-8EC6-27FE71F5A62F}" presName="rootConnector" presStyleLbl="node1" presStyleIdx="0" presStyleCnt="2"/>
      <dgm:spPr/>
    </dgm:pt>
    <dgm:pt modelId="{395002D4-4E00-4C44-99E3-E2FD02776C4A}" type="pres">
      <dgm:prSet presAssocID="{71108B22-7AB0-4C7B-8EC6-27FE71F5A62F}" presName="childShape" presStyleCnt="0"/>
      <dgm:spPr/>
    </dgm:pt>
    <dgm:pt modelId="{FC0183E2-7F5D-4709-B4E0-C01D1DD96BDE}" type="pres">
      <dgm:prSet presAssocID="{4D4C2DCF-FEDF-4483-89D7-AC3C5B176D6B}" presName="Name13" presStyleLbl="parChTrans1D2" presStyleIdx="0" presStyleCnt="2"/>
      <dgm:spPr/>
    </dgm:pt>
    <dgm:pt modelId="{63CDAF29-BEE9-4B10-8314-AA2AE15CF292}" type="pres">
      <dgm:prSet presAssocID="{AD787927-F94A-43CB-9198-56F8F95C96BE}" presName="childText" presStyleLbl="bgAcc1" presStyleIdx="0" presStyleCnt="2" custScaleX="167406" custScaleY="183410" custLinFactNeighborX="-4996" custLinFactNeighborY="-15089">
        <dgm:presLayoutVars>
          <dgm:bulletEnabled val="1"/>
        </dgm:presLayoutVars>
      </dgm:prSet>
      <dgm:spPr/>
    </dgm:pt>
    <dgm:pt modelId="{663B970F-43F8-41C5-A7A0-07532869C106}" type="pres">
      <dgm:prSet presAssocID="{AB9D6619-BB40-40D8-9E5C-1ED3C200A0B4}" presName="root" presStyleCnt="0"/>
      <dgm:spPr/>
    </dgm:pt>
    <dgm:pt modelId="{74CB4B35-ACAB-4D4E-80AA-C0D2252FDA04}" type="pres">
      <dgm:prSet presAssocID="{AB9D6619-BB40-40D8-9E5C-1ED3C200A0B4}" presName="rootComposite" presStyleCnt="0"/>
      <dgm:spPr/>
    </dgm:pt>
    <dgm:pt modelId="{7E8A006E-6DA0-47AE-8C43-122E0B47E602}" type="pres">
      <dgm:prSet presAssocID="{AB9D6619-BB40-40D8-9E5C-1ED3C200A0B4}" presName="rootText" presStyleLbl="node1" presStyleIdx="1" presStyleCnt="2" custScaleX="160867" custScaleY="90095" custLinFactNeighborX="131" custLinFactNeighborY="-29243"/>
      <dgm:spPr/>
    </dgm:pt>
    <dgm:pt modelId="{64FD446D-BA91-49CE-8D93-669375F6A1BE}" type="pres">
      <dgm:prSet presAssocID="{AB9D6619-BB40-40D8-9E5C-1ED3C200A0B4}" presName="rootConnector" presStyleLbl="node1" presStyleIdx="1" presStyleCnt="2"/>
      <dgm:spPr/>
    </dgm:pt>
    <dgm:pt modelId="{1C3B6A89-0C1D-4F22-99F9-4CDE41B10599}" type="pres">
      <dgm:prSet presAssocID="{AB9D6619-BB40-40D8-9E5C-1ED3C200A0B4}" presName="childShape" presStyleCnt="0"/>
      <dgm:spPr/>
    </dgm:pt>
    <dgm:pt modelId="{36FF911A-C6F5-4573-90D1-099CCAA2852A}" type="pres">
      <dgm:prSet presAssocID="{CCBFD589-170C-4EE2-9BEA-1C9BA711A911}" presName="Name13" presStyleLbl="parChTrans1D2" presStyleIdx="1" presStyleCnt="2"/>
      <dgm:spPr/>
    </dgm:pt>
    <dgm:pt modelId="{DDE7689E-0350-472C-A46B-7FD0BDA1FAC1}" type="pres">
      <dgm:prSet presAssocID="{D729CB91-5870-4B3D-BA71-17AED139BB33}" presName="childText" presStyleLbl="bgAcc1" presStyleIdx="1" presStyleCnt="2" custScaleX="382230" custScaleY="239749" custLinFactNeighborX="-7261" custLinFactNeighborY="-15639">
        <dgm:presLayoutVars>
          <dgm:bulletEnabled val="1"/>
        </dgm:presLayoutVars>
      </dgm:prSet>
      <dgm:spPr/>
    </dgm:pt>
  </dgm:ptLst>
  <dgm:cxnLst>
    <dgm:cxn modelId="{C4A07327-B2B7-4927-80D4-152612BE1FE4}" srcId="{AB9D6619-BB40-40D8-9E5C-1ED3C200A0B4}" destId="{D729CB91-5870-4B3D-BA71-17AED139BB33}" srcOrd="0" destOrd="0" parTransId="{CCBFD589-170C-4EE2-9BEA-1C9BA711A911}" sibTransId="{F069FD7B-E090-4CA2-919B-4E9D6546921F}"/>
    <dgm:cxn modelId="{DEA4DB28-4E69-4F81-ADBD-A10C918E16E1}" srcId="{71108B22-7AB0-4C7B-8EC6-27FE71F5A62F}" destId="{AD787927-F94A-43CB-9198-56F8F95C96BE}" srcOrd="0" destOrd="0" parTransId="{4D4C2DCF-FEDF-4483-89D7-AC3C5B176D6B}" sibTransId="{6E857A9D-FF98-49C7-9BEB-61C09A011BC5}"/>
    <dgm:cxn modelId="{993B8D2F-8593-405D-8083-E0174C5C5FD2}" type="presOf" srcId="{AB9D6619-BB40-40D8-9E5C-1ED3C200A0B4}" destId="{64FD446D-BA91-49CE-8D93-669375F6A1BE}" srcOrd="1" destOrd="0" presId="urn:microsoft.com/office/officeart/2005/8/layout/hierarchy3"/>
    <dgm:cxn modelId="{523D7531-8E87-4458-AF41-FA93ECCD0483}" type="presOf" srcId="{C5C334B2-D8D1-4660-9424-AB0B65E23030}" destId="{7ABB679A-A78F-4F7E-800A-4D4E5EF62031}" srcOrd="0" destOrd="0" presId="urn:microsoft.com/office/officeart/2005/8/layout/hierarchy3"/>
    <dgm:cxn modelId="{83810735-16A1-4EDC-92AC-2FB84E46FDB1}" srcId="{C5C334B2-D8D1-4660-9424-AB0B65E23030}" destId="{71108B22-7AB0-4C7B-8EC6-27FE71F5A62F}" srcOrd="0" destOrd="0" parTransId="{F00E27B9-33AF-4093-9566-69850A3F4CE5}" sibTransId="{E401422E-3AD9-43C7-8A20-F53824519C10}"/>
    <dgm:cxn modelId="{05EC8661-9215-4DEB-A4FA-309E2C93BEED}" type="presOf" srcId="{CCBFD589-170C-4EE2-9BEA-1C9BA711A911}" destId="{36FF911A-C6F5-4573-90D1-099CCAA2852A}" srcOrd="0" destOrd="0" presId="urn:microsoft.com/office/officeart/2005/8/layout/hierarchy3"/>
    <dgm:cxn modelId="{59D4D142-D995-4733-989F-F901AE289159}" type="presOf" srcId="{AB9D6619-BB40-40D8-9E5C-1ED3C200A0B4}" destId="{7E8A006E-6DA0-47AE-8C43-122E0B47E602}" srcOrd="0" destOrd="0" presId="urn:microsoft.com/office/officeart/2005/8/layout/hierarchy3"/>
    <dgm:cxn modelId="{2E0A2DB5-4CAB-429E-B49C-4A31E636E319}" type="presOf" srcId="{71108B22-7AB0-4C7B-8EC6-27FE71F5A62F}" destId="{C552D26F-E002-4D03-8471-D07A17B90A08}" srcOrd="0" destOrd="0" presId="urn:microsoft.com/office/officeart/2005/8/layout/hierarchy3"/>
    <dgm:cxn modelId="{CFBF63BC-08AB-4AB2-9CAC-4BD168CD3FA1}" type="presOf" srcId="{4D4C2DCF-FEDF-4483-89D7-AC3C5B176D6B}" destId="{FC0183E2-7F5D-4709-B4E0-C01D1DD96BDE}" srcOrd="0" destOrd="0" presId="urn:microsoft.com/office/officeart/2005/8/layout/hierarchy3"/>
    <dgm:cxn modelId="{1D5C7EDE-971F-48F2-A004-D24AA01AAE86}" type="presOf" srcId="{71108B22-7AB0-4C7B-8EC6-27FE71F5A62F}" destId="{4609A808-0BF3-4570-B11A-2F6A7F5124A3}" srcOrd="1" destOrd="0" presId="urn:microsoft.com/office/officeart/2005/8/layout/hierarchy3"/>
    <dgm:cxn modelId="{4497B4EA-7213-434B-8101-B6810CAD8987}" type="presOf" srcId="{D729CB91-5870-4B3D-BA71-17AED139BB33}" destId="{DDE7689E-0350-472C-A46B-7FD0BDA1FAC1}" srcOrd="0" destOrd="0" presId="urn:microsoft.com/office/officeart/2005/8/layout/hierarchy3"/>
    <dgm:cxn modelId="{F200FAEE-3CCF-4640-80A4-D689162F7B57}" srcId="{C5C334B2-D8D1-4660-9424-AB0B65E23030}" destId="{AB9D6619-BB40-40D8-9E5C-1ED3C200A0B4}" srcOrd="1" destOrd="0" parTransId="{D27939F6-FEB8-4314-94DE-D3D0749C3578}" sibTransId="{2D1A69E6-4AF2-430E-9573-9C5AE3F8DB42}"/>
    <dgm:cxn modelId="{DB34F4FD-6C23-459C-903D-C0A07F170E1C}" type="presOf" srcId="{AD787927-F94A-43CB-9198-56F8F95C96BE}" destId="{63CDAF29-BEE9-4B10-8314-AA2AE15CF292}" srcOrd="0" destOrd="0" presId="urn:microsoft.com/office/officeart/2005/8/layout/hierarchy3"/>
    <dgm:cxn modelId="{B60C45AE-953F-41AA-BD75-7944F5547F3E}" type="presParOf" srcId="{7ABB679A-A78F-4F7E-800A-4D4E5EF62031}" destId="{39D23BF8-AE03-47ED-A95A-7E6688EA5BEA}" srcOrd="0" destOrd="0" presId="urn:microsoft.com/office/officeart/2005/8/layout/hierarchy3"/>
    <dgm:cxn modelId="{F66EE4BF-5032-41D1-95BB-69F1F72D9E4F}" type="presParOf" srcId="{39D23BF8-AE03-47ED-A95A-7E6688EA5BEA}" destId="{7021C356-E4BE-4CE1-9709-121A4579F2FE}" srcOrd="0" destOrd="0" presId="urn:microsoft.com/office/officeart/2005/8/layout/hierarchy3"/>
    <dgm:cxn modelId="{B6C5271F-C609-47E9-984D-762C0E98CBCB}" type="presParOf" srcId="{7021C356-E4BE-4CE1-9709-121A4579F2FE}" destId="{C552D26F-E002-4D03-8471-D07A17B90A08}" srcOrd="0" destOrd="0" presId="urn:microsoft.com/office/officeart/2005/8/layout/hierarchy3"/>
    <dgm:cxn modelId="{D9713829-6F2F-4872-B986-333212A82B10}" type="presParOf" srcId="{7021C356-E4BE-4CE1-9709-121A4579F2FE}" destId="{4609A808-0BF3-4570-B11A-2F6A7F5124A3}" srcOrd="1" destOrd="0" presId="urn:microsoft.com/office/officeart/2005/8/layout/hierarchy3"/>
    <dgm:cxn modelId="{EB036D18-8D1C-4EFA-B4A4-8C77ACBA4C29}" type="presParOf" srcId="{39D23BF8-AE03-47ED-A95A-7E6688EA5BEA}" destId="{395002D4-4E00-4C44-99E3-E2FD02776C4A}" srcOrd="1" destOrd="0" presId="urn:microsoft.com/office/officeart/2005/8/layout/hierarchy3"/>
    <dgm:cxn modelId="{87C467D3-5692-4985-A021-8E1047638711}" type="presParOf" srcId="{395002D4-4E00-4C44-99E3-E2FD02776C4A}" destId="{FC0183E2-7F5D-4709-B4E0-C01D1DD96BDE}" srcOrd="0" destOrd="0" presId="urn:microsoft.com/office/officeart/2005/8/layout/hierarchy3"/>
    <dgm:cxn modelId="{33EE3D44-A014-4F08-81B4-C8F944988F98}" type="presParOf" srcId="{395002D4-4E00-4C44-99E3-E2FD02776C4A}" destId="{63CDAF29-BEE9-4B10-8314-AA2AE15CF292}" srcOrd="1" destOrd="0" presId="urn:microsoft.com/office/officeart/2005/8/layout/hierarchy3"/>
    <dgm:cxn modelId="{D4408AE0-D836-41D9-81A2-15D78426EEBB}" type="presParOf" srcId="{7ABB679A-A78F-4F7E-800A-4D4E5EF62031}" destId="{663B970F-43F8-41C5-A7A0-07532869C106}" srcOrd="1" destOrd="0" presId="urn:microsoft.com/office/officeart/2005/8/layout/hierarchy3"/>
    <dgm:cxn modelId="{3713BAF1-E164-44BB-8D3A-8AC826A771C4}" type="presParOf" srcId="{663B970F-43F8-41C5-A7A0-07532869C106}" destId="{74CB4B35-ACAB-4D4E-80AA-C0D2252FDA04}" srcOrd="0" destOrd="0" presId="urn:microsoft.com/office/officeart/2005/8/layout/hierarchy3"/>
    <dgm:cxn modelId="{A9BF9937-D20E-46BB-8EC8-BCABE3299E9E}" type="presParOf" srcId="{74CB4B35-ACAB-4D4E-80AA-C0D2252FDA04}" destId="{7E8A006E-6DA0-47AE-8C43-122E0B47E602}" srcOrd="0" destOrd="0" presId="urn:microsoft.com/office/officeart/2005/8/layout/hierarchy3"/>
    <dgm:cxn modelId="{D2AD09C3-4A13-4E11-867D-539E3244618E}" type="presParOf" srcId="{74CB4B35-ACAB-4D4E-80AA-C0D2252FDA04}" destId="{64FD446D-BA91-49CE-8D93-669375F6A1BE}" srcOrd="1" destOrd="0" presId="urn:microsoft.com/office/officeart/2005/8/layout/hierarchy3"/>
    <dgm:cxn modelId="{DD8D01C1-D9CD-4BFA-A6E0-6D4A7B84E7D3}" type="presParOf" srcId="{663B970F-43F8-41C5-A7A0-07532869C106}" destId="{1C3B6A89-0C1D-4F22-99F9-4CDE41B10599}" srcOrd="1" destOrd="0" presId="urn:microsoft.com/office/officeart/2005/8/layout/hierarchy3"/>
    <dgm:cxn modelId="{EF5E7614-0B29-4476-AE86-A87279CDC03E}" type="presParOf" srcId="{1C3B6A89-0C1D-4F22-99F9-4CDE41B10599}" destId="{36FF911A-C6F5-4573-90D1-099CCAA2852A}" srcOrd="0" destOrd="0" presId="urn:microsoft.com/office/officeart/2005/8/layout/hierarchy3"/>
    <dgm:cxn modelId="{F78DA811-DB4C-4268-A28F-7D1CE21A615E}" type="presParOf" srcId="{1C3B6A89-0C1D-4F22-99F9-4CDE41B10599}" destId="{DDE7689E-0350-472C-A46B-7FD0BDA1FAC1}" srcOrd="1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5C334B2-D8D1-4660-9424-AB0B65E2303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1108B22-7AB0-4C7B-8EC6-27FE71F5A62F}">
      <dgm:prSet phldrT="[Κείμενο]" custT="1"/>
      <dgm:spPr>
        <a:solidFill>
          <a:srgbClr val="3674A8"/>
        </a:solidFill>
      </dgm:spPr>
      <dgm:t>
        <a:bodyPr/>
        <a:lstStyle/>
        <a:p>
          <a:r>
            <a:rPr lang="el-GR" sz="3600" b="1" dirty="0">
              <a:latin typeface="Arial" panose="020B0604020202020204" pitchFamily="34" charset="0"/>
              <a:cs typeface="Arial" panose="020B0604020202020204" pitchFamily="34" charset="0"/>
            </a:rPr>
            <a:t>Εφαρμογή σε</a:t>
          </a:r>
        </a:p>
      </dgm:t>
    </dgm:pt>
    <dgm:pt modelId="{F00E27B9-33AF-4093-9566-69850A3F4CE5}" type="parTrans" cxnId="{83810735-16A1-4EDC-92AC-2FB84E46FDB1}">
      <dgm:prSet/>
      <dgm:spPr/>
      <dgm:t>
        <a:bodyPr/>
        <a:lstStyle/>
        <a:p>
          <a:endParaRPr lang="el-GR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01422E-3AD9-43C7-8A20-F53824519C10}" type="sibTrans" cxnId="{83810735-16A1-4EDC-92AC-2FB84E46FDB1}">
      <dgm:prSet/>
      <dgm:spPr/>
      <dgm:t>
        <a:bodyPr/>
        <a:lstStyle/>
        <a:p>
          <a:endParaRPr lang="el-GR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787927-F94A-43CB-9198-56F8F95C96BE}">
      <dgm:prSet phldrT="[Κείμενο]" custT="1"/>
      <dgm:spPr>
        <a:ln>
          <a:noFill/>
        </a:ln>
      </dgm:spPr>
      <dgm:t>
        <a:bodyPr anchor="ctr" anchorCtr="0"/>
        <a:lstStyle/>
        <a:p>
          <a:pPr algn="l">
            <a:lnSpc>
              <a:spcPct val="150000"/>
            </a:lnSpc>
          </a:pPr>
          <a:r>
            <a:rPr lang="el-GR" sz="2400" b="1" dirty="0">
              <a:latin typeface="Arial" panose="020B0604020202020204" pitchFamily="34" charset="0"/>
              <a:cs typeface="Arial" panose="020B0604020202020204" pitchFamily="34" charset="0"/>
            </a:rPr>
            <a:t>Υποβολή</a:t>
          </a:r>
        </a:p>
        <a:p>
          <a:pPr algn="l">
            <a:lnSpc>
              <a:spcPct val="150000"/>
            </a:lnSpc>
          </a:pPr>
          <a:r>
            <a:rPr lang="el-GR" sz="2400" b="1" dirty="0">
              <a:latin typeface="Arial" panose="020B0604020202020204" pitchFamily="34" charset="0"/>
              <a:cs typeface="Arial" panose="020B0604020202020204" pitchFamily="34" charset="0"/>
            </a:rPr>
            <a:t>Επιστροφή</a:t>
          </a:r>
        </a:p>
        <a:p>
          <a:pPr algn="l">
            <a:lnSpc>
              <a:spcPct val="150000"/>
            </a:lnSpc>
          </a:pPr>
          <a:r>
            <a:rPr lang="el-GR" sz="2400" b="1" dirty="0">
              <a:latin typeface="Arial" panose="020B0604020202020204" pitchFamily="34" charset="0"/>
              <a:cs typeface="Arial" panose="020B0604020202020204" pitchFamily="34" charset="0"/>
            </a:rPr>
            <a:t>Οριστικοποίηση</a:t>
          </a:r>
        </a:p>
      </dgm:t>
    </dgm:pt>
    <dgm:pt modelId="{4D4C2DCF-FEDF-4483-89D7-AC3C5B176D6B}" type="parTrans" cxnId="{DEA4DB28-4E69-4F81-ADBD-A10C918E16E1}">
      <dgm:prSet/>
      <dgm:spPr>
        <a:ln>
          <a:solidFill>
            <a:schemeClr val="bg1"/>
          </a:solidFill>
        </a:ln>
      </dgm:spPr>
      <dgm:t>
        <a:bodyPr/>
        <a:lstStyle/>
        <a:p>
          <a:endParaRPr lang="el-GR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857A9D-FF98-49C7-9BEB-61C09A011BC5}" type="sibTrans" cxnId="{DEA4DB28-4E69-4F81-ADBD-A10C918E16E1}">
      <dgm:prSet/>
      <dgm:spPr/>
      <dgm:t>
        <a:bodyPr/>
        <a:lstStyle/>
        <a:p>
          <a:endParaRPr lang="el-GR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9D6619-BB40-40D8-9E5C-1ED3C200A0B4}">
      <dgm:prSet phldrT="[Κείμενο]" custT="1"/>
      <dgm:spPr>
        <a:solidFill>
          <a:srgbClr val="3674A8"/>
        </a:solidFill>
      </dgm:spPr>
      <dgm:t>
        <a:bodyPr/>
        <a:lstStyle/>
        <a:p>
          <a:r>
            <a:rPr lang="el-GR" sz="3600" b="1" dirty="0">
              <a:latin typeface="Arial" panose="020B0604020202020204" pitchFamily="34" charset="0"/>
              <a:cs typeface="Arial" panose="020B0604020202020204" pitchFamily="34" charset="0"/>
            </a:rPr>
            <a:t>Αποδέκτες</a:t>
          </a:r>
        </a:p>
      </dgm:t>
    </dgm:pt>
    <dgm:pt modelId="{D27939F6-FEB8-4314-94DE-D3D0749C3578}" type="parTrans" cxnId="{F200FAEE-3CCF-4640-80A4-D689162F7B57}">
      <dgm:prSet/>
      <dgm:spPr/>
      <dgm:t>
        <a:bodyPr/>
        <a:lstStyle/>
        <a:p>
          <a:endParaRPr lang="el-GR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1A69E6-4AF2-430E-9573-9C5AE3F8DB42}" type="sibTrans" cxnId="{F200FAEE-3CCF-4640-80A4-D689162F7B57}">
      <dgm:prSet/>
      <dgm:spPr/>
      <dgm:t>
        <a:bodyPr/>
        <a:lstStyle/>
        <a:p>
          <a:endParaRPr lang="el-GR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29CB91-5870-4B3D-BA71-17AED139BB33}">
      <dgm:prSet phldrT="[Κείμενο]" custT="1"/>
      <dgm:spPr>
        <a:ln>
          <a:noFill/>
        </a:ln>
      </dgm:spPr>
      <dgm:t>
        <a:bodyPr anchor="ctr" anchorCtr="0"/>
        <a:lstStyle/>
        <a:p>
          <a:pPr algn="l">
            <a:lnSpc>
              <a:spcPct val="150000"/>
            </a:lnSpc>
          </a:pPr>
          <a:r>
            <a:rPr lang="el-GR" sz="2400" b="1" dirty="0">
              <a:latin typeface="Arial" panose="020B0604020202020204" pitchFamily="34" charset="0"/>
              <a:cs typeface="Arial" panose="020B0604020202020204" pitchFamily="34" charset="0"/>
            </a:rPr>
            <a:t>Οι χρήστες (ΦΥ και ΕΥΣΤΑ) που επεξεργάστηκαν το δελτίο</a:t>
          </a:r>
        </a:p>
        <a:p>
          <a:pPr algn="l">
            <a:lnSpc>
              <a:spcPct val="150000"/>
            </a:lnSpc>
          </a:pPr>
          <a:r>
            <a:rPr lang="el-GR" sz="2400" b="1" dirty="0">
              <a:latin typeface="Arial" panose="020B0604020202020204" pitchFamily="34" charset="0"/>
              <a:cs typeface="Arial" panose="020B0604020202020204" pitchFamily="34" charset="0"/>
            </a:rPr>
            <a:t>Ο υπεύθυνος πράξης του ΦΥ όπως έχει δηλωθεί στο ΤΔΕ</a:t>
          </a:r>
        </a:p>
        <a:p>
          <a:pPr algn="l">
            <a:lnSpc>
              <a:spcPct val="150000"/>
            </a:lnSpc>
          </a:pPr>
          <a:r>
            <a:rPr lang="el-GR" sz="2400" b="1" dirty="0">
              <a:latin typeface="Arial" panose="020B0604020202020204" pitchFamily="34" charset="0"/>
              <a:cs typeface="Arial" panose="020B0604020202020204" pitchFamily="34" charset="0"/>
            </a:rPr>
            <a:t>Ο χειριστής της ΕΥΣΤΑ όπως έχει δηλωθεί στο ΤΔΕ</a:t>
          </a:r>
        </a:p>
        <a:p>
          <a:pPr algn="l">
            <a:lnSpc>
              <a:spcPct val="150000"/>
            </a:lnSpc>
          </a:pPr>
          <a:r>
            <a:rPr lang="el-GR" sz="2400" b="1" dirty="0">
              <a:latin typeface="Arial" panose="020B0604020202020204" pitchFamily="34" charset="0"/>
              <a:cs typeface="Arial" panose="020B0604020202020204" pitchFamily="34" charset="0"/>
            </a:rPr>
            <a:t>Καθορισμένοι αποδέκτες της ΕΥΣΤΑ</a:t>
          </a:r>
        </a:p>
      </dgm:t>
    </dgm:pt>
    <dgm:pt modelId="{CCBFD589-170C-4EE2-9BEA-1C9BA711A911}" type="parTrans" cxnId="{C4A07327-B2B7-4927-80D4-152612BE1FE4}">
      <dgm:prSet/>
      <dgm:spPr>
        <a:ln>
          <a:solidFill>
            <a:schemeClr val="bg1"/>
          </a:solidFill>
        </a:ln>
      </dgm:spPr>
      <dgm:t>
        <a:bodyPr/>
        <a:lstStyle/>
        <a:p>
          <a:endParaRPr lang="el-GR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69FD7B-E090-4CA2-919B-4E9D6546921F}" type="sibTrans" cxnId="{C4A07327-B2B7-4927-80D4-152612BE1FE4}">
      <dgm:prSet/>
      <dgm:spPr/>
      <dgm:t>
        <a:bodyPr/>
        <a:lstStyle/>
        <a:p>
          <a:endParaRPr lang="el-GR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BB679A-A78F-4F7E-800A-4D4E5EF62031}" type="pres">
      <dgm:prSet presAssocID="{C5C334B2-D8D1-4660-9424-AB0B65E2303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9D23BF8-AE03-47ED-A95A-7E6688EA5BEA}" type="pres">
      <dgm:prSet presAssocID="{71108B22-7AB0-4C7B-8EC6-27FE71F5A62F}" presName="root" presStyleCnt="0"/>
      <dgm:spPr/>
    </dgm:pt>
    <dgm:pt modelId="{7021C356-E4BE-4CE1-9709-121A4579F2FE}" type="pres">
      <dgm:prSet presAssocID="{71108B22-7AB0-4C7B-8EC6-27FE71F5A62F}" presName="rootComposite" presStyleCnt="0"/>
      <dgm:spPr/>
    </dgm:pt>
    <dgm:pt modelId="{C552D26F-E002-4D03-8471-D07A17B90A08}" type="pres">
      <dgm:prSet presAssocID="{71108B22-7AB0-4C7B-8EC6-27FE71F5A62F}" presName="rootText" presStyleLbl="node1" presStyleIdx="0" presStyleCnt="2" custScaleX="129246" custScaleY="64160" custLinFactNeighborY="-29243"/>
      <dgm:spPr/>
    </dgm:pt>
    <dgm:pt modelId="{4609A808-0BF3-4570-B11A-2F6A7F5124A3}" type="pres">
      <dgm:prSet presAssocID="{71108B22-7AB0-4C7B-8EC6-27FE71F5A62F}" presName="rootConnector" presStyleLbl="node1" presStyleIdx="0" presStyleCnt="2"/>
      <dgm:spPr/>
    </dgm:pt>
    <dgm:pt modelId="{395002D4-4E00-4C44-99E3-E2FD02776C4A}" type="pres">
      <dgm:prSet presAssocID="{71108B22-7AB0-4C7B-8EC6-27FE71F5A62F}" presName="childShape" presStyleCnt="0"/>
      <dgm:spPr/>
    </dgm:pt>
    <dgm:pt modelId="{FC0183E2-7F5D-4709-B4E0-C01D1DD96BDE}" type="pres">
      <dgm:prSet presAssocID="{4D4C2DCF-FEDF-4483-89D7-AC3C5B176D6B}" presName="Name13" presStyleLbl="parChTrans1D2" presStyleIdx="0" presStyleCnt="2"/>
      <dgm:spPr/>
    </dgm:pt>
    <dgm:pt modelId="{63CDAF29-BEE9-4B10-8314-AA2AE15CF292}" type="pres">
      <dgm:prSet presAssocID="{AD787927-F94A-43CB-9198-56F8F95C96BE}" presName="childText" presStyleLbl="bgAcc1" presStyleIdx="0" presStyleCnt="2" custScaleX="118760" custScaleY="130655" custLinFactNeighborX="-4996" custLinFactNeighborY="-15089">
        <dgm:presLayoutVars>
          <dgm:bulletEnabled val="1"/>
        </dgm:presLayoutVars>
      </dgm:prSet>
      <dgm:spPr/>
    </dgm:pt>
    <dgm:pt modelId="{663B970F-43F8-41C5-A7A0-07532869C106}" type="pres">
      <dgm:prSet presAssocID="{AB9D6619-BB40-40D8-9E5C-1ED3C200A0B4}" presName="root" presStyleCnt="0"/>
      <dgm:spPr/>
    </dgm:pt>
    <dgm:pt modelId="{74CB4B35-ACAB-4D4E-80AA-C0D2252FDA04}" type="pres">
      <dgm:prSet presAssocID="{AB9D6619-BB40-40D8-9E5C-1ED3C200A0B4}" presName="rootComposite" presStyleCnt="0"/>
      <dgm:spPr/>
    </dgm:pt>
    <dgm:pt modelId="{7E8A006E-6DA0-47AE-8C43-122E0B47E602}" type="pres">
      <dgm:prSet presAssocID="{AB9D6619-BB40-40D8-9E5C-1ED3C200A0B4}" presName="rootText" presStyleLbl="node1" presStyleIdx="1" presStyleCnt="2" custScaleX="125889" custScaleY="64160" custLinFactNeighborX="131" custLinFactNeighborY="-29243"/>
      <dgm:spPr/>
    </dgm:pt>
    <dgm:pt modelId="{64FD446D-BA91-49CE-8D93-669375F6A1BE}" type="pres">
      <dgm:prSet presAssocID="{AB9D6619-BB40-40D8-9E5C-1ED3C200A0B4}" presName="rootConnector" presStyleLbl="node1" presStyleIdx="1" presStyleCnt="2"/>
      <dgm:spPr/>
    </dgm:pt>
    <dgm:pt modelId="{1C3B6A89-0C1D-4F22-99F9-4CDE41B10599}" type="pres">
      <dgm:prSet presAssocID="{AB9D6619-BB40-40D8-9E5C-1ED3C200A0B4}" presName="childShape" presStyleCnt="0"/>
      <dgm:spPr/>
    </dgm:pt>
    <dgm:pt modelId="{36FF911A-C6F5-4573-90D1-099CCAA2852A}" type="pres">
      <dgm:prSet presAssocID="{CCBFD589-170C-4EE2-9BEA-1C9BA711A911}" presName="Name13" presStyleLbl="parChTrans1D2" presStyleIdx="1" presStyleCnt="2"/>
      <dgm:spPr/>
    </dgm:pt>
    <dgm:pt modelId="{DDE7689E-0350-472C-A46B-7FD0BDA1FAC1}" type="pres">
      <dgm:prSet presAssocID="{D729CB91-5870-4B3D-BA71-17AED139BB33}" presName="childText" presStyleLbl="bgAcc1" presStyleIdx="1" presStyleCnt="2" custScaleX="266089" custScaleY="160461" custLinFactNeighborX="-7261" custLinFactNeighborY="-15639">
        <dgm:presLayoutVars>
          <dgm:bulletEnabled val="1"/>
        </dgm:presLayoutVars>
      </dgm:prSet>
      <dgm:spPr/>
    </dgm:pt>
  </dgm:ptLst>
  <dgm:cxnLst>
    <dgm:cxn modelId="{9DAEF110-4232-4BE9-80BA-1669AC321D6D}" type="presOf" srcId="{AB9D6619-BB40-40D8-9E5C-1ED3C200A0B4}" destId="{64FD446D-BA91-49CE-8D93-669375F6A1BE}" srcOrd="1" destOrd="0" presId="urn:microsoft.com/office/officeart/2005/8/layout/hierarchy3"/>
    <dgm:cxn modelId="{B9D6D212-0F25-4D3C-B7AC-442FAD9846B2}" type="presOf" srcId="{D729CB91-5870-4B3D-BA71-17AED139BB33}" destId="{DDE7689E-0350-472C-A46B-7FD0BDA1FAC1}" srcOrd="0" destOrd="0" presId="urn:microsoft.com/office/officeart/2005/8/layout/hierarchy3"/>
    <dgm:cxn modelId="{E5B2D424-853F-4A73-A6D0-009F04E7072C}" type="presOf" srcId="{AD787927-F94A-43CB-9198-56F8F95C96BE}" destId="{63CDAF29-BEE9-4B10-8314-AA2AE15CF292}" srcOrd="0" destOrd="0" presId="urn:microsoft.com/office/officeart/2005/8/layout/hierarchy3"/>
    <dgm:cxn modelId="{C4A07327-B2B7-4927-80D4-152612BE1FE4}" srcId="{AB9D6619-BB40-40D8-9E5C-1ED3C200A0B4}" destId="{D729CB91-5870-4B3D-BA71-17AED139BB33}" srcOrd="0" destOrd="0" parTransId="{CCBFD589-170C-4EE2-9BEA-1C9BA711A911}" sibTransId="{F069FD7B-E090-4CA2-919B-4E9D6546921F}"/>
    <dgm:cxn modelId="{DEA4DB28-4E69-4F81-ADBD-A10C918E16E1}" srcId="{71108B22-7AB0-4C7B-8EC6-27FE71F5A62F}" destId="{AD787927-F94A-43CB-9198-56F8F95C96BE}" srcOrd="0" destOrd="0" parTransId="{4D4C2DCF-FEDF-4483-89D7-AC3C5B176D6B}" sibTransId="{6E857A9D-FF98-49C7-9BEB-61C09A011BC5}"/>
    <dgm:cxn modelId="{3F17EF31-4102-47A6-B58A-0AB2F8BD389B}" type="presOf" srcId="{71108B22-7AB0-4C7B-8EC6-27FE71F5A62F}" destId="{4609A808-0BF3-4570-B11A-2F6A7F5124A3}" srcOrd="1" destOrd="0" presId="urn:microsoft.com/office/officeart/2005/8/layout/hierarchy3"/>
    <dgm:cxn modelId="{83810735-16A1-4EDC-92AC-2FB84E46FDB1}" srcId="{C5C334B2-D8D1-4660-9424-AB0B65E23030}" destId="{71108B22-7AB0-4C7B-8EC6-27FE71F5A62F}" srcOrd="0" destOrd="0" parTransId="{F00E27B9-33AF-4093-9566-69850A3F4CE5}" sibTransId="{E401422E-3AD9-43C7-8A20-F53824519C10}"/>
    <dgm:cxn modelId="{5B6D446D-0D97-4E3F-B16E-57548D0A6E98}" type="presOf" srcId="{CCBFD589-170C-4EE2-9BEA-1C9BA711A911}" destId="{36FF911A-C6F5-4573-90D1-099CCAA2852A}" srcOrd="0" destOrd="0" presId="urn:microsoft.com/office/officeart/2005/8/layout/hierarchy3"/>
    <dgm:cxn modelId="{F84FD851-CFF7-424A-AD65-FDE817598309}" type="presOf" srcId="{AB9D6619-BB40-40D8-9E5C-1ED3C200A0B4}" destId="{7E8A006E-6DA0-47AE-8C43-122E0B47E602}" srcOrd="0" destOrd="0" presId="urn:microsoft.com/office/officeart/2005/8/layout/hierarchy3"/>
    <dgm:cxn modelId="{50945186-1E16-47B7-AC5D-D6039FC09666}" type="presOf" srcId="{4D4C2DCF-FEDF-4483-89D7-AC3C5B176D6B}" destId="{FC0183E2-7F5D-4709-B4E0-C01D1DD96BDE}" srcOrd="0" destOrd="0" presId="urn:microsoft.com/office/officeart/2005/8/layout/hierarchy3"/>
    <dgm:cxn modelId="{DBCAD0BA-F13B-4030-9C8E-9A40C345FB1B}" type="presOf" srcId="{71108B22-7AB0-4C7B-8EC6-27FE71F5A62F}" destId="{C552D26F-E002-4D03-8471-D07A17B90A08}" srcOrd="0" destOrd="0" presId="urn:microsoft.com/office/officeart/2005/8/layout/hierarchy3"/>
    <dgm:cxn modelId="{C016E8EC-3B23-45A2-ACB5-C26020CF500D}" type="presOf" srcId="{C5C334B2-D8D1-4660-9424-AB0B65E23030}" destId="{7ABB679A-A78F-4F7E-800A-4D4E5EF62031}" srcOrd="0" destOrd="0" presId="urn:microsoft.com/office/officeart/2005/8/layout/hierarchy3"/>
    <dgm:cxn modelId="{F200FAEE-3CCF-4640-80A4-D689162F7B57}" srcId="{C5C334B2-D8D1-4660-9424-AB0B65E23030}" destId="{AB9D6619-BB40-40D8-9E5C-1ED3C200A0B4}" srcOrd="1" destOrd="0" parTransId="{D27939F6-FEB8-4314-94DE-D3D0749C3578}" sibTransId="{2D1A69E6-4AF2-430E-9573-9C5AE3F8DB42}"/>
    <dgm:cxn modelId="{C5C8F1E2-17F7-4FAC-B0E6-B699A88523D0}" type="presParOf" srcId="{7ABB679A-A78F-4F7E-800A-4D4E5EF62031}" destId="{39D23BF8-AE03-47ED-A95A-7E6688EA5BEA}" srcOrd="0" destOrd="0" presId="urn:microsoft.com/office/officeart/2005/8/layout/hierarchy3"/>
    <dgm:cxn modelId="{FA134DC4-3A22-4ACE-BC6C-A51C733809C9}" type="presParOf" srcId="{39D23BF8-AE03-47ED-A95A-7E6688EA5BEA}" destId="{7021C356-E4BE-4CE1-9709-121A4579F2FE}" srcOrd="0" destOrd="0" presId="urn:microsoft.com/office/officeart/2005/8/layout/hierarchy3"/>
    <dgm:cxn modelId="{AF45C10F-BD83-481F-92A7-8F321A9A493B}" type="presParOf" srcId="{7021C356-E4BE-4CE1-9709-121A4579F2FE}" destId="{C552D26F-E002-4D03-8471-D07A17B90A08}" srcOrd="0" destOrd="0" presId="urn:microsoft.com/office/officeart/2005/8/layout/hierarchy3"/>
    <dgm:cxn modelId="{98D9EF0A-865D-455B-AC61-7ABE79FEA6A7}" type="presParOf" srcId="{7021C356-E4BE-4CE1-9709-121A4579F2FE}" destId="{4609A808-0BF3-4570-B11A-2F6A7F5124A3}" srcOrd="1" destOrd="0" presId="urn:microsoft.com/office/officeart/2005/8/layout/hierarchy3"/>
    <dgm:cxn modelId="{B40E669D-D665-45DA-933B-F98CC638CBC2}" type="presParOf" srcId="{39D23BF8-AE03-47ED-A95A-7E6688EA5BEA}" destId="{395002D4-4E00-4C44-99E3-E2FD02776C4A}" srcOrd="1" destOrd="0" presId="urn:microsoft.com/office/officeart/2005/8/layout/hierarchy3"/>
    <dgm:cxn modelId="{E4C4A0CD-1D24-4F7F-B6F8-5C3667AE3395}" type="presParOf" srcId="{395002D4-4E00-4C44-99E3-E2FD02776C4A}" destId="{FC0183E2-7F5D-4709-B4E0-C01D1DD96BDE}" srcOrd="0" destOrd="0" presId="urn:microsoft.com/office/officeart/2005/8/layout/hierarchy3"/>
    <dgm:cxn modelId="{01396721-E049-426A-92C2-F2F1D06A4406}" type="presParOf" srcId="{395002D4-4E00-4C44-99E3-E2FD02776C4A}" destId="{63CDAF29-BEE9-4B10-8314-AA2AE15CF292}" srcOrd="1" destOrd="0" presId="urn:microsoft.com/office/officeart/2005/8/layout/hierarchy3"/>
    <dgm:cxn modelId="{95145C40-1217-4532-B27E-2A3973D4FD41}" type="presParOf" srcId="{7ABB679A-A78F-4F7E-800A-4D4E5EF62031}" destId="{663B970F-43F8-41C5-A7A0-07532869C106}" srcOrd="1" destOrd="0" presId="urn:microsoft.com/office/officeart/2005/8/layout/hierarchy3"/>
    <dgm:cxn modelId="{3D43674D-1701-49B2-A6D7-15335FB57560}" type="presParOf" srcId="{663B970F-43F8-41C5-A7A0-07532869C106}" destId="{74CB4B35-ACAB-4D4E-80AA-C0D2252FDA04}" srcOrd="0" destOrd="0" presId="urn:microsoft.com/office/officeart/2005/8/layout/hierarchy3"/>
    <dgm:cxn modelId="{417243A4-FB73-49B5-9873-43874727A117}" type="presParOf" srcId="{74CB4B35-ACAB-4D4E-80AA-C0D2252FDA04}" destId="{7E8A006E-6DA0-47AE-8C43-122E0B47E602}" srcOrd="0" destOrd="0" presId="urn:microsoft.com/office/officeart/2005/8/layout/hierarchy3"/>
    <dgm:cxn modelId="{AE498AD7-8691-4340-BE35-D3B410A05A6A}" type="presParOf" srcId="{74CB4B35-ACAB-4D4E-80AA-C0D2252FDA04}" destId="{64FD446D-BA91-49CE-8D93-669375F6A1BE}" srcOrd="1" destOrd="0" presId="urn:microsoft.com/office/officeart/2005/8/layout/hierarchy3"/>
    <dgm:cxn modelId="{DCD17E06-4CE9-46F0-B08A-229C536F81AE}" type="presParOf" srcId="{663B970F-43F8-41C5-A7A0-07532869C106}" destId="{1C3B6A89-0C1D-4F22-99F9-4CDE41B10599}" srcOrd="1" destOrd="0" presId="urn:microsoft.com/office/officeart/2005/8/layout/hierarchy3"/>
    <dgm:cxn modelId="{7E339E6C-CA7D-4F1D-A3F7-B76F5CB3BEB1}" type="presParOf" srcId="{1C3B6A89-0C1D-4F22-99F9-4CDE41B10599}" destId="{36FF911A-C6F5-4573-90D1-099CCAA2852A}" srcOrd="0" destOrd="0" presId="urn:microsoft.com/office/officeart/2005/8/layout/hierarchy3"/>
    <dgm:cxn modelId="{B7B59488-9931-4627-B723-BFB4C611D8A8}" type="presParOf" srcId="{1C3B6A89-0C1D-4F22-99F9-4CDE41B10599}" destId="{DDE7689E-0350-472C-A46B-7FD0BDA1FAC1}" srcOrd="1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5C334B2-D8D1-4660-9424-AB0B65E2303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1108B22-7AB0-4C7B-8EC6-27FE71F5A62F}">
      <dgm:prSet phldrT="[Κείμενο]" custT="1"/>
      <dgm:spPr>
        <a:solidFill>
          <a:srgbClr val="3674A8"/>
        </a:solidFill>
      </dgm:spPr>
      <dgm:t>
        <a:bodyPr/>
        <a:lstStyle/>
        <a:p>
          <a:r>
            <a:rPr lang="el-GR" sz="3600" b="1" dirty="0">
              <a:latin typeface="Arial" panose="020B0604020202020204" pitchFamily="34" charset="0"/>
              <a:cs typeface="Arial" panose="020B0604020202020204" pitchFamily="34" charset="0"/>
            </a:rPr>
            <a:t>Διαθέσιμη σε</a:t>
          </a:r>
        </a:p>
      </dgm:t>
    </dgm:pt>
    <dgm:pt modelId="{F00E27B9-33AF-4093-9566-69850A3F4CE5}" type="parTrans" cxnId="{83810735-16A1-4EDC-92AC-2FB84E46FDB1}">
      <dgm:prSet/>
      <dgm:spPr/>
      <dgm:t>
        <a:bodyPr/>
        <a:lstStyle/>
        <a:p>
          <a:endParaRPr lang="el-GR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01422E-3AD9-43C7-8A20-F53824519C10}" type="sibTrans" cxnId="{83810735-16A1-4EDC-92AC-2FB84E46FDB1}">
      <dgm:prSet/>
      <dgm:spPr/>
      <dgm:t>
        <a:bodyPr/>
        <a:lstStyle/>
        <a:p>
          <a:endParaRPr lang="el-GR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787927-F94A-43CB-9198-56F8F95C96BE}">
      <dgm:prSet phldrT="[Κείμενο]" custT="1"/>
      <dgm:spPr>
        <a:ln>
          <a:noFill/>
        </a:ln>
      </dgm:spPr>
      <dgm:t>
        <a:bodyPr anchor="ctr" anchorCtr="0"/>
        <a:lstStyle/>
        <a:p>
          <a:pPr algn="l">
            <a:lnSpc>
              <a:spcPct val="200000"/>
            </a:lnSpc>
            <a:spcBef>
              <a:spcPts val="1200"/>
            </a:spcBef>
            <a:spcAft>
              <a:spcPts val="1200"/>
            </a:spcAft>
          </a:pPr>
          <a:r>
            <a:rPr lang="el-GR" sz="2400" b="0" dirty="0">
              <a:latin typeface="Arial" panose="020B0604020202020204" pitchFamily="34" charset="0"/>
              <a:cs typeface="Arial" panose="020B0604020202020204" pitchFamily="34" charset="0"/>
            </a:rPr>
            <a:t>Χρήστης με αρμοδιότητα </a:t>
          </a:r>
          <a:r>
            <a:rPr lang="el-GR" sz="2400" b="1" dirty="0">
              <a:latin typeface="Arial" panose="020B0604020202020204" pitchFamily="34" charset="0"/>
              <a:cs typeface="Arial" panose="020B0604020202020204" pitchFamily="34" charset="0"/>
            </a:rPr>
            <a:t>‘Υποβολής’</a:t>
          </a:r>
        </a:p>
        <a:p>
          <a:pPr>
            <a:lnSpc>
              <a:spcPct val="200000"/>
            </a:lnSpc>
            <a:spcBef>
              <a:spcPts val="0"/>
            </a:spcBef>
            <a:spcAft>
              <a:spcPts val="0"/>
            </a:spcAft>
          </a:pPr>
          <a:r>
            <a:rPr lang="el-GR" sz="2400" b="1" dirty="0">
              <a:latin typeface="Arial" panose="020B0604020202020204" pitchFamily="34" charset="0"/>
              <a:cs typeface="Arial" panose="020B0604020202020204" pitchFamily="34" charset="0"/>
            </a:rPr>
            <a:t>Όλα τα δελτία</a:t>
          </a:r>
        </a:p>
      </dgm:t>
    </dgm:pt>
    <dgm:pt modelId="{4D4C2DCF-FEDF-4483-89D7-AC3C5B176D6B}" type="parTrans" cxnId="{DEA4DB28-4E69-4F81-ADBD-A10C918E16E1}">
      <dgm:prSet/>
      <dgm:spPr>
        <a:ln>
          <a:solidFill>
            <a:schemeClr val="bg1"/>
          </a:solidFill>
        </a:ln>
      </dgm:spPr>
      <dgm:t>
        <a:bodyPr/>
        <a:lstStyle/>
        <a:p>
          <a:endParaRPr lang="el-GR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857A9D-FF98-49C7-9BEB-61C09A011BC5}" type="sibTrans" cxnId="{DEA4DB28-4E69-4F81-ADBD-A10C918E16E1}">
      <dgm:prSet/>
      <dgm:spPr/>
      <dgm:t>
        <a:bodyPr/>
        <a:lstStyle/>
        <a:p>
          <a:endParaRPr lang="el-GR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9D6619-BB40-40D8-9E5C-1ED3C200A0B4}">
      <dgm:prSet phldrT="[Κείμενο]" custT="1"/>
      <dgm:spPr>
        <a:solidFill>
          <a:srgbClr val="3674A8"/>
        </a:solidFill>
      </dgm:spPr>
      <dgm:t>
        <a:bodyPr/>
        <a:lstStyle/>
        <a:p>
          <a:r>
            <a:rPr lang="el-GR" sz="3600" b="1" dirty="0">
              <a:latin typeface="Arial" panose="020B0604020202020204" pitchFamily="34" charset="0"/>
              <a:cs typeface="Arial" panose="020B0604020202020204" pitchFamily="34" charset="0"/>
            </a:rPr>
            <a:t>Με την ‘Αποστολή’</a:t>
          </a:r>
        </a:p>
      </dgm:t>
    </dgm:pt>
    <dgm:pt modelId="{D27939F6-FEB8-4314-94DE-D3D0749C3578}" type="parTrans" cxnId="{F200FAEE-3CCF-4640-80A4-D689162F7B57}">
      <dgm:prSet/>
      <dgm:spPr/>
      <dgm:t>
        <a:bodyPr/>
        <a:lstStyle/>
        <a:p>
          <a:endParaRPr lang="el-GR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1A69E6-4AF2-430E-9573-9C5AE3F8DB42}" type="sibTrans" cxnId="{F200FAEE-3CCF-4640-80A4-D689162F7B57}">
      <dgm:prSet/>
      <dgm:spPr/>
      <dgm:t>
        <a:bodyPr/>
        <a:lstStyle/>
        <a:p>
          <a:endParaRPr lang="el-GR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29CB91-5870-4B3D-BA71-17AED139BB33}">
      <dgm:prSet phldrT="[Κείμενο]" custT="1"/>
      <dgm:spPr>
        <a:ln>
          <a:noFill/>
        </a:ln>
      </dgm:spPr>
      <dgm:t>
        <a:bodyPr anchor="ctr" anchorCtr="0"/>
        <a:lstStyle/>
        <a:p>
          <a:pPr algn="l">
            <a:lnSpc>
              <a:spcPct val="150000"/>
            </a:lnSpc>
            <a:spcBef>
              <a:spcPts val="1200"/>
            </a:spcBef>
            <a:spcAft>
              <a:spcPts val="1200"/>
            </a:spcAft>
          </a:pPr>
          <a:r>
            <a:rPr lang="el-GR" sz="2400" b="0" dirty="0">
              <a:latin typeface="Arial" panose="020B0604020202020204" pitchFamily="34" charset="0"/>
              <a:cs typeface="Arial" panose="020B0604020202020204" pitchFamily="34" charset="0"/>
            </a:rPr>
            <a:t>Παράγεται αυτόματη ειδοποίηση </a:t>
          </a:r>
          <a:r>
            <a:rPr lang="el-GR" sz="2400" b="1" dirty="0">
              <a:latin typeface="Arial" panose="020B0604020202020204" pitchFamily="34" charset="0"/>
              <a:cs typeface="Arial" panose="020B0604020202020204" pitchFamily="34" charset="0"/>
            </a:rPr>
            <a:t>(email Συστήματος)</a:t>
          </a:r>
        </a:p>
        <a:p>
          <a:pPr>
            <a:lnSpc>
              <a:spcPct val="150000"/>
            </a:lnSpc>
            <a:spcBef>
              <a:spcPts val="1200"/>
            </a:spcBef>
            <a:spcAft>
              <a:spcPts val="1200"/>
            </a:spcAft>
          </a:pPr>
          <a:r>
            <a:rPr lang="el-GR" sz="2400" b="0" dirty="0">
              <a:latin typeface="Arial" panose="020B0604020202020204" pitchFamily="34" charset="0"/>
              <a:cs typeface="Arial" panose="020B0604020202020204" pitchFamily="34" charset="0"/>
            </a:rPr>
            <a:t>Τα συνημμένα αρχεία προστίθενται στα </a:t>
          </a:r>
          <a:r>
            <a:rPr lang="el-GR" sz="2400" b="1" dirty="0">
              <a:latin typeface="Arial" panose="020B0604020202020204" pitchFamily="34" charset="0"/>
              <a:cs typeface="Arial" panose="020B0604020202020204" pitchFamily="34" charset="0"/>
            </a:rPr>
            <a:t>Συνημμένα </a:t>
          </a:r>
          <a:r>
            <a:rPr lang="el-GR" sz="2400" b="0" dirty="0">
              <a:latin typeface="Arial" panose="020B0604020202020204" pitchFamily="34" charset="0"/>
              <a:cs typeface="Arial" panose="020B0604020202020204" pitchFamily="34" charset="0"/>
            </a:rPr>
            <a:t>του σχετικού δελτίου</a:t>
          </a:r>
        </a:p>
        <a:p>
          <a:pPr>
            <a:lnSpc>
              <a:spcPct val="150000"/>
            </a:lnSpc>
            <a:spcBef>
              <a:spcPts val="1200"/>
            </a:spcBef>
            <a:spcAft>
              <a:spcPts val="1200"/>
            </a:spcAft>
          </a:pPr>
          <a:r>
            <a:rPr lang="el-GR" sz="2400" b="0" dirty="0">
              <a:latin typeface="Arial" panose="020B0604020202020204" pitchFamily="34" charset="0"/>
              <a:cs typeface="Arial" panose="020B0604020202020204" pitchFamily="34" charset="0"/>
            </a:rPr>
            <a:t>Το πλήρες κείμενο φαίνεται στην εκτύπωση του </a:t>
          </a:r>
          <a:r>
            <a:rPr lang="el-GR" sz="2400" b="1" dirty="0">
              <a:latin typeface="Arial" panose="020B0604020202020204" pitchFamily="34" charset="0"/>
              <a:cs typeface="Arial" panose="020B0604020202020204" pitchFamily="34" charset="0"/>
            </a:rPr>
            <a:t>Ιστορικού Μεταβολών </a:t>
          </a:r>
          <a:r>
            <a:rPr lang="el-GR" sz="2400" b="0" dirty="0">
              <a:latin typeface="Arial" panose="020B0604020202020204" pitchFamily="34" charset="0"/>
              <a:cs typeface="Arial" panose="020B0604020202020204" pitchFamily="34" charset="0"/>
            </a:rPr>
            <a:t>του σχετικού δελτίου</a:t>
          </a:r>
        </a:p>
      </dgm:t>
    </dgm:pt>
    <dgm:pt modelId="{CCBFD589-170C-4EE2-9BEA-1C9BA711A911}" type="parTrans" cxnId="{C4A07327-B2B7-4927-80D4-152612BE1FE4}">
      <dgm:prSet/>
      <dgm:spPr>
        <a:ln>
          <a:solidFill>
            <a:schemeClr val="bg1"/>
          </a:solidFill>
        </a:ln>
      </dgm:spPr>
      <dgm:t>
        <a:bodyPr/>
        <a:lstStyle/>
        <a:p>
          <a:endParaRPr lang="el-GR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69FD7B-E090-4CA2-919B-4E9D6546921F}" type="sibTrans" cxnId="{C4A07327-B2B7-4927-80D4-152612BE1FE4}">
      <dgm:prSet/>
      <dgm:spPr/>
      <dgm:t>
        <a:bodyPr/>
        <a:lstStyle/>
        <a:p>
          <a:endParaRPr lang="el-GR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BB679A-A78F-4F7E-800A-4D4E5EF62031}" type="pres">
      <dgm:prSet presAssocID="{C5C334B2-D8D1-4660-9424-AB0B65E2303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9D23BF8-AE03-47ED-A95A-7E6688EA5BEA}" type="pres">
      <dgm:prSet presAssocID="{71108B22-7AB0-4C7B-8EC6-27FE71F5A62F}" presName="root" presStyleCnt="0"/>
      <dgm:spPr/>
    </dgm:pt>
    <dgm:pt modelId="{7021C356-E4BE-4CE1-9709-121A4579F2FE}" type="pres">
      <dgm:prSet presAssocID="{71108B22-7AB0-4C7B-8EC6-27FE71F5A62F}" presName="rootComposite" presStyleCnt="0"/>
      <dgm:spPr/>
    </dgm:pt>
    <dgm:pt modelId="{C552D26F-E002-4D03-8471-D07A17B90A08}" type="pres">
      <dgm:prSet presAssocID="{71108B22-7AB0-4C7B-8EC6-27FE71F5A62F}" presName="rootText" presStyleLbl="node1" presStyleIdx="0" presStyleCnt="2" custScaleX="129246" custScaleY="63914" custLinFactNeighborY="-29243"/>
      <dgm:spPr/>
    </dgm:pt>
    <dgm:pt modelId="{4609A808-0BF3-4570-B11A-2F6A7F5124A3}" type="pres">
      <dgm:prSet presAssocID="{71108B22-7AB0-4C7B-8EC6-27FE71F5A62F}" presName="rootConnector" presStyleLbl="node1" presStyleIdx="0" presStyleCnt="2"/>
      <dgm:spPr/>
    </dgm:pt>
    <dgm:pt modelId="{395002D4-4E00-4C44-99E3-E2FD02776C4A}" type="pres">
      <dgm:prSet presAssocID="{71108B22-7AB0-4C7B-8EC6-27FE71F5A62F}" presName="childShape" presStyleCnt="0"/>
      <dgm:spPr/>
    </dgm:pt>
    <dgm:pt modelId="{FC0183E2-7F5D-4709-B4E0-C01D1DD96BDE}" type="pres">
      <dgm:prSet presAssocID="{4D4C2DCF-FEDF-4483-89D7-AC3C5B176D6B}" presName="Name13" presStyleLbl="parChTrans1D2" presStyleIdx="0" presStyleCnt="2"/>
      <dgm:spPr/>
    </dgm:pt>
    <dgm:pt modelId="{63CDAF29-BEE9-4B10-8314-AA2AE15CF292}" type="pres">
      <dgm:prSet presAssocID="{AD787927-F94A-43CB-9198-56F8F95C96BE}" presName="childText" presStyleLbl="bgAcc1" presStyleIdx="0" presStyleCnt="2" custScaleX="175149" custScaleY="82355" custLinFactNeighborX="-4517" custLinFactNeighborY="-15089">
        <dgm:presLayoutVars>
          <dgm:bulletEnabled val="1"/>
        </dgm:presLayoutVars>
      </dgm:prSet>
      <dgm:spPr/>
    </dgm:pt>
    <dgm:pt modelId="{663B970F-43F8-41C5-A7A0-07532869C106}" type="pres">
      <dgm:prSet presAssocID="{AB9D6619-BB40-40D8-9E5C-1ED3C200A0B4}" presName="root" presStyleCnt="0"/>
      <dgm:spPr/>
    </dgm:pt>
    <dgm:pt modelId="{74CB4B35-ACAB-4D4E-80AA-C0D2252FDA04}" type="pres">
      <dgm:prSet presAssocID="{AB9D6619-BB40-40D8-9E5C-1ED3C200A0B4}" presName="rootComposite" presStyleCnt="0"/>
      <dgm:spPr/>
    </dgm:pt>
    <dgm:pt modelId="{7E8A006E-6DA0-47AE-8C43-122E0B47E602}" type="pres">
      <dgm:prSet presAssocID="{AB9D6619-BB40-40D8-9E5C-1ED3C200A0B4}" presName="rootText" presStyleLbl="node1" presStyleIdx="1" presStyleCnt="2" custScaleX="125889" custScaleY="63914" custLinFactNeighborX="131" custLinFactNeighborY="-29243"/>
      <dgm:spPr/>
    </dgm:pt>
    <dgm:pt modelId="{64FD446D-BA91-49CE-8D93-669375F6A1BE}" type="pres">
      <dgm:prSet presAssocID="{AB9D6619-BB40-40D8-9E5C-1ED3C200A0B4}" presName="rootConnector" presStyleLbl="node1" presStyleIdx="1" presStyleCnt="2"/>
      <dgm:spPr/>
    </dgm:pt>
    <dgm:pt modelId="{1C3B6A89-0C1D-4F22-99F9-4CDE41B10599}" type="pres">
      <dgm:prSet presAssocID="{AB9D6619-BB40-40D8-9E5C-1ED3C200A0B4}" presName="childShape" presStyleCnt="0"/>
      <dgm:spPr/>
    </dgm:pt>
    <dgm:pt modelId="{36FF911A-C6F5-4573-90D1-099CCAA2852A}" type="pres">
      <dgm:prSet presAssocID="{CCBFD589-170C-4EE2-9BEA-1C9BA711A911}" presName="Name13" presStyleLbl="parChTrans1D2" presStyleIdx="1" presStyleCnt="2"/>
      <dgm:spPr/>
    </dgm:pt>
    <dgm:pt modelId="{DDE7689E-0350-472C-A46B-7FD0BDA1FAC1}" type="pres">
      <dgm:prSet presAssocID="{D729CB91-5870-4B3D-BA71-17AED139BB33}" presName="childText" presStyleLbl="bgAcc1" presStyleIdx="1" presStyleCnt="2" custScaleX="266089" custScaleY="160461" custLinFactNeighborX="-7261" custLinFactNeighborY="-15639">
        <dgm:presLayoutVars>
          <dgm:bulletEnabled val="1"/>
        </dgm:presLayoutVars>
      </dgm:prSet>
      <dgm:spPr/>
    </dgm:pt>
  </dgm:ptLst>
  <dgm:cxnLst>
    <dgm:cxn modelId="{9DAEF110-4232-4BE9-80BA-1669AC321D6D}" type="presOf" srcId="{AB9D6619-BB40-40D8-9E5C-1ED3C200A0B4}" destId="{64FD446D-BA91-49CE-8D93-669375F6A1BE}" srcOrd="1" destOrd="0" presId="urn:microsoft.com/office/officeart/2005/8/layout/hierarchy3"/>
    <dgm:cxn modelId="{B9D6D212-0F25-4D3C-B7AC-442FAD9846B2}" type="presOf" srcId="{D729CB91-5870-4B3D-BA71-17AED139BB33}" destId="{DDE7689E-0350-472C-A46B-7FD0BDA1FAC1}" srcOrd="0" destOrd="0" presId="urn:microsoft.com/office/officeart/2005/8/layout/hierarchy3"/>
    <dgm:cxn modelId="{E5B2D424-853F-4A73-A6D0-009F04E7072C}" type="presOf" srcId="{AD787927-F94A-43CB-9198-56F8F95C96BE}" destId="{63CDAF29-BEE9-4B10-8314-AA2AE15CF292}" srcOrd="0" destOrd="0" presId="urn:microsoft.com/office/officeart/2005/8/layout/hierarchy3"/>
    <dgm:cxn modelId="{C4A07327-B2B7-4927-80D4-152612BE1FE4}" srcId="{AB9D6619-BB40-40D8-9E5C-1ED3C200A0B4}" destId="{D729CB91-5870-4B3D-BA71-17AED139BB33}" srcOrd="0" destOrd="0" parTransId="{CCBFD589-170C-4EE2-9BEA-1C9BA711A911}" sibTransId="{F069FD7B-E090-4CA2-919B-4E9D6546921F}"/>
    <dgm:cxn modelId="{DEA4DB28-4E69-4F81-ADBD-A10C918E16E1}" srcId="{71108B22-7AB0-4C7B-8EC6-27FE71F5A62F}" destId="{AD787927-F94A-43CB-9198-56F8F95C96BE}" srcOrd="0" destOrd="0" parTransId="{4D4C2DCF-FEDF-4483-89D7-AC3C5B176D6B}" sibTransId="{6E857A9D-FF98-49C7-9BEB-61C09A011BC5}"/>
    <dgm:cxn modelId="{3F17EF31-4102-47A6-B58A-0AB2F8BD389B}" type="presOf" srcId="{71108B22-7AB0-4C7B-8EC6-27FE71F5A62F}" destId="{4609A808-0BF3-4570-B11A-2F6A7F5124A3}" srcOrd="1" destOrd="0" presId="urn:microsoft.com/office/officeart/2005/8/layout/hierarchy3"/>
    <dgm:cxn modelId="{83810735-16A1-4EDC-92AC-2FB84E46FDB1}" srcId="{C5C334B2-D8D1-4660-9424-AB0B65E23030}" destId="{71108B22-7AB0-4C7B-8EC6-27FE71F5A62F}" srcOrd="0" destOrd="0" parTransId="{F00E27B9-33AF-4093-9566-69850A3F4CE5}" sibTransId="{E401422E-3AD9-43C7-8A20-F53824519C10}"/>
    <dgm:cxn modelId="{5B6D446D-0D97-4E3F-B16E-57548D0A6E98}" type="presOf" srcId="{CCBFD589-170C-4EE2-9BEA-1C9BA711A911}" destId="{36FF911A-C6F5-4573-90D1-099CCAA2852A}" srcOrd="0" destOrd="0" presId="urn:microsoft.com/office/officeart/2005/8/layout/hierarchy3"/>
    <dgm:cxn modelId="{F84FD851-CFF7-424A-AD65-FDE817598309}" type="presOf" srcId="{AB9D6619-BB40-40D8-9E5C-1ED3C200A0B4}" destId="{7E8A006E-6DA0-47AE-8C43-122E0B47E602}" srcOrd="0" destOrd="0" presId="urn:microsoft.com/office/officeart/2005/8/layout/hierarchy3"/>
    <dgm:cxn modelId="{50945186-1E16-47B7-AC5D-D6039FC09666}" type="presOf" srcId="{4D4C2DCF-FEDF-4483-89D7-AC3C5B176D6B}" destId="{FC0183E2-7F5D-4709-B4E0-C01D1DD96BDE}" srcOrd="0" destOrd="0" presId="urn:microsoft.com/office/officeart/2005/8/layout/hierarchy3"/>
    <dgm:cxn modelId="{DBCAD0BA-F13B-4030-9C8E-9A40C345FB1B}" type="presOf" srcId="{71108B22-7AB0-4C7B-8EC6-27FE71F5A62F}" destId="{C552D26F-E002-4D03-8471-D07A17B90A08}" srcOrd="0" destOrd="0" presId="urn:microsoft.com/office/officeart/2005/8/layout/hierarchy3"/>
    <dgm:cxn modelId="{C016E8EC-3B23-45A2-ACB5-C26020CF500D}" type="presOf" srcId="{C5C334B2-D8D1-4660-9424-AB0B65E23030}" destId="{7ABB679A-A78F-4F7E-800A-4D4E5EF62031}" srcOrd="0" destOrd="0" presId="urn:microsoft.com/office/officeart/2005/8/layout/hierarchy3"/>
    <dgm:cxn modelId="{F200FAEE-3CCF-4640-80A4-D689162F7B57}" srcId="{C5C334B2-D8D1-4660-9424-AB0B65E23030}" destId="{AB9D6619-BB40-40D8-9E5C-1ED3C200A0B4}" srcOrd="1" destOrd="0" parTransId="{D27939F6-FEB8-4314-94DE-D3D0749C3578}" sibTransId="{2D1A69E6-4AF2-430E-9573-9C5AE3F8DB42}"/>
    <dgm:cxn modelId="{C5C8F1E2-17F7-4FAC-B0E6-B699A88523D0}" type="presParOf" srcId="{7ABB679A-A78F-4F7E-800A-4D4E5EF62031}" destId="{39D23BF8-AE03-47ED-A95A-7E6688EA5BEA}" srcOrd="0" destOrd="0" presId="urn:microsoft.com/office/officeart/2005/8/layout/hierarchy3"/>
    <dgm:cxn modelId="{FA134DC4-3A22-4ACE-BC6C-A51C733809C9}" type="presParOf" srcId="{39D23BF8-AE03-47ED-A95A-7E6688EA5BEA}" destId="{7021C356-E4BE-4CE1-9709-121A4579F2FE}" srcOrd="0" destOrd="0" presId="urn:microsoft.com/office/officeart/2005/8/layout/hierarchy3"/>
    <dgm:cxn modelId="{AF45C10F-BD83-481F-92A7-8F321A9A493B}" type="presParOf" srcId="{7021C356-E4BE-4CE1-9709-121A4579F2FE}" destId="{C552D26F-E002-4D03-8471-D07A17B90A08}" srcOrd="0" destOrd="0" presId="urn:microsoft.com/office/officeart/2005/8/layout/hierarchy3"/>
    <dgm:cxn modelId="{98D9EF0A-865D-455B-AC61-7ABE79FEA6A7}" type="presParOf" srcId="{7021C356-E4BE-4CE1-9709-121A4579F2FE}" destId="{4609A808-0BF3-4570-B11A-2F6A7F5124A3}" srcOrd="1" destOrd="0" presId="urn:microsoft.com/office/officeart/2005/8/layout/hierarchy3"/>
    <dgm:cxn modelId="{B40E669D-D665-45DA-933B-F98CC638CBC2}" type="presParOf" srcId="{39D23BF8-AE03-47ED-A95A-7E6688EA5BEA}" destId="{395002D4-4E00-4C44-99E3-E2FD02776C4A}" srcOrd="1" destOrd="0" presId="urn:microsoft.com/office/officeart/2005/8/layout/hierarchy3"/>
    <dgm:cxn modelId="{E4C4A0CD-1D24-4F7F-B6F8-5C3667AE3395}" type="presParOf" srcId="{395002D4-4E00-4C44-99E3-E2FD02776C4A}" destId="{FC0183E2-7F5D-4709-B4E0-C01D1DD96BDE}" srcOrd="0" destOrd="0" presId="urn:microsoft.com/office/officeart/2005/8/layout/hierarchy3"/>
    <dgm:cxn modelId="{01396721-E049-426A-92C2-F2F1D06A4406}" type="presParOf" srcId="{395002D4-4E00-4C44-99E3-E2FD02776C4A}" destId="{63CDAF29-BEE9-4B10-8314-AA2AE15CF292}" srcOrd="1" destOrd="0" presId="urn:microsoft.com/office/officeart/2005/8/layout/hierarchy3"/>
    <dgm:cxn modelId="{95145C40-1217-4532-B27E-2A3973D4FD41}" type="presParOf" srcId="{7ABB679A-A78F-4F7E-800A-4D4E5EF62031}" destId="{663B970F-43F8-41C5-A7A0-07532869C106}" srcOrd="1" destOrd="0" presId="urn:microsoft.com/office/officeart/2005/8/layout/hierarchy3"/>
    <dgm:cxn modelId="{3D43674D-1701-49B2-A6D7-15335FB57560}" type="presParOf" srcId="{663B970F-43F8-41C5-A7A0-07532869C106}" destId="{74CB4B35-ACAB-4D4E-80AA-C0D2252FDA04}" srcOrd="0" destOrd="0" presId="urn:microsoft.com/office/officeart/2005/8/layout/hierarchy3"/>
    <dgm:cxn modelId="{417243A4-FB73-49B5-9873-43874727A117}" type="presParOf" srcId="{74CB4B35-ACAB-4D4E-80AA-C0D2252FDA04}" destId="{7E8A006E-6DA0-47AE-8C43-122E0B47E602}" srcOrd="0" destOrd="0" presId="urn:microsoft.com/office/officeart/2005/8/layout/hierarchy3"/>
    <dgm:cxn modelId="{AE498AD7-8691-4340-BE35-D3B410A05A6A}" type="presParOf" srcId="{74CB4B35-ACAB-4D4E-80AA-C0D2252FDA04}" destId="{64FD446D-BA91-49CE-8D93-669375F6A1BE}" srcOrd="1" destOrd="0" presId="urn:microsoft.com/office/officeart/2005/8/layout/hierarchy3"/>
    <dgm:cxn modelId="{DCD17E06-4CE9-46F0-B08A-229C536F81AE}" type="presParOf" srcId="{663B970F-43F8-41C5-A7A0-07532869C106}" destId="{1C3B6A89-0C1D-4F22-99F9-4CDE41B10599}" srcOrd="1" destOrd="0" presId="urn:microsoft.com/office/officeart/2005/8/layout/hierarchy3"/>
    <dgm:cxn modelId="{7E339E6C-CA7D-4F1D-A3F7-B76F5CB3BEB1}" type="presParOf" srcId="{1C3B6A89-0C1D-4F22-99F9-4CDE41B10599}" destId="{36FF911A-C6F5-4573-90D1-099CCAA2852A}" srcOrd="0" destOrd="0" presId="urn:microsoft.com/office/officeart/2005/8/layout/hierarchy3"/>
    <dgm:cxn modelId="{B7B59488-9931-4627-B723-BFB4C611D8A8}" type="presParOf" srcId="{1C3B6A89-0C1D-4F22-99F9-4CDE41B10599}" destId="{DDE7689E-0350-472C-A46B-7FD0BDA1FAC1}" srcOrd="1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C2015-3590-4B5D-9B63-DA15DCB4513C}">
      <dsp:nvSpPr>
        <dsp:cNvPr id="0" name=""/>
        <dsp:cNvSpPr/>
      </dsp:nvSpPr>
      <dsp:spPr>
        <a:xfrm>
          <a:off x="0" y="22693"/>
          <a:ext cx="11864315" cy="91728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>
              <a:latin typeface="Arial" panose="020B0604020202020204" pitchFamily="34" charset="0"/>
              <a:cs typeface="Arial" panose="020B0604020202020204" pitchFamily="34" charset="0"/>
            </a:rPr>
            <a:t>Ελλάδα </a:t>
          </a:r>
          <a:r>
            <a:rPr lang="el-GR" sz="3200" b="1" kern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l-GR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el-GR" sz="3200" b="1" kern="12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rPr>
            <a:t>0</a:t>
          </a:r>
        </a:p>
      </dsp:txBody>
      <dsp:txXfrm>
        <a:off x="44778" y="67471"/>
        <a:ext cx="11774759" cy="827724"/>
      </dsp:txXfrm>
    </dsp:sp>
    <dsp:sp modelId="{A2305172-72E2-4486-92FF-DEEDDA502378}">
      <dsp:nvSpPr>
        <dsp:cNvPr id="0" name=""/>
        <dsp:cNvSpPr/>
      </dsp:nvSpPr>
      <dsp:spPr>
        <a:xfrm>
          <a:off x="0" y="939973"/>
          <a:ext cx="11864315" cy="811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69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2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l-GR" sz="2000" b="1" kern="1200" dirty="0">
              <a:latin typeface="Arial" panose="020B0604020202020204" pitchFamily="34" charset="0"/>
              <a:cs typeface="Arial" panose="020B0604020202020204" pitchFamily="34" charset="0"/>
            </a:rPr>
            <a:t>Η κυρίως εφαρμογή του ΟΠΣ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l-GR" sz="2000" b="1" kern="1200" dirty="0">
              <a:latin typeface="Arial" panose="020B0604020202020204" pitchFamily="34" charset="0"/>
              <a:cs typeface="Arial" panose="020B0604020202020204" pitchFamily="34" charset="0"/>
            </a:rPr>
            <a:t>για την διαχείριση &amp; παρακολούθηση των Δελτίων των έργων</a:t>
          </a:r>
        </a:p>
      </dsp:txBody>
      <dsp:txXfrm>
        <a:off x="0" y="939973"/>
        <a:ext cx="11864315" cy="811440"/>
      </dsp:txXfrm>
    </dsp:sp>
    <dsp:sp modelId="{CB2568D1-2528-4C54-AE7E-D00438A42DEF}">
      <dsp:nvSpPr>
        <dsp:cNvPr id="0" name=""/>
        <dsp:cNvSpPr/>
      </dsp:nvSpPr>
      <dsp:spPr>
        <a:xfrm>
          <a:off x="0" y="1751413"/>
          <a:ext cx="11864315" cy="917280"/>
        </a:xfrm>
        <a:prstGeom prst="roundRect">
          <a:avLst/>
        </a:prstGeom>
        <a:solidFill>
          <a:srgbClr val="33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>
              <a:latin typeface="Arial" panose="020B0604020202020204" pitchFamily="34" charset="0"/>
              <a:cs typeface="Arial" panose="020B0604020202020204" pitchFamily="34" charset="0"/>
            </a:rPr>
            <a:t>Αναφορές</a:t>
          </a:r>
        </a:p>
      </dsp:txBody>
      <dsp:txXfrm>
        <a:off x="44778" y="1796191"/>
        <a:ext cx="11774759" cy="827724"/>
      </dsp:txXfrm>
    </dsp:sp>
    <dsp:sp modelId="{7EDBDA2E-5F62-4962-8B64-ECE1FE409861}">
      <dsp:nvSpPr>
        <dsp:cNvPr id="0" name=""/>
        <dsp:cNvSpPr/>
      </dsp:nvSpPr>
      <dsp:spPr>
        <a:xfrm>
          <a:off x="0" y="2668693"/>
          <a:ext cx="11864315" cy="811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69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2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000" b="1" kern="1200" dirty="0">
              <a:latin typeface="Arial" panose="020B0604020202020204" pitchFamily="34" charset="0"/>
              <a:cs typeface="Arial" panose="020B0604020202020204" pitchFamily="34" charset="0"/>
            </a:rPr>
            <a:t>Εξαγωγή αναφορών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l-GR" sz="2000" b="1" kern="1200" dirty="0">
              <a:latin typeface="Arial" panose="020B0604020202020204" pitchFamily="34" charset="0"/>
              <a:cs typeface="Arial" panose="020B0604020202020204" pitchFamily="34" charset="0"/>
            </a:rPr>
            <a:t>με επιλεγμένα κριτήρια για τα δεδομένα που αφορούν τα έργα</a:t>
          </a:r>
        </a:p>
      </dsp:txBody>
      <dsp:txXfrm>
        <a:off x="0" y="2668693"/>
        <a:ext cx="11864315" cy="811440"/>
      </dsp:txXfrm>
    </dsp:sp>
    <dsp:sp modelId="{34313A87-1E4F-4C73-96B3-B15F05E9290B}">
      <dsp:nvSpPr>
        <dsp:cNvPr id="0" name=""/>
        <dsp:cNvSpPr/>
      </dsp:nvSpPr>
      <dsp:spPr>
        <a:xfrm>
          <a:off x="0" y="3480133"/>
          <a:ext cx="11864315" cy="917280"/>
        </a:xfrm>
        <a:prstGeom prst="roundRect">
          <a:avLst/>
        </a:prstGeom>
        <a:solidFill>
          <a:srgbClr val="FF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Helpdesk</a:t>
          </a:r>
          <a:endParaRPr lang="el-GR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778" y="3524911"/>
        <a:ext cx="11774759" cy="827724"/>
      </dsp:txXfrm>
    </dsp:sp>
    <dsp:sp modelId="{0B3C66C0-48C4-4EEE-8BAA-D9D9169E523A}">
      <dsp:nvSpPr>
        <dsp:cNvPr id="0" name=""/>
        <dsp:cNvSpPr/>
      </dsp:nvSpPr>
      <dsp:spPr>
        <a:xfrm>
          <a:off x="0" y="4397413"/>
          <a:ext cx="11864315" cy="811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69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2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000" b="1" kern="1200" dirty="0">
              <a:latin typeface="Arial" panose="020B0604020202020204" pitchFamily="34" charset="0"/>
              <a:cs typeface="Arial" panose="020B0604020202020204" pitchFamily="34" charset="0"/>
            </a:rPr>
            <a:t>Επικοινωνία με την ΕΙΔΙΚΗ ΥΠΗΡΕΣΙΑ ΣΥΝΤΟΝΙΣΜΟΥ ΤΑΜΕΙΟΥ ΑΝΑΚΑΜΨΗΣ (ΕΥΣΤΑ)</a:t>
          </a:r>
        </a:p>
      </dsp:txBody>
      <dsp:txXfrm>
        <a:off x="0" y="4397413"/>
        <a:ext cx="11864315" cy="811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7E1C9-1078-41A7-9C0C-E07ADBFA7731}">
      <dsp:nvSpPr>
        <dsp:cNvPr id="0" name=""/>
        <dsp:cNvSpPr/>
      </dsp:nvSpPr>
      <dsp:spPr>
        <a:xfrm>
          <a:off x="677" y="343286"/>
          <a:ext cx="2643240" cy="158594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Browsers</a:t>
          </a:r>
          <a:endParaRPr lang="el-GR" sz="4800" kern="1200" dirty="0"/>
        </a:p>
      </dsp:txBody>
      <dsp:txXfrm>
        <a:off x="677" y="343286"/>
        <a:ext cx="2643240" cy="1585944"/>
      </dsp:txXfrm>
    </dsp:sp>
    <dsp:sp modelId="{8E344A07-93A6-4838-9B99-2D14AEF8A650}">
      <dsp:nvSpPr>
        <dsp:cNvPr id="0" name=""/>
        <dsp:cNvSpPr/>
      </dsp:nvSpPr>
      <dsp:spPr>
        <a:xfrm>
          <a:off x="2908242" y="343286"/>
          <a:ext cx="2643240" cy="1585944"/>
        </a:xfrm>
        <a:prstGeom prst="rect">
          <a:avLst/>
        </a:prstGeom>
        <a:solidFill>
          <a:srgbClr val="4F81BD">
            <a:shade val="80000"/>
            <a:hueOff val="306246"/>
            <a:satOff val="-4392"/>
            <a:lumOff val="25615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7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Καρτέλες</a:t>
          </a:r>
        </a:p>
      </dsp:txBody>
      <dsp:txXfrm>
        <a:off x="2908242" y="343286"/>
        <a:ext cx="2643240" cy="1585944"/>
      </dsp:txXfrm>
    </dsp:sp>
    <dsp:sp modelId="{72C4E0CE-032D-420F-AB23-5EA59F83A312}">
      <dsp:nvSpPr>
        <dsp:cNvPr id="0" name=""/>
        <dsp:cNvSpPr/>
      </dsp:nvSpPr>
      <dsp:spPr>
        <a:xfrm>
          <a:off x="1566771" y="2450350"/>
          <a:ext cx="2643240" cy="1585944"/>
        </a:xfrm>
        <a:prstGeom prst="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800" kern="1200" dirty="0"/>
            <a:t>Χρήστες</a:t>
          </a:r>
        </a:p>
      </dsp:txBody>
      <dsp:txXfrm>
        <a:off x="1566771" y="2450350"/>
        <a:ext cx="2643240" cy="15859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7E1C9-1078-41A7-9C0C-E07ADBFA7731}">
      <dsp:nvSpPr>
        <dsp:cNvPr id="0" name=""/>
        <dsp:cNvSpPr/>
      </dsp:nvSpPr>
      <dsp:spPr>
        <a:xfrm>
          <a:off x="727" y="873206"/>
          <a:ext cx="2835866" cy="170151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300" kern="1200" dirty="0"/>
            <a:t>Δελτία</a:t>
          </a:r>
        </a:p>
      </dsp:txBody>
      <dsp:txXfrm>
        <a:off x="727" y="873206"/>
        <a:ext cx="2835866" cy="1701519"/>
      </dsp:txXfrm>
    </dsp:sp>
    <dsp:sp modelId="{8E344A07-93A6-4838-9B99-2D14AEF8A650}">
      <dsp:nvSpPr>
        <dsp:cNvPr id="0" name=""/>
        <dsp:cNvSpPr/>
      </dsp:nvSpPr>
      <dsp:spPr>
        <a:xfrm>
          <a:off x="3120180" y="873206"/>
          <a:ext cx="2835866" cy="1701519"/>
        </a:xfrm>
        <a:prstGeom prst="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300" kern="1200" dirty="0"/>
            <a:t>Συνημμένα</a:t>
          </a:r>
        </a:p>
      </dsp:txBody>
      <dsp:txXfrm>
        <a:off x="3120180" y="873206"/>
        <a:ext cx="2835866" cy="17015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2D26F-E002-4D03-8471-D07A17B90A08}">
      <dsp:nvSpPr>
        <dsp:cNvPr id="0" name=""/>
        <dsp:cNvSpPr/>
      </dsp:nvSpPr>
      <dsp:spPr>
        <a:xfrm>
          <a:off x="984260" y="0"/>
          <a:ext cx="6127226" cy="14435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/>
            <a:t>Χρήστης με αρμοδιότητα </a:t>
          </a:r>
          <a:r>
            <a:rPr lang="el-GR" sz="3600" b="1" kern="1200" dirty="0">
              <a:solidFill>
                <a:srgbClr val="FFC000"/>
              </a:solidFill>
            </a:rPr>
            <a:t>Συμπλήρωσης</a:t>
          </a:r>
        </a:p>
      </dsp:txBody>
      <dsp:txXfrm>
        <a:off x="1026540" y="42280"/>
        <a:ext cx="6042666" cy="1358972"/>
      </dsp:txXfrm>
    </dsp:sp>
    <dsp:sp modelId="{FC0183E2-7F5D-4709-B4E0-C01D1DD96BDE}">
      <dsp:nvSpPr>
        <dsp:cNvPr id="0" name=""/>
        <dsp:cNvSpPr/>
      </dsp:nvSpPr>
      <dsp:spPr>
        <a:xfrm>
          <a:off x="1596982" y="1443532"/>
          <a:ext cx="590202" cy="652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737"/>
              </a:lnTo>
              <a:lnTo>
                <a:pt x="590202" y="652737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CDAF29-BEE9-4B10-8314-AA2AE15CF292}">
      <dsp:nvSpPr>
        <dsp:cNvPr id="0" name=""/>
        <dsp:cNvSpPr/>
      </dsp:nvSpPr>
      <dsp:spPr>
        <a:xfrm>
          <a:off x="2187184" y="1662852"/>
          <a:ext cx="3102411" cy="866835"/>
        </a:xfrm>
        <a:prstGeom prst="roundRect">
          <a:avLst>
            <a:gd name="adj" fmla="val 10000"/>
          </a:avLst>
        </a:prstGeom>
        <a:solidFill>
          <a:srgbClr val="83C937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chemeClr val="bg1"/>
              </a:solidFill>
            </a:rPr>
            <a:t>+ Δημιουργία</a:t>
          </a:r>
        </a:p>
      </dsp:txBody>
      <dsp:txXfrm>
        <a:off x="2212573" y="1688241"/>
        <a:ext cx="3051633" cy="816057"/>
      </dsp:txXfrm>
    </dsp:sp>
    <dsp:sp modelId="{460D6884-E519-4ED3-8276-23000D9D2C09}">
      <dsp:nvSpPr>
        <dsp:cNvPr id="0" name=""/>
        <dsp:cNvSpPr/>
      </dsp:nvSpPr>
      <dsp:spPr>
        <a:xfrm>
          <a:off x="1596982" y="1443532"/>
          <a:ext cx="590202" cy="1736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6281"/>
              </a:lnTo>
              <a:lnTo>
                <a:pt x="590202" y="1736281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DAECA6-A01C-49B2-8EE1-A754830BAA5B}">
      <dsp:nvSpPr>
        <dsp:cNvPr id="0" name=""/>
        <dsp:cNvSpPr/>
      </dsp:nvSpPr>
      <dsp:spPr>
        <a:xfrm>
          <a:off x="2187184" y="2746396"/>
          <a:ext cx="3102411" cy="866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Επεξεργασία</a:t>
          </a:r>
        </a:p>
      </dsp:txBody>
      <dsp:txXfrm>
        <a:off x="2212573" y="2771785"/>
        <a:ext cx="3051633" cy="816057"/>
      </dsp:txXfrm>
    </dsp:sp>
    <dsp:sp modelId="{B79B8A20-C5A0-4BB9-84D2-69F6F172D412}">
      <dsp:nvSpPr>
        <dsp:cNvPr id="0" name=""/>
        <dsp:cNvSpPr/>
      </dsp:nvSpPr>
      <dsp:spPr>
        <a:xfrm>
          <a:off x="1596982" y="1443532"/>
          <a:ext cx="590202" cy="2819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9826"/>
              </a:lnTo>
              <a:lnTo>
                <a:pt x="590202" y="2819826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A50177-CAEF-4DA5-A04A-1D87F30B8232}">
      <dsp:nvSpPr>
        <dsp:cNvPr id="0" name=""/>
        <dsp:cNvSpPr/>
      </dsp:nvSpPr>
      <dsp:spPr>
        <a:xfrm>
          <a:off x="2187184" y="3829940"/>
          <a:ext cx="3102411" cy="866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Επισκόπηση</a:t>
          </a:r>
        </a:p>
      </dsp:txBody>
      <dsp:txXfrm>
        <a:off x="2212573" y="3855329"/>
        <a:ext cx="3051633" cy="816057"/>
      </dsp:txXfrm>
    </dsp:sp>
    <dsp:sp modelId="{1CAD702C-753E-4AAE-B0B9-67AAC1FE1B38}">
      <dsp:nvSpPr>
        <dsp:cNvPr id="0" name=""/>
        <dsp:cNvSpPr/>
      </dsp:nvSpPr>
      <dsp:spPr>
        <a:xfrm>
          <a:off x="1596982" y="1443532"/>
          <a:ext cx="590202" cy="3903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3370"/>
              </a:lnTo>
              <a:lnTo>
                <a:pt x="590202" y="390337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256601-4ED3-479D-B143-2BCA1CD2E6F5}">
      <dsp:nvSpPr>
        <dsp:cNvPr id="0" name=""/>
        <dsp:cNvSpPr/>
      </dsp:nvSpPr>
      <dsp:spPr>
        <a:xfrm>
          <a:off x="2187184" y="4913485"/>
          <a:ext cx="3102411" cy="866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Εκτύπωση</a:t>
          </a:r>
        </a:p>
      </dsp:txBody>
      <dsp:txXfrm>
        <a:off x="2212573" y="4938874"/>
        <a:ext cx="3051633" cy="816057"/>
      </dsp:txXfrm>
    </dsp:sp>
    <dsp:sp modelId="{47FF4E34-440A-48E5-99EF-4B6608923042}">
      <dsp:nvSpPr>
        <dsp:cNvPr id="0" name=""/>
        <dsp:cNvSpPr/>
      </dsp:nvSpPr>
      <dsp:spPr>
        <a:xfrm>
          <a:off x="1596982" y="1443532"/>
          <a:ext cx="590202" cy="4986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86914"/>
              </a:lnTo>
              <a:lnTo>
                <a:pt x="590202" y="4986914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E14EE7-039C-4EBE-92E4-0A5452768977}">
      <dsp:nvSpPr>
        <dsp:cNvPr id="0" name=""/>
        <dsp:cNvSpPr/>
      </dsp:nvSpPr>
      <dsp:spPr>
        <a:xfrm>
          <a:off x="2187184" y="5997029"/>
          <a:ext cx="3102411" cy="866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Διαγραφή</a:t>
          </a:r>
        </a:p>
      </dsp:txBody>
      <dsp:txXfrm>
        <a:off x="2212573" y="6022418"/>
        <a:ext cx="3051633" cy="816057"/>
      </dsp:txXfrm>
    </dsp:sp>
    <dsp:sp modelId="{11C1657C-A492-494A-8B1A-E41AD3025549}">
      <dsp:nvSpPr>
        <dsp:cNvPr id="0" name=""/>
        <dsp:cNvSpPr/>
      </dsp:nvSpPr>
      <dsp:spPr>
        <a:xfrm>
          <a:off x="1596982" y="1443532"/>
          <a:ext cx="590202" cy="6070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0459"/>
              </a:lnTo>
              <a:lnTo>
                <a:pt x="590202" y="6070459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F36834-0B48-4A09-BA5E-576E217221BE}">
      <dsp:nvSpPr>
        <dsp:cNvPr id="0" name=""/>
        <dsp:cNvSpPr/>
      </dsp:nvSpPr>
      <dsp:spPr>
        <a:xfrm>
          <a:off x="2187184" y="7080573"/>
          <a:ext cx="3102411" cy="866835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Προώθηση</a:t>
          </a:r>
        </a:p>
      </dsp:txBody>
      <dsp:txXfrm>
        <a:off x="2212573" y="7105962"/>
        <a:ext cx="3051633" cy="816057"/>
      </dsp:txXfrm>
    </dsp:sp>
    <dsp:sp modelId="{7E8A006E-6DA0-47AE-8C43-122E0B47E602}">
      <dsp:nvSpPr>
        <dsp:cNvPr id="0" name=""/>
        <dsp:cNvSpPr/>
      </dsp:nvSpPr>
      <dsp:spPr>
        <a:xfrm>
          <a:off x="7544904" y="0"/>
          <a:ext cx="6127226" cy="1443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/>
            <a:t>Χρήστης με αρμοδιότητα</a:t>
          </a:r>
          <a:br>
            <a:rPr lang="en-US" sz="3200" b="1" kern="1200" dirty="0"/>
          </a:br>
          <a:r>
            <a:rPr lang="el-GR" sz="3600" b="1" kern="1200" dirty="0">
              <a:solidFill>
                <a:srgbClr val="FFC000"/>
              </a:solidFill>
            </a:rPr>
            <a:t>Υποβολής</a:t>
          </a:r>
        </a:p>
      </dsp:txBody>
      <dsp:txXfrm>
        <a:off x="7587183" y="42279"/>
        <a:ext cx="6042668" cy="1358965"/>
      </dsp:txXfrm>
    </dsp:sp>
    <dsp:sp modelId="{36FF911A-C6F5-4573-90D1-099CCAA2852A}">
      <dsp:nvSpPr>
        <dsp:cNvPr id="0" name=""/>
        <dsp:cNvSpPr/>
      </dsp:nvSpPr>
      <dsp:spPr>
        <a:xfrm>
          <a:off x="8157626" y="1443523"/>
          <a:ext cx="590202" cy="652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737"/>
              </a:lnTo>
              <a:lnTo>
                <a:pt x="590202" y="652737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E7689E-0350-472C-A46B-7FD0BDA1FAC1}">
      <dsp:nvSpPr>
        <dsp:cNvPr id="0" name=""/>
        <dsp:cNvSpPr/>
      </dsp:nvSpPr>
      <dsp:spPr>
        <a:xfrm>
          <a:off x="8747829" y="1662843"/>
          <a:ext cx="3102411" cy="866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Υποβολή</a:t>
          </a:r>
        </a:p>
      </dsp:txBody>
      <dsp:txXfrm>
        <a:off x="8773218" y="1688232"/>
        <a:ext cx="3051633" cy="816057"/>
      </dsp:txXfrm>
    </dsp:sp>
    <dsp:sp modelId="{D139C152-7AE1-4D01-BFB7-A6B21C25FC56}">
      <dsp:nvSpPr>
        <dsp:cNvPr id="0" name=""/>
        <dsp:cNvSpPr/>
      </dsp:nvSpPr>
      <dsp:spPr>
        <a:xfrm>
          <a:off x="8157626" y="1443523"/>
          <a:ext cx="590202" cy="1736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6281"/>
              </a:lnTo>
              <a:lnTo>
                <a:pt x="590202" y="1736281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EAA3C5-BE48-4716-B489-EA064DEDFA46}">
      <dsp:nvSpPr>
        <dsp:cNvPr id="0" name=""/>
        <dsp:cNvSpPr/>
      </dsp:nvSpPr>
      <dsp:spPr>
        <a:xfrm>
          <a:off x="8747829" y="2746387"/>
          <a:ext cx="3102411" cy="866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Επικοινωνία</a:t>
          </a:r>
        </a:p>
      </dsp:txBody>
      <dsp:txXfrm>
        <a:off x="8773218" y="2771776"/>
        <a:ext cx="3051633" cy="816057"/>
      </dsp:txXfrm>
    </dsp:sp>
    <dsp:sp modelId="{45FC527D-8F2F-4F32-BE22-66E81DF3767C}">
      <dsp:nvSpPr>
        <dsp:cNvPr id="0" name=""/>
        <dsp:cNvSpPr/>
      </dsp:nvSpPr>
      <dsp:spPr>
        <a:xfrm>
          <a:off x="8157626" y="1443523"/>
          <a:ext cx="590202" cy="2819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9826"/>
              </a:lnTo>
              <a:lnTo>
                <a:pt x="590202" y="2819826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F06743-991C-4470-8176-7316EA5CC4C0}">
      <dsp:nvSpPr>
        <dsp:cNvPr id="0" name=""/>
        <dsp:cNvSpPr/>
      </dsp:nvSpPr>
      <dsp:spPr>
        <a:xfrm>
          <a:off x="8747829" y="3829932"/>
          <a:ext cx="3102411" cy="866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Ακύρωση</a:t>
          </a:r>
        </a:p>
      </dsp:txBody>
      <dsp:txXfrm>
        <a:off x="8773218" y="3855321"/>
        <a:ext cx="3051633" cy="8160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9F16F-ECA0-4D78-AB18-66C1511BD736}">
      <dsp:nvSpPr>
        <dsp:cNvPr id="0" name=""/>
        <dsp:cNvSpPr/>
      </dsp:nvSpPr>
      <dsp:spPr>
        <a:xfrm>
          <a:off x="-9039796" y="-1380744"/>
          <a:ext cx="10757676" cy="10757676"/>
        </a:xfrm>
        <a:prstGeom prst="blockArc">
          <a:avLst>
            <a:gd name="adj1" fmla="val 18900000"/>
            <a:gd name="adj2" fmla="val 2700000"/>
            <a:gd name="adj3" fmla="val 20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CF707-2DA5-4104-8D3F-33B94ADDBE01}">
      <dsp:nvSpPr>
        <dsp:cNvPr id="0" name=""/>
        <dsp:cNvSpPr/>
      </dsp:nvSpPr>
      <dsp:spPr>
        <a:xfrm>
          <a:off x="640094" y="421079"/>
          <a:ext cx="12262345" cy="841838"/>
        </a:xfrm>
        <a:prstGeom prst="rect">
          <a:avLst/>
        </a:prstGeom>
        <a:solidFill>
          <a:srgbClr val="3674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8209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2514600" algn="l"/>
            </a:tabLst>
          </a:pPr>
          <a:r>
            <a:rPr lang="el-GR" sz="2800" b="1" kern="1200" dirty="0">
              <a:solidFill>
                <a:srgbClr val="FFC000"/>
              </a:solidFill>
            </a:rPr>
            <a:t>Υπό Υποβολή  </a:t>
          </a:r>
          <a:r>
            <a:rPr lang="el-GR" sz="2800" b="0" kern="1200" dirty="0"/>
            <a:t>- Ο </a:t>
          </a:r>
          <a:r>
            <a:rPr lang="el-GR" sz="2800" b="1" kern="1200" dirty="0"/>
            <a:t>Φορέας Υλοποίησης</a:t>
          </a:r>
          <a:r>
            <a:rPr lang="el-GR" sz="2800" b="0" kern="1200" dirty="0"/>
            <a:t> το δημιούργησε</a:t>
          </a:r>
        </a:p>
      </dsp:txBody>
      <dsp:txXfrm>
        <a:off x="640094" y="421079"/>
        <a:ext cx="12262345" cy="841838"/>
      </dsp:txXfrm>
    </dsp:sp>
    <dsp:sp modelId="{AF04C9F2-4FA6-45B7-B835-1CE41CE047D9}">
      <dsp:nvSpPr>
        <dsp:cNvPr id="0" name=""/>
        <dsp:cNvSpPr/>
      </dsp:nvSpPr>
      <dsp:spPr>
        <a:xfrm>
          <a:off x="113945" y="315849"/>
          <a:ext cx="1052298" cy="10522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674A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2ADF77-680E-4CAC-B342-08168D2CC5E7}">
      <dsp:nvSpPr>
        <dsp:cNvPr id="0" name=""/>
        <dsp:cNvSpPr/>
      </dsp:nvSpPr>
      <dsp:spPr>
        <a:xfrm>
          <a:off x="1332564" y="1683677"/>
          <a:ext cx="11569875" cy="841838"/>
        </a:xfrm>
        <a:prstGeom prst="rect">
          <a:avLst/>
        </a:prstGeom>
        <a:solidFill>
          <a:srgbClr val="3674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8209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2159000" algn="l"/>
            </a:tabLst>
          </a:pPr>
          <a:r>
            <a:rPr lang="el-GR" sz="2800" b="1" kern="1200" dirty="0">
              <a:solidFill>
                <a:srgbClr val="FFC000"/>
              </a:solidFill>
            </a:rPr>
            <a:t>Υποβληθέν</a:t>
          </a:r>
          <a:r>
            <a:rPr lang="el-GR" sz="2800" b="1" kern="1200" dirty="0"/>
            <a:t>  </a:t>
          </a:r>
          <a:r>
            <a:rPr lang="el-GR" sz="2800" b="0" kern="1200" dirty="0"/>
            <a:t>- Το </a:t>
          </a:r>
          <a:r>
            <a:rPr lang="el-GR" sz="2800" b="1" kern="1200" dirty="0"/>
            <a:t>Υπουργείο Ευθύνης</a:t>
          </a:r>
          <a:r>
            <a:rPr lang="el-GR" sz="2800" b="0" kern="1200" dirty="0"/>
            <a:t> το υπέβαλε</a:t>
          </a:r>
          <a:endParaRPr lang="el-GR" sz="2800" b="1" kern="1200" dirty="0"/>
        </a:p>
      </dsp:txBody>
      <dsp:txXfrm>
        <a:off x="1332564" y="1683677"/>
        <a:ext cx="11569875" cy="841838"/>
      </dsp:txXfrm>
    </dsp:sp>
    <dsp:sp modelId="{56DB4853-ADEE-44C2-9974-2ED638B2341B}">
      <dsp:nvSpPr>
        <dsp:cNvPr id="0" name=""/>
        <dsp:cNvSpPr/>
      </dsp:nvSpPr>
      <dsp:spPr>
        <a:xfrm>
          <a:off x="806415" y="1578447"/>
          <a:ext cx="1052298" cy="10522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674A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F408F-9EDB-4FF1-A220-8038EC88DC02}">
      <dsp:nvSpPr>
        <dsp:cNvPr id="0" name=""/>
        <dsp:cNvSpPr/>
      </dsp:nvSpPr>
      <dsp:spPr>
        <a:xfrm>
          <a:off x="1649213" y="2946275"/>
          <a:ext cx="11253226" cy="841838"/>
        </a:xfrm>
        <a:prstGeom prst="rect">
          <a:avLst/>
        </a:prstGeom>
        <a:solidFill>
          <a:srgbClr val="3674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8209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FFC000"/>
              </a:solidFill>
            </a:rPr>
            <a:t>Υπό Επεξεργασία  </a:t>
          </a:r>
          <a:r>
            <a:rPr lang="el-GR" sz="2800" b="0" kern="1200" dirty="0"/>
            <a:t>- Η </a:t>
          </a:r>
          <a:r>
            <a:rPr lang="el-GR" sz="2800" b="1" kern="1200" dirty="0"/>
            <a:t>ΕΥΣΤΑ</a:t>
          </a:r>
          <a:r>
            <a:rPr lang="el-GR" sz="2800" b="0" kern="1200" dirty="0"/>
            <a:t> άρχισε την επεξεργασία</a:t>
          </a:r>
        </a:p>
      </dsp:txBody>
      <dsp:txXfrm>
        <a:off x="1649213" y="2946275"/>
        <a:ext cx="11253226" cy="841838"/>
      </dsp:txXfrm>
    </dsp:sp>
    <dsp:sp modelId="{3B1E7FA6-2B07-4F75-82B7-79BC95E03070}">
      <dsp:nvSpPr>
        <dsp:cNvPr id="0" name=""/>
        <dsp:cNvSpPr/>
      </dsp:nvSpPr>
      <dsp:spPr>
        <a:xfrm>
          <a:off x="1123064" y="2841045"/>
          <a:ext cx="1052298" cy="10522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674A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F22C1F-20B1-44F2-956B-D49C7D03976D}">
      <dsp:nvSpPr>
        <dsp:cNvPr id="0" name=""/>
        <dsp:cNvSpPr/>
      </dsp:nvSpPr>
      <dsp:spPr>
        <a:xfrm>
          <a:off x="1649213" y="4208073"/>
          <a:ext cx="11253226" cy="841838"/>
        </a:xfrm>
        <a:prstGeom prst="rect">
          <a:avLst/>
        </a:prstGeom>
        <a:solidFill>
          <a:srgbClr val="3674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8209" tIns="71120" rIns="71120" bIns="71120" numCol="1" spcCol="1270" anchor="ctr" anchorCtr="0">
          <a:noAutofit/>
        </a:bodyPr>
        <a:lstStyle/>
        <a:p>
          <a:pPr marL="2159000" lvl="0" indent="-215900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1879600" algn="l"/>
            </a:tabLst>
          </a:pPr>
          <a:r>
            <a:rPr lang="el-GR" sz="2800" b="1" kern="1200" dirty="0">
              <a:solidFill>
                <a:srgbClr val="FFC000"/>
              </a:solidFill>
            </a:rPr>
            <a:t>Οριστικοποιημένο</a:t>
          </a:r>
          <a:r>
            <a:rPr lang="el-GR" sz="2800" b="1" kern="1200" dirty="0"/>
            <a:t>  </a:t>
          </a:r>
          <a:r>
            <a:rPr lang="el-GR" sz="2800" b="0" kern="1200" dirty="0"/>
            <a:t>- Η </a:t>
          </a:r>
          <a:r>
            <a:rPr lang="el-GR" sz="2800" b="1" kern="1200" dirty="0"/>
            <a:t>ΕΥΣΤΑ</a:t>
          </a:r>
          <a:r>
            <a:rPr lang="el-GR" sz="2800" b="0" kern="1200" dirty="0"/>
            <a:t> το οριστικοποίησε </a:t>
          </a:r>
          <a:endParaRPr lang="el-GR" sz="2800" b="0" kern="1200" dirty="0">
            <a:solidFill>
              <a:schemeClr val="tx1"/>
            </a:solidFill>
          </a:endParaRPr>
        </a:p>
      </dsp:txBody>
      <dsp:txXfrm>
        <a:off x="1649213" y="4208073"/>
        <a:ext cx="11253226" cy="841838"/>
      </dsp:txXfrm>
    </dsp:sp>
    <dsp:sp modelId="{1F5411D8-2032-4DD7-BB45-40C51248F571}">
      <dsp:nvSpPr>
        <dsp:cNvPr id="0" name=""/>
        <dsp:cNvSpPr/>
      </dsp:nvSpPr>
      <dsp:spPr>
        <a:xfrm>
          <a:off x="1123064" y="4102844"/>
          <a:ext cx="1052298" cy="10522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674A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4DFB4C-3B2E-4DA9-806B-32FC9E9A50E8}">
      <dsp:nvSpPr>
        <dsp:cNvPr id="0" name=""/>
        <dsp:cNvSpPr/>
      </dsp:nvSpPr>
      <dsp:spPr>
        <a:xfrm>
          <a:off x="1332564" y="5470671"/>
          <a:ext cx="11569875" cy="841838"/>
        </a:xfrm>
        <a:prstGeom prst="rect">
          <a:avLst/>
        </a:prstGeom>
        <a:solidFill>
          <a:srgbClr val="3674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8209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FFC000"/>
              </a:solidFill>
            </a:rPr>
            <a:t>Επιστροφή σε ΦΥ</a:t>
          </a:r>
          <a:r>
            <a:rPr lang="el-GR" sz="2800" b="1" kern="1200" dirty="0"/>
            <a:t>  </a:t>
          </a:r>
          <a:r>
            <a:rPr lang="el-GR" sz="2800" b="0" kern="1200" dirty="0"/>
            <a:t>- Η </a:t>
          </a:r>
          <a:r>
            <a:rPr lang="el-GR" sz="2800" b="1" kern="1200" dirty="0"/>
            <a:t>ΕΥΣΤΑ</a:t>
          </a:r>
          <a:r>
            <a:rPr lang="el-GR" sz="2800" b="0" kern="1200" dirty="0"/>
            <a:t> το επέστρεψε στον </a:t>
          </a:r>
          <a:r>
            <a:rPr lang="el-GR" sz="2800" b="1" kern="1200" dirty="0"/>
            <a:t>Φορέα Υλοποίησης</a:t>
          </a:r>
          <a:r>
            <a:rPr lang="el-GR" sz="2800" b="0" kern="1200" dirty="0"/>
            <a:t> </a:t>
          </a:r>
        </a:p>
      </dsp:txBody>
      <dsp:txXfrm>
        <a:off x="1332564" y="5470671"/>
        <a:ext cx="11569875" cy="841838"/>
      </dsp:txXfrm>
    </dsp:sp>
    <dsp:sp modelId="{FB9E2391-C03F-492B-8ED5-D1DBAA03860F}">
      <dsp:nvSpPr>
        <dsp:cNvPr id="0" name=""/>
        <dsp:cNvSpPr/>
      </dsp:nvSpPr>
      <dsp:spPr>
        <a:xfrm>
          <a:off x="806415" y="5365442"/>
          <a:ext cx="1052298" cy="10522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674A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C560C7-1DC9-41D0-8F2C-E56B69C323EE}">
      <dsp:nvSpPr>
        <dsp:cNvPr id="0" name=""/>
        <dsp:cNvSpPr/>
      </dsp:nvSpPr>
      <dsp:spPr>
        <a:xfrm>
          <a:off x="640094" y="6733270"/>
          <a:ext cx="12262345" cy="841838"/>
        </a:xfrm>
        <a:prstGeom prst="rect">
          <a:avLst/>
        </a:prstGeom>
        <a:solidFill>
          <a:srgbClr val="3674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8209" tIns="71120" rIns="71120" bIns="71120" numCol="1" spcCol="1270" anchor="ctr" anchorCtr="0">
          <a:noAutofit/>
        </a:bodyPr>
        <a:lstStyle/>
        <a:p>
          <a:pPr marL="2603500" lvl="0" indent="-260350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FFC000"/>
              </a:solidFill>
            </a:rPr>
            <a:t>Άκυρο / Ανενεργό  </a:t>
          </a:r>
          <a:r>
            <a:rPr lang="el-GR" sz="2800" b="0" kern="1200" dirty="0"/>
            <a:t>- Το δελτίο παύει να είναι σε εκκρεμότητα</a:t>
          </a:r>
        </a:p>
      </dsp:txBody>
      <dsp:txXfrm>
        <a:off x="640094" y="6733270"/>
        <a:ext cx="12262345" cy="841838"/>
      </dsp:txXfrm>
    </dsp:sp>
    <dsp:sp modelId="{E0BAF386-636F-4CCE-AD25-0D04828DA76E}">
      <dsp:nvSpPr>
        <dsp:cNvPr id="0" name=""/>
        <dsp:cNvSpPr/>
      </dsp:nvSpPr>
      <dsp:spPr>
        <a:xfrm>
          <a:off x="113945" y="6628040"/>
          <a:ext cx="1052298" cy="10522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674A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2D26F-E002-4D03-8471-D07A17B90A08}">
      <dsp:nvSpPr>
        <dsp:cNvPr id="0" name=""/>
        <dsp:cNvSpPr/>
      </dsp:nvSpPr>
      <dsp:spPr>
        <a:xfrm>
          <a:off x="5271" y="0"/>
          <a:ext cx="5501331" cy="1332005"/>
        </a:xfrm>
        <a:prstGeom prst="roundRect">
          <a:avLst>
            <a:gd name="adj" fmla="val 10000"/>
          </a:avLst>
        </a:prstGeom>
        <a:solidFill>
          <a:srgbClr val="3674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b="1" kern="1200" dirty="0">
              <a:latin typeface="Arial" panose="020B0604020202020204" pitchFamily="34" charset="0"/>
              <a:cs typeface="Arial" panose="020B0604020202020204" pitchFamily="34" charset="0"/>
            </a:rPr>
            <a:t>Προέλευση</a:t>
          </a:r>
        </a:p>
      </dsp:txBody>
      <dsp:txXfrm>
        <a:off x="44284" y="39013"/>
        <a:ext cx="5423305" cy="1253979"/>
      </dsp:txXfrm>
    </dsp:sp>
    <dsp:sp modelId="{FC0183E2-7F5D-4709-B4E0-C01D1DD96BDE}">
      <dsp:nvSpPr>
        <dsp:cNvPr id="0" name=""/>
        <dsp:cNvSpPr/>
      </dsp:nvSpPr>
      <dsp:spPr>
        <a:xfrm>
          <a:off x="555404" y="1332005"/>
          <a:ext cx="417000" cy="2368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8047"/>
              </a:lnTo>
              <a:lnTo>
                <a:pt x="417000" y="2368047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CDAF29-BEE9-4B10-8314-AA2AE15CF292}">
      <dsp:nvSpPr>
        <dsp:cNvPr id="0" name=""/>
        <dsp:cNvSpPr/>
      </dsp:nvSpPr>
      <dsp:spPr>
        <a:xfrm>
          <a:off x="972405" y="1804289"/>
          <a:ext cx="5554540" cy="3791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latin typeface="Arial" panose="020B0604020202020204" pitchFamily="34" charset="0"/>
              <a:cs typeface="Arial" panose="020B0604020202020204" pitchFamily="34" charset="0"/>
            </a:rPr>
            <a:t>Φορέας Υλοποίησης</a:t>
          </a:r>
        </a:p>
        <a:p>
          <a:pPr marL="0" lvl="0" indent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latin typeface="Arial" panose="020B0604020202020204" pitchFamily="34" charset="0"/>
              <a:cs typeface="Arial" panose="020B0604020202020204" pitchFamily="34" charset="0"/>
            </a:rPr>
            <a:t>ΕΥΣΤΑ</a:t>
          </a:r>
        </a:p>
        <a:p>
          <a:pPr marL="0" lvl="0" indent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Pdf </a:t>
          </a:r>
          <a:r>
            <a:rPr lang="el-GR" sz="2400" b="1" kern="1200" dirty="0">
              <a:latin typeface="Arial" panose="020B0604020202020204" pitchFamily="34" charset="0"/>
              <a:cs typeface="Arial" panose="020B0604020202020204" pitchFamily="34" charset="0"/>
            </a:rPr>
            <a:t>από ΟΠΣ</a:t>
          </a:r>
        </a:p>
        <a:p>
          <a:pPr marL="0" lvl="0" indent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latin typeface="Arial" panose="020B0604020202020204" pitchFamily="34" charset="0"/>
              <a:cs typeface="Arial" panose="020B0604020202020204" pitchFamily="34" charset="0"/>
            </a:rPr>
            <a:t>Δελτίο Επικοινωνίας από ΦΥ</a:t>
          </a:r>
        </a:p>
        <a:p>
          <a:pPr marL="0" lvl="0" indent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latin typeface="Arial" panose="020B0604020202020204" pitchFamily="34" charset="0"/>
              <a:cs typeface="Arial" panose="020B0604020202020204" pitchFamily="34" charset="0"/>
            </a:rPr>
            <a:t>Δελτίο Επικοινωνίας από ΕΥΣΤΑ</a:t>
          </a:r>
        </a:p>
      </dsp:txBody>
      <dsp:txXfrm>
        <a:off x="1083455" y="1915339"/>
        <a:ext cx="5332440" cy="3569427"/>
      </dsp:txXfrm>
    </dsp:sp>
    <dsp:sp modelId="{7E8A006E-6DA0-47AE-8C43-122E0B47E602}">
      <dsp:nvSpPr>
        <dsp:cNvPr id="0" name=""/>
        <dsp:cNvSpPr/>
      </dsp:nvSpPr>
      <dsp:spPr>
        <a:xfrm>
          <a:off x="6425497" y="0"/>
          <a:ext cx="5358433" cy="1332005"/>
        </a:xfrm>
        <a:prstGeom prst="roundRect">
          <a:avLst>
            <a:gd name="adj" fmla="val 10000"/>
          </a:avLst>
        </a:prstGeom>
        <a:solidFill>
          <a:srgbClr val="3674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b="1" kern="1200" dirty="0">
              <a:latin typeface="Arial" panose="020B0604020202020204" pitchFamily="34" charset="0"/>
              <a:cs typeface="Arial" panose="020B0604020202020204" pitchFamily="34" charset="0"/>
            </a:rPr>
            <a:t>Επεξεργασία</a:t>
          </a:r>
        </a:p>
      </dsp:txBody>
      <dsp:txXfrm>
        <a:off x="6464510" y="39013"/>
        <a:ext cx="5280407" cy="1253979"/>
      </dsp:txXfrm>
    </dsp:sp>
    <dsp:sp modelId="{36FF911A-C6F5-4573-90D1-099CCAA2852A}">
      <dsp:nvSpPr>
        <dsp:cNvPr id="0" name=""/>
        <dsp:cNvSpPr/>
      </dsp:nvSpPr>
      <dsp:spPr>
        <a:xfrm>
          <a:off x="6961341" y="1332005"/>
          <a:ext cx="337990" cy="2909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9930"/>
              </a:lnTo>
              <a:lnTo>
                <a:pt x="337990" y="290993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E7689E-0350-472C-A46B-7FD0BDA1FAC1}">
      <dsp:nvSpPr>
        <dsp:cNvPr id="0" name=""/>
        <dsp:cNvSpPr/>
      </dsp:nvSpPr>
      <dsp:spPr>
        <a:xfrm>
          <a:off x="7299331" y="1633843"/>
          <a:ext cx="8094659" cy="5216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13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2400" b="1" kern="1200" dirty="0">
              <a:latin typeface="Arial" panose="020B0604020202020204" pitchFamily="34" charset="0"/>
              <a:cs typeface="Arial" panose="020B0604020202020204" pitchFamily="34" charset="0"/>
            </a:rPr>
            <a:t>Διαγραφή γίνεται μόνο από το μέρος που έβαλε το  αρχείο</a:t>
          </a:r>
          <a:r>
            <a:rPr lang="el-GR" sz="2400" kern="1200" dirty="0">
              <a:latin typeface="Arial" panose="020B0604020202020204" pitchFamily="34" charset="0"/>
              <a:cs typeface="Arial" panose="020B0604020202020204" pitchFamily="34" charset="0"/>
            </a:rPr>
            <a:t> (π.χ. χρήστης ΕΥΣΤΑ δεν μπορεί να διαγράψει αρχείο που μπήκε από Φορέα Υλοποίησης)</a:t>
          </a:r>
        </a:p>
        <a:p>
          <a:pPr marL="0" lvl="0" indent="0" algn="l" defTabSz="1066800">
            <a:lnSpc>
              <a:spcPct val="130000"/>
            </a:lnSpc>
            <a:spcBef>
              <a:spcPct val="0"/>
            </a:spcBef>
            <a:spcAft>
              <a:spcPts val="0"/>
            </a:spcAft>
            <a:buNone/>
          </a:pPr>
          <a:endParaRPr lang="el-GR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1066800">
            <a:lnSpc>
              <a:spcPct val="13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2400" b="1" kern="1200" dirty="0">
              <a:latin typeface="Arial" panose="020B0604020202020204" pitchFamily="34" charset="0"/>
              <a:cs typeface="Arial" panose="020B0604020202020204" pitchFamily="34" charset="0"/>
            </a:rPr>
            <a:t>Οι χρήστες ΕΥΣΤΑ μπορούν να επεξεργαστούν τα «μεταδεδομένα» των συνημμένων του Φορέα Υλοποίησης</a:t>
          </a:r>
          <a:r>
            <a:rPr lang="el-GR" sz="2400" kern="1200" dirty="0">
              <a:latin typeface="Arial" panose="020B0604020202020204" pitchFamily="34" charset="0"/>
              <a:cs typeface="Arial" panose="020B0604020202020204" pitchFamily="34" charset="0"/>
            </a:rPr>
            <a:t> (π.χ. μπορούν να επιλέξουν για κάποιο συνημμένο το πεδίο </a:t>
          </a:r>
          <a:r>
            <a:rPr lang="el-GR" sz="2400" b="1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‘Μη έγκυρο’</a:t>
          </a:r>
          <a:r>
            <a:rPr lang="el-GR" sz="240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l-GR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1066800">
            <a:lnSpc>
              <a:spcPct val="130000"/>
            </a:lnSpc>
            <a:spcBef>
              <a:spcPct val="0"/>
            </a:spcBef>
            <a:spcAft>
              <a:spcPts val="0"/>
            </a:spcAft>
            <a:buNone/>
          </a:pPr>
          <a:endParaRPr lang="el-GR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1066800">
            <a:lnSpc>
              <a:spcPct val="13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2400" b="1" kern="1200" dirty="0">
              <a:latin typeface="Arial" panose="020B0604020202020204" pitchFamily="34" charset="0"/>
              <a:cs typeface="Arial" panose="020B0604020202020204" pitchFamily="34" charset="0"/>
            </a:rPr>
            <a:t>Οι χρήστες ΕΥΣΤΑ μπορούν να κάνουν προσθήκη συνημμένων σε οριστικοποιημένα δελτία</a:t>
          </a:r>
        </a:p>
      </dsp:txBody>
      <dsp:txXfrm>
        <a:off x="7452108" y="1786620"/>
        <a:ext cx="7789105" cy="49106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2D26F-E002-4D03-8471-D07A17B90A08}">
      <dsp:nvSpPr>
        <dsp:cNvPr id="0" name=""/>
        <dsp:cNvSpPr/>
      </dsp:nvSpPr>
      <dsp:spPr>
        <a:xfrm>
          <a:off x="5939" y="381644"/>
          <a:ext cx="4883511" cy="1332005"/>
        </a:xfrm>
        <a:prstGeom prst="roundRect">
          <a:avLst>
            <a:gd name="adj" fmla="val 10000"/>
          </a:avLst>
        </a:prstGeom>
        <a:solidFill>
          <a:srgbClr val="3674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b="1" kern="1200" dirty="0">
              <a:latin typeface="Arial" panose="020B0604020202020204" pitchFamily="34" charset="0"/>
              <a:cs typeface="Arial" panose="020B0604020202020204" pitchFamily="34" charset="0"/>
            </a:rPr>
            <a:t>Εφαρμογή σε</a:t>
          </a:r>
        </a:p>
      </dsp:txBody>
      <dsp:txXfrm>
        <a:off x="44952" y="420657"/>
        <a:ext cx="4805485" cy="1253979"/>
      </dsp:txXfrm>
    </dsp:sp>
    <dsp:sp modelId="{FC0183E2-7F5D-4709-B4E0-C01D1DD96BDE}">
      <dsp:nvSpPr>
        <dsp:cNvPr id="0" name=""/>
        <dsp:cNvSpPr/>
      </dsp:nvSpPr>
      <dsp:spPr>
        <a:xfrm>
          <a:off x="494290" y="1713649"/>
          <a:ext cx="370170" cy="1934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4678"/>
              </a:lnTo>
              <a:lnTo>
                <a:pt x="370170" y="1934678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CDAF29-BEE9-4B10-8314-AA2AE15CF292}">
      <dsp:nvSpPr>
        <dsp:cNvPr id="0" name=""/>
        <dsp:cNvSpPr/>
      </dsp:nvSpPr>
      <dsp:spPr>
        <a:xfrm>
          <a:off x="864460" y="2292519"/>
          <a:ext cx="3960009" cy="2711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latin typeface="Arial" panose="020B0604020202020204" pitchFamily="34" charset="0"/>
              <a:cs typeface="Arial" panose="020B0604020202020204" pitchFamily="34" charset="0"/>
            </a:rPr>
            <a:t>Υποβολή</a:t>
          </a:r>
        </a:p>
        <a:p>
          <a:pPr marL="0" lvl="0" indent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latin typeface="Arial" panose="020B0604020202020204" pitchFamily="34" charset="0"/>
              <a:cs typeface="Arial" panose="020B0604020202020204" pitchFamily="34" charset="0"/>
            </a:rPr>
            <a:t>Επιστροφή</a:t>
          </a:r>
        </a:p>
        <a:p>
          <a:pPr marL="0" lvl="0" indent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latin typeface="Arial" panose="020B0604020202020204" pitchFamily="34" charset="0"/>
              <a:cs typeface="Arial" panose="020B0604020202020204" pitchFamily="34" charset="0"/>
            </a:rPr>
            <a:t>Οριστικοποίηση</a:t>
          </a:r>
        </a:p>
      </dsp:txBody>
      <dsp:txXfrm>
        <a:off x="943881" y="2371940"/>
        <a:ext cx="3801167" cy="2552774"/>
      </dsp:txXfrm>
    </dsp:sp>
    <dsp:sp modelId="{7E8A006E-6DA0-47AE-8C43-122E0B47E602}">
      <dsp:nvSpPr>
        <dsp:cNvPr id="0" name=""/>
        <dsp:cNvSpPr/>
      </dsp:nvSpPr>
      <dsp:spPr>
        <a:xfrm>
          <a:off x="5632546" y="381644"/>
          <a:ext cx="4756660" cy="1332005"/>
        </a:xfrm>
        <a:prstGeom prst="roundRect">
          <a:avLst>
            <a:gd name="adj" fmla="val 10000"/>
          </a:avLst>
        </a:prstGeom>
        <a:solidFill>
          <a:srgbClr val="3674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b="1" kern="1200" dirty="0">
              <a:latin typeface="Arial" panose="020B0604020202020204" pitchFamily="34" charset="0"/>
              <a:cs typeface="Arial" panose="020B0604020202020204" pitchFamily="34" charset="0"/>
            </a:rPr>
            <a:t>Αποδέκτες</a:t>
          </a:r>
        </a:p>
      </dsp:txBody>
      <dsp:txXfrm>
        <a:off x="5671559" y="420657"/>
        <a:ext cx="4678634" cy="1253979"/>
      </dsp:txXfrm>
    </dsp:sp>
    <dsp:sp modelId="{36FF911A-C6F5-4573-90D1-099CCAA2852A}">
      <dsp:nvSpPr>
        <dsp:cNvPr id="0" name=""/>
        <dsp:cNvSpPr/>
      </dsp:nvSpPr>
      <dsp:spPr>
        <a:xfrm>
          <a:off x="6108212" y="1713649"/>
          <a:ext cx="300032" cy="2343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3017"/>
              </a:lnTo>
              <a:lnTo>
                <a:pt x="300032" y="2343017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E7689E-0350-472C-A46B-7FD0BDA1FAC1}">
      <dsp:nvSpPr>
        <dsp:cNvPr id="0" name=""/>
        <dsp:cNvSpPr/>
      </dsp:nvSpPr>
      <dsp:spPr>
        <a:xfrm>
          <a:off x="6408245" y="2284388"/>
          <a:ext cx="9041697" cy="35445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latin typeface="Arial" panose="020B0604020202020204" pitchFamily="34" charset="0"/>
              <a:cs typeface="Arial" panose="020B0604020202020204" pitchFamily="34" charset="0"/>
            </a:rPr>
            <a:t>Συμπεριλαμβάνονται στα συνημμένα του δελτίου</a:t>
          </a:r>
        </a:p>
        <a:p>
          <a:pPr marL="0" lvl="0" indent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latin typeface="Arial" panose="020B0604020202020204" pitchFamily="34" charset="0"/>
              <a:cs typeface="Arial" panose="020B0604020202020204" pitchFamily="34" charset="0"/>
            </a:rPr>
            <a:t>Πεδίο Προέλευση: </a:t>
          </a:r>
          <a:r>
            <a:rPr lang="el-GR" sz="2400" b="1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«</a:t>
          </a:r>
          <a:r>
            <a:rPr lang="en-US" sz="2400" b="1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pdf </a:t>
          </a:r>
          <a:r>
            <a:rPr lang="el-GR" sz="2400" b="1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από ΟΠΣ»</a:t>
          </a:r>
        </a:p>
        <a:p>
          <a:pPr marL="0" lvl="0" indent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latin typeface="Arial" panose="020B0604020202020204" pitchFamily="34" charset="0"/>
              <a:cs typeface="Arial" panose="020B0604020202020204" pitchFamily="34" charset="0"/>
            </a:rPr>
            <a:t>Δεν είναι επεξεργάσιμα</a:t>
          </a:r>
        </a:p>
        <a:p>
          <a:pPr marL="0" lvl="0" indent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latin typeface="Arial" panose="020B0604020202020204" pitchFamily="34" charset="0"/>
              <a:cs typeface="Arial" panose="020B0604020202020204" pitchFamily="34" charset="0"/>
            </a:rPr>
            <a:t>Σε περίπτωση επανυποβολής αποθηκεύεται και 2</a:t>
          </a:r>
          <a:r>
            <a:rPr lang="el-GR" sz="2400" b="1" kern="1200" baseline="30000" dirty="0">
              <a:latin typeface="Arial" panose="020B0604020202020204" pitchFamily="34" charset="0"/>
              <a:cs typeface="Arial" panose="020B0604020202020204" pitchFamily="34" charset="0"/>
            </a:rPr>
            <a:t>ο</a:t>
          </a:r>
          <a:r>
            <a:rPr lang="el-GR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pdf</a:t>
          </a:r>
          <a:endParaRPr lang="el-GR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12062" y="2388205"/>
        <a:ext cx="8834063" cy="33369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2D26F-E002-4D03-8471-D07A17B90A08}">
      <dsp:nvSpPr>
        <dsp:cNvPr id="0" name=""/>
        <dsp:cNvSpPr/>
      </dsp:nvSpPr>
      <dsp:spPr>
        <a:xfrm>
          <a:off x="878" y="676853"/>
          <a:ext cx="5387073" cy="1337119"/>
        </a:xfrm>
        <a:prstGeom prst="roundRect">
          <a:avLst>
            <a:gd name="adj" fmla="val 10000"/>
          </a:avLst>
        </a:prstGeom>
        <a:solidFill>
          <a:srgbClr val="3674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b="1" kern="1200" dirty="0">
              <a:latin typeface="Arial" panose="020B0604020202020204" pitchFamily="34" charset="0"/>
              <a:cs typeface="Arial" panose="020B0604020202020204" pitchFamily="34" charset="0"/>
            </a:rPr>
            <a:t>Εφαρμογή σε</a:t>
          </a:r>
        </a:p>
      </dsp:txBody>
      <dsp:txXfrm>
        <a:off x="40041" y="716016"/>
        <a:ext cx="5308747" cy="1258793"/>
      </dsp:txXfrm>
    </dsp:sp>
    <dsp:sp modelId="{FC0183E2-7F5D-4709-B4E0-C01D1DD96BDE}">
      <dsp:nvSpPr>
        <dsp:cNvPr id="0" name=""/>
        <dsp:cNvSpPr/>
      </dsp:nvSpPr>
      <dsp:spPr>
        <a:xfrm>
          <a:off x="539586" y="2013972"/>
          <a:ext cx="372117" cy="2177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7434"/>
              </a:lnTo>
              <a:lnTo>
                <a:pt x="372117" y="2177434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CDAF29-BEE9-4B10-8314-AA2AE15CF292}">
      <dsp:nvSpPr>
        <dsp:cNvPr id="0" name=""/>
        <dsp:cNvSpPr/>
      </dsp:nvSpPr>
      <dsp:spPr>
        <a:xfrm>
          <a:off x="911703" y="2829957"/>
          <a:ext cx="3960006" cy="27229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latin typeface="Arial" panose="020B0604020202020204" pitchFamily="34" charset="0"/>
              <a:cs typeface="Arial" panose="020B0604020202020204" pitchFamily="34" charset="0"/>
            </a:rPr>
            <a:t>Υποβολή</a:t>
          </a:r>
        </a:p>
        <a:p>
          <a:pPr marL="0" lvl="0" indent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latin typeface="Arial" panose="020B0604020202020204" pitchFamily="34" charset="0"/>
              <a:cs typeface="Arial" panose="020B0604020202020204" pitchFamily="34" charset="0"/>
            </a:rPr>
            <a:t>Επιστροφή</a:t>
          </a:r>
        </a:p>
        <a:p>
          <a:pPr marL="0" lvl="0" indent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latin typeface="Arial" panose="020B0604020202020204" pitchFamily="34" charset="0"/>
              <a:cs typeface="Arial" panose="020B0604020202020204" pitchFamily="34" charset="0"/>
            </a:rPr>
            <a:t>Οριστικοποίηση</a:t>
          </a:r>
        </a:p>
      </dsp:txBody>
      <dsp:txXfrm>
        <a:off x="991454" y="2909708"/>
        <a:ext cx="3800504" cy="2563398"/>
      </dsp:txXfrm>
    </dsp:sp>
    <dsp:sp modelId="{7E8A006E-6DA0-47AE-8C43-122E0B47E602}">
      <dsp:nvSpPr>
        <dsp:cNvPr id="0" name=""/>
        <dsp:cNvSpPr/>
      </dsp:nvSpPr>
      <dsp:spPr>
        <a:xfrm>
          <a:off x="6435431" y="676853"/>
          <a:ext cx="5247150" cy="1337119"/>
        </a:xfrm>
        <a:prstGeom prst="roundRect">
          <a:avLst>
            <a:gd name="adj" fmla="val 10000"/>
          </a:avLst>
        </a:prstGeom>
        <a:solidFill>
          <a:srgbClr val="3674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b="1" kern="1200" dirty="0">
              <a:latin typeface="Arial" panose="020B0604020202020204" pitchFamily="34" charset="0"/>
              <a:cs typeface="Arial" panose="020B0604020202020204" pitchFamily="34" charset="0"/>
            </a:rPr>
            <a:t>Αποδέκτες</a:t>
          </a:r>
        </a:p>
      </dsp:txBody>
      <dsp:txXfrm>
        <a:off x="6474594" y="716016"/>
        <a:ext cx="5168824" cy="1258793"/>
      </dsp:txXfrm>
    </dsp:sp>
    <dsp:sp modelId="{36FF911A-C6F5-4573-90D1-099CCAA2852A}">
      <dsp:nvSpPr>
        <dsp:cNvPr id="0" name=""/>
        <dsp:cNvSpPr/>
      </dsp:nvSpPr>
      <dsp:spPr>
        <a:xfrm>
          <a:off x="6960146" y="2013972"/>
          <a:ext cx="277139" cy="2476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6556"/>
              </a:lnTo>
              <a:lnTo>
                <a:pt x="277139" y="2476556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E7689E-0350-472C-A46B-7FD0BDA1FAC1}">
      <dsp:nvSpPr>
        <dsp:cNvPr id="0" name=""/>
        <dsp:cNvSpPr/>
      </dsp:nvSpPr>
      <dsp:spPr>
        <a:xfrm>
          <a:off x="7237285" y="2818495"/>
          <a:ext cx="8872636" cy="33440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latin typeface="Arial" panose="020B0604020202020204" pitchFamily="34" charset="0"/>
              <a:cs typeface="Arial" panose="020B0604020202020204" pitchFamily="34" charset="0"/>
            </a:rPr>
            <a:t>Οι χρήστες (ΦΥ και ΕΥΣΤΑ) που επεξεργάστηκαν το δελτίο</a:t>
          </a:r>
        </a:p>
        <a:p>
          <a:pPr marL="0" lvl="0" indent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latin typeface="Arial" panose="020B0604020202020204" pitchFamily="34" charset="0"/>
              <a:cs typeface="Arial" panose="020B0604020202020204" pitchFamily="34" charset="0"/>
            </a:rPr>
            <a:t>Ο υπεύθυνος πράξης του ΦΥ όπως έχει δηλωθεί στο ΤΔΕ</a:t>
          </a:r>
        </a:p>
        <a:p>
          <a:pPr marL="0" lvl="0" indent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latin typeface="Arial" panose="020B0604020202020204" pitchFamily="34" charset="0"/>
              <a:cs typeface="Arial" panose="020B0604020202020204" pitchFamily="34" charset="0"/>
            </a:rPr>
            <a:t>Ο χειριστής της ΕΥΣΤΑ όπως έχει δηλωθεί στο ΤΔΕ</a:t>
          </a:r>
        </a:p>
        <a:p>
          <a:pPr marL="0" lvl="0" indent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latin typeface="Arial" panose="020B0604020202020204" pitchFamily="34" charset="0"/>
              <a:cs typeface="Arial" panose="020B0604020202020204" pitchFamily="34" charset="0"/>
            </a:rPr>
            <a:t>Καθορισμένοι αποδέκτες της ΕΥΣΤΑ</a:t>
          </a:r>
        </a:p>
      </dsp:txBody>
      <dsp:txXfrm>
        <a:off x="7335229" y="2916439"/>
        <a:ext cx="8676748" cy="31481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2D26F-E002-4D03-8471-D07A17B90A08}">
      <dsp:nvSpPr>
        <dsp:cNvPr id="0" name=""/>
        <dsp:cNvSpPr/>
      </dsp:nvSpPr>
      <dsp:spPr>
        <a:xfrm>
          <a:off x="2128" y="771600"/>
          <a:ext cx="5232272" cy="1293716"/>
        </a:xfrm>
        <a:prstGeom prst="roundRect">
          <a:avLst>
            <a:gd name="adj" fmla="val 10000"/>
          </a:avLst>
        </a:prstGeom>
        <a:solidFill>
          <a:srgbClr val="3674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b="1" kern="1200" dirty="0">
              <a:latin typeface="Arial" panose="020B0604020202020204" pitchFamily="34" charset="0"/>
              <a:cs typeface="Arial" panose="020B0604020202020204" pitchFamily="34" charset="0"/>
            </a:rPr>
            <a:t>Διαθέσιμη σε</a:t>
          </a:r>
        </a:p>
      </dsp:txBody>
      <dsp:txXfrm>
        <a:off x="40020" y="809492"/>
        <a:ext cx="5156488" cy="1217932"/>
      </dsp:txXfrm>
    </dsp:sp>
    <dsp:sp modelId="{FC0183E2-7F5D-4709-B4E0-C01D1DD96BDE}">
      <dsp:nvSpPr>
        <dsp:cNvPr id="0" name=""/>
        <dsp:cNvSpPr/>
      </dsp:nvSpPr>
      <dsp:spPr>
        <a:xfrm>
          <a:off x="525356" y="2065316"/>
          <a:ext cx="376937" cy="1626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6032"/>
              </a:lnTo>
              <a:lnTo>
                <a:pt x="376937" y="1626032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CDAF29-BEE9-4B10-8314-AA2AE15CF292}">
      <dsp:nvSpPr>
        <dsp:cNvPr id="0" name=""/>
        <dsp:cNvSpPr/>
      </dsp:nvSpPr>
      <dsp:spPr>
        <a:xfrm>
          <a:off x="902293" y="2857853"/>
          <a:ext cx="5672452" cy="16669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2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l-GR" sz="2400" b="0" kern="1200" dirty="0">
              <a:latin typeface="Arial" panose="020B0604020202020204" pitchFamily="34" charset="0"/>
              <a:cs typeface="Arial" panose="020B0604020202020204" pitchFamily="34" charset="0"/>
            </a:rPr>
            <a:t>Χρήστης με αρμοδιότητα </a:t>
          </a:r>
          <a:r>
            <a:rPr lang="el-GR" sz="2400" b="1" kern="1200" dirty="0">
              <a:latin typeface="Arial" panose="020B0604020202020204" pitchFamily="34" charset="0"/>
              <a:cs typeface="Arial" panose="020B0604020202020204" pitchFamily="34" charset="0"/>
            </a:rPr>
            <a:t>‘Υποβολής’</a:t>
          </a:r>
        </a:p>
        <a:p>
          <a:pPr marL="0" lvl="0" indent="0" defTabSz="1066800">
            <a:lnSpc>
              <a:spcPct val="2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2400" b="1" kern="1200" dirty="0">
              <a:latin typeface="Arial" panose="020B0604020202020204" pitchFamily="34" charset="0"/>
              <a:cs typeface="Arial" panose="020B0604020202020204" pitchFamily="34" charset="0"/>
            </a:rPr>
            <a:t>Όλα τα δελτία</a:t>
          </a:r>
        </a:p>
      </dsp:txBody>
      <dsp:txXfrm>
        <a:off x="951117" y="2906677"/>
        <a:ext cx="5574804" cy="1569342"/>
      </dsp:txXfrm>
    </dsp:sp>
    <dsp:sp modelId="{7E8A006E-6DA0-47AE-8C43-122E0B47E602}">
      <dsp:nvSpPr>
        <dsp:cNvPr id="0" name=""/>
        <dsp:cNvSpPr/>
      </dsp:nvSpPr>
      <dsp:spPr>
        <a:xfrm>
          <a:off x="6719141" y="771600"/>
          <a:ext cx="5096370" cy="1293716"/>
        </a:xfrm>
        <a:prstGeom prst="roundRect">
          <a:avLst>
            <a:gd name="adj" fmla="val 10000"/>
          </a:avLst>
        </a:prstGeom>
        <a:solidFill>
          <a:srgbClr val="3674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b="1" kern="1200" dirty="0">
              <a:latin typeface="Arial" panose="020B0604020202020204" pitchFamily="34" charset="0"/>
              <a:cs typeface="Arial" panose="020B0604020202020204" pitchFamily="34" charset="0"/>
            </a:rPr>
            <a:t>Με την ‘Αποστολή’</a:t>
          </a:r>
        </a:p>
      </dsp:txBody>
      <dsp:txXfrm>
        <a:off x="6757033" y="809492"/>
        <a:ext cx="5020586" cy="1217932"/>
      </dsp:txXfrm>
    </dsp:sp>
    <dsp:sp modelId="{36FF911A-C6F5-4573-90D1-099CCAA2852A}">
      <dsp:nvSpPr>
        <dsp:cNvPr id="0" name=""/>
        <dsp:cNvSpPr/>
      </dsp:nvSpPr>
      <dsp:spPr>
        <a:xfrm>
          <a:off x="7228778" y="2065316"/>
          <a:ext cx="269175" cy="2405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5391"/>
              </a:lnTo>
              <a:lnTo>
                <a:pt x="269175" y="2405391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E7689E-0350-472C-A46B-7FD0BDA1FAC1}">
      <dsp:nvSpPr>
        <dsp:cNvPr id="0" name=""/>
        <dsp:cNvSpPr/>
      </dsp:nvSpPr>
      <dsp:spPr>
        <a:xfrm>
          <a:off x="7497954" y="2846720"/>
          <a:ext cx="8617675" cy="3247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15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l-GR" sz="2400" b="0" kern="1200" dirty="0">
              <a:latin typeface="Arial" panose="020B0604020202020204" pitchFamily="34" charset="0"/>
              <a:cs typeface="Arial" panose="020B0604020202020204" pitchFamily="34" charset="0"/>
            </a:rPr>
            <a:t>Παράγεται αυτόματη ειδοποίηση </a:t>
          </a:r>
          <a:r>
            <a:rPr lang="el-GR" sz="2400" b="1" kern="1200" dirty="0">
              <a:latin typeface="Arial" panose="020B0604020202020204" pitchFamily="34" charset="0"/>
              <a:cs typeface="Arial" panose="020B0604020202020204" pitchFamily="34" charset="0"/>
            </a:rPr>
            <a:t>(email Συστήματος)</a:t>
          </a:r>
        </a:p>
        <a:p>
          <a:pPr marL="0" lvl="0" indent="0" defTabSz="1066800">
            <a:lnSpc>
              <a:spcPct val="15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l-GR" sz="2400" b="0" kern="1200" dirty="0">
              <a:latin typeface="Arial" panose="020B0604020202020204" pitchFamily="34" charset="0"/>
              <a:cs typeface="Arial" panose="020B0604020202020204" pitchFamily="34" charset="0"/>
            </a:rPr>
            <a:t>Τα συνημμένα αρχεία προστίθενται στα </a:t>
          </a:r>
          <a:r>
            <a:rPr lang="el-GR" sz="2400" b="1" kern="1200" dirty="0">
              <a:latin typeface="Arial" panose="020B0604020202020204" pitchFamily="34" charset="0"/>
              <a:cs typeface="Arial" panose="020B0604020202020204" pitchFamily="34" charset="0"/>
            </a:rPr>
            <a:t>Συνημμένα </a:t>
          </a:r>
          <a:r>
            <a:rPr lang="el-GR" sz="2400" b="0" kern="1200" dirty="0">
              <a:latin typeface="Arial" panose="020B0604020202020204" pitchFamily="34" charset="0"/>
              <a:cs typeface="Arial" panose="020B0604020202020204" pitchFamily="34" charset="0"/>
            </a:rPr>
            <a:t>του σχετικού δελτίου</a:t>
          </a:r>
        </a:p>
        <a:p>
          <a:pPr marL="0" lvl="0" indent="0" defTabSz="1066800">
            <a:lnSpc>
              <a:spcPct val="15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l-GR" sz="2400" b="0" kern="1200" dirty="0">
              <a:latin typeface="Arial" panose="020B0604020202020204" pitchFamily="34" charset="0"/>
              <a:cs typeface="Arial" panose="020B0604020202020204" pitchFamily="34" charset="0"/>
            </a:rPr>
            <a:t>Το πλήρες κείμενο φαίνεται στην εκτύπωση του </a:t>
          </a:r>
          <a:r>
            <a:rPr lang="el-GR" sz="2400" b="1" kern="1200" dirty="0">
              <a:latin typeface="Arial" panose="020B0604020202020204" pitchFamily="34" charset="0"/>
              <a:cs typeface="Arial" panose="020B0604020202020204" pitchFamily="34" charset="0"/>
            </a:rPr>
            <a:t>Ιστορικού Μεταβολών </a:t>
          </a:r>
          <a:r>
            <a:rPr lang="el-GR" sz="2400" b="0" kern="1200" dirty="0">
              <a:latin typeface="Arial" panose="020B0604020202020204" pitchFamily="34" charset="0"/>
              <a:cs typeface="Arial" panose="020B0604020202020204" pitchFamily="34" charset="0"/>
            </a:rPr>
            <a:t>του σχετικού δελτίου</a:t>
          </a:r>
        </a:p>
      </dsp:txBody>
      <dsp:txXfrm>
        <a:off x="7593084" y="2941850"/>
        <a:ext cx="8427415" cy="3057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C4DDB-B432-40D1-9337-3946E05D9B06}" type="datetimeFigureOut">
              <a:rPr lang="el-GR" smtClean="0"/>
              <a:t>12/12/2023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46574-A867-431F-8E67-7900036031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393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6574-A867-431F-8E67-7900036031A1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9508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6574-A867-431F-8E67-7900036031A1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3604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6574-A867-431F-8E67-7900036031A1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2549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6574-A867-431F-8E67-7900036031A1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4994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6574-A867-431F-8E67-7900036031A1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0539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6574-A867-431F-8E67-7900036031A1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565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6574-A867-431F-8E67-7900036031A1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9749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6574-A867-431F-8E67-7900036031A1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1057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6574-A867-431F-8E67-7900036031A1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601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PF Highway Gothic"/>
                <a:cs typeface="PF Highwa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PF Highway Gothic"/>
                <a:cs typeface="PF Highwa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470" y="0"/>
            <a:ext cx="20093940" cy="11308715"/>
          </a:xfrm>
          <a:custGeom>
            <a:avLst/>
            <a:gdLst/>
            <a:ahLst/>
            <a:cxnLst/>
            <a:rect l="l" t="t" r="r" b="b"/>
            <a:pathLst>
              <a:path w="20093940" h="11308715">
                <a:moveTo>
                  <a:pt x="20093629" y="0"/>
                </a:moveTo>
                <a:lnTo>
                  <a:pt x="0" y="0"/>
                </a:lnTo>
                <a:lnTo>
                  <a:pt x="0" y="11308556"/>
                </a:lnTo>
                <a:lnTo>
                  <a:pt x="20093629" y="11308556"/>
                </a:lnTo>
                <a:lnTo>
                  <a:pt x="20093629" y="0"/>
                </a:lnTo>
                <a:close/>
              </a:path>
            </a:pathLst>
          </a:custGeom>
          <a:solidFill>
            <a:srgbClr val="134E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8875686" y="486737"/>
            <a:ext cx="273050" cy="377825"/>
          </a:xfrm>
          <a:custGeom>
            <a:avLst/>
            <a:gdLst/>
            <a:ahLst/>
            <a:cxnLst/>
            <a:rect l="l" t="t" r="r" b="b"/>
            <a:pathLst>
              <a:path w="273050" h="377825">
                <a:moveTo>
                  <a:pt x="135074" y="0"/>
                </a:moveTo>
                <a:lnTo>
                  <a:pt x="82380" y="9249"/>
                </a:lnTo>
                <a:lnTo>
                  <a:pt x="40909" y="36993"/>
                </a:lnTo>
                <a:lnTo>
                  <a:pt x="13580" y="77209"/>
                </a:lnTo>
                <a:lnTo>
                  <a:pt x="4471" y="122750"/>
                </a:lnTo>
                <a:lnTo>
                  <a:pt x="4716" y="131227"/>
                </a:lnTo>
                <a:lnTo>
                  <a:pt x="5452" y="139286"/>
                </a:lnTo>
                <a:lnTo>
                  <a:pt x="6679" y="146925"/>
                </a:lnTo>
                <a:lnTo>
                  <a:pt x="8397" y="154141"/>
                </a:lnTo>
                <a:lnTo>
                  <a:pt x="84636" y="154141"/>
                </a:lnTo>
                <a:lnTo>
                  <a:pt x="82102" y="134519"/>
                </a:lnTo>
                <a:lnTo>
                  <a:pt x="81829" y="130592"/>
                </a:lnTo>
                <a:lnTo>
                  <a:pt x="95840" y="86311"/>
                </a:lnTo>
                <a:lnTo>
                  <a:pt x="133388" y="70626"/>
                </a:lnTo>
                <a:lnTo>
                  <a:pt x="144356" y="71572"/>
                </a:lnTo>
                <a:lnTo>
                  <a:pt x="177072" y="93674"/>
                </a:lnTo>
                <a:lnTo>
                  <a:pt x="184957" y="124990"/>
                </a:lnTo>
                <a:lnTo>
                  <a:pt x="184186" y="135610"/>
                </a:lnTo>
                <a:lnTo>
                  <a:pt x="165269" y="178175"/>
                </a:lnTo>
                <a:lnTo>
                  <a:pt x="0" y="360962"/>
                </a:lnTo>
                <a:lnTo>
                  <a:pt x="0" y="377213"/>
                </a:lnTo>
                <a:lnTo>
                  <a:pt x="272955" y="376658"/>
                </a:lnTo>
                <a:lnTo>
                  <a:pt x="272955" y="312199"/>
                </a:lnTo>
                <a:lnTo>
                  <a:pt x="136194" y="312199"/>
                </a:lnTo>
                <a:lnTo>
                  <a:pt x="183837" y="261751"/>
                </a:lnTo>
                <a:lnTo>
                  <a:pt x="218027" y="223076"/>
                </a:lnTo>
                <a:lnTo>
                  <a:pt x="243249" y="187763"/>
                </a:lnTo>
                <a:lnTo>
                  <a:pt x="262165" y="136483"/>
                </a:lnTo>
                <a:lnTo>
                  <a:pt x="263426" y="118268"/>
                </a:lnTo>
                <a:lnTo>
                  <a:pt x="261149" y="93849"/>
                </a:lnTo>
                <a:lnTo>
                  <a:pt x="242934" y="51531"/>
                </a:lnTo>
                <a:lnTo>
                  <a:pt x="207589" y="18915"/>
                </a:lnTo>
                <a:lnTo>
                  <a:pt x="161628" y="2101"/>
                </a:lnTo>
                <a:lnTo>
                  <a:pt x="135074" y="0"/>
                </a:lnTo>
                <a:close/>
              </a:path>
            </a:pathLst>
          </a:custGeom>
          <a:solidFill>
            <a:srgbClr val="00C2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91236" y="765862"/>
            <a:ext cx="104269" cy="10481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9339211" y="486737"/>
            <a:ext cx="294005" cy="383540"/>
          </a:xfrm>
          <a:custGeom>
            <a:avLst/>
            <a:gdLst/>
            <a:ahLst/>
            <a:cxnLst/>
            <a:rect l="l" t="t" r="r" b="b"/>
            <a:pathLst>
              <a:path w="294005" h="383540">
                <a:moveTo>
                  <a:pt x="147964" y="0"/>
                </a:moveTo>
                <a:lnTo>
                  <a:pt x="146854" y="0"/>
                </a:lnTo>
                <a:lnTo>
                  <a:pt x="113112" y="3257"/>
                </a:lnTo>
                <a:lnTo>
                  <a:pt x="58461" y="29318"/>
                </a:lnTo>
                <a:lnTo>
                  <a:pt x="21115" y="80012"/>
                </a:lnTo>
                <a:lnTo>
                  <a:pt x="2344" y="148391"/>
                </a:lnTo>
                <a:lnTo>
                  <a:pt x="0" y="188884"/>
                </a:lnTo>
                <a:lnTo>
                  <a:pt x="2344" y="229559"/>
                </a:lnTo>
                <a:lnTo>
                  <a:pt x="21115" y="299342"/>
                </a:lnTo>
                <a:lnTo>
                  <a:pt x="58673" y="352485"/>
                </a:lnTo>
                <a:lnTo>
                  <a:pt x="113324" y="379948"/>
                </a:lnTo>
                <a:lnTo>
                  <a:pt x="146854" y="383380"/>
                </a:lnTo>
                <a:lnTo>
                  <a:pt x="180371" y="379948"/>
                </a:lnTo>
                <a:lnTo>
                  <a:pt x="209759" y="369651"/>
                </a:lnTo>
                <a:lnTo>
                  <a:pt x="235018" y="352485"/>
                </a:lnTo>
                <a:lnTo>
                  <a:pt x="256149" y="328450"/>
                </a:lnTo>
                <a:lnTo>
                  <a:pt x="264686" y="313320"/>
                </a:lnTo>
                <a:lnTo>
                  <a:pt x="147964" y="313320"/>
                </a:lnTo>
                <a:lnTo>
                  <a:pt x="117804" y="305578"/>
                </a:lnTo>
                <a:lnTo>
                  <a:pt x="96260" y="282353"/>
                </a:lnTo>
                <a:lnTo>
                  <a:pt x="83333" y="243644"/>
                </a:lnTo>
                <a:lnTo>
                  <a:pt x="79023" y="189449"/>
                </a:lnTo>
                <a:lnTo>
                  <a:pt x="83333" y="137218"/>
                </a:lnTo>
                <a:lnTo>
                  <a:pt x="96260" y="99909"/>
                </a:lnTo>
                <a:lnTo>
                  <a:pt x="117804" y="77522"/>
                </a:lnTo>
                <a:lnTo>
                  <a:pt x="147964" y="70060"/>
                </a:lnTo>
                <a:lnTo>
                  <a:pt x="267035" y="70060"/>
                </a:lnTo>
                <a:lnTo>
                  <a:pt x="256704" y="52124"/>
                </a:lnTo>
                <a:lnTo>
                  <a:pt x="236032" y="29318"/>
                </a:lnTo>
                <a:lnTo>
                  <a:pt x="211019" y="13029"/>
                </a:lnTo>
                <a:lnTo>
                  <a:pt x="181664" y="3257"/>
                </a:lnTo>
                <a:lnTo>
                  <a:pt x="147964" y="0"/>
                </a:lnTo>
                <a:close/>
              </a:path>
              <a:path w="294005" h="383540">
                <a:moveTo>
                  <a:pt x="267035" y="70060"/>
                </a:moveTo>
                <a:lnTo>
                  <a:pt x="147964" y="70060"/>
                </a:lnTo>
                <a:lnTo>
                  <a:pt x="177882" y="77522"/>
                </a:lnTo>
                <a:lnTo>
                  <a:pt x="199253" y="99909"/>
                </a:lnTo>
                <a:lnTo>
                  <a:pt x="212075" y="137218"/>
                </a:lnTo>
                <a:lnTo>
                  <a:pt x="216349" y="189449"/>
                </a:lnTo>
                <a:lnTo>
                  <a:pt x="212075" y="243644"/>
                </a:lnTo>
                <a:lnTo>
                  <a:pt x="199253" y="282353"/>
                </a:lnTo>
                <a:lnTo>
                  <a:pt x="177882" y="305578"/>
                </a:lnTo>
                <a:lnTo>
                  <a:pt x="147964" y="313320"/>
                </a:lnTo>
                <a:lnTo>
                  <a:pt x="264686" y="313320"/>
                </a:lnTo>
                <a:lnTo>
                  <a:pt x="272573" y="299342"/>
                </a:lnTo>
                <a:lnTo>
                  <a:pt x="284308" y="266379"/>
                </a:lnTo>
                <a:lnTo>
                  <a:pt x="291350" y="229559"/>
                </a:lnTo>
                <a:lnTo>
                  <a:pt x="293697" y="188884"/>
                </a:lnTo>
                <a:lnTo>
                  <a:pt x="291385" y="148601"/>
                </a:lnTo>
                <a:lnTo>
                  <a:pt x="284448" y="112380"/>
                </a:lnTo>
                <a:lnTo>
                  <a:pt x="272887" y="80220"/>
                </a:lnTo>
                <a:lnTo>
                  <a:pt x="267035" y="70060"/>
                </a:lnTo>
                <a:close/>
              </a:path>
            </a:pathLst>
          </a:custGeom>
          <a:solidFill>
            <a:srgbClr val="7DD3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6917962" y="471201"/>
            <a:ext cx="1748155" cy="400050"/>
          </a:xfrm>
          <a:custGeom>
            <a:avLst/>
            <a:gdLst/>
            <a:ahLst/>
            <a:cxnLst/>
            <a:rect l="l" t="t" r="r" b="b"/>
            <a:pathLst>
              <a:path w="1748155" h="400050">
                <a:moveTo>
                  <a:pt x="390093" y="182511"/>
                </a:moveTo>
                <a:lnTo>
                  <a:pt x="205244" y="182511"/>
                </a:lnTo>
                <a:lnTo>
                  <a:pt x="205244" y="250736"/>
                </a:lnTo>
                <a:lnTo>
                  <a:pt x="311365" y="250736"/>
                </a:lnTo>
                <a:lnTo>
                  <a:pt x="311365" y="282219"/>
                </a:lnTo>
                <a:lnTo>
                  <a:pt x="292341" y="303136"/>
                </a:lnTo>
                <a:lnTo>
                  <a:pt x="269087" y="318084"/>
                </a:lnTo>
                <a:lnTo>
                  <a:pt x="241617" y="327050"/>
                </a:lnTo>
                <a:lnTo>
                  <a:pt x="209905" y="330034"/>
                </a:lnTo>
                <a:lnTo>
                  <a:pt x="182473" y="327774"/>
                </a:lnTo>
                <a:lnTo>
                  <a:pt x="136105" y="309702"/>
                </a:lnTo>
                <a:lnTo>
                  <a:pt x="101879" y="274751"/>
                </a:lnTo>
                <a:lnTo>
                  <a:pt x="84391" y="228396"/>
                </a:lnTo>
                <a:lnTo>
                  <a:pt x="82207" y="201155"/>
                </a:lnTo>
                <a:lnTo>
                  <a:pt x="84315" y="174713"/>
                </a:lnTo>
                <a:lnTo>
                  <a:pt x="101231" y="129222"/>
                </a:lnTo>
                <a:lnTo>
                  <a:pt x="134289" y="94640"/>
                </a:lnTo>
                <a:lnTo>
                  <a:pt x="178892" y="76860"/>
                </a:lnTo>
                <a:lnTo>
                  <a:pt x="205244" y="74625"/>
                </a:lnTo>
                <a:lnTo>
                  <a:pt x="236880" y="78168"/>
                </a:lnTo>
                <a:lnTo>
                  <a:pt x="265303" y="88773"/>
                </a:lnTo>
                <a:lnTo>
                  <a:pt x="290525" y="106451"/>
                </a:lnTo>
                <a:lnTo>
                  <a:pt x="312534" y="131191"/>
                </a:lnTo>
                <a:lnTo>
                  <a:pt x="368515" y="85128"/>
                </a:lnTo>
                <a:lnTo>
                  <a:pt x="336257" y="48641"/>
                </a:lnTo>
                <a:lnTo>
                  <a:pt x="298386" y="22593"/>
                </a:lnTo>
                <a:lnTo>
                  <a:pt x="254914" y="6959"/>
                </a:lnTo>
                <a:lnTo>
                  <a:pt x="205828" y="1739"/>
                </a:lnTo>
                <a:lnTo>
                  <a:pt x="205828" y="0"/>
                </a:lnTo>
                <a:lnTo>
                  <a:pt x="164096" y="3606"/>
                </a:lnTo>
                <a:lnTo>
                  <a:pt x="125793" y="14427"/>
                </a:lnTo>
                <a:lnTo>
                  <a:pt x="90919" y="32461"/>
                </a:lnTo>
                <a:lnTo>
                  <a:pt x="59461" y="57721"/>
                </a:lnTo>
                <a:lnTo>
                  <a:pt x="33439" y="88265"/>
                </a:lnTo>
                <a:lnTo>
                  <a:pt x="14859" y="122161"/>
                </a:lnTo>
                <a:lnTo>
                  <a:pt x="3708" y="159410"/>
                </a:lnTo>
                <a:lnTo>
                  <a:pt x="0" y="199999"/>
                </a:lnTo>
                <a:lnTo>
                  <a:pt x="3708" y="240601"/>
                </a:lnTo>
                <a:lnTo>
                  <a:pt x="14859" y="277850"/>
                </a:lnTo>
                <a:lnTo>
                  <a:pt x="33439" y="311734"/>
                </a:lnTo>
                <a:lnTo>
                  <a:pt x="59461" y="342277"/>
                </a:lnTo>
                <a:lnTo>
                  <a:pt x="90919" y="367525"/>
                </a:lnTo>
                <a:lnTo>
                  <a:pt x="125793" y="385572"/>
                </a:lnTo>
                <a:lnTo>
                  <a:pt x="164096" y="396392"/>
                </a:lnTo>
                <a:lnTo>
                  <a:pt x="205828" y="399999"/>
                </a:lnTo>
                <a:lnTo>
                  <a:pt x="235381" y="398221"/>
                </a:lnTo>
                <a:lnTo>
                  <a:pt x="289902" y="383933"/>
                </a:lnTo>
                <a:lnTo>
                  <a:pt x="337934" y="356019"/>
                </a:lnTo>
                <a:lnTo>
                  <a:pt x="375551" y="318414"/>
                </a:lnTo>
                <a:lnTo>
                  <a:pt x="390093" y="296214"/>
                </a:lnTo>
                <a:lnTo>
                  <a:pt x="390093" y="182511"/>
                </a:lnTo>
                <a:close/>
              </a:path>
              <a:path w="1748155" h="400050">
                <a:moveTo>
                  <a:pt x="594753" y="102628"/>
                </a:moveTo>
                <a:lnTo>
                  <a:pt x="588733" y="101092"/>
                </a:lnTo>
                <a:lnTo>
                  <a:pt x="582358" y="99999"/>
                </a:lnTo>
                <a:lnTo>
                  <a:pt x="575614" y="99339"/>
                </a:lnTo>
                <a:lnTo>
                  <a:pt x="568515" y="99123"/>
                </a:lnTo>
                <a:lnTo>
                  <a:pt x="569099" y="99707"/>
                </a:lnTo>
                <a:lnTo>
                  <a:pt x="545553" y="102120"/>
                </a:lnTo>
                <a:lnTo>
                  <a:pt x="524484" y="109334"/>
                </a:lnTo>
                <a:lnTo>
                  <a:pt x="505904" y="121361"/>
                </a:lnTo>
                <a:lnTo>
                  <a:pt x="489788" y="138188"/>
                </a:lnTo>
                <a:lnTo>
                  <a:pt x="489788" y="103212"/>
                </a:lnTo>
                <a:lnTo>
                  <a:pt x="417487" y="103212"/>
                </a:lnTo>
                <a:lnTo>
                  <a:pt x="417487" y="391833"/>
                </a:lnTo>
                <a:lnTo>
                  <a:pt x="496214" y="391833"/>
                </a:lnTo>
                <a:lnTo>
                  <a:pt x="496214" y="247815"/>
                </a:lnTo>
                <a:lnTo>
                  <a:pt x="497522" y="230289"/>
                </a:lnTo>
                <a:lnTo>
                  <a:pt x="517207" y="191249"/>
                </a:lnTo>
                <a:lnTo>
                  <a:pt x="556882" y="173215"/>
                </a:lnTo>
                <a:lnTo>
                  <a:pt x="573760" y="172008"/>
                </a:lnTo>
                <a:lnTo>
                  <a:pt x="594753" y="172008"/>
                </a:lnTo>
                <a:lnTo>
                  <a:pt x="594753" y="102628"/>
                </a:lnTo>
                <a:close/>
              </a:path>
              <a:path w="1748155" h="400050">
                <a:moveTo>
                  <a:pt x="873467" y="230911"/>
                </a:moveTo>
                <a:lnTo>
                  <a:pt x="872502" y="219824"/>
                </a:lnTo>
                <a:lnTo>
                  <a:pt x="871105" y="203720"/>
                </a:lnTo>
                <a:lnTo>
                  <a:pt x="863993" y="178714"/>
                </a:lnTo>
                <a:lnTo>
                  <a:pt x="855065" y="161518"/>
                </a:lnTo>
                <a:lnTo>
                  <a:pt x="852157" y="155905"/>
                </a:lnTo>
                <a:lnTo>
                  <a:pt x="835571" y="135280"/>
                </a:lnTo>
                <a:lnTo>
                  <a:pt x="815238" y="118440"/>
                </a:lnTo>
                <a:lnTo>
                  <a:pt x="797077" y="108991"/>
                </a:lnTo>
                <a:lnTo>
                  <a:pt x="797077" y="219824"/>
                </a:lnTo>
                <a:lnTo>
                  <a:pt x="665302" y="219824"/>
                </a:lnTo>
                <a:lnTo>
                  <a:pt x="690956" y="177253"/>
                </a:lnTo>
                <a:lnTo>
                  <a:pt x="734390" y="161544"/>
                </a:lnTo>
                <a:lnTo>
                  <a:pt x="746239" y="162496"/>
                </a:lnTo>
                <a:lnTo>
                  <a:pt x="786041" y="185826"/>
                </a:lnTo>
                <a:lnTo>
                  <a:pt x="797077" y="219824"/>
                </a:lnTo>
                <a:lnTo>
                  <a:pt x="797077" y="108991"/>
                </a:lnTo>
                <a:lnTo>
                  <a:pt x="792124" y="106413"/>
                </a:lnTo>
                <a:lnTo>
                  <a:pt x="766254" y="99187"/>
                </a:lnTo>
                <a:lnTo>
                  <a:pt x="737603" y="96786"/>
                </a:lnTo>
                <a:lnTo>
                  <a:pt x="706805" y="99517"/>
                </a:lnTo>
                <a:lnTo>
                  <a:pt x="652868" y="121386"/>
                </a:lnTo>
                <a:lnTo>
                  <a:pt x="610603" y="163626"/>
                </a:lnTo>
                <a:lnTo>
                  <a:pt x="588733" y="217284"/>
                </a:lnTo>
                <a:lnTo>
                  <a:pt x="586003" y="247815"/>
                </a:lnTo>
                <a:lnTo>
                  <a:pt x="588810" y="278612"/>
                </a:lnTo>
                <a:lnTo>
                  <a:pt x="611251" y="332549"/>
                </a:lnTo>
                <a:lnTo>
                  <a:pt x="654583" y="374815"/>
                </a:lnTo>
                <a:lnTo>
                  <a:pt x="711149" y="396684"/>
                </a:lnTo>
                <a:lnTo>
                  <a:pt x="744029" y="399427"/>
                </a:lnTo>
                <a:lnTo>
                  <a:pt x="775068" y="396735"/>
                </a:lnTo>
                <a:lnTo>
                  <a:pt x="804659" y="388645"/>
                </a:lnTo>
                <a:lnTo>
                  <a:pt x="832802" y="375158"/>
                </a:lnTo>
                <a:lnTo>
                  <a:pt x="859472" y="356273"/>
                </a:lnTo>
                <a:lnTo>
                  <a:pt x="844562" y="331787"/>
                </a:lnTo>
                <a:lnTo>
                  <a:pt x="826820" y="302628"/>
                </a:lnTo>
                <a:lnTo>
                  <a:pt x="807580" y="315391"/>
                </a:lnTo>
                <a:lnTo>
                  <a:pt x="787755" y="324497"/>
                </a:lnTo>
                <a:lnTo>
                  <a:pt x="767346" y="329958"/>
                </a:lnTo>
                <a:lnTo>
                  <a:pt x="746353" y="331787"/>
                </a:lnTo>
                <a:lnTo>
                  <a:pt x="731050" y="330873"/>
                </a:lnTo>
                <a:lnTo>
                  <a:pt x="693877" y="317207"/>
                </a:lnTo>
                <a:lnTo>
                  <a:pt x="669378" y="287909"/>
                </a:lnTo>
                <a:lnTo>
                  <a:pt x="664718" y="275221"/>
                </a:lnTo>
                <a:lnTo>
                  <a:pt x="867638" y="275221"/>
                </a:lnTo>
                <a:lnTo>
                  <a:pt x="869924" y="264439"/>
                </a:lnTo>
                <a:lnTo>
                  <a:pt x="871575" y="253644"/>
                </a:lnTo>
                <a:lnTo>
                  <a:pt x="872553" y="242862"/>
                </a:lnTo>
                <a:lnTo>
                  <a:pt x="872883" y="232067"/>
                </a:lnTo>
                <a:lnTo>
                  <a:pt x="873467" y="230911"/>
                </a:lnTo>
                <a:close/>
              </a:path>
              <a:path w="1748155" h="400050">
                <a:moveTo>
                  <a:pt x="1170266" y="230911"/>
                </a:moveTo>
                <a:lnTo>
                  <a:pt x="1169301" y="219824"/>
                </a:lnTo>
                <a:lnTo>
                  <a:pt x="1167892" y="203720"/>
                </a:lnTo>
                <a:lnTo>
                  <a:pt x="1160780" y="178714"/>
                </a:lnTo>
                <a:lnTo>
                  <a:pt x="1151851" y="161518"/>
                </a:lnTo>
                <a:lnTo>
                  <a:pt x="1148943" y="155905"/>
                </a:lnTo>
                <a:lnTo>
                  <a:pt x="1132370" y="135280"/>
                </a:lnTo>
                <a:lnTo>
                  <a:pt x="1112024" y="118440"/>
                </a:lnTo>
                <a:lnTo>
                  <a:pt x="1093876" y="109004"/>
                </a:lnTo>
                <a:lnTo>
                  <a:pt x="1093876" y="219824"/>
                </a:lnTo>
                <a:lnTo>
                  <a:pt x="962088" y="219824"/>
                </a:lnTo>
                <a:lnTo>
                  <a:pt x="987742" y="177253"/>
                </a:lnTo>
                <a:lnTo>
                  <a:pt x="1031189" y="161544"/>
                </a:lnTo>
                <a:lnTo>
                  <a:pt x="1043025" y="162496"/>
                </a:lnTo>
                <a:lnTo>
                  <a:pt x="1082827" y="185826"/>
                </a:lnTo>
                <a:lnTo>
                  <a:pt x="1093876" y="219824"/>
                </a:lnTo>
                <a:lnTo>
                  <a:pt x="1093876" y="109004"/>
                </a:lnTo>
                <a:lnTo>
                  <a:pt x="1088923" y="106413"/>
                </a:lnTo>
                <a:lnTo>
                  <a:pt x="1063040" y="99187"/>
                </a:lnTo>
                <a:lnTo>
                  <a:pt x="1034389" y="96786"/>
                </a:lnTo>
                <a:lnTo>
                  <a:pt x="1003592" y="99517"/>
                </a:lnTo>
                <a:lnTo>
                  <a:pt x="949667" y="121386"/>
                </a:lnTo>
                <a:lnTo>
                  <a:pt x="907389" y="163626"/>
                </a:lnTo>
                <a:lnTo>
                  <a:pt x="885532" y="217284"/>
                </a:lnTo>
                <a:lnTo>
                  <a:pt x="882789" y="247815"/>
                </a:lnTo>
                <a:lnTo>
                  <a:pt x="885596" y="278612"/>
                </a:lnTo>
                <a:lnTo>
                  <a:pt x="908050" y="332549"/>
                </a:lnTo>
                <a:lnTo>
                  <a:pt x="951382" y="374815"/>
                </a:lnTo>
                <a:lnTo>
                  <a:pt x="1007935" y="396684"/>
                </a:lnTo>
                <a:lnTo>
                  <a:pt x="1040815" y="399427"/>
                </a:lnTo>
                <a:lnTo>
                  <a:pt x="1071867" y="396735"/>
                </a:lnTo>
                <a:lnTo>
                  <a:pt x="1101458" y="388645"/>
                </a:lnTo>
                <a:lnTo>
                  <a:pt x="1129588" y="375158"/>
                </a:lnTo>
                <a:lnTo>
                  <a:pt x="1156271" y="356273"/>
                </a:lnTo>
                <a:lnTo>
                  <a:pt x="1141361" y="331787"/>
                </a:lnTo>
                <a:lnTo>
                  <a:pt x="1123619" y="302628"/>
                </a:lnTo>
                <a:lnTo>
                  <a:pt x="1104366" y="315391"/>
                </a:lnTo>
                <a:lnTo>
                  <a:pt x="1084541" y="324497"/>
                </a:lnTo>
                <a:lnTo>
                  <a:pt x="1064133" y="329958"/>
                </a:lnTo>
                <a:lnTo>
                  <a:pt x="1043139" y="331787"/>
                </a:lnTo>
                <a:lnTo>
                  <a:pt x="1027836" y="330873"/>
                </a:lnTo>
                <a:lnTo>
                  <a:pt x="990663" y="317207"/>
                </a:lnTo>
                <a:lnTo>
                  <a:pt x="966177" y="287909"/>
                </a:lnTo>
                <a:lnTo>
                  <a:pt x="961504" y="275221"/>
                </a:lnTo>
                <a:lnTo>
                  <a:pt x="1164424" y="275221"/>
                </a:lnTo>
                <a:lnTo>
                  <a:pt x="1166723" y="264439"/>
                </a:lnTo>
                <a:lnTo>
                  <a:pt x="1168361" y="253644"/>
                </a:lnTo>
                <a:lnTo>
                  <a:pt x="1169352" y="242862"/>
                </a:lnTo>
                <a:lnTo>
                  <a:pt x="1169670" y="232067"/>
                </a:lnTo>
                <a:lnTo>
                  <a:pt x="1170266" y="230911"/>
                </a:lnTo>
                <a:close/>
              </a:path>
              <a:path w="1748155" h="400050">
                <a:moveTo>
                  <a:pt x="1459458" y="167932"/>
                </a:moveTo>
                <a:lnTo>
                  <a:pt x="1423936" y="125945"/>
                </a:lnTo>
                <a:lnTo>
                  <a:pt x="1373606" y="101015"/>
                </a:lnTo>
                <a:lnTo>
                  <a:pt x="1333525" y="96215"/>
                </a:lnTo>
                <a:lnTo>
                  <a:pt x="1334681" y="96786"/>
                </a:lnTo>
                <a:lnTo>
                  <a:pt x="1303337" y="99517"/>
                </a:lnTo>
                <a:lnTo>
                  <a:pt x="1248537" y="121386"/>
                </a:lnTo>
                <a:lnTo>
                  <a:pt x="1205420" y="163626"/>
                </a:lnTo>
                <a:lnTo>
                  <a:pt x="1182966" y="217284"/>
                </a:lnTo>
                <a:lnTo>
                  <a:pt x="1180160" y="247815"/>
                </a:lnTo>
                <a:lnTo>
                  <a:pt x="1182966" y="278612"/>
                </a:lnTo>
                <a:lnTo>
                  <a:pt x="1205420" y="332549"/>
                </a:lnTo>
                <a:lnTo>
                  <a:pt x="1248537" y="374827"/>
                </a:lnTo>
                <a:lnTo>
                  <a:pt x="1303337" y="396697"/>
                </a:lnTo>
                <a:lnTo>
                  <a:pt x="1334681" y="399427"/>
                </a:lnTo>
                <a:lnTo>
                  <a:pt x="1354836" y="398221"/>
                </a:lnTo>
                <a:lnTo>
                  <a:pt x="1391869" y="388594"/>
                </a:lnTo>
                <a:lnTo>
                  <a:pt x="1437462" y="357441"/>
                </a:lnTo>
                <a:lnTo>
                  <a:pt x="1459458" y="327698"/>
                </a:lnTo>
                <a:lnTo>
                  <a:pt x="1404658" y="285711"/>
                </a:lnTo>
                <a:lnTo>
                  <a:pt x="1389392" y="303834"/>
                </a:lnTo>
                <a:lnTo>
                  <a:pt x="1372730" y="316763"/>
                </a:lnTo>
                <a:lnTo>
                  <a:pt x="1354696" y="324523"/>
                </a:lnTo>
                <a:lnTo>
                  <a:pt x="1335265" y="327113"/>
                </a:lnTo>
                <a:lnTo>
                  <a:pt x="1319415" y="325691"/>
                </a:lnTo>
                <a:lnTo>
                  <a:pt x="1281036" y="304368"/>
                </a:lnTo>
                <a:lnTo>
                  <a:pt x="1261364" y="264033"/>
                </a:lnTo>
                <a:lnTo>
                  <a:pt x="1260043" y="247815"/>
                </a:lnTo>
                <a:lnTo>
                  <a:pt x="1261364" y="231597"/>
                </a:lnTo>
                <a:lnTo>
                  <a:pt x="1281036" y="191249"/>
                </a:lnTo>
                <a:lnTo>
                  <a:pt x="1319415" y="169938"/>
                </a:lnTo>
                <a:lnTo>
                  <a:pt x="1335265" y="168516"/>
                </a:lnTo>
                <a:lnTo>
                  <a:pt x="1355128" y="171132"/>
                </a:lnTo>
                <a:lnTo>
                  <a:pt x="1373314" y="179006"/>
                </a:lnTo>
                <a:lnTo>
                  <a:pt x="1389824" y="192138"/>
                </a:lnTo>
                <a:lnTo>
                  <a:pt x="1404658" y="210502"/>
                </a:lnTo>
                <a:lnTo>
                  <a:pt x="1459458" y="167932"/>
                </a:lnTo>
                <a:close/>
              </a:path>
              <a:path w="1748155" h="400050">
                <a:moveTo>
                  <a:pt x="1748104" y="230911"/>
                </a:moveTo>
                <a:lnTo>
                  <a:pt x="1738630" y="178714"/>
                </a:lnTo>
                <a:lnTo>
                  <a:pt x="1710194" y="135280"/>
                </a:lnTo>
                <a:lnTo>
                  <a:pt x="1671713" y="109004"/>
                </a:lnTo>
                <a:lnTo>
                  <a:pt x="1671713" y="219824"/>
                </a:lnTo>
                <a:lnTo>
                  <a:pt x="1539938" y="219824"/>
                </a:lnTo>
                <a:lnTo>
                  <a:pt x="1565579" y="177253"/>
                </a:lnTo>
                <a:lnTo>
                  <a:pt x="1609026" y="161544"/>
                </a:lnTo>
                <a:lnTo>
                  <a:pt x="1620875" y="162496"/>
                </a:lnTo>
                <a:lnTo>
                  <a:pt x="1660677" y="185826"/>
                </a:lnTo>
                <a:lnTo>
                  <a:pt x="1671713" y="219824"/>
                </a:lnTo>
                <a:lnTo>
                  <a:pt x="1671713" y="109004"/>
                </a:lnTo>
                <a:lnTo>
                  <a:pt x="1666760" y="106413"/>
                </a:lnTo>
                <a:lnTo>
                  <a:pt x="1640878" y="99187"/>
                </a:lnTo>
                <a:lnTo>
                  <a:pt x="1612239" y="96786"/>
                </a:lnTo>
                <a:lnTo>
                  <a:pt x="1581442" y="99517"/>
                </a:lnTo>
                <a:lnTo>
                  <a:pt x="1527505" y="121386"/>
                </a:lnTo>
                <a:lnTo>
                  <a:pt x="1485239" y="163626"/>
                </a:lnTo>
                <a:lnTo>
                  <a:pt x="1463370" y="217284"/>
                </a:lnTo>
                <a:lnTo>
                  <a:pt x="1460639" y="247815"/>
                </a:lnTo>
                <a:lnTo>
                  <a:pt x="1463446" y="278612"/>
                </a:lnTo>
                <a:lnTo>
                  <a:pt x="1485887" y="332549"/>
                </a:lnTo>
                <a:lnTo>
                  <a:pt x="1529219" y="374815"/>
                </a:lnTo>
                <a:lnTo>
                  <a:pt x="1585772" y="396684"/>
                </a:lnTo>
                <a:lnTo>
                  <a:pt x="1618653" y="399427"/>
                </a:lnTo>
                <a:lnTo>
                  <a:pt x="1649704" y="396735"/>
                </a:lnTo>
                <a:lnTo>
                  <a:pt x="1679282" y="388645"/>
                </a:lnTo>
                <a:lnTo>
                  <a:pt x="1707426" y="375158"/>
                </a:lnTo>
                <a:lnTo>
                  <a:pt x="1734108" y="356273"/>
                </a:lnTo>
                <a:lnTo>
                  <a:pt x="1719199" y="331787"/>
                </a:lnTo>
                <a:lnTo>
                  <a:pt x="1701457" y="302628"/>
                </a:lnTo>
                <a:lnTo>
                  <a:pt x="1682203" y="315391"/>
                </a:lnTo>
                <a:lnTo>
                  <a:pt x="1662379" y="324497"/>
                </a:lnTo>
                <a:lnTo>
                  <a:pt x="1641970" y="329958"/>
                </a:lnTo>
                <a:lnTo>
                  <a:pt x="1620989" y="331787"/>
                </a:lnTo>
                <a:lnTo>
                  <a:pt x="1605673" y="330873"/>
                </a:lnTo>
                <a:lnTo>
                  <a:pt x="1568513" y="317207"/>
                </a:lnTo>
                <a:lnTo>
                  <a:pt x="1544015" y="287909"/>
                </a:lnTo>
                <a:lnTo>
                  <a:pt x="1539341" y="275221"/>
                </a:lnTo>
                <a:lnTo>
                  <a:pt x="1742274" y="275221"/>
                </a:lnTo>
                <a:lnTo>
                  <a:pt x="1744560" y="264439"/>
                </a:lnTo>
                <a:lnTo>
                  <a:pt x="1746211" y="253644"/>
                </a:lnTo>
                <a:lnTo>
                  <a:pt x="1747189" y="242862"/>
                </a:lnTo>
                <a:lnTo>
                  <a:pt x="1747520" y="232067"/>
                </a:lnTo>
                <a:lnTo>
                  <a:pt x="1748104" y="2309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09944" y="977105"/>
            <a:ext cx="2530977" cy="841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PF Highway Gothic"/>
                <a:cs typeface="PF Highwa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134E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92640" y="4562028"/>
            <a:ext cx="1685925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PF Highway Gothic"/>
                <a:cs typeface="PF Highwa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slide" Target="slide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image" Target="../media/image23.png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.png"/><Relationship Id="rId4" Type="http://schemas.openxmlformats.org/officeDocument/2006/relationships/image" Target="../media/image44.png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4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8.xml"/><Relationship Id="rId5" Type="http://schemas.openxmlformats.org/officeDocument/2006/relationships/slide" Target="slide21.xml"/><Relationship Id="rId4" Type="http://schemas.openxmlformats.org/officeDocument/2006/relationships/slide" Target="slide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3.png"/><Relationship Id="rId7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8.png"/><Relationship Id="rId7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4.xml"/><Relationship Id="rId7" Type="http://schemas.openxmlformats.org/officeDocument/2006/relationships/slide" Target="slide3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5.xml"/><Relationship Id="rId7" Type="http://schemas.openxmlformats.org/officeDocument/2006/relationships/slide" Target="slide3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6.xml"/><Relationship Id="rId7" Type="http://schemas.openxmlformats.org/officeDocument/2006/relationships/slide" Target="slide3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7.xml"/><Relationship Id="rId7" Type="http://schemas.openxmlformats.org/officeDocument/2006/relationships/slide" Target="slide3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8.xml"/><Relationship Id="rId7" Type="http://schemas.openxmlformats.org/officeDocument/2006/relationships/slide" Target="slide3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hyperlink" Target="https://logon.ops.gr/" TargetMode="Externa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image" Target="../media/image74.png"/><Relationship Id="rId4" Type="http://schemas.openxmlformats.org/officeDocument/2006/relationships/image" Target="../media/image6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9.xml"/><Relationship Id="rId7" Type="http://schemas.openxmlformats.org/officeDocument/2006/relationships/slide" Target="slide3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5.png"/><Relationship Id="rId7" Type="http://schemas.openxmlformats.org/officeDocument/2006/relationships/image" Target="../media/image7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jpeg"/><Relationship Id="rId11" Type="http://schemas.openxmlformats.org/officeDocument/2006/relationships/image" Target="../media/image82.png"/><Relationship Id="rId5" Type="http://schemas.openxmlformats.org/officeDocument/2006/relationships/image" Target="../media/image71.png"/><Relationship Id="rId10" Type="http://schemas.microsoft.com/office/2007/relationships/hdphoto" Target="../media/hdphoto1.wdp"/><Relationship Id="rId4" Type="http://schemas.openxmlformats.org/officeDocument/2006/relationships/image" Target="../media/image57.png"/><Relationship Id="rId9" Type="http://schemas.openxmlformats.org/officeDocument/2006/relationships/image" Target="../media/image81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5.png"/><Relationship Id="rId7" Type="http://schemas.openxmlformats.org/officeDocument/2006/relationships/image" Target="../media/image5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9.png"/><Relationship Id="rId5" Type="http://schemas.openxmlformats.org/officeDocument/2006/relationships/image" Target="../media/image78.jpeg"/><Relationship Id="rId4" Type="http://schemas.openxmlformats.org/officeDocument/2006/relationships/image" Target="../media/image71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.png"/><Relationship Id="rId7" Type="http://schemas.openxmlformats.org/officeDocument/2006/relationships/image" Target="../media/image8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2.png"/><Relationship Id="rId5" Type="http://schemas.openxmlformats.org/officeDocument/2006/relationships/image" Target="../media/image79.png"/><Relationship Id="rId4" Type="http://schemas.openxmlformats.org/officeDocument/2006/relationships/image" Target="../media/image78.jpeg"/><Relationship Id="rId9" Type="http://schemas.openxmlformats.org/officeDocument/2006/relationships/image" Target="../media/image71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slide" Target="slide3.xml"/><Relationship Id="rId7" Type="http://schemas.openxmlformats.org/officeDocument/2006/relationships/image" Target="../media/image78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5" Type="http://schemas.openxmlformats.org/officeDocument/2006/relationships/image" Target="../media/image57.png"/><Relationship Id="rId10" Type="http://schemas.openxmlformats.org/officeDocument/2006/relationships/image" Target="../media/image82.png"/><Relationship Id="rId4" Type="http://schemas.openxmlformats.org/officeDocument/2006/relationships/image" Target="../media/image5.png"/><Relationship Id="rId9" Type="http://schemas.openxmlformats.org/officeDocument/2006/relationships/image" Target="../media/image8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png"/><Relationship Id="rId4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3" Type="http://schemas.openxmlformats.org/officeDocument/2006/relationships/image" Target="../media/image86.png"/><Relationship Id="rId21" Type="http://schemas.openxmlformats.org/officeDocument/2006/relationships/image" Target="../media/image103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5" Type="http://schemas.openxmlformats.org/officeDocument/2006/relationships/image" Target="../media/image107.png"/><Relationship Id="rId2" Type="http://schemas.openxmlformats.org/officeDocument/2006/relationships/image" Target="../media/image85.png"/><Relationship Id="rId16" Type="http://schemas.openxmlformats.org/officeDocument/2006/relationships/image" Target="../media/image99.png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24" Type="http://schemas.openxmlformats.org/officeDocument/2006/relationships/image" Target="../media/image106.png"/><Relationship Id="rId5" Type="http://schemas.openxmlformats.org/officeDocument/2006/relationships/image" Target="../media/image88.png"/><Relationship Id="rId15" Type="http://schemas.openxmlformats.org/officeDocument/2006/relationships/image" Target="../media/image98.png"/><Relationship Id="rId23" Type="http://schemas.openxmlformats.org/officeDocument/2006/relationships/image" Target="../media/image105.png"/><Relationship Id="rId10" Type="http://schemas.openxmlformats.org/officeDocument/2006/relationships/image" Target="../media/image93.png"/><Relationship Id="rId19" Type="http://schemas.openxmlformats.org/officeDocument/2006/relationships/image" Target="../media/image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Relationship Id="rId22" Type="http://schemas.openxmlformats.org/officeDocument/2006/relationships/image" Target="../media/image10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24214" y="9819926"/>
            <a:ext cx="4827075" cy="1012691"/>
          </a:xfrm>
          <a:prstGeom prst="rect">
            <a:avLst/>
          </a:prstGeom>
        </p:spPr>
      </p:pic>
      <p:sp>
        <p:nvSpPr>
          <p:cNvPr id="26" name="Title 27">
            <a:extLst>
              <a:ext uri="{FF2B5EF4-FFF2-40B4-BE49-F238E27FC236}">
                <a16:creationId xmlns:a16="http://schemas.microsoft.com/office/drawing/2014/main" id="{80B03CF3-8E2A-EBB8-BAFD-E4F052F11FDC}"/>
              </a:ext>
            </a:extLst>
          </p:cNvPr>
          <p:cNvSpPr txBox="1">
            <a:spLocks/>
          </p:cNvSpPr>
          <p:nvPr/>
        </p:nvSpPr>
        <p:spPr>
          <a:xfrm>
            <a:off x="1088159" y="2428518"/>
            <a:ext cx="18369155" cy="241780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lvl1pPr>
              <a:defRPr sz="2300" b="0" i="0">
                <a:solidFill>
                  <a:schemeClr val="bg1"/>
                </a:solidFill>
                <a:latin typeface="PF Highway Gothic"/>
                <a:ea typeface="+mj-ea"/>
                <a:cs typeface="PF Highway Gothic"/>
              </a:defRPr>
            </a:lvl1pPr>
          </a:lstStyle>
          <a:p>
            <a:r>
              <a:rPr lang="el-GR" sz="6600" dirty="0">
                <a:solidFill>
                  <a:schemeClr val="bg1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Ολοκληρωμένο Πληροφοριακό Σύστημα </a:t>
            </a:r>
          </a:p>
          <a:p>
            <a:r>
              <a:rPr lang="el-GR" sz="6600" dirty="0">
                <a:solidFill>
                  <a:schemeClr val="bg1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Ταμείου Ανάκαμψης (ΟΠΣ ΤΑ)</a:t>
            </a:r>
            <a:endParaRPr lang="el-GR" sz="5400" dirty="0">
              <a:solidFill>
                <a:schemeClr val="bg1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r>
              <a:rPr lang="el-GR" sz="7200" b="1" kern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Γενική Λειτουργικότητα</a:t>
            </a:r>
          </a:p>
        </p:txBody>
      </p:sp>
      <p:grpSp>
        <p:nvGrpSpPr>
          <p:cNvPr id="34" name="Ομάδα 33">
            <a:extLst>
              <a:ext uri="{FF2B5EF4-FFF2-40B4-BE49-F238E27FC236}">
                <a16:creationId xmlns:a16="http://schemas.microsoft.com/office/drawing/2014/main" id="{6242D309-C9FF-B640-4921-F5D99C3F29B2}"/>
              </a:ext>
            </a:extLst>
          </p:cNvPr>
          <p:cNvGrpSpPr/>
          <p:nvPr/>
        </p:nvGrpSpPr>
        <p:grpSpPr>
          <a:xfrm>
            <a:off x="262213" y="9742156"/>
            <a:ext cx="6615129" cy="1090924"/>
            <a:chOff x="12563919" y="8446417"/>
            <a:chExt cx="6615129" cy="1090924"/>
          </a:xfrm>
        </p:grpSpPr>
        <p:grpSp>
          <p:nvGrpSpPr>
            <p:cNvPr id="31" name="Ομάδα 30">
              <a:extLst>
                <a:ext uri="{FF2B5EF4-FFF2-40B4-BE49-F238E27FC236}">
                  <a16:creationId xmlns:a16="http://schemas.microsoft.com/office/drawing/2014/main" id="{3ADD785D-C5EA-09D6-DD0D-710E7F07B882}"/>
                </a:ext>
              </a:extLst>
            </p:cNvPr>
            <p:cNvGrpSpPr>
              <a:grpSpLocks/>
            </p:cNvGrpSpPr>
            <p:nvPr/>
          </p:nvGrpSpPr>
          <p:grpSpPr>
            <a:xfrm>
              <a:off x="12563919" y="8446417"/>
              <a:ext cx="3196239" cy="684000"/>
              <a:chOff x="2816710" y="7429735"/>
              <a:chExt cx="3048703" cy="720000"/>
            </a:xfrm>
          </p:grpSpPr>
          <p:grpSp>
            <p:nvGrpSpPr>
              <p:cNvPr id="30" name="Ομάδα 29">
                <a:extLst>
                  <a:ext uri="{FF2B5EF4-FFF2-40B4-BE49-F238E27FC236}">
                    <a16:creationId xmlns:a16="http://schemas.microsoft.com/office/drawing/2014/main" id="{5B746135-5AA6-5AE4-022C-454F025629B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014488" y="7532524"/>
                <a:ext cx="850925" cy="432000"/>
                <a:chOff x="12452105" y="4373775"/>
                <a:chExt cx="3023883" cy="1535172"/>
              </a:xfrm>
            </p:grpSpPr>
            <p:sp>
              <p:nvSpPr>
                <p:cNvPr id="2" name="object 2"/>
                <p:cNvSpPr/>
                <p:nvPr/>
              </p:nvSpPr>
              <p:spPr>
                <a:xfrm>
                  <a:off x="12452105" y="4373775"/>
                  <a:ext cx="1091565" cy="1508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565" h="1508760">
                      <a:moveTo>
                        <a:pt x="540109" y="0"/>
                      </a:moveTo>
                      <a:lnTo>
                        <a:pt x="483232" y="2311"/>
                      </a:lnTo>
                      <a:lnTo>
                        <a:pt x="429159" y="9244"/>
                      </a:lnTo>
                      <a:lnTo>
                        <a:pt x="377890" y="20800"/>
                      </a:lnTo>
                      <a:lnTo>
                        <a:pt x="329425" y="36977"/>
                      </a:lnTo>
                      <a:lnTo>
                        <a:pt x="283764" y="57776"/>
                      </a:lnTo>
                      <a:lnTo>
                        <a:pt x="240908" y="83197"/>
                      </a:lnTo>
                      <a:lnTo>
                        <a:pt x="200855" y="113238"/>
                      </a:lnTo>
                      <a:lnTo>
                        <a:pt x="163607" y="147901"/>
                      </a:lnTo>
                      <a:lnTo>
                        <a:pt x="129455" y="186115"/>
                      </a:lnTo>
                      <a:lnTo>
                        <a:pt x="99860" y="225657"/>
                      </a:lnTo>
                      <a:lnTo>
                        <a:pt x="74820" y="266527"/>
                      </a:lnTo>
                      <a:lnTo>
                        <a:pt x="54336" y="308726"/>
                      </a:lnTo>
                      <a:lnTo>
                        <a:pt x="38405" y="352252"/>
                      </a:lnTo>
                      <a:lnTo>
                        <a:pt x="27027" y="397107"/>
                      </a:lnTo>
                      <a:lnTo>
                        <a:pt x="20201" y="443290"/>
                      </a:lnTo>
                      <a:lnTo>
                        <a:pt x="17926" y="490801"/>
                      </a:lnTo>
                      <a:lnTo>
                        <a:pt x="18906" y="524706"/>
                      </a:lnTo>
                      <a:lnTo>
                        <a:pt x="21847" y="556931"/>
                      </a:lnTo>
                      <a:lnTo>
                        <a:pt x="26752" y="587470"/>
                      </a:lnTo>
                      <a:lnTo>
                        <a:pt x="33622" y="616316"/>
                      </a:lnTo>
                      <a:lnTo>
                        <a:pt x="338398" y="616316"/>
                      </a:lnTo>
                      <a:lnTo>
                        <a:pt x="329090" y="542764"/>
                      </a:lnTo>
                      <a:lnTo>
                        <a:pt x="328041" y="530578"/>
                      </a:lnTo>
                      <a:lnTo>
                        <a:pt x="330703" y="460690"/>
                      </a:lnTo>
                      <a:lnTo>
                        <a:pt x="341204" y="417408"/>
                      </a:lnTo>
                      <a:lnTo>
                        <a:pt x="358709" y="378890"/>
                      </a:lnTo>
                      <a:lnTo>
                        <a:pt x="383223" y="345130"/>
                      </a:lnTo>
                      <a:lnTo>
                        <a:pt x="413610" y="317684"/>
                      </a:lnTo>
                      <a:lnTo>
                        <a:pt x="448770" y="298077"/>
                      </a:lnTo>
                      <a:lnTo>
                        <a:pt x="488695" y="286311"/>
                      </a:lnTo>
                      <a:lnTo>
                        <a:pt x="533376" y="282389"/>
                      </a:lnTo>
                      <a:lnTo>
                        <a:pt x="577215" y="286170"/>
                      </a:lnTo>
                      <a:lnTo>
                        <a:pt x="616854" y="297513"/>
                      </a:lnTo>
                      <a:lnTo>
                        <a:pt x="652297" y="316416"/>
                      </a:lnTo>
                      <a:lnTo>
                        <a:pt x="683549" y="342879"/>
                      </a:lnTo>
                      <a:lnTo>
                        <a:pt x="708044" y="374550"/>
                      </a:lnTo>
                      <a:lnTo>
                        <a:pt x="725548" y="411250"/>
                      </a:lnTo>
                      <a:lnTo>
                        <a:pt x="736055" y="452986"/>
                      </a:lnTo>
                      <a:lnTo>
                        <a:pt x="739558" y="499764"/>
                      </a:lnTo>
                      <a:lnTo>
                        <a:pt x="736473" y="542221"/>
                      </a:lnTo>
                      <a:lnTo>
                        <a:pt x="727222" y="584385"/>
                      </a:lnTo>
                      <a:lnTo>
                        <a:pt x="711812" y="626258"/>
                      </a:lnTo>
                      <a:lnTo>
                        <a:pt x="690251" y="667843"/>
                      </a:lnTo>
                      <a:lnTo>
                        <a:pt x="667297" y="703181"/>
                      </a:lnTo>
                      <a:lnTo>
                        <a:pt x="639685" y="741020"/>
                      </a:lnTo>
                      <a:lnTo>
                        <a:pt x="607415" y="781360"/>
                      </a:lnTo>
                      <a:lnTo>
                        <a:pt x="570485" y="824204"/>
                      </a:lnTo>
                      <a:lnTo>
                        <a:pt x="528894" y="869554"/>
                      </a:lnTo>
                      <a:lnTo>
                        <a:pt x="0" y="1443285"/>
                      </a:lnTo>
                      <a:lnTo>
                        <a:pt x="0" y="1508278"/>
                      </a:lnTo>
                      <a:lnTo>
                        <a:pt x="1091422" y="1506027"/>
                      </a:lnTo>
                      <a:lnTo>
                        <a:pt x="1091422" y="1248307"/>
                      </a:lnTo>
                      <a:lnTo>
                        <a:pt x="544580" y="1248307"/>
                      </a:lnTo>
                      <a:lnTo>
                        <a:pt x="735087" y="1046596"/>
                      </a:lnTo>
                      <a:lnTo>
                        <a:pt x="777803" y="1001044"/>
                      </a:lnTo>
                      <a:lnTo>
                        <a:pt x="817590" y="956588"/>
                      </a:lnTo>
                      <a:lnTo>
                        <a:pt x="854451" y="913230"/>
                      </a:lnTo>
                      <a:lnTo>
                        <a:pt x="888386" y="870968"/>
                      </a:lnTo>
                      <a:lnTo>
                        <a:pt x="919395" y="829805"/>
                      </a:lnTo>
                      <a:lnTo>
                        <a:pt x="947480" y="789739"/>
                      </a:lnTo>
                      <a:lnTo>
                        <a:pt x="972640" y="750772"/>
                      </a:lnTo>
                      <a:lnTo>
                        <a:pt x="997293" y="706957"/>
                      </a:lnTo>
                      <a:lnTo>
                        <a:pt x="1017463" y="662136"/>
                      </a:lnTo>
                      <a:lnTo>
                        <a:pt x="1033150" y="616315"/>
                      </a:lnTo>
                      <a:lnTo>
                        <a:pt x="1044355" y="569494"/>
                      </a:lnTo>
                      <a:lnTo>
                        <a:pt x="1051077" y="521676"/>
                      </a:lnTo>
                      <a:lnTo>
                        <a:pt x="1053318" y="472865"/>
                      </a:lnTo>
                      <a:lnTo>
                        <a:pt x="1051042" y="422973"/>
                      </a:lnTo>
                      <a:lnTo>
                        <a:pt x="1044213" y="375249"/>
                      </a:lnTo>
                      <a:lnTo>
                        <a:pt x="1032831" y="329693"/>
                      </a:lnTo>
                      <a:lnTo>
                        <a:pt x="1016898" y="286306"/>
                      </a:lnTo>
                      <a:lnTo>
                        <a:pt x="996412" y="245089"/>
                      </a:lnTo>
                      <a:lnTo>
                        <a:pt x="971375" y="206043"/>
                      </a:lnTo>
                      <a:lnTo>
                        <a:pt x="941787" y="169169"/>
                      </a:lnTo>
                      <a:lnTo>
                        <a:pt x="907647" y="134467"/>
                      </a:lnTo>
                      <a:lnTo>
                        <a:pt x="870032" y="102946"/>
                      </a:lnTo>
                      <a:lnTo>
                        <a:pt x="830041" y="75630"/>
                      </a:lnTo>
                      <a:lnTo>
                        <a:pt x="787671" y="52518"/>
                      </a:lnTo>
                      <a:lnTo>
                        <a:pt x="742922" y="33610"/>
                      </a:lnTo>
                      <a:lnTo>
                        <a:pt x="695792" y="18904"/>
                      </a:lnTo>
                      <a:lnTo>
                        <a:pt x="646281" y="8401"/>
                      </a:lnTo>
                      <a:lnTo>
                        <a:pt x="594387" y="2100"/>
                      </a:lnTo>
                      <a:lnTo>
                        <a:pt x="540109" y="0"/>
                      </a:lnTo>
                      <a:close/>
                    </a:path>
                  </a:pathLst>
                </a:custGeom>
                <a:solidFill>
                  <a:srgbClr val="00C2DE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" name="object 3"/>
                <p:cNvSpPr/>
                <p:nvPr/>
              </p:nvSpPr>
              <p:spPr>
                <a:xfrm>
                  <a:off x="13713857" y="5489847"/>
                  <a:ext cx="417195" cy="41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94" h="419100">
                      <a:moveTo>
                        <a:pt x="209530" y="99"/>
                      </a:moveTo>
                      <a:lnTo>
                        <a:pt x="167661" y="3784"/>
                      </a:lnTo>
                      <a:lnTo>
                        <a:pt x="128303" y="15134"/>
                      </a:lnTo>
                      <a:lnTo>
                        <a:pt x="92587" y="34044"/>
                      </a:lnTo>
                      <a:lnTo>
                        <a:pt x="60511" y="60511"/>
                      </a:lnTo>
                      <a:lnTo>
                        <a:pt x="34036" y="92455"/>
                      </a:lnTo>
                      <a:lnTo>
                        <a:pt x="15126" y="127757"/>
                      </a:lnTo>
                      <a:lnTo>
                        <a:pt x="3781" y="166417"/>
                      </a:lnTo>
                      <a:lnTo>
                        <a:pt x="0" y="208433"/>
                      </a:lnTo>
                      <a:lnTo>
                        <a:pt x="3781" y="251443"/>
                      </a:lnTo>
                      <a:lnTo>
                        <a:pt x="15126" y="290805"/>
                      </a:lnTo>
                      <a:lnTo>
                        <a:pt x="34036" y="326519"/>
                      </a:lnTo>
                      <a:lnTo>
                        <a:pt x="60511" y="358585"/>
                      </a:lnTo>
                      <a:lnTo>
                        <a:pt x="92587" y="385065"/>
                      </a:lnTo>
                      <a:lnTo>
                        <a:pt x="128303" y="403974"/>
                      </a:lnTo>
                      <a:lnTo>
                        <a:pt x="167661" y="415317"/>
                      </a:lnTo>
                      <a:lnTo>
                        <a:pt x="210663" y="419097"/>
                      </a:lnTo>
                      <a:lnTo>
                        <a:pt x="253515" y="415317"/>
                      </a:lnTo>
                      <a:lnTo>
                        <a:pt x="292450" y="403974"/>
                      </a:lnTo>
                      <a:lnTo>
                        <a:pt x="327473" y="385065"/>
                      </a:lnTo>
                      <a:lnTo>
                        <a:pt x="358585" y="358585"/>
                      </a:lnTo>
                      <a:lnTo>
                        <a:pt x="384068" y="325684"/>
                      </a:lnTo>
                      <a:lnTo>
                        <a:pt x="402275" y="289686"/>
                      </a:lnTo>
                      <a:lnTo>
                        <a:pt x="413202" y="250599"/>
                      </a:lnTo>
                      <a:lnTo>
                        <a:pt x="416845" y="208433"/>
                      </a:lnTo>
                      <a:lnTo>
                        <a:pt x="413064" y="166417"/>
                      </a:lnTo>
                      <a:lnTo>
                        <a:pt x="401719" y="127757"/>
                      </a:lnTo>
                      <a:lnTo>
                        <a:pt x="382809" y="92455"/>
                      </a:lnTo>
                      <a:lnTo>
                        <a:pt x="356334" y="60511"/>
                      </a:lnTo>
                      <a:lnTo>
                        <a:pt x="324397" y="34044"/>
                      </a:lnTo>
                      <a:lnTo>
                        <a:pt x="289101" y="15134"/>
                      </a:lnTo>
                      <a:lnTo>
                        <a:pt x="250443" y="3784"/>
                      </a:lnTo>
                      <a:lnTo>
                        <a:pt x="209530" y="99"/>
                      </a:lnTo>
                      <a:close/>
                    </a:path>
                    <a:path w="417194" h="419100">
                      <a:moveTo>
                        <a:pt x="210663" y="0"/>
                      </a:moveTo>
                      <a:lnTo>
                        <a:pt x="208422" y="0"/>
                      </a:lnTo>
                      <a:lnTo>
                        <a:pt x="209530" y="99"/>
                      </a:lnTo>
                      <a:lnTo>
                        <a:pt x="210663" y="0"/>
                      </a:lnTo>
                      <a:close/>
                    </a:path>
                  </a:pathLst>
                </a:custGeom>
                <a:solidFill>
                  <a:srgbClr val="FECD4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" name="object 4"/>
                <p:cNvSpPr/>
                <p:nvPr/>
              </p:nvSpPr>
              <p:spPr>
                <a:xfrm>
                  <a:off x="14301238" y="4373775"/>
                  <a:ext cx="1174750" cy="1533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4750" h="1533525">
                      <a:moveTo>
                        <a:pt x="591657" y="0"/>
                      </a:moveTo>
                      <a:lnTo>
                        <a:pt x="587165" y="0"/>
                      </a:lnTo>
                      <a:lnTo>
                        <a:pt x="531157" y="2084"/>
                      </a:lnTo>
                      <a:lnTo>
                        <a:pt x="477883" y="8336"/>
                      </a:lnTo>
                      <a:lnTo>
                        <a:pt x="427344" y="18757"/>
                      </a:lnTo>
                      <a:lnTo>
                        <a:pt x="379539" y="33347"/>
                      </a:lnTo>
                      <a:lnTo>
                        <a:pt x="334470" y="52104"/>
                      </a:lnTo>
                      <a:lnTo>
                        <a:pt x="292135" y="75030"/>
                      </a:lnTo>
                      <a:lnTo>
                        <a:pt x="252536" y="102123"/>
                      </a:lnTo>
                      <a:lnTo>
                        <a:pt x="215672" y="133385"/>
                      </a:lnTo>
                      <a:lnTo>
                        <a:pt x="181544" y="168814"/>
                      </a:lnTo>
                      <a:lnTo>
                        <a:pt x="150152" y="208412"/>
                      </a:lnTo>
                      <a:lnTo>
                        <a:pt x="126165" y="243718"/>
                      </a:lnTo>
                      <a:lnTo>
                        <a:pt x="104265" y="280889"/>
                      </a:lnTo>
                      <a:lnTo>
                        <a:pt x="84451" y="319926"/>
                      </a:lnTo>
                      <a:lnTo>
                        <a:pt x="66725" y="360829"/>
                      </a:lnTo>
                      <a:lnTo>
                        <a:pt x="51084" y="403598"/>
                      </a:lnTo>
                      <a:lnTo>
                        <a:pt x="37530" y="448233"/>
                      </a:lnTo>
                      <a:lnTo>
                        <a:pt x="26061" y="494735"/>
                      </a:lnTo>
                      <a:lnTo>
                        <a:pt x="16678" y="543104"/>
                      </a:lnTo>
                      <a:lnTo>
                        <a:pt x="9381" y="593340"/>
                      </a:lnTo>
                      <a:lnTo>
                        <a:pt x="4169" y="645444"/>
                      </a:lnTo>
                      <a:lnTo>
                        <a:pt x="1042" y="699415"/>
                      </a:lnTo>
                      <a:lnTo>
                        <a:pt x="0" y="755254"/>
                      </a:lnTo>
                      <a:lnTo>
                        <a:pt x="1042" y="811179"/>
                      </a:lnTo>
                      <a:lnTo>
                        <a:pt x="4169" y="865391"/>
                      </a:lnTo>
                      <a:lnTo>
                        <a:pt x="9381" y="917891"/>
                      </a:lnTo>
                      <a:lnTo>
                        <a:pt x="16678" y="968677"/>
                      </a:lnTo>
                      <a:lnTo>
                        <a:pt x="26061" y="1017751"/>
                      </a:lnTo>
                      <a:lnTo>
                        <a:pt x="37530" y="1065112"/>
                      </a:lnTo>
                      <a:lnTo>
                        <a:pt x="51084" y="1110760"/>
                      </a:lnTo>
                      <a:lnTo>
                        <a:pt x="66725" y="1154695"/>
                      </a:lnTo>
                      <a:lnTo>
                        <a:pt x="84451" y="1196916"/>
                      </a:lnTo>
                      <a:lnTo>
                        <a:pt x="104265" y="1237424"/>
                      </a:lnTo>
                      <a:lnTo>
                        <a:pt x="126165" y="1276219"/>
                      </a:lnTo>
                      <a:lnTo>
                        <a:pt x="150152" y="1313300"/>
                      </a:lnTo>
                      <a:lnTo>
                        <a:pt x="181951" y="1355036"/>
                      </a:lnTo>
                      <a:lnTo>
                        <a:pt x="216395" y="1392376"/>
                      </a:lnTo>
                      <a:lnTo>
                        <a:pt x="253484" y="1425322"/>
                      </a:lnTo>
                      <a:lnTo>
                        <a:pt x="293218" y="1453873"/>
                      </a:lnTo>
                      <a:lnTo>
                        <a:pt x="335597" y="1478030"/>
                      </a:lnTo>
                      <a:lnTo>
                        <a:pt x="380620" y="1497794"/>
                      </a:lnTo>
                      <a:lnTo>
                        <a:pt x="428289" y="1513166"/>
                      </a:lnTo>
                      <a:lnTo>
                        <a:pt x="478603" y="1524144"/>
                      </a:lnTo>
                      <a:lnTo>
                        <a:pt x="531561" y="1530731"/>
                      </a:lnTo>
                      <a:lnTo>
                        <a:pt x="587165" y="1532927"/>
                      </a:lnTo>
                      <a:lnTo>
                        <a:pt x="642763" y="1530731"/>
                      </a:lnTo>
                      <a:lnTo>
                        <a:pt x="695718" y="1524144"/>
                      </a:lnTo>
                      <a:lnTo>
                        <a:pt x="746030" y="1513166"/>
                      </a:lnTo>
                      <a:lnTo>
                        <a:pt x="793699" y="1497794"/>
                      </a:lnTo>
                      <a:lnTo>
                        <a:pt x="838724" y="1478030"/>
                      </a:lnTo>
                      <a:lnTo>
                        <a:pt x="881106" y="1453873"/>
                      </a:lnTo>
                      <a:lnTo>
                        <a:pt x="920844" y="1425322"/>
                      </a:lnTo>
                      <a:lnTo>
                        <a:pt x="957939" y="1392376"/>
                      </a:lnTo>
                      <a:lnTo>
                        <a:pt x="992391" y="1355036"/>
                      </a:lnTo>
                      <a:lnTo>
                        <a:pt x="1024199" y="1313300"/>
                      </a:lnTo>
                      <a:lnTo>
                        <a:pt x="1048175" y="1276219"/>
                      </a:lnTo>
                      <a:lnTo>
                        <a:pt x="1061397" y="1252789"/>
                      </a:lnTo>
                      <a:lnTo>
                        <a:pt x="591657" y="1252789"/>
                      </a:lnTo>
                      <a:lnTo>
                        <a:pt x="553683" y="1250262"/>
                      </a:lnTo>
                      <a:lnTo>
                        <a:pt x="486175" y="1230047"/>
                      </a:lnTo>
                      <a:lnTo>
                        <a:pt x="429918" y="1189617"/>
                      </a:lnTo>
                      <a:lnTo>
                        <a:pt x="384913" y="1128972"/>
                      </a:lnTo>
                      <a:lnTo>
                        <a:pt x="366630" y="1091068"/>
                      </a:lnTo>
                      <a:lnTo>
                        <a:pt x="351160" y="1048110"/>
                      </a:lnTo>
                      <a:lnTo>
                        <a:pt x="338502" y="1000098"/>
                      </a:lnTo>
                      <a:lnTo>
                        <a:pt x="328658" y="947031"/>
                      </a:lnTo>
                      <a:lnTo>
                        <a:pt x="321626" y="888910"/>
                      </a:lnTo>
                      <a:lnTo>
                        <a:pt x="317407" y="825735"/>
                      </a:lnTo>
                      <a:lnTo>
                        <a:pt x="316000" y="757505"/>
                      </a:lnTo>
                      <a:lnTo>
                        <a:pt x="317631" y="686889"/>
                      </a:lnTo>
                      <a:lnTo>
                        <a:pt x="322525" y="621923"/>
                      </a:lnTo>
                      <a:lnTo>
                        <a:pt x="330680" y="562605"/>
                      </a:lnTo>
                      <a:lnTo>
                        <a:pt x="342097" y="508937"/>
                      </a:lnTo>
                      <a:lnTo>
                        <a:pt x="356777" y="460917"/>
                      </a:lnTo>
                      <a:lnTo>
                        <a:pt x="374719" y="418547"/>
                      </a:lnTo>
                      <a:lnTo>
                        <a:pt x="395923" y="381827"/>
                      </a:lnTo>
                      <a:lnTo>
                        <a:pt x="420389" y="350755"/>
                      </a:lnTo>
                      <a:lnTo>
                        <a:pt x="479109" y="305560"/>
                      </a:lnTo>
                      <a:lnTo>
                        <a:pt x="550879" y="282962"/>
                      </a:lnTo>
                      <a:lnTo>
                        <a:pt x="591657" y="280138"/>
                      </a:lnTo>
                      <a:lnTo>
                        <a:pt x="1070834" y="280138"/>
                      </a:lnTo>
                      <a:lnTo>
                        <a:pt x="1050053" y="244057"/>
                      </a:lnTo>
                      <a:lnTo>
                        <a:pt x="1026429" y="208412"/>
                      </a:lnTo>
                      <a:lnTo>
                        <a:pt x="995455" y="168814"/>
                      </a:lnTo>
                      <a:lnTo>
                        <a:pt x="961703" y="133385"/>
                      </a:lnTo>
                      <a:lnTo>
                        <a:pt x="925172" y="102123"/>
                      </a:lnTo>
                      <a:lnTo>
                        <a:pt x="885862" y="75030"/>
                      </a:lnTo>
                      <a:lnTo>
                        <a:pt x="843774" y="52104"/>
                      </a:lnTo>
                      <a:lnTo>
                        <a:pt x="798907" y="33347"/>
                      </a:lnTo>
                      <a:lnTo>
                        <a:pt x="751262" y="18757"/>
                      </a:lnTo>
                      <a:lnTo>
                        <a:pt x="700838" y="8336"/>
                      </a:lnTo>
                      <a:lnTo>
                        <a:pt x="647637" y="2084"/>
                      </a:lnTo>
                      <a:lnTo>
                        <a:pt x="591657" y="0"/>
                      </a:lnTo>
                      <a:close/>
                    </a:path>
                    <a:path w="1174750" h="1533525">
                      <a:moveTo>
                        <a:pt x="1070834" y="280138"/>
                      </a:moveTo>
                      <a:lnTo>
                        <a:pt x="591657" y="280138"/>
                      </a:lnTo>
                      <a:lnTo>
                        <a:pt x="632099" y="282962"/>
                      </a:lnTo>
                      <a:lnTo>
                        <a:pt x="669307" y="291436"/>
                      </a:lnTo>
                      <a:lnTo>
                        <a:pt x="734018" y="325333"/>
                      </a:lnTo>
                      <a:lnTo>
                        <a:pt x="785790" y="381827"/>
                      </a:lnTo>
                      <a:lnTo>
                        <a:pt x="806823" y="418547"/>
                      </a:lnTo>
                      <a:lnTo>
                        <a:pt x="824621" y="460917"/>
                      </a:lnTo>
                      <a:lnTo>
                        <a:pt x="839183" y="508937"/>
                      </a:lnTo>
                      <a:lnTo>
                        <a:pt x="850509" y="562605"/>
                      </a:lnTo>
                      <a:lnTo>
                        <a:pt x="858600" y="621923"/>
                      </a:lnTo>
                      <a:lnTo>
                        <a:pt x="863454" y="686889"/>
                      </a:lnTo>
                      <a:lnTo>
                        <a:pt x="865073" y="757505"/>
                      </a:lnTo>
                      <a:lnTo>
                        <a:pt x="863677" y="825735"/>
                      </a:lnTo>
                      <a:lnTo>
                        <a:pt x="859492" y="888910"/>
                      </a:lnTo>
                      <a:lnTo>
                        <a:pt x="852516" y="947031"/>
                      </a:lnTo>
                      <a:lnTo>
                        <a:pt x="842749" y="1000098"/>
                      </a:lnTo>
                      <a:lnTo>
                        <a:pt x="830193" y="1048110"/>
                      </a:lnTo>
                      <a:lnTo>
                        <a:pt x="814847" y="1091068"/>
                      </a:lnTo>
                      <a:lnTo>
                        <a:pt x="796711" y="1128972"/>
                      </a:lnTo>
                      <a:lnTo>
                        <a:pt x="775785" y="1161821"/>
                      </a:lnTo>
                      <a:lnTo>
                        <a:pt x="725566" y="1212359"/>
                      </a:lnTo>
                      <a:lnTo>
                        <a:pt x="664189" y="1242681"/>
                      </a:lnTo>
                      <a:lnTo>
                        <a:pt x="591657" y="1252789"/>
                      </a:lnTo>
                      <a:lnTo>
                        <a:pt x="1061397" y="1252789"/>
                      </a:lnTo>
                      <a:lnTo>
                        <a:pt x="1089876" y="1196916"/>
                      </a:lnTo>
                      <a:lnTo>
                        <a:pt x="1107600" y="1154695"/>
                      </a:lnTo>
                      <a:lnTo>
                        <a:pt x="1123240" y="1110760"/>
                      </a:lnTo>
                      <a:lnTo>
                        <a:pt x="1136796" y="1065112"/>
                      </a:lnTo>
                      <a:lnTo>
                        <a:pt x="1148267" y="1017751"/>
                      </a:lnTo>
                      <a:lnTo>
                        <a:pt x="1157653" y="968677"/>
                      </a:lnTo>
                      <a:lnTo>
                        <a:pt x="1164953" y="917891"/>
                      </a:lnTo>
                      <a:lnTo>
                        <a:pt x="1170168" y="865391"/>
                      </a:lnTo>
                      <a:lnTo>
                        <a:pt x="1173298" y="811179"/>
                      </a:lnTo>
                      <a:lnTo>
                        <a:pt x="1174341" y="755254"/>
                      </a:lnTo>
                      <a:lnTo>
                        <a:pt x="1173313" y="699762"/>
                      </a:lnTo>
                      <a:lnTo>
                        <a:pt x="1170232" y="646073"/>
                      </a:lnTo>
                      <a:lnTo>
                        <a:pt x="1165096" y="594188"/>
                      </a:lnTo>
                      <a:lnTo>
                        <a:pt x="1157905" y="544107"/>
                      </a:lnTo>
                      <a:lnTo>
                        <a:pt x="1148661" y="495830"/>
                      </a:lnTo>
                      <a:lnTo>
                        <a:pt x="1137361" y="449356"/>
                      </a:lnTo>
                      <a:lnTo>
                        <a:pt x="1124008" y="404687"/>
                      </a:lnTo>
                      <a:lnTo>
                        <a:pt x="1108601" y="361822"/>
                      </a:lnTo>
                      <a:lnTo>
                        <a:pt x="1091139" y="320762"/>
                      </a:lnTo>
                      <a:lnTo>
                        <a:pt x="1071623" y="281507"/>
                      </a:lnTo>
                      <a:lnTo>
                        <a:pt x="1070834" y="280138"/>
                      </a:lnTo>
                      <a:close/>
                    </a:path>
                  </a:pathLst>
                </a:custGeom>
                <a:solidFill>
                  <a:srgbClr val="7DD34E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5226FE0-425B-9392-85B6-D90E400ED088}"/>
                  </a:ext>
                </a:extLst>
              </p:cNvPr>
              <p:cNvSpPr txBox="1"/>
              <p:nvPr/>
            </p:nvSpPr>
            <p:spPr>
              <a:xfrm>
                <a:off x="2816710" y="7429735"/>
                <a:ext cx="2197778" cy="72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40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Ελλάδα</a:t>
                </a: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E0D14C2-6046-9AB2-A659-0C1D132DCA3D}"/>
                </a:ext>
              </a:extLst>
            </p:cNvPr>
            <p:cNvSpPr txBox="1"/>
            <p:nvPr/>
          </p:nvSpPr>
          <p:spPr>
            <a:xfrm>
              <a:off x="12563919" y="9137231"/>
              <a:ext cx="6615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Εθνικό Ταμείο Ανάκαμψης και Ανθεκτικότητας</a:t>
              </a:r>
            </a:p>
          </p:txBody>
        </p:sp>
      </p:grpSp>
      <p:sp>
        <p:nvSpPr>
          <p:cNvPr id="36" name="Title 27">
            <a:extLst>
              <a:ext uri="{FF2B5EF4-FFF2-40B4-BE49-F238E27FC236}">
                <a16:creationId xmlns:a16="http://schemas.microsoft.com/office/drawing/2014/main" id="{B6935557-E464-341A-4924-C0A86C640DD3}"/>
              </a:ext>
            </a:extLst>
          </p:cNvPr>
          <p:cNvSpPr txBox="1">
            <a:spLocks/>
          </p:cNvSpPr>
          <p:nvPr/>
        </p:nvSpPr>
        <p:spPr>
          <a:xfrm>
            <a:off x="341399" y="5654675"/>
            <a:ext cx="18369155" cy="178244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lvl1pPr>
              <a:defRPr sz="2300" b="0" i="0">
                <a:solidFill>
                  <a:schemeClr val="bg1"/>
                </a:solidFill>
                <a:latin typeface="PF Highway Gothic"/>
                <a:ea typeface="+mj-ea"/>
                <a:cs typeface="PF Highway Gothic"/>
              </a:defRPr>
            </a:lvl1pPr>
          </a:lstStyle>
          <a:p>
            <a:r>
              <a:rPr lang="el-GR" sz="3600" dirty="0">
                <a:solidFill>
                  <a:srgbClr val="F7EC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Εισηγητής</a:t>
            </a:r>
            <a:r>
              <a:rPr lang="el-GR" sz="3600">
                <a:solidFill>
                  <a:srgbClr val="F7EC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3600" b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Μαρία Βαλακώστα, Αλέκα Βλαχοκώστα, Ορέστης Αντωνίου </a:t>
            </a:r>
            <a:endParaRPr lang="el-GR" sz="36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r>
              <a:rPr lang="el-GR" sz="3600" dirty="0">
                <a:solidFill>
                  <a:srgbClr val="F7EC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Τμήμα Ψηφιακής Υποστήριξης</a:t>
            </a:r>
          </a:p>
          <a:p>
            <a:r>
              <a:rPr lang="el-GR" sz="3600" b="1" kern="1200" dirty="0">
                <a:solidFill>
                  <a:srgbClr val="F7EC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Ειδική Υπηρεσία Συντονισμού Ταμείου Ανάκαμψης (ΕΥΣΤΑ)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BF094AFB-D673-C8BB-A628-4238AAD593B0}"/>
              </a:ext>
            </a:extLst>
          </p:cNvPr>
          <p:cNvGrpSpPr/>
          <p:nvPr/>
        </p:nvGrpSpPr>
        <p:grpSpPr>
          <a:xfrm>
            <a:off x="2539501" y="503103"/>
            <a:ext cx="11217444" cy="707886"/>
            <a:chOff x="2539501" y="421215"/>
            <a:chExt cx="11217444" cy="7078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B66833-5565-8D31-7B6F-B58801F33BDA}"/>
                </a:ext>
              </a:extLst>
            </p:cNvPr>
            <p:cNvSpPr txBox="1"/>
            <p:nvPr/>
          </p:nvSpPr>
          <p:spPr>
            <a:xfrm>
              <a:off x="3094177" y="421215"/>
              <a:ext cx="10662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Αρχική σελίδα: «Διαδικτυακή  Πύλη»</a:t>
              </a:r>
            </a:p>
          </p:txBody>
        </p:sp>
        <p:grpSp>
          <p:nvGrpSpPr>
            <p:cNvPr id="2" name="Google Shape;613;p37">
              <a:extLst>
                <a:ext uri="{FF2B5EF4-FFF2-40B4-BE49-F238E27FC236}">
                  <a16:creationId xmlns:a16="http://schemas.microsoft.com/office/drawing/2014/main" id="{AEFA7160-6209-2F15-B306-8774140496BE}"/>
                </a:ext>
              </a:extLst>
            </p:cNvPr>
            <p:cNvGrpSpPr/>
            <p:nvPr/>
          </p:nvGrpSpPr>
          <p:grpSpPr>
            <a:xfrm>
              <a:off x="2539501" y="508148"/>
              <a:ext cx="501969" cy="479429"/>
              <a:chOff x="2594050" y="1631825"/>
              <a:chExt cx="439625" cy="439625"/>
            </a:xfrm>
          </p:grpSpPr>
          <p:sp>
            <p:nvSpPr>
              <p:cNvPr id="3" name="Google Shape;614;p37">
                <a:extLst>
                  <a:ext uri="{FF2B5EF4-FFF2-40B4-BE49-F238E27FC236}">
                    <a16:creationId xmlns:a16="http://schemas.microsoft.com/office/drawing/2014/main" id="{8CCAF718-2D27-BD96-7CB1-4916647AFB6A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5" name="Google Shape;615;p37">
                <a:extLst>
                  <a:ext uri="{FF2B5EF4-FFF2-40B4-BE49-F238E27FC236}">
                    <a16:creationId xmlns:a16="http://schemas.microsoft.com/office/drawing/2014/main" id="{2FF1F15F-B687-376D-D291-8E0203EF4FCC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6" name="Google Shape;616;p37">
                <a:extLst>
                  <a:ext uri="{FF2B5EF4-FFF2-40B4-BE49-F238E27FC236}">
                    <a16:creationId xmlns:a16="http://schemas.microsoft.com/office/drawing/2014/main" id="{E0AD9602-B120-9DFE-33AA-00045D37D73E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4" name="Google Shape;617;p37">
                <a:extLst>
                  <a:ext uri="{FF2B5EF4-FFF2-40B4-BE49-F238E27FC236}">
                    <a16:creationId xmlns:a16="http://schemas.microsoft.com/office/drawing/2014/main" id="{1A6FAD94-AB50-B1FB-FD47-59E019DAD0F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F48C128A-C734-6798-530F-8CBFA3B75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287" y="2222150"/>
            <a:ext cx="11841763" cy="7865931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  <a:softEdge rad="127000"/>
          </a:effectLst>
        </p:spPr>
      </p:pic>
      <p:grpSp>
        <p:nvGrpSpPr>
          <p:cNvPr id="39" name="Ομάδα 38">
            <a:extLst>
              <a:ext uri="{FF2B5EF4-FFF2-40B4-BE49-F238E27FC236}">
                <a16:creationId xmlns:a16="http://schemas.microsoft.com/office/drawing/2014/main" id="{879BA78D-5905-DB12-3E89-FCD5B27FD8EF}"/>
              </a:ext>
            </a:extLst>
          </p:cNvPr>
          <p:cNvGrpSpPr/>
          <p:nvPr/>
        </p:nvGrpSpPr>
        <p:grpSpPr>
          <a:xfrm>
            <a:off x="5171838" y="7876674"/>
            <a:ext cx="9105635" cy="2738501"/>
            <a:chOff x="5171838" y="7876674"/>
            <a:chExt cx="9105635" cy="2738501"/>
          </a:xfrm>
        </p:grpSpPr>
        <p:sp>
          <p:nvSpPr>
            <p:cNvPr id="8" name="Ορθογώνιο: Στρογγύλεμα γωνιών 7">
              <a:extLst>
                <a:ext uri="{FF2B5EF4-FFF2-40B4-BE49-F238E27FC236}">
                  <a16:creationId xmlns:a16="http://schemas.microsoft.com/office/drawing/2014/main" id="{27E128D3-5102-9742-ACC0-EF9ECF631B1F}"/>
                </a:ext>
              </a:extLst>
            </p:cNvPr>
            <p:cNvSpPr/>
            <p:nvPr/>
          </p:nvSpPr>
          <p:spPr>
            <a:xfrm>
              <a:off x="5171838" y="7876674"/>
              <a:ext cx="9105635" cy="273850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" name="Ορθογώνιο: Στρογγύλεμα γωνιών 18">
              <a:extLst>
                <a:ext uri="{FF2B5EF4-FFF2-40B4-BE49-F238E27FC236}">
                  <a16:creationId xmlns:a16="http://schemas.microsoft.com/office/drawing/2014/main" id="{0C8B6B7A-66CF-6C4A-7F1E-D0B3277DAC21}"/>
                </a:ext>
              </a:extLst>
            </p:cNvPr>
            <p:cNvSpPr/>
            <p:nvPr/>
          </p:nvSpPr>
          <p:spPr>
            <a:xfrm>
              <a:off x="8412082" y="10069309"/>
              <a:ext cx="2352155" cy="42763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>
                  <a:solidFill>
                    <a:srgbClr val="FF0000"/>
                  </a:solidFill>
                </a:rPr>
                <a:t>ΥΠΟΣΥΣΤΗΜΑΤΑ</a:t>
              </a:r>
            </a:p>
          </p:txBody>
        </p:sp>
      </p:grpSp>
      <p:grpSp>
        <p:nvGrpSpPr>
          <p:cNvPr id="38" name="Ομάδα 37">
            <a:extLst>
              <a:ext uri="{FF2B5EF4-FFF2-40B4-BE49-F238E27FC236}">
                <a16:creationId xmlns:a16="http://schemas.microsoft.com/office/drawing/2014/main" id="{793FACAE-090B-87EA-C445-F182114099B7}"/>
              </a:ext>
            </a:extLst>
          </p:cNvPr>
          <p:cNvGrpSpPr/>
          <p:nvPr/>
        </p:nvGrpSpPr>
        <p:grpSpPr>
          <a:xfrm>
            <a:off x="3992744" y="3520885"/>
            <a:ext cx="11343509" cy="4275578"/>
            <a:chOff x="3992744" y="3520885"/>
            <a:chExt cx="11343509" cy="4275578"/>
          </a:xfrm>
        </p:grpSpPr>
        <p:sp>
          <p:nvSpPr>
            <p:cNvPr id="10" name="Ορθογώνιο: Στρογγύλεμα γωνιών 9">
              <a:extLst>
                <a:ext uri="{FF2B5EF4-FFF2-40B4-BE49-F238E27FC236}">
                  <a16:creationId xmlns:a16="http://schemas.microsoft.com/office/drawing/2014/main" id="{6277C861-3AC7-CC95-E452-E35AA6C200E9}"/>
                </a:ext>
              </a:extLst>
            </p:cNvPr>
            <p:cNvSpPr/>
            <p:nvPr/>
          </p:nvSpPr>
          <p:spPr>
            <a:xfrm>
              <a:off x="3992744" y="3520885"/>
              <a:ext cx="11343509" cy="427557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6" name="Ορθογώνιο: Στρογγύλεμα γωνιών 25">
              <a:extLst>
                <a:ext uri="{FF2B5EF4-FFF2-40B4-BE49-F238E27FC236}">
                  <a16:creationId xmlns:a16="http://schemas.microsoft.com/office/drawing/2014/main" id="{18A2C660-1596-74BB-A285-8C08C274C11D}"/>
                </a:ext>
              </a:extLst>
            </p:cNvPr>
            <p:cNvSpPr/>
            <p:nvPr/>
          </p:nvSpPr>
          <p:spPr>
            <a:xfrm>
              <a:off x="8293437" y="3605949"/>
              <a:ext cx="2352155" cy="3986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>
                  <a:solidFill>
                    <a:srgbClr val="FF0000"/>
                  </a:solidFill>
                </a:rPr>
                <a:t>ΑΝΑΚΟΙΝΩΣΕΙΣ</a:t>
              </a:r>
            </a:p>
          </p:txBody>
        </p:sp>
      </p:grpSp>
      <p:grpSp>
        <p:nvGrpSpPr>
          <p:cNvPr id="36" name="Ομάδα 35">
            <a:extLst>
              <a:ext uri="{FF2B5EF4-FFF2-40B4-BE49-F238E27FC236}">
                <a16:creationId xmlns:a16="http://schemas.microsoft.com/office/drawing/2014/main" id="{E1B75E51-4CAB-467E-A1A4-824F205C7CEE}"/>
              </a:ext>
            </a:extLst>
          </p:cNvPr>
          <p:cNvGrpSpPr/>
          <p:nvPr/>
        </p:nvGrpSpPr>
        <p:grpSpPr>
          <a:xfrm>
            <a:off x="11636807" y="2286317"/>
            <a:ext cx="1501677" cy="1071423"/>
            <a:chOff x="11636807" y="2286317"/>
            <a:chExt cx="1501677" cy="1071423"/>
          </a:xfrm>
        </p:grpSpPr>
        <p:sp>
          <p:nvSpPr>
            <p:cNvPr id="11" name="Ορθογώνιο: Στρογγύλεμα γωνιών 10">
              <a:extLst>
                <a:ext uri="{FF2B5EF4-FFF2-40B4-BE49-F238E27FC236}">
                  <a16:creationId xmlns:a16="http://schemas.microsoft.com/office/drawing/2014/main" id="{8C8D9BA6-34B4-C88F-9049-6949B76A8262}"/>
                </a:ext>
              </a:extLst>
            </p:cNvPr>
            <p:cNvSpPr/>
            <p:nvPr/>
          </p:nvSpPr>
          <p:spPr>
            <a:xfrm>
              <a:off x="11636807" y="2286317"/>
              <a:ext cx="1501677" cy="107142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8" name="Ορθογώνιο: Στρογγύλεμα γωνιών 27">
              <a:extLst>
                <a:ext uri="{FF2B5EF4-FFF2-40B4-BE49-F238E27FC236}">
                  <a16:creationId xmlns:a16="http://schemas.microsoft.com/office/drawing/2014/main" id="{839AE937-5DA1-7204-ECD3-BE4469A24003}"/>
                </a:ext>
              </a:extLst>
            </p:cNvPr>
            <p:cNvSpPr/>
            <p:nvPr/>
          </p:nvSpPr>
          <p:spPr>
            <a:xfrm>
              <a:off x="11754103" y="2358003"/>
              <a:ext cx="1270781" cy="3986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400" b="1" dirty="0">
                  <a:solidFill>
                    <a:srgbClr val="FF0000"/>
                  </a:solidFill>
                </a:rPr>
                <a:t>ΒΙΒΛΙΟΘΗΚΗ</a:t>
              </a:r>
            </a:p>
          </p:txBody>
        </p:sp>
      </p:grpSp>
      <p:grpSp>
        <p:nvGrpSpPr>
          <p:cNvPr id="37" name="Ομάδα 36">
            <a:extLst>
              <a:ext uri="{FF2B5EF4-FFF2-40B4-BE49-F238E27FC236}">
                <a16:creationId xmlns:a16="http://schemas.microsoft.com/office/drawing/2014/main" id="{29CD84C5-2000-6447-C837-484A0AAD3373}"/>
              </a:ext>
            </a:extLst>
          </p:cNvPr>
          <p:cNvGrpSpPr/>
          <p:nvPr/>
        </p:nvGrpSpPr>
        <p:grpSpPr>
          <a:xfrm>
            <a:off x="13526634" y="2155573"/>
            <a:ext cx="1809619" cy="1202167"/>
            <a:chOff x="13526634" y="2155573"/>
            <a:chExt cx="1809619" cy="1202167"/>
          </a:xfrm>
        </p:grpSpPr>
        <p:sp>
          <p:nvSpPr>
            <p:cNvPr id="18" name="Ορθογώνιο: Στρογγύλεμα γωνιών 17">
              <a:extLst>
                <a:ext uri="{FF2B5EF4-FFF2-40B4-BE49-F238E27FC236}">
                  <a16:creationId xmlns:a16="http://schemas.microsoft.com/office/drawing/2014/main" id="{44D8E6A0-C794-881F-CF01-6B86DF7E8752}"/>
                </a:ext>
              </a:extLst>
            </p:cNvPr>
            <p:cNvSpPr/>
            <p:nvPr/>
          </p:nvSpPr>
          <p:spPr>
            <a:xfrm>
              <a:off x="13526634" y="2155573"/>
              <a:ext cx="1809619" cy="120216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2" name="Ορθογώνιο: Στρογγύλεμα γωνιών 31">
              <a:extLst>
                <a:ext uri="{FF2B5EF4-FFF2-40B4-BE49-F238E27FC236}">
                  <a16:creationId xmlns:a16="http://schemas.microsoft.com/office/drawing/2014/main" id="{29610D3A-7FF5-B516-9C11-F782619BEABB}"/>
                </a:ext>
              </a:extLst>
            </p:cNvPr>
            <p:cNvSpPr/>
            <p:nvPr/>
          </p:nvSpPr>
          <p:spPr>
            <a:xfrm>
              <a:off x="13806685" y="2840616"/>
              <a:ext cx="1270781" cy="43851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400" b="1" dirty="0">
                  <a:solidFill>
                    <a:srgbClr val="FF0000"/>
                  </a:solidFill>
                </a:rPr>
                <a:t>ΣΤΟΙΧΕΙΑ ΧΡΗΣΤΗ</a:t>
              </a:r>
            </a:p>
          </p:txBody>
        </p:sp>
      </p:grpSp>
      <p:grpSp>
        <p:nvGrpSpPr>
          <p:cNvPr id="9" name="Ομάδα 8">
            <a:extLst>
              <a:ext uri="{FF2B5EF4-FFF2-40B4-BE49-F238E27FC236}">
                <a16:creationId xmlns:a16="http://schemas.microsoft.com/office/drawing/2014/main" id="{2F97880C-195B-2A80-455F-8CA0B37CBB8D}"/>
              </a:ext>
            </a:extLst>
          </p:cNvPr>
          <p:cNvGrpSpPr/>
          <p:nvPr/>
        </p:nvGrpSpPr>
        <p:grpSpPr>
          <a:xfrm>
            <a:off x="15185771" y="2155573"/>
            <a:ext cx="4567473" cy="2207880"/>
            <a:chOff x="15185771" y="2155573"/>
            <a:chExt cx="4567473" cy="2207880"/>
          </a:xfrm>
        </p:grpSpPr>
        <p:pic>
          <p:nvPicPr>
            <p:cNvPr id="42" name="Εικόνα 41">
              <a:extLst>
                <a:ext uri="{FF2B5EF4-FFF2-40B4-BE49-F238E27FC236}">
                  <a16:creationId xmlns:a16="http://schemas.microsoft.com/office/drawing/2014/main" id="{474970D8-5269-E8FB-C258-A6D62FD42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28122" y="2155573"/>
              <a:ext cx="3925122" cy="2207880"/>
            </a:xfrm>
            <a:prstGeom prst="rect">
              <a:avLst/>
            </a:prstGeom>
            <a:effectLst>
              <a:softEdge rad="317500"/>
            </a:effectLst>
          </p:spPr>
        </p:pic>
        <p:sp>
          <p:nvSpPr>
            <p:cNvPr id="43" name="Βέλος: Δεξιό 42">
              <a:extLst>
                <a:ext uri="{FF2B5EF4-FFF2-40B4-BE49-F238E27FC236}">
                  <a16:creationId xmlns:a16="http://schemas.microsoft.com/office/drawing/2014/main" id="{E9A9FDE9-F894-D882-808E-57AE61290CCE}"/>
                </a:ext>
              </a:extLst>
            </p:cNvPr>
            <p:cNvSpPr/>
            <p:nvPr/>
          </p:nvSpPr>
          <p:spPr>
            <a:xfrm>
              <a:off x="15185771" y="2219425"/>
              <a:ext cx="1077263" cy="730595"/>
            </a:xfrm>
            <a:prstGeom prst="rightArrow">
              <a:avLst/>
            </a:prstGeom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>
                    <a:alpha val="29000"/>
                  </a:schemeClr>
                </a:gs>
                <a:gs pos="100000">
                  <a:srgbClr val="FF5454">
                    <a:alpha val="20000"/>
                  </a:srgbClr>
                </a:gs>
                <a:gs pos="9150">
                  <a:srgbClr val="FFFFFF"/>
                </a:gs>
                <a:gs pos="97000">
                  <a:srgbClr val="FF0000"/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pic>
        <p:nvPicPr>
          <p:cNvPr id="4" name="Εικόνα 3">
            <a:hlinkClick r:id="rId4" action="ppaction://hlinksldjump"/>
            <a:extLst>
              <a:ext uri="{FF2B5EF4-FFF2-40B4-BE49-F238E27FC236}">
                <a16:creationId xmlns:a16="http://schemas.microsoft.com/office/drawing/2014/main" id="{9993B6FD-E7E5-003B-6BC3-8581A31375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5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BF094AFB-D673-C8BB-A628-4238AAD593B0}"/>
              </a:ext>
            </a:extLst>
          </p:cNvPr>
          <p:cNvGrpSpPr/>
          <p:nvPr/>
        </p:nvGrpSpPr>
        <p:grpSpPr>
          <a:xfrm>
            <a:off x="2539501" y="503103"/>
            <a:ext cx="11217444" cy="707886"/>
            <a:chOff x="2539501" y="421215"/>
            <a:chExt cx="11217444" cy="7078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B66833-5565-8D31-7B6F-B58801F33BDA}"/>
                </a:ext>
              </a:extLst>
            </p:cNvPr>
            <p:cNvSpPr txBox="1"/>
            <p:nvPr/>
          </p:nvSpPr>
          <p:spPr>
            <a:xfrm>
              <a:off x="3094177" y="421215"/>
              <a:ext cx="10662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Βιβλιοθήκη του ΟΠΣ</a:t>
              </a:r>
            </a:p>
          </p:txBody>
        </p:sp>
        <p:grpSp>
          <p:nvGrpSpPr>
            <p:cNvPr id="2" name="Google Shape;613;p37">
              <a:extLst>
                <a:ext uri="{FF2B5EF4-FFF2-40B4-BE49-F238E27FC236}">
                  <a16:creationId xmlns:a16="http://schemas.microsoft.com/office/drawing/2014/main" id="{AEFA7160-6209-2F15-B306-8774140496BE}"/>
                </a:ext>
              </a:extLst>
            </p:cNvPr>
            <p:cNvGrpSpPr/>
            <p:nvPr/>
          </p:nvGrpSpPr>
          <p:grpSpPr>
            <a:xfrm>
              <a:off x="2539501" y="508148"/>
              <a:ext cx="501969" cy="479429"/>
              <a:chOff x="2594050" y="1631825"/>
              <a:chExt cx="439625" cy="439625"/>
            </a:xfrm>
          </p:grpSpPr>
          <p:sp>
            <p:nvSpPr>
              <p:cNvPr id="3" name="Google Shape;614;p37">
                <a:extLst>
                  <a:ext uri="{FF2B5EF4-FFF2-40B4-BE49-F238E27FC236}">
                    <a16:creationId xmlns:a16="http://schemas.microsoft.com/office/drawing/2014/main" id="{8CCAF718-2D27-BD96-7CB1-4916647AFB6A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5" name="Google Shape;615;p37">
                <a:extLst>
                  <a:ext uri="{FF2B5EF4-FFF2-40B4-BE49-F238E27FC236}">
                    <a16:creationId xmlns:a16="http://schemas.microsoft.com/office/drawing/2014/main" id="{2FF1F15F-B687-376D-D291-8E0203EF4FCC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6" name="Google Shape;616;p37">
                <a:extLst>
                  <a:ext uri="{FF2B5EF4-FFF2-40B4-BE49-F238E27FC236}">
                    <a16:creationId xmlns:a16="http://schemas.microsoft.com/office/drawing/2014/main" id="{E0AD9602-B120-9DFE-33AA-00045D37D73E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4" name="Google Shape;617;p37">
                <a:extLst>
                  <a:ext uri="{FF2B5EF4-FFF2-40B4-BE49-F238E27FC236}">
                    <a16:creationId xmlns:a16="http://schemas.microsoft.com/office/drawing/2014/main" id="{1A6FAD94-AB50-B1FB-FD47-59E019DAD0F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47BD9FCB-25A8-E592-9892-260DA61E2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642" y="2286317"/>
            <a:ext cx="12526477" cy="8659433"/>
          </a:xfrm>
          <a:prstGeom prst="rect">
            <a:avLst/>
          </a:prstGeom>
        </p:spPr>
      </p:pic>
      <p:sp>
        <p:nvSpPr>
          <p:cNvPr id="21" name="Ορθογώνιο: Στρογγύλεμα γωνιών 20">
            <a:extLst>
              <a:ext uri="{FF2B5EF4-FFF2-40B4-BE49-F238E27FC236}">
                <a16:creationId xmlns:a16="http://schemas.microsoft.com/office/drawing/2014/main" id="{E206831A-71FC-E16A-935D-8D45220EF46C}"/>
              </a:ext>
            </a:extLst>
          </p:cNvPr>
          <p:cNvSpPr/>
          <p:nvPr/>
        </p:nvSpPr>
        <p:spPr>
          <a:xfrm>
            <a:off x="3785937" y="8726770"/>
            <a:ext cx="8313914" cy="2147801"/>
          </a:xfrm>
          <a:prstGeom prst="roundRect">
            <a:avLst/>
          </a:prstGeom>
          <a:solidFill>
            <a:schemeClr val="accent2">
              <a:alpha val="2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Ορθογώνιο: Στρογγύλεμα γωνιών 22">
            <a:extLst>
              <a:ext uri="{FF2B5EF4-FFF2-40B4-BE49-F238E27FC236}">
                <a16:creationId xmlns:a16="http://schemas.microsoft.com/office/drawing/2014/main" id="{527F3CCA-0689-1434-FD5F-D7D78698F862}"/>
              </a:ext>
            </a:extLst>
          </p:cNvPr>
          <p:cNvSpPr/>
          <p:nvPr/>
        </p:nvSpPr>
        <p:spPr>
          <a:xfrm>
            <a:off x="7573643" y="2755798"/>
            <a:ext cx="1873465" cy="28073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Ορθογώνιο: Στρογγύλεμα γωνιών 26">
            <a:extLst>
              <a:ext uri="{FF2B5EF4-FFF2-40B4-BE49-F238E27FC236}">
                <a16:creationId xmlns:a16="http://schemas.microsoft.com/office/drawing/2014/main" id="{8D9211D4-FBEC-5339-9496-4BA4AD1E7A4D}"/>
              </a:ext>
            </a:extLst>
          </p:cNvPr>
          <p:cNvSpPr/>
          <p:nvPr/>
        </p:nvSpPr>
        <p:spPr>
          <a:xfrm>
            <a:off x="13622018" y="2755798"/>
            <a:ext cx="1873465" cy="28073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Ορθογώνιο: Στρογγύλεμα γωνιών 28">
            <a:extLst>
              <a:ext uri="{FF2B5EF4-FFF2-40B4-BE49-F238E27FC236}">
                <a16:creationId xmlns:a16="http://schemas.microsoft.com/office/drawing/2014/main" id="{FB09D66E-ACB6-861D-5D32-648A75E9F038}"/>
              </a:ext>
            </a:extLst>
          </p:cNvPr>
          <p:cNvSpPr/>
          <p:nvPr/>
        </p:nvSpPr>
        <p:spPr>
          <a:xfrm>
            <a:off x="10621643" y="2755798"/>
            <a:ext cx="1873465" cy="28073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Εικόνα 3">
            <a:hlinkClick r:id="rId3" action="ppaction://hlinksldjump"/>
            <a:extLst>
              <a:ext uri="{FF2B5EF4-FFF2-40B4-BE49-F238E27FC236}">
                <a16:creationId xmlns:a16="http://schemas.microsoft.com/office/drawing/2014/main" id="{AE8156DF-9E7C-5C6D-D644-A6D12266A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7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BF094AFB-D673-C8BB-A628-4238AAD593B0}"/>
              </a:ext>
            </a:extLst>
          </p:cNvPr>
          <p:cNvGrpSpPr/>
          <p:nvPr/>
        </p:nvGrpSpPr>
        <p:grpSpPr>
          <a:xfrm>
            <a:off x="2539501" y="503103"/>
            <a:ext cx="11217444" cy="707886"/>
            <a:chOff x="2539501" y="421215"/>
            <a:chExt cx="11217444" cy="7078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B66833-5565-8D31-7B6F-B58801F33BDA}"/>
                </a:ext>
              </a:extLst>
            </p:cNvPr>
            <p:cNvSpPr txBox="1"/>
            <p:nvPr/>
          </p:nvSpPr>
          <p:spPr>
            <a:xfrm>
              <a:off x="3094177" y="421215"/>
              <a:ext cx="10662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Υποσυστήματα του ΟΠΣ</a:t>
              </a:r>
            </a:p>
          </p:txBody>
        </p:sp>
        <p:grpSp>
          <p:nvGrpSpPr>
            <p:cNvPr id="2" name="Google Shape;613;p37">
              <a:extLst>
                <a:ext uri="{FF2B5EF4-FFF2-40B4-BE49-F238E27FC236}">
                  <a16:creationId xmlns:a16="http://schemas.microsoft.com/office/drawing/2014/main" id="{AEFA7160-6209-2F15-B306-8774140496BE}"/>
                </a:ext>
              </a:extLst>
            </p:cNvPr>
            <p:cNvGrpSpPr/>
            <p:nvPr/>
          </p:nvGrpSpPr>
          <p:grpSpPr>
            <a:xfrm>
              <a:off x="2539501" y="508148"/>
              <a:ext cx="501969" cy="479429"/>
              <a:chOff x="2594050" y="1631825"/>
              <a:chExt cx="439625" cy="439625"/>
            </a:xfrm>
          </p:grpSpPr>
          <p:sp>
            <p:nvSpPr>
              <p:cNvPr id="3" name="Google Shape;614;p37">
                <a:extLst>
                  <a:ext uri="{FF2B5EF4-FFF2-40B4-BE49-F238E27FC236}">
                    <a16:creationId xmlns:a16="http://schemas.microsoft.com/office/drawing/2014/main" id="{8CCAF718-2D27-BD96-7CB1-4916647AFB6A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5" name="Google Shape;615;p37">
                <a:extLst>
                  <a:ext uri="{FF2B5EF4-FFF2-40B4-BE49-F238E27FC236}">
                    <a16:creationId xmlns:a16="http://schemas.microsoft.com/office/drawing/2014/main" id="{2FF1F15F-B687-376D-D291-8E0203EF4FCC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6" name="Google Shape;616;p37">
                <a:extLst>
                  <a:ext uri="{FF2B5EF4-FFF2-40B4-BE49-F238E27FC236}">
                    <a16:creationId xmlns:a16="http://schemas.microsoft.com/office/drawing/2014/main" id="{E0AD9602-B120-9DFE-33AA-00045D37D73E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4" name="Google Shape;617;p37">
                <a:extLst>
                  <a:ext uri="{FF2B5EF4-FFF2-40B4-BE49-F238E27FC236}">
                    <a16:creationId xmlns:a16="http://schemas.microsoft.com/office/drawing/2014/main" id="{1A6FAD94-AB50-B1FB-FD47-59E019DAD0F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  <p:grpSp>
        <p:nvGrpSpPr>
          <p:cNvPr id="9" name="Ομάδα 8">
            <a:extLst>
              <a:ext uri="{FF2B5EF4-FFF2-40B4-BE49-F238E27FC236}">
                <a16:creationId xmlns:a16="http://schemas.microsoft.com/office/drawing/2014/main" id="{7772EEC2-C096-E061-86E1-759C5C5AED86}"/>
              </a:ext>
            </a:extLst>
          </p:cNvPr>
          <p:cNvGrpSpPr/>
          <p:nvPr/>
        </p:nvGrpSpPr>
        <p:grpSpPr>
          <a:xfrm>
            <a:off x="3707358" y="2286317"/>
            <a:ext cx="11864316" cy="8328858"/>
            <a:chOff x="3707358" y="2286317"/>
            <a:chExt cx="11864316" cy="8328858"/>
          </a:xfrm>
        </p:grpSpPr>
        <p:pic>
          <p:nvPicPr>
            <p:cNvPr id="7" name="Εικόνα 6">
              <a:extLst>
                <a:ext uri="{FF2B5EF4-FFF2-40B4-BE49-F238E27FC236}">
                  <a16:creationId xmlns:a16="http://schemas.microsoft.com/office/drawing/2014/main" id="{0E430FF4-9F13-4293-8EA3-BCF67A98C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07359" y="2286317"/>
              <a:ext cx="11864315" cy="2782988"/>
            </a:xfrm>
            <a:prstGeom prst="rect">
              <a:avLst/>
            </a:prstGeom>
            <a:effectLst>
              <a:glow rad="228600">
                <a:schemeClr val="bg1">
                  <a:alpha val="40000"/>
                </a:schemeClr>
              </a:glow>
              <a:softEdge rad="0"/>
            </a:effectLst>
          </p:spPr>
        </p:pic>
        <p:graphicFrame>
          <p:nvGraphicFramePr>
            <p:cNvPr id="8" name="Διάγραμμα 7">
              <a:extLst>
                <a:ext uri="{FF2B5EF4-FFF2-40B4-BE49-F238E27FC236}">
                  <a16:creationId xmlns:a16="http://schemas.microsoft.com/office/drawing/2014/main" id="{EEFCE0DC-B932-C131-E242-C129A5F354E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24826566"/>
                </p:ext>
              </p:extLst>
            </p:nvPr>
          </p:nvGraphicFramePr>
          <p:xfrm>
            <a:off x="3707358" y="5383629"/>
            <a:ext cx="11864315" cy="52315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pic>
        <p:nvPicPr>
          <p:cNvPr id="4" name="Εικόνα 3">
            <a:hlinkClick r:id="rId8" action="ppaction://hlinksldjump"/>
            <a:extLst>
              <a:ext uri="{FF2B5EF4-FFF2-40B4-BE49-F238E27FC236}">
                <a16:creationId xmlns:a16="http://schemas.microsoft.com/office/drawing/2014/main" id="{7727F2C8-1E79-930C-B331-F14ED2D43D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4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BF094AFB-D673-C8BB-A628-4238AAD593B0}"/>
              </a:ext>
            </a:extLst>
          </p:cNvPr>
          <p:cNvGrpSpPr/>
          <p:nvPr/>
        </p:nvGrpSpPr>
        <p:grpSpPr>
          <a:xfrm>
            <a:off x="2539501" y="503103"/>
            <a:ext cx="11217444" cy="707886"/>
            <a:chOff x="2539501" y="421215"/>
            <a:chExt cx="11217444" cy="7078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B66833-5565-8D31-7B6F-B58801F33BDA}"/>
                </a:ext>
              </a:extLst>
            </p:cNvPr>
            <p:cNvSpPr txBox="1"/>
            <p:nvPr/>
          </p:nvSpPr>
          <p:spPr>
            <a:xfrm>
              <a:off x="3094177" y="421215"/>
              <a:ext cx="10662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Κανόνες Εργασίας</a:t>
              </a:r>
            </a:p>
          </p:txBody>
        </p:sp>
        <p:grpSp>
          <p:nvGrpSpPr>
            <p:cNvPr id="2" name="Google Shape;613;p37">
              <a:extLst>
                <a:ext uri="{FF2B5EF4-FFF2-40B4-BE49-F238E27FC236}">
                  <a16:creationId xmlns:a16="http://schemas.microsoft.com/office/drawing/2014/main" id="{AEFA7160-6209-2F15-B306-8774140496BE}"/>
                </a:ext>
              </a:extLst>
            </p:cNvPr>
            <p:cNvGrpSpPr/>
            <p:nvPr/>
          </p:nvGrpSpPr>
          <p:grpSpPr>
            <a:xfrm>
              <a:off x="2539501" y="508148"/>
              <a:ext cx="501969" cy="479429"/>
              <a:chOff x="2594050" y="1631825"/>
              <a:chExt cx="439625" cy="439625"/>
            </a:xfrm>
          </p:grpSpPr>
          <p:sp>
            <p:nvSpPr>
              <p:cNvPr id="3" name="Google Shape;614;p37">
                <a:extLst>
                  <a:ext uri="{FF2B5EF4-FFF2-40B4-BE49-F238E27FC236}">
                    <a16:creationId xmlns:a16="http://schemas.microsoft.com/office/drawing/2014/main" id="{8CCAF718-2D27-BD96-7CB1-4916647AFB6A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5" name="Google Shape;615;p37">
                <a:extLst>
                  <a:ext uri="{FF2B5EF4-FFF2-40B4-BE49-F238E27FC236}">
                    <a16:creationId xmlns:a16="http://schemas.microsoft.com/office/drawing/2014/main" id="{2FF1F15F-B687-376D-D291-8E0203EF4FCC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6" name="Google Shape;616;p37">
                <a:extLst>
                  <a:ext uri="{FF2B5EF4-FFF2-40B4-BE49-F238E27FC236}">
                    <a16:creationId xmlns:a16="http://schemas.microsoft.com/office/drawing/2014/main" id="{E0AD9602-B120-9DFE-33AA-00045D37D73E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4" name="Google Shape;617;p37">
                <a:extLst>
                  <a:ext uri="{FF2B5EF4-FFF2-40B4-BE49-F238E27FC236}">
                    <a16:creationId xmlns:a16="http://schemas.microsoft.com/office/drawing/2014/main" id="{1A6FAD94-AB50-B1FB-FD47-59E019DAD0F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  <p:grpSp>
        <p:nvGrpSpPr>
          <p:cNvPr id="38" name="Ομάδα 37">
            <a:extLst>
              <a:ext uri="{FF2B5EF4-FFF2-40B4-BE49-F238E27FC236}">
                <a16:creationId xmlns:a16="http://schemas.microsoft.com/office/drawing/2014/main" id="{1DB6815D-C806-7224-DD7D-D9CC6BB581E7}"/>
              </a:ext>
            </a:extLst>
          </p:cNvPr>
          <p:cNvGrpSpPr/>
          <p:nvPr/>
        </p:nvGrpSpPr>
        <p:grpSpPr>
          <a:xfrm>
            <a:off x="3209800" y="2545172"/>
            <a:ext cx="16355508" cy="7888988"/>
            <a:chOff x="3395776" y="2545172"/>
            <a:chExt cx="16355508" cy="7888988"/>
          </a:xfrm>
        </p:grpSpPr>
        <p:grpSp>
          <p:nvGrpSpPr>
            <p:cNvPr id="4" name="Ομάδα 3">
              <a:extLst>
                <a:ext uri="{FF2B5EF4-FFF2-40B4-BE49-F238E27FC236}">
                  <a16:creationId xmlns:a16="http://schemas.microsoft.com/office/drawing/2014/main" id="{67CF0C87-BC08-C507-631A-64072AD88671}"/>
                </a:ext>
              </a:extLst>
            </p:cNvPr>
            <p:cNvGrpSpPr/>
            <p:nvPr/>
          </p:nvGrpSpPr>
          <p:grpSpPr>
            <a:xfrm>
              <a:off x="3395776" y="2781260"/>
              <a:ext cx="5956774" cy="7079575"/>
              <a:chOff x="251520" y="1131590"/>
              <a:chExt cx="3244734" cy="3860268"/>
            </a:xfrm>
          </p:grpSpPr>
          <p:graphicFrame>
            <p:nvGraphicFramePr>
              <p:cNvPr id="7" name="Διάγραμμα 6">
                <a:extLst>
                  <a:ext uri="{FF2B5EF4-FFF2-40B4-BE49-F238E27FC236}">
                    <a16:creationId xmlns:a16="http://schemas.microsoft.com/office/drawing/2014/main" id="{97E4D448-FDCD-7008-9E98-FACFED18219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486702018"/>
                  </p:ext>
                </p:extLst>
              </p:nvPr>
            </p:nvGraphicFramePr>
            <p:xfrm>
              <a:off x="323528" y="1131590"/>
              <a:ext cx="3024336" cy="224802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graphicFrame>
            <p:nvGraphicFramePr>
              <p:cNvPr id="8" name="Διάγραμμα 7">
                <a:extLst>
                  <a:ext uri="{FF2B5EF4-FFF2-40B4-BE49-F238E27FC236}">
                    <a16:creationId xmlns:a16="http://schemas.microsoft.com/office/drawing/2014/main" id="{AAFFE6D8-E566-8E87-C562-344BF947434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32973231"/>
                  </p:ext>
                </p:extLst>
              </p:nvPr>
            </p:nvGraphicFramePr>
            <p:xfrm>
              <a:off x="251520" y="3111810"/>
              <a:ext cx="3244734" cy="188004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p:grpSp>
        <p:grpSp>
          <p:nvGrpSpPr>
            <p:cNvPr id="37" name="Ομάδα 36">
              <a:extLst>
                <a:ext uri="{FF2B5EF4-FFF2-40B4-BE49-F238E27FC236}">
                  <a16:creationId xmlns:a16="http://schemas.microsoft.com/office/drawing/2014/main" id="{84D440E9-AD0C-5142-F842-D20798149A69}"/>
                </a:ext>
              </a:extLst>
            </p:cNvPr>
            <p:cNvGrpSpPr/>
            <p:nvPr/>
          </p:nvGrpSpPr>
          <p:grpSpPr>
            <a:xfrm>
              <a:off x="9785684" y="2545172"/>
              <a:ext cx="9965600" cy="7888988"/>
              <a:chOff x="9785684" y="2545172"/>
              <a:chExt cx="9965600" cy="7888988"/>
            </a:xfrm>
          </p:grpSpPr>
          <p:sp>
            <p:nvSpPr>
              <p:cNvPr id="25" name="Θέση κειμένου 2">
                <a:extLst>
                  <a:ext uri="{FF2B5EF4-FFF2-40B4-BE49-F238E27FC236}">
                    <a16:creationId xmlns:a16="http://schemas.microsoft.com/office/drawing/2014/main" id="{1369E79A-257D-5D72-3125-713B549065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68460" y="2613803"/>
                <a:ext cx="9082824" cy="7820357"/>
              </a:xfrm>
              <a:prstGeom prst="rect">
                <a:avLst/>
              </a:prstGeom>
            </p:spPr>
            <p:txBody>
              <a:bodyPr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el-GR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Εκ των προτέρων σωστός </a:t>
                </a:r>
                <a:r>
                  <a:rPr lang="el-GR" sz="2800" dirty="0">
                    <a:solidFill>
                      <a:schemeClr val="bg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προγραμματισμός</a:t>
                </a:r>
              </a:p>
              <a:p>
                <a:pPr>
                  <a:lnSpc>
                    <a:spcPct val="130000"/>
                  </a:lnSpc>
                </a:pPr>
                <a:endParaRPr lang="el-GR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l-GR" sz="2800" dirty="0">
                    <a:solidFill>
                      <a:schemeClr val="bg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Αποθηκεύουμε</a:t>
                </a:r>
                <a:r>
                  <a:rPr lang="el-GR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τακτικά</a:t>
                </a:r>
              </a:p>
              <a:p>
                <a:pPr>
                  <a:lnSpc>
                    <a:spcPct val="130000"/>
                  </a:lnSpc>
                </a:pPr>
                <a:endParaRPr lang="el-GR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l-GR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Εκτελούμε τους </a:t>
                </a:r>
                <a:r>
                  <a:rPr lang="el-GR" sz="2800" dirty="0">
                    <a:solidFill>
                      <a:schemeClr val="bg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ελέγχους επικύρωσης </a:t>
                </a:r>
              </a:p>
              <a:p>
                <a:pPr>
                  <a:lnSpc>
                    <a:spcPct val="130000"/>
                  </a:lnSpc>
                </a:pPr>
                <a:endParaRPr lang="el-GR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l-GR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Προσέχουμε το </a:t>
                </a:r>
                <a:r>
                  <a:rPr lang="el-GR" sz="2800" dirty="0">
                    <a:solidFill>
                      <a:schemeClr val="bg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μέγεθος των συνημμένων</a:t>
                </a:r>
              </a:p>
              <a:p>
                <a:pPr>
                  <a:lnSpc>
                    <a:spcPct val="130000"/>
                  </a:lnSpc>
                </a:pPr>
                <a:endParaRPr lang="el-GR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l-GR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Μπορούμε να ανοίξουμε </a:t>
                </a:r>
                <a:r>
                  <a:rPr lang="el-GR" sz="2800" dirty="0">
                    <a:solidFill>
                      <a:schemeClr val="bg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περισσότερες καρτέλες </a:t>
                </a:r>
                <a:r>
                  <a:rPr lang="el-GR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από το υποσύστημα ‘</a:t>
                </a:r>
                <a:r>
                  <a:rPr lang="el-GR" sz="2800" b="1" dirty="0">
                    <a:solidFill>
                      <a:schemeClr val="bg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Ελλάδα</a:t>
                </a:r>
                <a:r>
                  <a:rPr lang="el-GR" sz="2800" b="1" dirty="0">
                    <a:latin typeface="Arial Black" panose="020B0A040201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800" b="1" dirty="0">
                    <a:solidFill>
                      <a:srgbClr val="00B0F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l-GR" sz="2800" b="1" dirty="0">
                    <a:solidFill>
                      <a:srgbClr val="FFFF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l-GR" sz="2800" b="1" dirty="0">
                    <a:solidFill>
                      <a:srgbClr val="92D05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l-GR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’ για να βλέπουμε ταυτόχρονα στοιχεία από πολλά δελτία</a:t>
                </a:r>
              </a:p>
              <a:p>
                <a:pPr>
                  <a:lnSpc>
                    <a:spcPct val="130000"/>
                  </a:lnSpc>
                </a:pPr>
                <a:endParaRPr lang="el-GR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l-GR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Δεν δουλεύουμε </a:t>
                </a:r>
                <a:r>
                  <a:rPr lang="el-GR" sz="2800" b="1" dirty="0">
                    <a:solidFill>
                      <a:srgbClr val="FFFF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το ίδιο δελτίο (</a:t>
                </a:r>
                <a:r>
                  <a:rPr lang="en-US" sz="2800" b="1" dirty="0">
                    <a:solidFill>
                      <a:srgbClr val="FFFF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id)</a:t>
                </a:r>
                <a:r>
                  <a: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800" b="1" u="sng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ταυτόχρονα</a:t>
                </a:r>
                <a:r>
                  <a:rPr lang="el-GR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από διαφορετικά </a:t>
                </a:r>
                <a:r>
                  <a: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pc </a:t>
                </a:r>
                <a:r>
                  <a:rPr lang="el-GR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ή καρτέλες ή </a:t>
                </a:r>
                <a:r>
                  <a: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browsers</a:t>
                </a:r>
                <a:endParaRPr lang="el-GR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endPara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endParaRPr lang="el-GR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6" name="Ομάδα 35">
                <a:extLst>
                  <a:ext uri="{FF2B5EF4-FFF2-40B4-BE49-F238E27FC236}">
                    <a16:creationId xmlns:a16="http://schemas.microsoft.com/office/drawing/2014/main" id="{02A735C5-A978-CEDE-CD45-B2E98717A500}"/>
                  </a:ext>
                </a:extLst>
              </p:cNvPr>
              <p:cNvGrpSpPr/>
              <p:nvPr/>
            </p:nvGrpSpPr>
            <p:grpSpPr>
              <a:xfrm>
                <a:off x="9785684" y="2545172"/>
                <a:ext cx="768630" cy="6944968"/>
                <a:chOff x="9785684" y="2545172"/>
                <a:chExt cx="768630" cy="6944968"/>
              </a:xfrm>
            </p:grpSpPr>
            <p:sp>
              <p:nvSpPr>
                <p:cNvPr id="26" name="Google Shape;768;p37">
                  <a:extLst>
                    <a:ext uri="{FF2B5EF4-FFF2-40B4-BE49-F238E27FC236}">
                      <a16:creationId xmlns:a16="http://schemas.microsoft.com/office/drawing/2014/main" id="{D05C67C3-D874-21C1-8DBA-D940A319C6D4}"/>
                    </a:ext>
                  </a:extLst>
                </p:cNvPr>
                <p:cNvSpPr/>
                <p:nvPr/>
              </p:nvSpPr>
              <p:spPr>
                <a:xfrm>
                  <a:off x="9785684" y="2545172"/>
                  <a:ext cx="768630" cy="755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1" h="16222" fill="none" extrusionOk="0">
                      <a:moveTo>
                        <a:pt x="0" y="8111"/>
                      </a:moveTo>
                      <a:lnTo>
                        <a:pt x="0" y="8111"/>
                      </a:lnTo>
                      <a:lnTo>
                        <a:pt x="0" y="7697"/>
                      </a:lnTo>
                      <a:lnTo>
                        <a:pt x="49" y="7283"/>
                      </a:lnTo>
                      <a:lnTo>
                        <a:pt x="98" y="6869"/>
                      </a:lnTo>
                      <a:lnTo>
                        <a:pt x="171" y="6479"/>
                      </a:lnTo>
                      <a:lnTo>
                        <a:pt x="244" y="6090"/>
                      </a:lnTo>
                      <a:lnTo>
                        <a:pt x="366" y="5700"/>
                      </a:lnTo>
                      <a:lnTo>
                        <a:pt x="487" y="5335"/>
                      </a:lnTo>
                      <a:lnTo>
                        <a:pt x="634" y="4945"/>
                      </a:lnTo>
                      <a:lnTo>
                        <a:pt x="804" y="4604"/>
                      </a:lnTo>
                      <a:lnTo>
                        <a:pt x="975" y="4239"/>
                      </a:lnTo>
                      <a:lnTo>
                        <a:pt x="1169" y="3898"/>
                      </a:lnTo>
                      <a:lnTo>
                        <a:pt x="1389" y="3581"/>
                      </a:lnTo>
                      <a:lnTo>
                        <a:pt x="1608" y="3264"/>
                      </a:lnTo>
                      <a:lnTo>
                        <a:pt x="1851" y="2948"/>
                      </a:lnTo>
                      <a:lnTo>
                        <a:pt x="2119" y="2656"/>
                      </a:lnTo>
                      <a:lnTo>
                        <a:pt x="2387" y="2388"/>
                      </a:lnTo>
                      <a:lnTo>
                        <a:pt x="2655" y="2120"/>
                      </a:lnTo>
                      <a:lnTo>
                        <a:pt x="2947" y="1852"/>
                      </a:lnTo>
                      <a:lnTo>
                        <a:pt x="3264" y="1608"/>
                      </a:lnTo>
                      <a:lnTo>
                        <a:pt x="3581" y="1389"/>
                      </a:lnTo>
                      <a:lnTo>
                        <a:pt x="3897" y="1170"/>
                      </a:lnTo>
                      <a:lnTo>
                        <a:pt x="4238" y="975"/>
                      </a:lnTo>
                      <a:lnTo>
                        <a:pt x="4603" y="805"/>
                      </a:lnTo>
                      <a:lnTo>
                        <a:pt x="4944" y="634"/>
                      </a:lnTo>
                      <a:lnTo>
                        <a:pt x="5334" y="488"/>
                      </a:lnTo>
                      <a:lnTo>
                        <a:pt x="5699" y="366"/>
                      </a:lnTo>
                      <a:lnTo>
                        <a:pt x="6089" y="244"/>
                      </a:lnTo>
                      <a:lnTo>
                        <a:pt x="6479" y="171"/>
                      </a:lnTo>
                      <a:lnTo>
                        <a:pt x="6868" y="98"/>
                      </a:lnTo>
                      <a:lnTo>
                        <a:pt x="7282" y="50"/>
                      </a:lnTo>
                      <a:lnTo>
                        <a:pt x="7696" y="1"/>
                      </a:lnTo>
                      <a:lnTo>
                        <a:pt x="8111" y="1"/>
                      </a:lnTo>
                      <a:lnTo>
                        <a:pt x="8111" y="1"/>
                      </a:lnTo>
                      <a:lnTo>
                        <a:pt x="8525" y="1"/>
                      </a:lnTo>
                      <a:lnTo>
                        <a:pt x="8939" y="50"/>
                      </a:lnTo>
                      <a:lnTo>
                        <a:pt x="9353" y="98"/>
                      </a:lnTo>
                      <a:lnTo>
                        <a:pt x="9742" y="171"/>
                      </a:lnTo>
                      <a:lnTo>
                        <a:pt x="10132" y="244"/>
                      </a:lnTo>
                      <a:lnTo>
                        <a:pt x="10522" y="366"/>
                      </a:lnTo>
                      <a:lnTo>
                        <a:pt x="10911" y="488"/>
                      </a:lnTo>
                      <a:lnTo>
                        <a:pt x="11277" y="634"/>
                      </a:lnTo>
                      <a:lnTo>
                        <a:pt x="11618" y="805"/>
                      </a:lnTo>
                      <a:lnTo>
                        <a:pt x="11983" y="975"/>
                      </a:lnTo>
                      <a:lnTo>
                        <a:pt x="12324" y="1170"/>
                      </a:lnTo>
                      <a:lnTo>
                        <a:pt x="12641" y="1389"/>
                      </a:lnTo>
                      <a:lnTo>
                        <a:pt x="12957" y="1608"/>
                      </a:lnTo>
                      <a:lnTo>
                        <a:pt x="13274" y="1852"/>
                      </a:lnTo>
                      <a:lnTo>
                        <a:pt x="13566" y="2120"/>
                      </a:lnTo>
                      <a:lnTo>
                        <a:pt x="13834" y="2388"/>
                      </a:lnTo>
                      <a:lnTo>
                        <a:pt x="14126" y="2656"/>
                      </a:lnTo>
                      <a:lnTo>
                        <a:pt x="14370" y="2948"/>
                      </a:lnTo>
                      <a:lnTo>
                        <a:pt x="14613" y="3264"/>
                      </a:lnTo>
                      <a:lnTo>
                        <a:pt x="14832" y="3581"/>
                      </a:lnTo>
                      <a:lnTo>
                        <a:pt x="15052" y="3898"/>
                      </a:lnTo>
                      <a:lnTo>
                        <a:pt x="15247" y="4239"/>
                      </a:lnTo>
                      <a:lnTo>
                        <a:pt x="15417" y="4604"/>
                      </a:lnTo>
                      <a:lnTo>
                        <a:pt x="15587" y="4945"/>
                      </a:lnTo>
                      <a:lnTo>
                        <a:pt x="15734" y="5335"/>
                      </a:lnTo>
                      <a:lnTo>
                        <a:pt x="15855" y="5700"/>
                      </a:lnTo>
                      <a:lnTo>
                        <a:pt x="15977" y="6090"/>
                      </a:lnTo>
                      <a:lnTo>
                        <a:pt x="16050" y="6479"/>
                      </a:lnTo>
                      <a:lnTo>
                        <a:pt x="16123" y="6869"/>
                      </a:lnTo>
                      <a:lnTo>
                        <a:pt x="16172" y="7283"/>
                      </a:lnTo>
                      <a:lnTo>
                        <a:pt x="16221" y="7697"/>
                      </a:lnTo>
                      <a:lnTo>
                        <a:pt x="16221" y="8111"/>
                      </a:lnTo>
                      <a:lnTo>
                        <a:pt x="16221" y="8111"/>
                      </a:lnTo>
                      <a:lnTo>
                        <a:pt x="16221" y="8525"/>
                      </a:lnTo>
                      <a:lnTo>
                        <a:pt x="16172" y="8939"/>
                      </a:lnTo>
                      <a:lnTo>
                        <a:pt x="16123" y="9353"/>
                      </a:lnTo>
                      <a:lnTo>
                        <a:pt x="16050" y="9743"/>
                      </a:lnTo>
                      <a:lnTo>
                        <a:pt x="15977" y="10133"/>
                      </a:lnTo>
                      <a:lnTo>
                        <a:pt x="15855" y="10522"/>
                      </a:lnTo>
                      <a:lnTo>
                        <a:pt x="15734" y="10888"/>
                      </a:lnTo>
                      <a:lnTo>
                        <a:pt x="15587" y="11277"/>
                      </a:lnTo>
                      <a:lnTo>
                        <a:pt x="15417" y="11618"/>
                      </a:lnTo>
                      <a:lnTo>
                        <a:pt x="15247" y="11984"/>
                      </a:lnTo>
                      <a:lnTo>
                        <a:pt x="15052" y="12324"/>
                      </a:lnTo>
                      <a:lnTo>
                        <a:pt x="14832" y="12641"/>
                      </a:lnTo>
                      <a:lnTo>
                        <a:pt x="14613" y="12958"/>
                      </a:lnTo>
                      <a:lnTo>
                        <a:pt x="14370" y="13274"/>
                      </a:lnTo>
                      <a:lnTo>
                        <a:pt x="14126" y="13567"/>
                      </a:lnTo>
                      <a:lnTo>
                        <a:pt x="13834" y="13835"/>
                      </a:lnTo>
                      <a:lnTo>
                        <a:pt x="13566" y="14102"/>
                      </a:lnTo>
                      <a:lnTo>
                        <a:pt x="13274" y="14370"/>
                      </a:lnTo>
                      <a:lnTo>
                        <a:pt x="12957" y="14614"/>
                      </a:lnTo>
                      <a:lnTo>
                        <a:pt x="12641" y="14833"/>
                      </a:lnTo>
                      <a:lnTo>
                        <a:pt x="12324" y="15052"/>
                      </a:lnTo>
                      <a:lnTo>
                        <a:pt x="11983" y="15247"/>
                      </a:lnTo>
                      <a:lnTo>
                        <a:pt x="11618" y="15418"/>
                      </a:lnTo>
                      <a:lnTo>
                        <a:pt x="11277" y="15588"/>
                      </a:lnTo>
                      <a:lnTo>
                        <a:pt x="10911" y="15734"/>
                      </a:lnTo>
                      <a:lnTo>
                        <a:pt x="10522" y="15856"/>
                      </a:lnTo>
                      <a:lnTo>
                        <a:pt x="10132" y="15978"/>
                      </a:lnTo>
                      <a:lnTo>
                        <a:pt x="9742" y="16051"/>
                      </a:lnTo>
                      <a:lnTo>
                        <a:pt x="9353" y="16124"/>
                      </a:lnTo>
                      <a:lnTo>
                        <a:pt x="8939" y="16173"/>
                      </a:lnTo>
                      <a:lnTo>
                        <a:pt x="8525" y="16221"/>
                      </a:lnTo>
                      <a:lnTo>
                        <a:pt x="8111" y="16221"/>
                      </a:lnTo>
                      <a:lnTo>
                        <a:pt x="8111" y="16221"/>
                      </a:lnTo>
                      <a:lnTo>
                        <a:pt x="7696" y="16221"/>
                      </a:lnTo>
                      <a:lnTo>
                        <a:pt x="7282" y="16173"/>
                      </a:lnTo>
                      <a:lnTo>
                        <a:pt x="6868" y="16124"/>
                      </a:lnTo>
                      <a:lnTo>
                        <a:pt x="6479" y="16051"/>
                      </a:lnTo>
                      <a:lnTo>
                        <a:pt x="6089" y="15978"/>
                      </a:lnTo>
                      <a:lnTo>
                        <a:pt x="5699" y="15856"/>
                      </a:lnTo>
                      <a:lnTo>
                        <a:pt x="5334" y="15734"/>
                      </a:lnTo>
                      <a:lnTo>
                        <a:pt x="4944" y="15588"/>
                      </a:lnTo>
                      <a:lnTo>
                        <a:pt x="4603" y="15418"/>
                      </a:lnTo>
                      <a:lnTo>
                        <a:pt x="4238" y="15247"/>
                      </a:lnTo>
                      <a:lnTo>
                        <a:pt x="3897" y="15052"/>
                      </a:lnTo>
                      <a:lnTo>
                        <a:pt x="3581" y="14833"/>
                      </a:lnTo>
                      <a:lnTo>
                        <a:pt x="3264" y="14614"/>
                      </a:lnTo>
                      <a:lnTo>
                        <a:pt x="2947" y="14370"/>
                      </a:lnTo>
                      <a:lnTo>
                        <a:pt x="2655" y="14102"/>
                      </a:lnTo>
                      <a:lnTo>
                        <a:pt x="2387" y="13835"/>
                      </a:lnTo>
                      <a:lnTo>
                        <a:pt x="2119" y="13567"/>
                      </a:lnTo>
                      <a:lnTo>
                        <a:pt x="1851" y="13274"/>
                      </a:lnTo>
                      <a:lnTo>
                        <a:pt x="1608" y="12958"/>
                      </a:lnTo>
                      <a:lnTo>
                        <a:pt x="1389" y="12641"/>
                      </a:lnTo>
                      <a:lnTo>
                        <a:pt x="1169" y="12324"/>
                      </a:lnTo>
                      <a:lnTo>
                        <a:pt x="975" y="11984"/>
                      </a:lnTo>
                      <a:lnTo>
                        <a:pt x="804" y="11618"/>
                      </a:lnTo>
                      <a:lnTo>
                        <a:pt x="634" y="11277"/>
                      </a:lnTo>
                      <a:lnTo>
                        <a:pt x="487" y="10888"/>
                      </a:lnTo>
                      <a:lnTo>
                        <a:pt x="366" y="10522"/>
                      </a:lnTo>
                      <a:lnTo>
                        <a:pt x="244" y="10133"/>
                      </a:lnTo>
                      <a:lnTo>
                        <a:pt x="171" y="9743"/>
                      </a:lnTo>
                      <a:lnTo>
                        <a:pt x="98" y="9353"/>
                      </a:lnTo>
                      <a:lnTo>
                        <a:pt x="49" y="8939"/>
                      </a:lnTo>
                      <a:lnTo>
                        <a:pt x="0" y="8525"/>
                      </a:lnTo>
                      <a:lnTo>
                        <a:pt x="0" y="8111"/>
                      </a:lnTo>
                      <a:lnTo>
                        <a:pt x="0" y="8111"/>
                      </a:lnTo>
                      <a:close/>
                      <a:moveTo>
                        <a:pt x="7234" y="11180"/>
                      </a:moveTo>
                      <a:lnTo>
                        <a:pt x="7234" y="11180"/>
                      </a:lnTo>
                      <a:lnTo>
                        <a:pt x="7282" y="11180"/>
                      </a:lnTo>
                      <a:lnTo>
                        <a:pt x="7282" y="11180"/>
                      </a:lnTo>
                      <a:lnTo>
                        <a:pt x="7453" y="11155"/>
                      </a:lnTo>
                      <a:lnTo>
                        <a:pt x="7623" y="11082"/>
                      </a:lnTo>
                      <a:lnTo>
                        <a:pt x="7794" y="10985"/>
                      </a:lnTo>
                      <a:lnTo>
                        <a:pt x="7916" y="10863"/>
                      </a:lnTo>
                      <a:lnTo>
                        <a:pt x="12007" y="6747"/>
                      </a:lnTo>
                      <a:lnTo>
                        <a:pt x="12007" y="6747"/>
                      </a:lnTo>
                      <a:lnTo>
                        <a:pt x="12105" y="6625"/>
                      </a:lnTo>
                      <a:lnTo>
                        <a:pt x="12153" y="6504"/>
                      </a:lnTo>
                      <a:lnTo>
                        <a:pt x="12202" y="6358"/>
                      </a:lnTo>
                      <a:lnTo>
                        <a:pt x="12202" y="6211"/>
                      </a:lnTo>
                      <a:lnTo>
                        <a:pt x="12202" y="6211"/>
                      </a:lnTo>
                      <a:lnTo>
                        <a:pt x="12178" y="6017"/>
                      </a:lnTo>
                      <a:lnTo>
                        <a:pt x="12129" y="5822"/>
                      </a:lnTo>
                      <a:lnTo>
                        <a:pt x="12032" y="5676"/>
                      </a:lnTo>
                      <a:lnTo>
                        <a:pt x="11886" y="5529"/>
                      </a:lnTo>
                      <a:lnTo>
                        <a:pt x="11886" y="5529"/>
                      </a:lnTo>
                      <a:lnTo>
                        <a:pt x="11764" y="5432"/>
                      </a:lnTo>
                      <a:lnTo>
                        <a:pt x="11618" y="5383"/>
                      </a:lnTo>
                      <a:lnTo>
                        <a:pt x="11472" y="5335"/>
                      </a:lnTo>
                      <a:lnTo>
                        <a:pt x="11325" y="5335"/>
                      </a:lnTo>
                      <a:lnTo>
                        <a:pt x="11325" y="5335"/>
                      </a:lnTo>
                      <a:lnTo>
                        <a:pt x="11131" y="5359"/>
                      </a:lnTo>
                      <a:lnTo>
                        <a:pt x="10960" y="5408"/>
                      </a:lnTo>
                      <a:lnTo>
                        <a:pt x="10790" y="5505"/>
                      </a:lnTo>
                      <a:lnTo>
                        <a:pt x="10643" y="5651"/>
                      </a:lnTo>
                      <a:lnTo>
                        <a:pt x="7161" y="8988"/>
                      </a:lnTo>
                      <a:lnTo>
                        <a:pt x="5797" y="7648"/>
                      </a:lnTo>
                      <a:lnTo>
                        <a:pt x="5797" y="7648"/>
                      </a:lnTo>
                      <a:lnTo>
                        <a:pt x="5675" y="7527"/>
                      </a:lnTo>
                      <a:lnTo>
                        <a:pt x="5505" y="7454"/>
                      </a:lnTo>
                      <a:lnTo>
                        <a:pt x="5358" y="7405"/>
                      </a:lnTo>
                      <a:lnTo>
                        <a:pt x="5188" y="7380"/>
                      </a:lnTo>
                      <a:lnTo>
                        <a:pt x="5188" y="7380"/>
                      </a:lnTo>
                      <a:lnTo>
                        <a:pt x="5017" y="7405"/>
                      </a:lnTo>
                      <a:lnTo>
                        <a:pt x="4847" y="7454"/>
                      </a:lnTo>
                      <a:lnTo>
                        <a:pt x="4701" y="7527"/>
                      </a:lnTo>
                      <a:lnTo>
                        <a:pt x="4555" y="7648"/>
                      </a:lnTo>
                      <a:lnTo>
                        <a:pt x="4555" y="7648"/>
                      </a:lnTo>
                      <a:lnTo>
                        <a:pt x="4457" y="7770"/>
                      </a:lnTo>
                      <a:lnTo>
                        <a:pt x="4360" y="7916"/>
                      </a:lnTo>
                      <a:lnTo>
                        <a:pt x="4311" y="8087"/>
                      </a:lnTo>
                      <a:lnTo>
                        <a:pt x="4311" y="8257"/>
                      </a:lnTo>
                      <a:lnTo>
                        <a:pt x="4311" y="8257"/>
                      </a:lnTo>
                      <a:lnTo>
                        <a:pt x="4311" y="8428"/>
                      </a:lnTo>
                      <a:lnTo>
                        <a:pt x="4360" y="8598"/>
                      </a:lnTo>
                      <a:lnTo>
                        <a:pt x="4457" y="8744"/>
                      </a:lnTo>
                      <a:lnTo>
                        <a:pt x="4555" y="8890"/>
                      </a:lnTo>
                      <a:lnTo>
                        <a:pt x="6601" y="10936"/>
                      </a:lnTo>
                      <a:lnTo>
                        <a:pt x="6601" y="10936"/>
                      </a:lnTo>
                      <a:lnTo>
                        <a:pt x="6747" y="11034"/>
                      </a:lnTo>
                      <a:lnTo>
                        <a:pt x="6893" y="11131"/>
                      </a:lnTo>
                      <a:lnTo>
                        <a:pt x="7063" y="11180"/>
                      </a:lnTo>
                      <a:lnTo>
                        <a:pt x="7234" y="11180"/>
                      </a:lnTo>
                      <a:lnTo>
                        <a:pt x="7234" y="11180"/>
                      </a:lnTo>
                      <a:close/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" name="Google Shape;770;p37">
                  <a:extLst>
                    <a:ext uri="{FF2B5EF4-FFF2-40B4-BE49-F238E27FC236}">
                      <a16:creationId xmlns:a16="http://schemas.microsoft.com/office/drawing/2014/main" id="{8EFB6679-38C9-3ACE-B50A-B64FC15CDD73}"/>
                    </a:ext>
                  </a:extLst>
                </p:cNvPr>
                <p:cNvSpPr/>
                <p:nvPr/>
              </p:nvSpPr>
              <p:spPr>
                <a:xfrm>
                  <a:off x="9785727" y="8734345"/>
                  <a:ext cx="768545" cy="755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7" h="16368" fill="none" extrusionOk="0">
                      <a:moveTo>
                        <a:pt x="16074" y="4385"/>
                      </a:moveTo>
                      <a:lnTo>
                        <a:pt x="11983" y="293"/>
                      </a:lnTo>
                      <a:lnTo>
                        <a:pt x="11983" y="293"/>
                      </a:lnTo>
                      <a:lnTo>
                        <a:pt x="11812" y="171"/>
                      </a:lnTo>
                      <a:lnTo>
                        <a:pt x="11642" y="74"/>
                      </a:lnTo>
                      <a:lnTo>
                        <a:pt x="11447" y="25"/>
                      </a:lnTo>
                      <a:lnTo>
                        <a:pt x="11252" y="1"/>
                      </a:lnTo>
                      <a:lnTo>
                        <a:pt x="5115" y="1"/>
                      </a:lnTo>
                      <a:lnTo>
                        <a:pt x="5115" y="1"/>
                      </a:lnTo>
                      <a:lnTo>
                        <a:pt x="4920" y="25"/>
                      </a:lnTo>
                      <a:lnTo>
                        <a:pt x="4725" y="74"/>
                      </a:lnTo>
                      <a:lnTo>
                        <a:pt x="4554" y="171"/>
                      </a:lnTo>
                      <a:lnTo>
                        <a:pt x="4384" y="293"/>
                      </a:lnTo>
                      <a:lnTo>
                        <a:pt x="292" y="4385"/>
                      </a:lnTo>
                      <a:lnTo>
                        <a:pt x="292" y="4385"/>
                      </a:lnTo>
                      <a:lnTo>
                        <a:pt x="171" y="4555"/>
                      </a:lnTo>
                      <a:lnTo>
                        <a:pt x="73" y="4726"/>
                      </a:lnTo>
                      <a:lnTo>
                        <a:pt x="24" y="4921"/>
                      </a:lnTo>
                      <a:lnTo>
                        <a:pt x="0" y="5115"/>
                      </a:lnTo>
                      <a:lnTo>
                        <a:pt x="0" y="11253"/>
                      </a:lnTo>
                      <a:lnTo>
                        <a:pt x="0" y="11253"/>
                      </a:lnTo>
                      <a:lnTo>
                        <a:pt x="24" y="11448"/>
                      </a:lnTo>
                      <a:lnTo>
                        <a:pt x="73" y="11642"/>
                      </a:lnTo>
                      <a:lnTo>
                        <a:pt x="171" y="11813"/>
                      </a:lnTo>
                      <a:lnTo>
                        <a:pt x="292" y="11983"/>
                      </a:lnTo>
                      <a:lnTo>
                        <a:pt x="4384" y="16075"/>
                      </a:lnTo>
                      <a:lnTo>
                        <a:pt x="4384" y="16075"/>
                      </a:lnTo>
                      <a:lnTo>
                        <a:pt x="4554" y="16197"/>
                      </a:lnTo>
                      <a:lnTo>
                        <a:pt x="4725" y="16294"/>
                      </a:lnTo>
                      <a:lnTo>
                        <a:pt x="4920" y="16343"/>
                      </a:lnTo>
                      <a:lnTo>
                        <a:pt x="5115" y="16367"/>
                      </a:lnTo>
                      <a:lnTo>
                        <a:pt x="11252" y="16367"/>
                      </a:lnTo>
                      <a:lnTo>
                        <a:pt x="11252" y="16367"/>
                      </a:lnTo>
                      <a:lnTo>
                        <a:pt x="11447" y="16343"/>
                      </a:lnTo>
                      <a:lnTo>
                        <a:pt x="11642" y="16294"/>
                      </a:lnTo>
                      <a:lnTo>
                        <a:pt x="11812" y="16197"/>
                      </a:lnTo>
                      <a:lnTo>
                        <a:pt x="11983" y="16075"/>
                      </a:lnTo>
                      <a:lnTo>
                        <a:pt x="16074" y="11983"/>
                      </a:lnTo>
                      <a:lnTo>
                        <a:pt x="16074" y="11983"/>
                      </a:lnTo>
                      <a:lnTo>
                        <a:pt x="16196" y="11813"/>
                      </a:lnTo>
                      <a:lnTo>
                        <a:pt x="16294" y="11642"/>
                      </a:lnTo>
                      <a:lnTo>
                        <a:pt x="16342" y="11448"/>
                      </a:lnTo>
                      <a:lnTo>
                        <a:pt x="16367" y="11253"/>
                      </a:lnTo>
                      <a:lnTo>
                        <a:pt x="16367" y="5115"/>
                      </a:lnTo>
                      <a:lnTo>
                        <a:pt x="16367" y="5115"/>
                      </a:lnTo>
                      <a:lnTo>
                        <a:pt x="16342" y="4921"/>
                      </a:lnTo>
                      <a:lnTo>
                        <a:pt x="16294" y="4726"/>
                      </a:lnTo>
                      <a:lnTo>
                        <a:pt x="16196" y="4555"/>
                      </a:lnTo>
                      <a:lnTo>
                        <a:pt x="16074" y="4385"/>
                      </a:lnTo>
                      <a:lnTo>
                        <a:pt x="16074" y="4385"/>
                      </a:lnTo>
                      <a:close/>
                      <a:moveTo>
                        <a:pt x="9864" y="8452"/>
                      </a:moveTo>
                      <a:lnTo>
                        <a:pt x="11203" y="9792"/>
                      </a:lnTo>
                      <a:lnTo>
                        <a:pt x="11203" y="9792"/>
                      </a:lnTo>
                      <a:lnTo>
                        <a:pt x="11252" y="9840"/>
                      </a:lnTo>
                      <a:lnTo>
                        <a:pt x="11276" y="9913"/>
                      </a:lnTo>
                      <a:lnTo>
                        <a:pt x="11301" y="10059"/>
                      </a:lnTo>
                      <a:lnTo>
                        <a:pt x="11276" y="10206"/>
                      </a:lnTo>
                      <a:lnTo>
                        <a:pt x="11252" y="10279"/>
                      </a:lnTo>
                      <a:lnTo>
                        <a:pt x="11203" y="10327"/>
                      </a:lnTo>
                      <a:lnTo>
                        <a:pt x="10327" y="11204"/>
                      </a:lnTo>
                      <a:lnTo>
                        <a:pt x="10327" y="11204"/>
                      </a:lnTo>
                      <a:lnTo>
                        <a:pt x="10278" y="11253"/>
                      </a:lnTo>
                      <a:lnTo>
                        <a:pt x="10205" y="11277"/>
                      </a:lnTo>
                      <a:lnTo>
                        <a:pt x="10059" y="11302"/>
                      </a:lnTo>
                      <a:lnTo>
                        <a:pt x="9913" y="11277"/>
                      </a:lnTo>
                      <a:lnTo>
                        <a:pt x="9840" y="11253"/>
                      </a:lnTo>
                      <a:lnTo>
                        <a:pt x="9791" y="11204"/>
                      </a:lnTo>
                      <a:lnTo>
                        <a:pt x="8451" y="9865"/>
                      </a:lnTo>
                      <a:lnTo>
                        <a:pt x="8451" y="9865"/>
                      </a:lnTo>
                      <a:lnTo>
                        <a:pt x="8403" y="9816"/>
                      </a:lnTo>
                      <a:lnTo>
                        <a:pt x="8330" y="9792"/>
                      </a:lnTo>
                      <a:lnTo>
                        <a:pt x="8183" y="9767"/>
                      </a:lnTo>
                      <a:lnTo>
                        <a:pt x="8037" y="9792"/>
                      </a:lnTo>
                      <a:lnTo>
                        <a:pt x="7964" y="9816"/>
                      </a:lnTo>
                      <a:lnTo>
                        <a:pt x="7915" y="9865"/>
                      </a:lnTo>
                      <a:lnTo>
                        <a:pt x="6576" y="11204"/>
                      </a:lnTo>
                      <a:lnTo>
                        <a:pt x="6576" y="11204"/>
                      </a:lnTo>
                      <a:lnTo>
                        <a:pt x="6527" y="11253"/>
                      </a:lnTo>
                      <a:lnTo>
                        <a:pt x="6454" y="11277"/>
                      </a:lnTo>
                      <a:lnTo>
                        <a:pt x="6308" y="11302"/>
                      </a:lnTo>
                      <a:lnTo>
                        <a:pt x="6162" y="11277"/>
                      </a:lnTo>
                      <a:lnTo>
                        <a:pt x="6089" y="11253"/>
                      </a:lnTo>
                      <a:lnTo>
                        <a:pt x="6040" y="11204"/>
                      </a:lnTo>
                      <a:lnTo>
                        <a:pt x="5163" y="10327"/>
                      </a:lnTo>
                      <a:lnTo>
                        <a:pt x="5163" y="10327"/>
                      </a:lnTo>
                      <a:lnTo>
                        <a:pt x="5115" y="10279"/>
                      </a:lnTo>
                      <a:lnTo>
                        <a:pt x="5090" y="10206"/>
                      </a:lnTo>
                      <a:lnTo>
                        <a:pt x="5066" y="10059"/>
                      </a:lnTo>
                      <a:lnTo>
                        <a:pt x="5090" y="9913"/>
                      </a:lnTo>
                      <a:lnTo>
                        <a:pt x="5115" y="9840"/>
                      </a:lnTo>
                      <a:lnTo>
                        <a:pt x="5163" y="9792"/>
                      </a:lnTo>
                      <a:lnTo>
                        <a:pt x="6503" y="8452"/>
                      </a:lnTo>
                      <a:lnTo>
                        <a:pt x="6503" y="8452"/>
                      </a:lnTo>
                      <a:lnTo>
                        <a:pt x="6552" y="8403"/>
                      </a:lnTo>
                      <a:lnTo>
                        <a:pt x="6576" y="8330"/>
                      </a:lnTo>
                      <a:lnTo>
                        <a:pt x="6600" y="8184"/>
                      </a:lnTo>
                      <a:lnTo>
                        <a:pt x="6576" y="8038"/>
                      </a:lnTo>
                      <a:lnTo>
                        <a:pt x="6552" y="7965"/>
                      </a:lnTo>
                      <a:lnTo>
                        <a:pt x="6503" y="7916"/>
                      </a:lnTo>
                      <a:lnTo>
                        <a:pt x="5163" y="6577"/>
                      </a:lnTo>
                      <a:lnTo>
                        <a:pt x="5163" y="6577"/>
                      </a:lnTo>
                      <a:lnTo>
                        <a:pt x="5115" y="6528"/>
                      </a:lnTo>
                      <a:lnTo>
                        <a:pt x="5090" y="6455"/>
                      </a:lnTo>
                      <a:lnTo>
                        <a:pt x="5066" y="6309"/>
                      </a:lnTo>
                      <a:lnTo>
                        <a:pt x="5090" y="6163"/>
                      </a:lnTo>
                      <a:lnTo>
                        <a:pt x="5115" y="6090"/>
                      </a:lnTo>
                      <a:lnTo>
                        <a:pt x="5163" y="6041"/>
                      </a:lnTo>
                      <a:lnTo>
                        <a:pt x="6040" y="5164"/>
                      </a:lnTo>
                      <a:lnTo>
                        <a:pt x="6040" y="5164"/>
                      </a:lnTo>
                      <a:lnTo>
                        <a:pt x="6089" y="5115"/>
                      </a:lnTo>
                      <a:lnTo>
                        <a:pt x="6162" y="5091"/>
                      </a:lnTo>
                      <a:lnTo>
                        <a:pt x="6308" y="5067"/>
                      </a:lnTo>
                      <a:lnTo>
                        <a:pt x="6454" y="5091"/>
                      </a:lnTo>
                      <a:lnTo>
                        <a:pt x="6527" y="5115"/>
                      </a:lnTo>
                      <a:lnTo>
                        <a:pt x="6576" y="5164"/>
                      </a:lnTo>
                      <a:lnTo>
                        <a:pt x="7915" y="6504"/>
                      </a:lnTo>
                      <a:lnTo>
                        <a:pt x="7915" y="6504"/>
                      </a:lnTo>
                      <a:lnTo>
                        <a:pt x="7964" y="6552"/>
                      </a:lnTo>
                      <a:lnTo>
                        <a:pt x="8037" y="6577"/>
                      </a:lnTo>
                      <a:lnTo>
                        <a:pt x="8183" y="6601"/>
                      </a:lnTo>
                      <a:lnTo>
                        <a:pt x="8330" y="6577"/>
                      </a:lnTo>
                      <a:lnTo>
                        <a:pt x="8403" y="6552"/>
                      </a:lnTo>
                      <a:lnTo>
                        <a:pt x="8451" y="6504"/>
                      </a:lnTo>
                      <a:lnTo>
                        <a:pt x="9791" y="5164"/>
                      </a:lnTo>
                      <a:lnTo>
                        <a:pt x="9791" y="5164"/>
                      </a:lnTo>
                      <a:lnTo>
                        <a:pt x="9840" y="5115"/>
                      </a:lnTo>
                      <a:lnTo>
                        <a:pt x="9913" y="5091"/>
                      </a:lnTo>
                      <a:lnTo>
                        <a:pt x="10059" y="5067"/>
                      </a:lnTo>
                      <a:lnTo>
                        <a:pt x="10205" y="5091"/>
                      </a:lnTo>
                      <a:lnTo>
                        <a:pt x="10278" y="5115"/>
                      </a:lnTo>
                      <a:lnTo>
                        <a:pt x="10327" y="5164"/>
                      </a:lnTo>
                      <a:lnTo>
                        <a:pt x="11203" y="6041"/>
                      </a:lnTo>
                      <a:lnTo>
                        <a:pt x="11203" y="6041"/>
                      </a:lnTo>
                      <a:lnTo>
                        <a:pt x="11252" y="6090"/>
                      </a:lnTo>
                      <a:lnTo>
                        <a:pt x="11276" y="6163"/>
                      </a:lnTo>
                      <a:lnTo>
                        <a:pt x="11301" y="6309"/>
                      </a:lnTo>
                      <a:lnTo>
                        <a:pt x="11276" y="6455"/>
                      </a:lnTo>
                      <a:lnTo>
                        <a:pt x="11252" y="6528"/>
                      </a:lnTo>
                      <a:lnTo>
                        <a:pt x="11203" y="6577"/>
                      </a:lnTo>
                      <a:lnTo>
                        <a:pt x="9864" y="7916"/>
                      </a:lnTo>
                      <a:lnTo>
                        <a:pt x="9864" y="7916"/>
                      </a:lnTo>
                      <a:lnTo>
                        <a:pt x="9815" y="7965"/>
                      </a:lnTo>
                      <a:lnTo>
                        <a:pt x="9791" y="8038"/>
                      </a:lnTo>
                      <a:lnTo>
                        <a:pt x="9766" y="8184"/>
                      </a:lnTo>
                      <a:lnTo>
                        <a:pt x="9791" y="8330"/>
                      </a:lnTo>
                      <a:lnTo>
                        <a:pt x="9815" y="8403"/>
                      </a:lnTo>
                      <a:lnTo>
                        <a:pt x="9864" y="8452"/>
                      </a:lnTo>
                      <a:lnTo>
                        <a:pt x="9864" y="8452"/>
                      </a:lnTo>
                      <a:close/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" name="Google Shape;768;p37">
                  <a:extLst>
                    <a:ext uri="{FF2B5EF4-FFF2-40B4-BE49-F238E27FC236}">
                      <a16:creationId xmlns:a16="http://schemas.microsoft.com/office/drawing/2014/main" id="{9E8A6F9B-E8B7-6D52-EAE2-ABB84BA810A8}"/>
                    </a:ext>
                  </a:extLst>
                </p:cNvPr>
                <p:cNvSpPr/>
                <p:nvPr/>
              </p:nvSpPr>
              <p:spPr>
                <a:xfrm>
                  <a:off x="9785684" y="3558713"/>
                  <a:ext cx="768630" cy="755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1" h="16222" fill="none" extrusionOk="0">
                      <a:moveTo>
                        <a:pt x="0" y="8111"/>
                      </a:moveTo>
                      <a:lnTo>
                        <a:pt x="0" y="8111"/>
                      </a:lnTo>
                      <a:lnTo>
                        <a:pt x="0" y="7697"/>
                      </a:lnTo>
                      <a:lnTo>
                        <a:pt x="49" y="7283"/>
                      </a:lnTo>
                      <a:lnTo>
                        <a:pt x="98" y="6869"/>
                      </a:lnTo>
                      <a:lnTo>
                        <a:pt x="171" y="6479"/>
                      </a:lnTo>
                      <a:lnTo>
                        <a:pt x="244" y="6090"/>
                      </a:lnTo>
                      <a:lnTo>
                        <a:pt x="366" y="5700"/>
                      </a:lnTo>
                      <a:lnTo>
                        <a:pt x="487" y="5335"/>
                      </a:lnTo>
                      <a:lnTo>
                        <a:pt x="634" y="4945"/>
                      </a:lnTo>
                      <a:lnTo>
                        <a:pt x="804" y="4604"/>
                      </a:lnTo>
                      <a:lnTo>
                        <a:pt x="975" y="4239"/>
                      </a:lnTo>
                      <a:lnTo>
                        <a:pt x="1169" y="3898"/>
                      </a:lnTo>
                      <a:lnTo>
                        <a:pt x="1389" y="3581"/>
                      </a:lnTo>
                      <a:lnTo>
                        <a:pt x="1608" y="3264"/>
                      </a:lnTo>
                      <a:lnTo>
                        <a:pt x="1851" y="2948"/>
                      </a:lnTo>
                      <a:lnTo>
                        <a:pt x="2119" y="2656"/>
                      </a:lnTo>
                      <a:lnTo>
                        <a:pt x="2387" y="2388"/>
                      </a:lnTo>
                      <a:lnTo>
                        <a:pt x="2655" y="2120"/>
                      </a:lnTo>
                      <a:lnTo>
                        <a:pt x="2947" y="1852"/>
                      </a:lnTo>
                      <a:lnTo>
                        <a:pt x="3264" y="1608"/>
                      </a:lnTo>
                      <a:lnTo>
                        <a:pt x="3581" y="1389"/>
                      </a:lnTo>
                      <a:lnTo>
                        <a:pt x="3897" y="1170"/>
                      </a:lnTo>
                      <a:lnTo>
                        <a:pt x="4238" y="975"/>
                      </a:lnTo>
                      <a:lnTo>
                        <a:pt x="4603" y="805"/>
                      </a:lnTo>
                      <a:lnTo>
                        <a:pt x="4944" y="634"/>
                      </a:lnTo>
                      <a:lnTo>
                        <a:pt x="5334" y="488"/>
                      </a:lnTo>
                      <a:lnTo>
                        <a:pt x="5699" y="366"/>
                      </a:lnTo>
                      <a:lnTo>
                        <a:pt x="6089" y="244"/>
                      </a:lnTo>
                      <a:lnTo>
                        <a:pt x="6479" y="171"/>
                      </a:lnTo>
                      <a:lnTo>
                        <a:pt x="6868" y="98"/>
                      </a:lnTo>
                      <a:lnTo>
                        <a:pt x="7282" y="50"/>
                      </a:lnTo>
                      <a:lnTo>
                        <a:pt x="7696" y="1"/>
                      </a:lnTo>
                      <a:lnTo>
                        <a:pt x="8111" y="1"/>
                      </a:lnTo>
                      <a:lnTo>
                        <a:pt x="8111" y="1"/>
                      </a:lnTo>
                      <a:lnTo>
                        <a:pt x="8525" y="1"/>
                      </a:lnTo>
                      <a:lnTo>
                        <a:pt x="8939" y="50"/>
                      </a:lnTo>
                      <a:lnTo>
                        <a:pt x="9353" y="98"/>
                      </a:lnTo>
                      <a:lnTo>
                        <a:pt x="9742" y="171"/>
                      </a:lnTo>
                      <a:lnTo>
                        <a:pt x="10132" y="244"/>
                      </a:lnTo>
                      <a:lnTo>
                        <a:pt x="10522" y="366"/>
                      </a:lnTo>
                      <a:lnTo>
                        <a:pt x="10911" y="488"/>
                      </a:lnTo>
                      <a:lnTo>
                        <a:pt x="11277" y="634"/>
                      </a:lnTo>
                      <a:lnTo>
                        <a:pt x="11618" y="805"/>
                      </a:lnTo>
                      <a:lnTo>
                        <a:pt x="11983" y="975"/>
                      </a:lnTo>
                      <a:lnTo>
                        <a:pt x="12324" y="1170"/>
                      </a:lnTo>
                      <a:lnTo>
                        <a:pt x="12641" y="1389"/>
                      </a:lnTo>
                      <a:lnTo>
                        <a:pt x="12957" y="1608"/>
                      </a:lnTo>
                      <a:lnTo>
                        <a:pt x="13274" y="1852"/>
                      </a:lnTo>
                      <a:lnTo>
                        <a:pt x="13566" y="2120"/>
                      </a:lnTo>
                      <a:lnTo>
                        <a:pt x="13834" y="2388"/>
                      </a:lnTo>
                      <a:lnTo>
                        <a:pt x="14126" y="2656"/>
                      </a:lnTo>
                      <a:lnTo>
                        <a:pt x="14370" y="2948"/>
                      </a:lnTo>
                      <a:lnTo>
                        <a:pt x="14613" y="3264"/>
                      </a:lnTo>
                      <a:lnTo>
                        <a:pt x="14832" y="3581"/>
                      </a:lnTo>
                      <a:lnTo>
                        <a:pt x="15052" y="3898"/>
                      </a:lnTo>
                      <a:lnTo>
                        <a:pt x="15247" y="4239"/>
                      </a:lnTo>
                      <a:lnTo>
                        <a:pt x="15417" y="4604"/>
                      </a:lnTo>
                      <a:lnTo>
                        <a:pt x="15587" y="4945"/>
                      </a:lnTo>
                      <a:lnTo>
                        <a:pt x="15734" y="5335"/>
                      </a:lnTo>
                      <a:lnTo>
                        <a:pt x="15855" y="5700"/>
                      </a:lnTo>
                      <a:lnTo>
                        <a:pt x="15977" y="6090"/>
                      </a:lnTo>
                      <a:lnTo>
                        <a:pt x="16050" y="6479"/>
                      </a:lnTo>
                      <a:lnTo>
                        <a:pt x="16123" y="6869"/>
                      </a:lnTo>
                      <a:lnTo>
                        <a:pt x="16172" y="7283"/>
                      </a:lnTo>
                      <a:lnTo>
                        <a:pt x="16221" y="7697"/>
                      </a:lnTo>
                      <a:lnTo>
                        <a:pt x="16221" y="8111"/>
                      </a:lnTo>
                      <a:lnTo>
                        <a:pt x="16221" y="8111"/>
                      </a:lnTo>
                      <a:lnTo>
                        <a:pt x="16221" y="8525"/>
                      </a:lnTo>
                      <a:lnTo>
                        <a:pt x="16172" y="8939"/>
                      </a:lnTo>
                      <a:lnTo>
                        <a:pt x="16123" y="9353"/>
                      </a:lnTo>
                      <a:lnTo>
                        <a:pt x="16050" y="9743"/>
                      </a:lnTo>
                      <a:lnTo>
                        <a:pt x="15977" y="10133"/>
                      </a:lnTo>
                      <a:lnTo>
                        <a:pt x="15855" y="10522"/>
                      </a:lnTo>
                      <a:lnTo>
                        <a:pt x="15734" y="10888"/>
                      </a:lnTo>
                      <a:lnTo>
                        <a:pt x="15587" y="11277"/>
                      </a:lnTo>
                      <a:lnTo>
                        <a:pt x="15417" y="11618"/>
                      </a:lnTo>
                      <a:lnTo>
                        <a:pt x="15247" y="11984"/>
                      </a:lnTo>
                      <a:lnTo>
                        <a:pt x="15052" y="12324"/>
                      </a:lnTo>
                      <a:lnTo>
                        <a:pt x="14832" y="12641"/>
                      </a:lnTo>
                      <a:lnTo>
                        <a:pt x="14613" y="12958"/>
                      </a:lnTo>
                      <a:lnTo>
                        <a:pt x="14370" y="13274"/>
                      </a:lnTo>
                      <a:lnTo>
                        <a:pt x="14126" y="13567"/>
                      </a:lnTo>
                      <a:lnTo>
                        <a:pt x="13834" y="13835"/>
                      </a:lnTo>
                      <a:lnTo>
                        <a:pt x="13566" y="14102"/>
                      </a:lnTo>
                      <a:lnTo>
                        <a:pt x="13274" y="14370"/>
                      </a:lnTo>
                      <a:lnTo>
                        <a:pt x="12957" y="14614"/>
                      </a:lnTo>
                      <a:lnTo>
                        <a:pt x="12641" y="14833"/>
                      </a:lnTo>
                      <a:lnTo>
                        <a:pt x="12324" y="15052"/>
                      </a:lnTo>
                      <a:lnTo>
                        <a:pt x="11983" y="15247"/>
                      </a:lnTo>
                      <a:lnTo>
                        <a:pt x="11618" y="15418"/>
                      </a:lnTo>
                      <a:lnTo>
                        <a:pt x="11277" y="15588"/>
                      </a:lnTo>
                      <a:lnTo>
                        <a:pt x="10911" y="15734"/>
                      </a:lnTo>
                      <a:lnTo>
                        <a:pt x="10522" y="15856"/>
                      </a:lnTo>
                      <a:lnTo>
                        <a:pt x="10132" y="15978"/>
                      </a:lnTo>
                      <a:lnTo>
                        <a:pt x="9742" y="16051"/>
                      </a:lnTo>
                      <a:lnTo>
                        <a:pt x="9353" y="16124"/>
                      </a:lnTo>
                      <a:lnTo>
                        <a:pt x="8939" y="16173"/>
                      </a:lnTo>
                      <a:lnTo>
                        <a:pt x="8525" y="16221"/>
                      </a:lnTo>
                      <a:lnTo>
                        <a:pt x="8111" y="16221"/>
                      </a:lnTo>
                      <a:lnTo>
                        <a:pt x="8111" y="16221"/>
                      </a:lnTo>
                      <a:lnTo>
                        <a:pt x="7696" y="16221"/>
                      </a:lnTo>
                      <a:lnTo>
                        <a:pt x="7282" y="16173"/>
                      </a:lnTo>
                      <a:lnTo>
                        <a:pt x="6868" y="16124"/>
                      </a:lnTo>
                      <a:lnTo>
                        <a:pt x="6479" y="16051"/>
                      </a:lnTo>
                      <a:lnTo>
                        <a:pt x="6089" y="15978"/>
                      </a:lnTo>
                      <a:lnTo>
                        <a:pt x="5699" y="15856"/>
                      </a:lnTo>
                      <a:lnTo>
                        <a:pt x="5334" y="15734"/>
                      </a:lnTo>
                      <a:lnTo>
                        <a:pt x="4944" y="15588"/>
                      </a:lnTo>
                      <a:lnTo>
                        <a:pt x="4603" y="15418"/>
                      </a:lnTo>
                      <a:lnTo>
                        <a:pt x="4238" y="15247"/>
                      </a:lnTo>
                      <a:lnTo>
                        <a:pt x="3897" y="15052"/>
                      </a:lnTo>
                      <a:lnTo>
                        <a:pt x="3581" y="14833"/>
                      </a:lnTo>
                      <a:lnTo>
                        <a:pt x="3264" y="14614"/>
                      </a:lnTo>
                      <a:lnTo>
                        <a:pt x="2947" y="14370"/>
                      </a:lnTo>
                      <a:lnTo>
                        <a:pt x="2655" y="14102"/>
                      </a:lnTo>
                      <a:lnTo>
                        <a:pt x="2387" y="13835"/>
                      </a:lnTo>
                      <a:lnTo>
                        <a:pt x="2119" y="13567"/>
                      </a:lnTo>
                      <a:lnTo>
                        <a:pt x="1851" y="13274"/>
                      </a:lnTo>
                      <a:lnTo>
                        <a:pt x="1608" y="12958"/>
                      </a:lnTo>
                      <a:lnTo>
                        <a:pt x="1389" y="12641"/>
                      </a:lnTo>
                      <a:lnTo>
                        <a:pt x="1169" y="12324"/>
                      </a:lnTo>
                      <a:lnTo>
                        <a:pt x="975" y="11984"/>
                      </a:lnTo>
                      <a:lnTo>
                        <a:pt x="804" y="11618"/>
                      </a:lnTo>
                      <a:lnTo>
                        <a:pt x="634" y="11277"/>
                      </a:lnTo>
                      <a:lnTo>
                        <a:pt x="487" y="10888"/>
                      </a:lnTo>
                      <a:lnTo>
                        <a:pt x="366" y="10522"/>
                      </a:lnTo>
                      <a:lnTo>
                        <a:pt x="244" y="10133"/>
                      </a:lnTo>
                      <a:lnTo>
                        <a:pt x="171" y="9743"/>
                      </a:lnTo>
                      <a:lnTo>
                        <a:pt x="98" y="9353"/>
                      </a:lnTo>
                      <a:lnTo>
                        <a:pt x="49" y="8939"/>
                      </a:lnTo>
                      <a:lnTo>
                        <a:pt x="0" y="8525"/>
                      </a:lnTo>
                      <a:lnTo>
                        <a:pt x="0" y="8111"/>
                      </a:lnTo>
                      <a:lnTo>
                        <a:pt x="0" y="8111"/>
                      </a:lnTo>
                      <a:close/>
                      <a:moveTo>
                        <a:pt x="7234" y="11180"/>
                      </a:moveTo>
                      <a:lnTo>
                        <a:pt x="7234" y="11180"/>
                      </a:lnTo>
                      <a:lnTo>
                        <a:pt x="7282" y="11180"/>
                      </a:lnTo>
                      <a:lnTo>
                        <a:pt x="7282" y="11180"/>
                      </a:lnTo>
                      <a:lnTo>
                        <a:pt x="7453" y="11155"/>
                      </a:lnTo>
                      <a:lnTo>
                        <a:pt x="7623" y="11082"/>
                      </a:lnTo>
                      <a:lnTo>
                        <a:pt x="7794" y="10985"/>
                      </a:lnTo>
                      <a:lnTo>
                        <a:pt x="7916" y="10863"/>
                      </a:lnTo>
                      <a:lnTo>
                        <a:pt x="12007" y="6747"/>
                      </a:lnTo>
                      <a:lnTo>
                        <a:pt x="12007" y="6747"/>
                      </a:lnTo>
                      <a:lnTo>
                        <a:pt x="12105" y="6625"/>
                      </a:lnTo>
                      <a:lnTo>
                        <a:pt x="12153" y="6504"/>
                      </a:lnTo>
                      <a:lnTo>
                        <a:pt x="12202" y="6358"/>
                      </a:lnTo>
                      <a:lnTo>
                        <a:pt x="12202" y="6211"/>
                      </a:lnTo>
                      <a:lnTo>
                        <a:pt x="12202" y="6211"/>
                      </a:lnTo>
                      <a:lnTo>
                        <a:pt x="12178" y="6017"/>
                      </a:lnTo>
                      <a:lnTo>
                        <a:pt x="12129" y="5822"/>
                      </a:lnTo>
                      <a:lnTo>
                        <a:pt x="12032" y="5676"/>
                      </a:lnTo>
                      <a:lnTo>
                        <a:pt x="11886" y="5529"/>
                      </a:lnTo>
                      <a:lnTo>
                        <a:pt x="11886" y="5529"/>
                      </a:lnTo>
                      <a:lnTo>
                        <a:pt x="11764" y="5432"/>
                      </a:lnTo>
                      <a:lnTo>
                        <a:pt x="11618" y="5383"/>
                      </a:lnTo>
                      <a:lnTo>
                        <a:pt x="11472" y="5335"/>
                      </a:lnTo>
                      <a:lnTo>
                        <a:pt x="11325" y="5335"/>
                      </a:lnTo>
                      <a:lnTo>
                        <a:pt x="11325" y="5335"/>
                      </a:lnTo>
                      <a:lnTo>
                        <a:pt x="11131" y="5359"/>
                      </a:lnTo>
                      <a:lnTo>
                        <a:pt x="10960" y="5408"/>
                      </a:lnTo>
                      <a:lnTo>
                        <a:pt x="10790" y="5505"/>
                      </a:lnTo>
                      <a:lnTo>
                        <a:pt x="10643" y="5651"/>
                      </a:lnTo>
                      <a:lnTo>
                        <a:pt x="7161" y="8988"/>
                      </a:lnTo>
                      <a:lnTo>
                        <a:pt x="5797" y="7648"/>
                      </a:lnTo>
                      <a:lnTo>
                        <a:pt x="5797" y="7648"/>
                      </a:lnTo>
                      <a:lnTo>
                        <a:pt x="5675" y="7527"/>
                      </a:lnTo>
                      <a:lnTo>
                        <a:pt x="5505" y="7454"/>
                      </a:lnTo>
                      <a:lnTo>
                        <a:pt x="5358" y="7405"/>
                      </a:lnTo>
                      <a:lnTo>
                        <a:pt x="5188" y="7380"/>
                      </a:lnTo>
                      <a:lnTo>
                        <a:pt x="5188" y="7380"/>
                      </a:lnTo>
                      <a:lnTo>
                        <a:pt x="5017" y="7405"/>
                      </a:lnTo>
                      <a:lnTo>
                        <a:pt x="4847" y="7454"/>
                      </a:lnTo>
                      <a:lnTo>
                        <a:pt x="4701" y="7527"/>
                      </a:lnTo>
                      <a:lnTo>
                        <a:pt x="4555" y="7648"/>
                      </a:lnTo>
                      <a:lnTo>
                        <a:pt x="4555" y="7648"/>
                      </a:lnTo>
                      <a:lnTo>
                        <a:pt x="4457" y="7770"/>
                      </a:lnTo>
                      <a:lnTo>
                        <a:pt x="4360" y="7916"/>
                      </a:lnTo>
                      <a:lnTo>
                        <a:pt x="4311" y="8087"/>
                      </a:lnTo>
                      <a:lnTo>
                        <a:pt x="4311" y="8257"/>
                      </a:lnTo>
                      <a:lnTo>
                        <a:pt x="4311" y="8257"/>
                      </a:lnTo>
                      <a:lnTo>
                        <a:pt x="4311" y="8428"/>
                      </a:lnTo>
                      <a:lnTo>
                        <a:pt x="4360" y="8598"/>
                      </a:lnTo>
                      <a:lnTo>
                        <a:pt x="4457" y="8744"/>
                      </a:lnTo>
                      <a:lnTo>
                        <a:pt x="4555" y="8890"/>
                      </a:lnTo>
                      <a:lnTo>
                        <a:pt x="6601" y="10936"/>
                      </a:lnTo>
                      <a:lnTo>
                        <a:pt x="6601" y="10936"/>
                      </a:lnTo>
                      <a:lnTo>
                        <a:pt x="6747" y="11034"/>
                      </a:lnTo>
                      <a:lnTo>
                        <a:pt x="6893" y="11131"/>
                      </a:lnTo>
                      <a:lnTo>
                        <a:pt x="7063" y="11180"/>
                      </a:lnTo>
                      <a:lnTo>
                        <a:pt x="7234" y="11180"/>
                      </a:lnTo>
                      <a:lnTo>
                        <a:pt x="7234" y="11180"/>
                      </a:lnTo>
                      <a:close/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768;p37">
                  <a:extLst>
                    <a:ext uri="{FF2B5EF4-FFF2-40B4-BE49-F238E27FC236}">
                      <a16:creationId xmlns:a16="http://schemas.microsoft.com/office/drawing/2014/main" id="{CDFDD6CB-B76F-2197-6DFB-1A49BB113477}"/>
                    </a:ext>
                  </a:extLst>
                </p:cNvPr>
                <p:cNvSpPr/>
                <p:nvPr/>
              </p:nvSpPr>
              <p:spPr>
                <a:xfrm>
                  <a:off x="9785684" y="4476316"/>
                  <a:ext cx="768630" cy="755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1" h="16222" fill="none" extrusionOk="0">
                      <a:moveTo>
                        <a:pt x="0" y="8111"/>
                      </a:moveTo>
                      <a:lnTo>
                        <a:pt x="0" y="8111"/>
                      </a:lnTo>
                      <a:lnTo>
                        <a:pt x="0" y="7697"/>
                      </a:lnTo>
                      <a:lnTo>
                        <a:pt x="49" y="7283"/>
                      </a:lnTo>
                      <a:lnTo>
                        <a:pt x="98" y="6869"/>
                      </a:lnTo>
                      <a:lnTo>
                        <a:pt x="171" y="6479"/>
                      </a:lnTo>
                      <a:lnTo>
                        <a:pt x="244" y="6090"/>
                      </a:lnTo>
                      <a:lnTo>
                        <a:pt x="366" y="5700"/>
                      </a:lnTo>
                      <a:lnTo>
                        <a:pt x="487" y="5335"/>
                      </a:lnTo>
                      <a:lnTo>
                        <a:pt x="634" y="4945"/>
                      </a:lnTo>
                      <a:lnTo>
                        <a:pt x="804" y="4604"/>
                      </a:lnTo>
                      <a:lnTo>
                        <a:pt x="975" y="4239"/>
                      </a:lnTo>
                      <a:lnTo>
                        <a:pt x="1169" y="3898"/>
                      </a:lnTo>
                      <a:lnTo>
                        <a:pt x="1389" y="3581"/>
                      </a:lnTo>
                      <a:lnTo>
                        <a:pt x="1608" y="3264"/>
                      </a:lnTo>
                      <a:lnTo>
                        <a:pt x="1851" y="2948"/>
                      </a:lnTo>
                      <a:lnTo>
                        <a:pt x="2119" y="2656"/>
                      </a:lnTo>
                      <a:lnTo>
                        <a:pt x="2387" y="2388"/>
                      </a:lnTo>
                      <a:lnTo>
                        <a:pt x="2655" y="2120"/>
                      </a:lnTo>
                      <a:lnTo>
                        <a:pt x="2947" y="1852"/>
                      </a:lnTo>
                      <a:lnTo>
                        <a:pt x="3264" y="1608"/>
                      </a:lnTo>
                      <a:lnTo>
                        <a:pt x="3581" y="1389"/>
                      </a:lnTo>
                      <a:lnTo>
                        <a:pt x="3897" y="1170"/>
                      </a:lnTo>
                      <a:lnTo>
                        <a:pt x="4238" y="975"/>
                      </a:lnTo>
                      <a:lnTo>
                        <a:pt x="4603" y="805"/>
                      </a:lnTo>
                      <a:lnTo>
                        <a:pt x="4944" y="634"/>
                      </a:lnTo>
                      <a:lnTo>
                        <a:pt x="5334" y="488"/>
                      </a:lnTo>
                      <a:lnTo>
                        <a:pt x="5699" y="366"/>
                      </a:lnTo>
                      <a:lnTo>
                        <a:pt x="6089" y="244"/>
                      </a:lnTo>
                      <a:lnTo>
                        <a:pt x="6479" y="171"/>
                      </a:lnTo>
                      <a:lnTo>
                        <a:pt x="6868" y="98"/>
                      </a:lnTo>
                      <a:lnTo>
                        <a:pt x="7282" y="50"/>
                      </a:lnTo>
                      <a:lnTo>
                        <a:pt x="7696" y="1"/>
                      </a:lnTo>
                      <a:lnTo>
                        <a:pt x="8111" y="1"/>
                      </a:lnTo>
                      <a:lnTo>
                        <a:pt x="8111" y="1"/>
                      </a:lnTo>
                      <a:lnTo>
                        <a:pt x="8525" y="1"/>
                      </a:lnTo>
                      <a:lnTo>
                        <a:pt x="8939" y="50"/>
                      </a:lnTo>
                      <a:lnTo>
                        <a:pt x="9353" y="98"/>
                      </a:lnTo>
                      <a:lnTo>
                        <a:pt x="9742" y="171"/>
                      </a:lnTo>
                      <a:lnTo>
                        <a:pt x="10132" y="244"/>
                      </a:lnTo>
                      <a:lnTo>
                        <a:pt x="10522" y="366"/>
                      </a:lnTo>
                      <a:lnTo>
                        <a:pt x="10911" y="488"/>
                      </a:lnTo>
                      <a:lnTo>
                        <a:pt x="11277" y="634"/>
                      </a:lnTo>
                      <a:lnTo>
                        <a:pt x="11618" y="805"/>
                      </a:lnTo>
                      <a:lnTo>
                        <a:pt x="11983" y="975"/>
                      </a:lnTo>
                      <a:lnTo>
                        <a:pt x="12324" y="1170"/>
                      </a:lnTo>
                      <a:lnTo>
                        <a:pt x="12641" y="1389"/>
                      </a:lnTo>
                      <a:lnTo>
                        <a:pt x="12957" y="1608"/>
                      </a:lnTo>
                      <a:lnTo>
                        <a:pt x="13274" y="1852"/>
                      </a:lnTo>
                      <a:lnTo>
                        <a:pt x="13566" y="2120"/>
                      </a:lnTo>
                      <a:lnTo>
                        <a:pt x="13834" y="2388"/>
                      </a:lnTo>
                      <a:lnTo>
                        <a:pt x="14126" y="2656"/>
                      </a:lnTo>
                      <a:lnTo>
                        <a:pt x="14370" y="2948"/>
                      </a:lnTo>
                      <a:lnTo>
                        <a:pt x="14613" y="3264"/>
                      </a:lnTo>
                      <a:lnTo>
                        <a:pt x="14832" y="3581"/>
                      </a:lnTo>
                      <a:lnTo>
                        <a:pt x="15052" y="3898"/>
                      </a:lnTo>
                      <a:lnTo>
                        <a:pt x="15247" y="4239"/>
                      </a:lnTo>
                      <a:lnTo>
                        <a:pt x="15417" y="4604"/>
                      </a:lnTo>
                      <a:lnTo>
                        <a:pt x="15587" y="4945"/>
                      </a:lnTo>
                      <a:lnTo>
                        <a:pt x="15734" y="5335"/>
                      </a:lnTo>
                      <a:lnTo>
                        <a:pt x="15855" y="5700"/>
                      </a:lnTo>
                      <a:lnTo>
                        <a:pt x="15977" y="6090"/>
                      </a:lnTo>
                      <a:lnTo>
                        <a:pt x="16050" y="6479"/>
                      </a:lnTo>
                      <a:lnTo>
                        <a:pt x="16123" y="6869"/>
                      </a:lnTo>
                      <a:lnTo>
                        <a:pt x="16172" y="7283"/>
                      </a:lnTo>
                      <a:lnTo>
                        <a:pt x="16221" y="7697"/>
                      </a:lnTo>
                      <a:lnTo>
                        <a:pt x="16221" y="8111"/>
                      </a:lnTo>
                      <a:lnTo>
                        <a:pt x="16221" y="8111"/>
                      </a:lnTo>
                      <a:lnTo>
                        <a:pt x="16221" y="8525"/>
                      </a:lnTo>
                      <a:lnTo>
                        <a:pt x="16172" y="8939"/>
                      </a:lnTo>
                      <a:lnTo>
                        <a:pt x="16123" y="9353"/>
                      </a:lnTo>
                      <a:lnTo>
                        <a:pt x="16050" y="9743"/>
                      </a:lnTo>
                      <a:lnTo>
                        <a:pt x="15977" y="10133"/>
                      </a:lnTo>
                      <a:lnTo>
                        <a:pt x="15855" y="10522"/>
                      </a:lnTo>
                      <a:lnTo>
                        <a:pt x="15734" y="10888"/>
                      </a:lnTo>
                      <a:lnTo>
                        <a:pt x="15587" y="11277"/>
                      </a:lnTo>
                      <a:lnTo>
                        <a:pt x="15417" y="11618"/>
                      </a:lnTo>
                      <a:lnTo>
                        <a:pt x="15247" y="11984"/>
                      </a:lnTo>
                      <a:lnTo>
                        <a:pt x="15052" y="12324"/>
                      </a:lnTo>
                      <a:lnTo>
                        <a:pt x="14832" y="12641"/>
                      </a:lnTo>
                      <a:lnTo>
                        <a:pt x="14613" y="12958"/>
                      </a:lnTo>
                      <a:lnTo>
                        <a:pt x="14370" y="13274"/>
                      </a:lnTo>
                      <a:lnTo>
                        <a:pt x="14126" y="13567"/>
                      </a:lnTo>
                      <a:lnTo>
                        <a:pt x="13834" y="13835"/>
                      </a:lnTo>
                      <a:lnTo>
                        <a:pt x="13566" y="14102"/>
                      </a:lnTo>
                      <a:lnTo>
                        <a:pt x="13274" y="14370"/>
                      </a:lnTo>
                      <a:lnTo>
                        <a:pt x="12957" y="14614"/>
                      </a:lnTo>
                      <a:lnTo>
                        <a:pt x="12641" y="14833"/>
                      </a:lnTo>
                      <a:lnTo>
                        <a:pt x="12324" y="15052"/>
                      </a:lnTo>
                      <a:lnTo>
                        <a:pt x="11983" y="15247"/>
                      </a:lnTo>
                      <a:lnTo>
                        <a:pt x="11618" y="15418"/>
                      </a:lnTo>
                      <a:lnTo>
                        <a:pt x="11277" y="15588"/>
                      </a:lnTo>
                      <a:lnTo>
                        <a:pt x="10911" y="15734"/>
                      </a:lnTo>
                      <a:lnTo>
                        <a:pt x="10522" y="15856"/>
                      </a:lnTo>
                      <a:lnTo>
                        <a:pt x="10132" y="15978"/>
                      </a:lnTo>
                      <a:lnTo>
                        <a:pt x="9742" y="16051"/>
                      </a:lnTo>
                      <a:lnTo>
                        <a:pt x="9353" y="16124"/>
                      </a:lnTo>
                      <a:lnTo>
                        <a:pt x="8939" y="16173"/>
                      </a:lnTo>
                      <a:lnTo>
                        <a:pt x="8525" y="16221"/>
                      </a:lnTo>
                      <a:lnTo>
                        <a:pt x="8111" y="16221"/>
                      </a:lnTo>
                      <a:lnTo>
                        <a:pt x="8111" y="16221"/>
                      </a:lnTo>
                      <a:lnTo>
                        <a:pt x="7696" y="16221"/>
                      </a:lnTo>
                      <a:lnTo>
                        <a:pt x="7282" y="16173"/>
                      </a:lnTo>
                      <a:lnTo>
                        <a:pt x="6868" y="16124"/>
                      </a:lnTo>
                      <a:lnTo>
                        <a:pt x="6479" y="16051"/>
                      </a:lnTo>
                      <a:lnTo>
                        <a:pt x="6089" y="15978"/>
                      </a:lnTo>
                      <a:lnTo>
                        <a:pt x="5699" y="15856"/>
                      </a:lnTo>
                      <a:lnTo>
                        <a:pt x="5334" y="15734"/>
                      </a:lnTo>
                      <a:lnTo>
                        <a:pt x="4944" y="15588"/>
                      </a:lnTo>
                      <a:lnTo>
                        <a:pt x="4603" y="15418"/>
                      </a:lnTo>
                      <a:lnTo>
                        <a:pt x="4238" y="15247"/>
                      </a:lnTo>
                      <a:lnTo>
                        <a:pt x="3897" y="15052"/>
                      </a:lnTo>
                      <a:lnTo>
                        <a:pt x="3581" y="14833"/>
                      </a:lnTo>
                      <a:lnTo>
                        <a:pt x="3264" y="14614"/>
                      </a:lnTo>
                      <a:lnTo>
                        <a:pt x="2947" y="14370"/>
                      </a:lnTo>
                      <a:lnTo>
                        <a:pt x="2655" y="14102"/>
                      </a:lnTo>
                      <a:lnTo>
                        <a:pt x="2387" y="13835"/>
                      </a:lnTo>
                      <a:lnTo>
                        <a:pt x="2119" y="13567"/>
                      </a:lnTo>
                      <a:lnTo>
                        <a:pt x="1851" y="13274"/>
                      </a:lnTo>
                      <a:lnTo>
                        <a:pt x="1608" y="12958"/>
                      </a:lnTo>
                      <a:lnTo>
                        <a:pt x="1389" y="12641"/>
                      </a:lnTo>
                      <a:lnTo>
                        <a:pt x="1169" y="12324"/>
                      </a:lnTo>
                      <a:lnTo>
                        <a:pt x="975" y="11984"/>
                      </a:lnTo>
                      <a:lnTo>
                        <a:pt x="804" y="11618"/>
                      </a:lnTo>
                      <a:lnTo>
                        <a:pt x="634" y="11277"/>
                      </a:lnTo>
                      <a:lnTo>
                        <a:pt x="487" y="10888"/>
                      </a:lnTo>
                      <a:lnTo>
                        <a:pt x="366" y="10522"/>
                      </a:lnTo>
                      <a:lnTo>
                        <a:pt x="244" y="10133"/>
                      </a:lnTo>
                      <a:lnTo>
                        <a:pt x="171" y="9743"/>
                      </a:lnTo>
                      <a:lnTo>
                        <a:pt x="98" y="9353"/>
                      </a:lnTo>
                      <a:lnTo>
                        <a:pt x="49" y="8939"/>
                      </a:lnTo>
                      <a:lnTo>
                        <a:pt x="0" y="8525"/>
                      </a:lnTo>
                      <a:lnTo>
                        <a:pt x="0" y="8111"/>
                      </a:lnTo>
                      <a:lnTo>
                        <a:pt x="0" y="8111"/>
                      </a:lnTo>
                      <a:close/>
                      <a:moveTo>
                        <a:pt x="7234" y="11180"/>
                      </a:moveTo>
                      <a:lnTo>
                        <a:pt x="7234" y="11180"/>
                      </a:lnTo>
                      <a:lnTo>
                        <a:pt x="7282" y="11180"/>
                      </a:lnTo>
                      <a:lnTo>
                        <a:pt x="7282" y="11180"/>
                      </a:lnTo>
                      <a:lnTo>
                        <a:pt x="7453" y="11155"/>
                      </a:lnTo>
                      <a:lnTo>
                        <a:pt x="7623" y="11082"/>
                      </a:lnTo>
                      <a:lnTo>
                        <a:pt x="7794" y="10985"/>
                      </a:lnTo>
                      <a:lnTo>
                        <a:pt x="7916" y="10863"/>
                      </a:lnTo>
                      <a:lnTo>
                        <a:pt x="12007" y="6747"/>
                      </a:lnTo>
                      <a:lnTo>
                        <a:pt x="12007" y="6747"/>
                      </a:lnTo>
                      <a:lnTo>
                        <a:pt x="12105" y="6625"/>
                      </a:lnTo>
                      <a:lnTo>
                        <a:pt x="12153" y="6504"/>
                      </a:lnTo>
                      <a:lnTo>
                        <a:pt x="12202" y="6358"/>
                      </a:lnTo>
                      <a:lnTo>
                        <a:pt x="12202" y="6211"/>
                      </a:lnTo>
                      <a:lnTo>
                        <a:pt x="12202" y="6211"/>
                      </a:lnTo>
                      <a:lnTo>
                        <a:pt x="12178" y="6017"/>
                      </a:lnTo>
                      <a:lnTo>
                        <a:pt x="12129" y="5822"/>
                      </a:lnTo>
                      <a:lnTo>
                        <a:pt x="12032" y="5676"/>
                      </a:lnTo>
                      <a:lnTo>
                        <a:pt x="11886" y="5529"/>
                      </a:lnTo>
                      <a:lnTo>
                        <a:pt x="11886" y="5529"/>
                      </a:lnTo>
                      <a:lnTo>
                        <a:pt x="11764" y="5432"/>
                      </a:lnTo>
                      <a:lnTo>
                        <a:pt x="11618" y="5383"/>
                      </a:lnTo>
                      <a:lnTo>
                        <a:pt x="11472" y="5335"/>
                      </a:lnTo>
                      <a:lnTo>
                        <a:pt x="11325" y="5335"/>
                      </a:lnTo>
                      <a:lnTo>
                        <a:pt x="11325" y="5335"/>
                      </a:lnTo>
                      <a:lnTo>
                        <a:pt x="11131" y="5359"/>
                      </a:lnTo>
                      <a:lnTo>
                        <a:pt x="10960" y="5408"/>
                      </a:lnTo>
                      <a:lnTo>
                        <a:pt x="10790" y="5505"/>
                      </a:lnTo>
                      <a:lnTo>
                        <a:pt x="10643" y="5651"/>
                      </a:lnTo>
                      <a:lnTo>
                        <a:pt x="7161" y="8988"/>
                      </a:lnTo>
                      <a:lnTo>
                        <a:pt x="5797" y="7648"/>
                      </a:lnTo>
                      <a:lnTo>
                        <a:pt x="5797" y="7648"/>
                      </a:lnTo>
                      <a:lnTo>
                        <a:pt x="5675" y="7527"/>
                      </a:lnTo>
                      <a:lnTo>
                        <a:pt x="5505" y="7454"/>
                      </a:lnTo>
                      <a:lnTo>
                        <a:pt x="5358" y="7405"/>
                      </a:lnTo>
                      <a:lnTo>
                        <a:pt x="5188" y="7380"/>
                      </a:lnTo>
                      <a:lnTo>
                        <a:pt x="5188" y="7380"/>
                      </a:lnTo>
                      <a:lnTo>
                        <a:pt x="5017" y="7405"/>
                      </a:lnTo>
                      <a:lnTo>
                        <a:pt x="4847" y="7454"/>
                      </a:lnTo>
                      <a:lnTo>
                        <a:pt x="4701" y="7527"/>
                      </a:lnTo>
                      <a:lnTo>
                        <a:pt x="4555" y="7648"/>
                      </a:lnTo>
                      <a:lnTo>
                        <a:pt x="4555" y="7648"/>
                      </a:lnTo>
                      <a:lnTo>
                        <a:pt x="4457" y="7770"/>
                      </a:lnTo>
                      <a:lnTo>
                        <a:pt x="4360" y="7916"/>
                      </a:lnTo>
                      <a:lnTo>
                        <a:pt x="4311" y="8087"/>
                      </a:lnTo>
                      <a:lnTo>
                        <a:pt x="4311" y="8257"/>
                      </a:lnTo>
                      <a:lnTo>
                        <a:pt x="4311" y="8257"/>
                      </a:lnTo>
                      <a:lnTo>
                        <a:pt x="4311" y="8428"/>
                      </a:lnTo>
                      <a:lnTo>
                        <a:pt x="4360" y="8598"/>
                      </a:lnTo>
                      <a:lnTo>
                        <a:pt x="4457" y="8744"/>
                      </a:lnTo>
                      <a:lnTo>
                        <a:pt x="4555" y="8890"/>
                      </a:lnTo>
                      <a:lnTo>
                        <a:pt x="6601" y="10936"/>
                      </a:lnTo>
                      <a:lnTo>
                        <a:pt x="6601" y="10936"/>
                      </a:lnTo>
                      <a:lnTo>
                        <a:pt x="6747" y="11034"/>
                      </a:lnTo>
                      <a:lnTo>
                        <a:pt x="6893" y="11131"/>
                      </a:lnTo>
                      <a:lnTo>
                        <a:pt x="7063" y="11180"/>
                      </a:lnTo>
                      <a:lnTo>
                        <a:pt x="7234" y="11180"/>
                      </a:lnTo>
                      <a:lnTo>
                        <a:pt x="7234" y="11180"/>
                      </a:lnTo>
                      <a:close/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768;p37">
                  <a:extLst>
                    <a:ext uri="{FF2B5EF4-FFF2-40B4-BE49-F238E27FC236}">
                      <a16:creationId xmlns:a16="http://schemas.microsoft.com/office/drawing/2014/main" id="{4C13CFC4-7C40-E6CB-4E24-F341AF9A3A85}"/>
                    </a:ext>
                  </a:extLst>
                </p:cNvPr>
                <p:cNvSpPr/>
                <p:nvPr/>
              </p:nvSpPr>
              <p:spPr>
                <a:xfrm>
                  <a:off x="9785684" y="5474127"/>
                  <a:ext cx="768630" cy="755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1" h="16222" fill="none" extrusionOk="0">
                      <a:moveTo>
                        <a:pt x="0" y="8111"/>
                      </a:moveTo>
                      <a:lnTo>
                        <a:pt x="0" y="8111"/>
                      </a:lnTo>
                      <a:lnTo>
                        <a:pt x="0" y="7697"/>
                      </a:lnTo>
                      <a:lnTo>
                        <a:pt x="49" y="7283"/>
                      </a:lnTo>
                      <a:lnTo>
                        <a:pt x="98" y="6869"/>
                      </a:lnTo>
                      <a:lnTo>
                        <a:pt x="171" y="6479"/>
                      </a:lnTo>
                      <a:lnTo>
                        <a:pt x="244" y="6090"/>
                      </a:lnTo>
                      <a:lnTo>
                        <a:pt x="366" y="5700"/>
                      </a:lnTo>
                      <a:lnTo>
                        <a:pt x="487" y="5335"/>
                      </a:lnTo>
                      <a:lnTo>
                        <a:pt x="634" y="4945"/>
                      </a:lnTo>
                      <a:lnTo>
                        <a:pt x="804" y="4604"/>
                      </a:lnTo>
                      <a:lnTo>
                        <a:pt x="975" y="4239"/>
                      </a:lnTo>
                      <a:lnTo>
                        <a:pt x="1169" y="3898"/>
                      </a:lnTo>
                      <a:lnTo>
                        <a:pt x="1389" y="3581"/>
                      </a:lnTo>
                      <a:lnTo>
                        <a:pt x="1608" y="3264"/>
                      </a:lnTo>
                      <a:lnTo>
                        <a:pt x="1851" y="2948"/>
                      </a:lnTo>
                      <a:lnTo>
                        <a:pt x="2119" y="2656"/>
                      </a:lnTo>
                      <a:lnTo>
                        <a:pt x="2387" y="2388"/>
                      </a:lnTo>
                      <a:lnTo>
                        <a:pt x="2655" y="2120"/>
                      </a:lnTo>
                      <a:lnTo>
                        <a:pt x="2947" y="1852"/>
                      </a:lnTo>
                      <a:lnTo>
                        <a:pt x="3264" y="1608"/>
                      </a:lnTo>
                      <a:lnTo>
                        <a:pt x="3581" y="1389"/>
                      </a:lnTo>
                      <a:lnTo>
                        <a:pt x="3897" y="1170"/>
                      </a:lnTo>
                      <a:lnTo>
                        <a:pt x="4238" y="975"/>
                      </a:lnTo>
                      <a:lnTo>
                        <a:pt x="4603" y="805"/>
                      </a:lnTo>
                      <a:lnTo>
                        <a:pt x="4944" y="634"/>
                      </a:lnTo>
                      <a:lnTo>
                        <a:pt x="5334" y="488"/>
                      </a:lnTo>
                      <a:lnTo>
                        <a:pt x="5699" y="366"/>
                      </a:lnTo>
                      <a:lnTo>
                        <a:pt x="6089" y="244"/>
                      </a:lnTo>
                      <a:lnTo>
                        <a:pt x="6479" y="171"/>
                      </a:lnTo>
                      <a:lnTo>
                        <a:pt x="6868" y="98"/>
                      </a:lnTo>
                      <a:lnTo>
                        <a:pt x="7282" y="50"/>
                      </a:lnTo>
                      <a:lnTo>
                        <a:pt x="7696" y="1"/>
                      </a:lnTo>
                      <a:lnTo>
                        <a:pt x="8111" y="1"/>
                      </a:lnTo>
                      <a:lnTo>
                        <a:pt x="8111" y="1"/>
                      </a:lnTo>
                      <a:lnTo>
                        <a:pt x="8525" y="1"/>
                      </a:lnTo>
                      <a:lnTo>
                        <a:pt x="8939" y="50"/>
                      </a:lnTo>
                      <a:lnTo>
                        <a:pt x="9353" y="98"/>
                      </a:lnTo>
                      <a:lnTo>
                        <a:pt x="9742" y="171"/>
                      </a:lnTo>
                      <a:lnTo>
                        <a:pt x="10132" y="244"/>
                      </a:lnTo>
                      <a:lnTo>
                        <a:pt x="10522" y="366"/>
                      </a:lnTo>
                      <a:lnTo>
                        <a:pt x="10911" y="488"/>
                      </a:lnTo>
                      <a:lnTo>
                        <a:pt x="11277" y="634"/>
                      </a:lnTo>
                      <a:lnTo>
                        <a:pt x="11618" y="805"/>
                      </a:lnTo>
                      <a:lnTo>
                        <a:pt x="11983" y="975"/>
                      </a:lnTo>
                      <a:lnTo>
                        <a:pt x="12324" y="1170"/>
                      </a:lnTo>
                      <a:lnTo>
                        <a:pt x="12641" y="1389"/>
                      </a:lnTo>
                      <a:lnTo>
                        <a:pt x="12957" y="1608"/>
                      </a:lnTo>
                      <a:lnTo>
                        <a:pt x="13274" y="1852"/>
                      </a:lnTo>
                      <a:lnTo>
                        <a:pt x="13566" y="2120"/>
                      </a:lnTo>
                      <a:lnTo>
                        <a:pt x="13834" y="2388"/>
                      </a:lnTo>
                      <a:lnTo>
                        <a:pt x="14126" y="2656"/>
                      </a:lnTo>
                      <a:lnTo>
                        <a:pt x="14370" y="2948"/>
                      </a:lnTo>
                      <a:lnTo>
                        <a:pt x="14613" y="3264"/>
                      </a:lnTo>
                      <a:lnTo>
                        <a:pt x="14832" y="3581"/>
                      </a:lnTo>
                      <a:lnTo>
                        <a:pt x="15052" y="3898"/>
                      </a:lnTo>
                      <a:lnTo>
                        <a:pt x="15247" y="4239"/>
                      </a:lnTo>
                      <a:lnTo>
                        <a:pt x="15417" y="4604"/>
                      </a:lnTo>
                      <a:lnTo>
                        <a:pt x="15587" y="4945"/>
                      </a:lnTo>
                      <a:lnTo>
                        <a:pt x="15734" y="5335"/>
                      </a:lnTo>
                      <a:lnTo>
                        <a:pt x="15855" y="5700"/>
                      </a:lnTo>
                      <a:lnTo>
                        <a:pt x="15977" y="6090"/>
                      </a:lnTo>
                      <a:lnTo>
                        <a:pt x="16050" y="6479"/>
                      </a:lnTo>
                      <a:lnTo>
                        <a:pt x="16123" y="6869"/>
                      </a:lnTo>
                      <a:lnTo>
                        <a:pt x="16172" y="7283"/>
                      </a:lnTo>
                      <a:lnTo>
                        <a:pt x="16221" y="7697"/>
                      </a:lnTo>
                      <a:lnTo>
                        <a:pt x="16221" y="8111"/>
                      </a:lnTo>
                      <a:lnTo>
                        <a:pt x="16221" y="8111"/>
                      </a:lnTo>
                      <a:lnTo>
                        <a:pt x="16221" y="8525"/>
                      </a:lnTo>
                      <a:lnTo>
                        <a:pt x="16172" y="8939"/>
                      </a:lnTo>
                      <a:lnTo>
                        <a:pt x="16123" y="9353"/>
                      </a:lnTo>
                      <a:lnTo>
                        <a:pt x="16050" y="9743"/>
                      </a:lnTo>
                      <a:lnTo>
                        <a:pt x="15977" y="10133"/>
                      </a:lnTo>
                      <a:lnTo>
                        <a:pt x="15855" y="10522"/>
                      </a:lnTo>
                      <a:lnTo>
                        <a:pt x="15734" y="10888"/>
                      </a:lnTo>
                      <a:lnTo>
                        <a:pt x="15587" y="11277"/>
                      </a:lnTo>
                      <a:lnTo>
                        <a:pt x="15417" y="11618"/>
                      </a:lnTo>
                      <a:lnTo>
                        <a:pt x="15247" y="11984"/>
                      </a:lnTo>
                      <a:lnTo>
                        <a:pt x="15052" y="12324"/>
                      </a:lnTo>
                      <a:lnTo>
                        <a:pt x="14832" y="12641"/>
                      </a:lnTo>
                      <a:lnTo>
                        <a:pt x="14613" y="12958"/>
                      </a:lnTo>
                      <a:lnTo>
                        <a:pt x="14370" y="13274"/>
                      </a:lnTo>
                      <a:lnTo>
                        <a:pt x="14126" y="13567"/>
                      </a:lnTo>
                      <a:lnTo>
                        <a:pt x="13834" y="13835"/>
                      </a:lnTo>
                      <a:lnTo>
                        <a:pt x="13566" y="14102"/>
                      </a:lnTo>
                      <a:lnTo>
                        <a:pt x="13274" y="14370"/>
                      </a:lnTo>
                      <a:lnTo>
                        <a:pt x="12957" y="14614"/>
                      </a:lnTo>
                      <a:lnTo>
                        <a:pt x="12641" y="14833"/>
                      </a:lnTo>
                      <a:lnTo>
                        <a:pt x="12324" y="15052"/>
                      </a:lnTo>
                      <a:lnTo>
                        <a:pt x="11983" y="15247"/>
                      </a:lnTo>
                      <a:lnTo>
                        <a:pt x="11618" y="15418"/>
                      </a:lnTo>
                      <a:lnTo>
                        <a:pt x="11277" y="15588"/>
                      </a:lnTo>
                      <a:lnTo>
                        <a:pt x="10911" y="15734"/>
                      </a:lnTo>
                      <a:lnTo>
                        <a:pt x="10522" y="15856"/>
                      </a:lnTo>
                      <a:lnTo>
                        <a:pt x="10132" y="15978"/>
                      </a:lnTo>
                      <a:lnTo>
                        <a:pt x="9742" y="16051"/>
                      </a:lnTo>
                      <a:lnTo>
                        <a:pt x="9353" y="16124"/>
                      </a:lnTo>
                      <a:lnTo>
                        <a:pt x="8939" y="16173"/>
                      </a:lnTo>
                      <a:lnTo>
                        <a:pt x="8525" y="16221"/>
                      </a:lnTo>
                      <a:lnTo>
                        <a:pt x="8111" y="16221"/>
                      </a:lnTo>
                      <a:lnTo>
                        <a:pt x="8111" y="16221"/>
                      </a:lnTo>
                      <a:lnTo>
                        <a:pt x="7696" y="16221"/>
                      </a:lnTo>
                      <a:lnTo>
                        <a:pt x="7282" y="16173"/>
                      </a:lnTo>
                      <a:lnTo>
                        <a:pt x="6868" y="16124"/>
                      </a:lnTo>
                      <a:lnTo>
                        <a:pt x="6479" y="16051"/>
                      </a:lnTo>
                      <a:lnTo>
                        <a:pt x="6089" y="15978"/>
                      </a:lnTo>
                      <a:lnTo>
                        <a:pt x="5699" y="15856"/>
                      </a:lnTo>
                      <a:lnTo>
                        <a:pt x="5334" y="15734"/>
                      </a:lnTo>
                      <a:lnTo>
                        <a:pt x="4944" y="15588"/>
                      </a:lnTo>
                      <a:lnTo>
                        <a:pt x="4603" y="15418"/>
                      </a:lnTo>
                      <a:lnTo>
                        <a:pt x="4238" y="15247"/>
                      </a:lnTo>
                      <a:lnTo>
                        <a:pt x="3897" y="15052"/>
                      </a:lnTo>
                      <a:lnTo>
                        <a:pt x="3581" y="14833"/>
                      </a:lnTo>
                      <a:lnTo>
                        <a:pt x="3264" y="14614"/>
                      </a:lnTo>
                      <a:lnTo>
                        <a:pt x="2947" y="14370"/>
                      </a:lnTo>
                      <a:lnTo>
                        <a:pt x="2655" y="14102"/>
                      </a:lnTo>
                      <a:lnTo>
                        <a:pt x="2387" y="13835"/>
                      </a:lnTo>
                      <a:lnTo>
                        <a:pt x="2119" y="13567"/>
                      </a:lnTo>
                      <a:lnTo>
                        <a:pt x="1851" y="13274"/>
                      </a:lnTo>
                      <a:lnTo>
                        <a:pt x="1608" y="12958"/>
                      </a:lnTo>
                      <a:lnTo>
                        <a:pt x="1389" y="12641"/>
                      </a:lnTo>
                      <a:lnTo>
                        <a:pt x="1169" y="12324"/>
                      </a:lnTo>
                      <a:lnTo>
                        <a:pt x="975" y="11984"/>
                      </a:lnTo>
                      <a:lnTo>
                        <a:pt x="804" y="11618"/>
                      </a:lnTo>
                      <a:lnTo>
                        <a:pt x="634" y="11277"/>
                      </a:lnTo>
                      <a:lnTo>
                        <a:pt x="487" y="10888"/>
                      </a:lnTo>
                      <a:lnTo>
                        <a:pt x="366" y="10522"/>
                      </a:lnTo>
                      <a:lnTo>
                        <a:pt x="244" y="10133"/>
                      </a:lnTo>
                      <a:lnTo>
                        <a:pt x="171" y="9743"/>
                      </a:lnTo>
                      <a:lnTo>
                        <a:pt x="98" y="9353"/>
                      </a:lnTo>
                      <a:lnTo>
                        <a:pt x="49" y="8939"/>
                      </a:lnTo>
                      <a:lnTo>
                        <a:pt x="0" y="8525"/>
                      </a:lnTo>
                      <a:lnTo>
                        <a:pt x="0" y="8111"/>
                      </a:lnTo>
                      <a:lnTo>
                        <a:pt x="0" y="8111"/>
                      </a:lnTo>
                      <a:close/>
                      <a:moveTo>
                        <a:pt x="7234" y="11180"/>
                      </a:moveTo>
                      <a:lnTo>
                        <a:pt x="7234" y="11180"/>
                      </a:lnTo>
                      <a:lnTo>
                        <a:pt x="7282" y="11180"/>
                      </a:lnTo>
                      <a:lnTo>
                        <a:pt x="7282" y="11180"/>
                      </a:lnTo>
                      <a:lnTo>
                        <a:pt x="7453" y="11155"/>
                      </a:lnTo>
                      <a:lnTo>
                        <a:pt x="7623" y="11082"/>
                      </a:lnTo>
                      <a:lnTo>
                        <a:pt x="7794" y="10985"/>
                      </a:lnTo>
                      <a:lnTo>
                        <a:pt x="7916" y="10863"/>
                      </a:lnTo>
                      <a:lnTo>
                        <a:pt x="12007" y="6747"/>
                      </a:lnTo>
                      <a:lnTo>
                        <a:pt x="12007" y="6747"/>
                      </a:lnTo>
                      <a:lnTo>
                        <a:pt x="12105" y="6625"/>
                      </a:lnTo>
                      <a:lnTo>
                        <a:pt x="12153" y="6504"/>
                      </a:lnTo>
                      <a:lnTo>
                        <a:pt x="12202" y="6358"/>
                      </a:lnTo>
                      <a:lnTo>
                        <a:pt x="12202" y="6211"/>
                      </a:lnTo>
                      <a:lnTo>
                        <a:pt x="12202" y="6211"/>
                      </a:lnTo>
                      <a:lnTo>
                        <a:pt x="12178" y="6017"/>
                      </a:lnTo>
                      <a:lnTo>
                        <a:pt x="12129" y="5822"/>
                      </a:lnTo>
                      <a:lnTo>
                        <a:pt x="12032" y="5676"/>
                      </a:lnTo>
                      <a:lnTo>
                        <a:pt x="11886" y="5529"/>
                      </a:lnTo>
                      <a:lnTo>
                        <a:pt x="11886" y="5529"/>
                      </a:lnTo>
                      <a:lnTo>
                        <a:pt x="11764" y="5432"/>
                      </a:lnTo>
                      <a:lnTo>
                        <a:pt x="11618" y="5383"/>
                      </a:lnTo>
                      <a:lnTo>
                        <a:pt x="11472" y="5335"/>
                      </a:lnTo>
                      <a:lnTo>
                        <a:pt x="11325" y="5335"/>
                      </a:lnTo>
                      <a:lnTo>
                        <a:pt x="11325" y="5335"/>
                      </a:lnTo>
                      <a:lnTo>
                        <a:pt x="11131" y="5359"/>
                      </a:lnTo>
                      <a:lnTo>
                        <a:pt x="10960" y="5408"/>
                      </a:lnTo>
                      <a:lnTo>
                        <a:pt x="10790" y="5505"/>
                      </a:lnTo>
                      <a:lnTo>
                        <a:pt x="10643" y="5651"/>
                      </a:lnTo>
                      <a:lnTo>
                        <a:pt x="7161" y="8988"/>
                      </a:lnTo>
                      <a:lnTo>
                        <a:pt x="5797" y="7648"/>
                      </a:lnTo>
                      <a:lnTo>
                        <a:pt x="5797" y="7648"/>
                      </a:lnTo>
                      <a:lnTo>
                        <a:pt x="5675" y="7527"/>
                      </a:lnTo>
                      <a:lnTo>
                        <a:pt x="5505" y="7454"/>
                      </a:lnTo>
                      <a:lnTo>
                        <a:pt x="5358" y="7405"/>
                      </a:lnTo>
                      <a:lnTo>
                        <a:pt x="5188" y="7380"/>
                      </a:lnTo>
                      <a:lnTo>
                        <a:pt x="5188" y="7380"/>
                      </a:lnTo>
                      <a:lnTo>
                        <a:pt x="5017" y="7405"/>
                      </a:lnTo>
                      <a:lnTo>
                        <a:pt x="4847" y="7454"/>
                      </a:lnTo>
                      <a:lnTo>
                        <a:pt x="4701" y="7527"/>
                      </a:lnTo>
                      <a:lnTo>
                        <a:pt x="4555" y="7648"/>
                      </a:lnTo>
                      <a:lnTo>
                        <a:pt x="4555" y="7648"/>
                      </a:lnTo>
                      <a:lnTo>
                        <a:pt x="4457" y="7770"/>
                      </a:lnTo>
                      <a:lnTo>
                        <a:pt x="4360" y="7916"/>
                      </a:lnTo>
                      <a:lnTo>
                        <a:pt x="4311" y="8087"/>
                      </a:lnTo>
                      <a:lnTo>
                        <a:pt x="4311" y="8257"/>
                      </a:lnTo>
                      <a:lnTo>
                        <a:pt x="4311" y="8257"/>
                      </a:lnTo>
                      <a:lnTo>
                        <a:pt x="4311" y="8428"/>
                      </a:lnTo>
                      <a:lnTo>
                        <a:pt x="4360" y="8598"/>
                      </a:lnTo>
                      <a:lnTo>
                        <a:pt x="4457" y="8744"/>
                      </a:lnTo>
                      <a:lnTo>
                        <a:pt x="4555" y="8890"/>
                      </a:lnTo>
                      <a:lnTo>
                        <a:pt x="6601" y="10936"/>
                      </a:lnTo>
                      <a:lnTo>
                        <a:pt x="6601" y="10936"/>
                      </a:lnTo>
                      <a:lnTo>
                        <a:pt x="6747" y="11034"/>
                      </a:lnTo>
                      <a:lnTo>
                        <a:pt x="6893" y="11131"/>
                      </a:lnTo>
                      <a:lnTo>
                        <a:pt x="7063" y="11180"/>
                      </a:lnTo>
                      <a:lnTo>
                        <a:pt x="7234" y="11180"/>
                      </a:lnTo>
                      <a:lnTo>
                        <a:pt x="7234" y="11180"/>
                      </a:lnTo>
                      <a:close/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768;p37">
                  <a:extLst>
                    <a:ext uri="{FF2B5EF4-FFF2-40B4-BE49-F238E27FC236}">
                      <a16:creationId xmlns:a16="http://schemas.microsoft.com/office/drawing/2014/main" id="{564B1A81-0F37-9DCF-A95F-0601C5327BE9}"/>
                    </a:ext>
                  </a:extLst>
                </p:cNvPr>
                <p:cNvSpPr/>
                <p:nvPr/>
              </p:nvSpPr>
              <p:spPr>
                <a:xfrm>
                  <a:off x="9785684" y="6942517"/>
                  <a:ext cx="768630" cy="755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1" h="16222" fill="none" extrusionOk="0">
                      <a:moveTo>
                        <a:pt x="0" y="8111"/>
                      </a:moveTo>
                      <a:lnTo>
                        <a:pt x="0" y="8111"/>
                      </a:lnTo>
                      <a:lnTo>
                        <a:pt x="0" y="7697"/>
                      </a:lnTo>
                      <a:lnTo>
                        <a:pt x="49" y="7283"/>
                      </a:lnTo>
                      <a:lnTo>
                        <a:pt x="98" y="6869"/>
                      </a:lnTo>
                      <a:lnTo>
                        <a:pt x="171" y="6479"/>
                      </a:lnTo>
                      <a:lnTo>
                        <a:pt x="244" y="6090"/>
                      </a:lnTo>
                      <a:lnTo>
                        <a:pt x="366" y="5700"/>
                      </a:lnTo>
                      <a:lnTo>
                        <a:pt x="487" y="5335"/>
                      </a:lnTo>
                      <a:lnTo>
                        <a:pt x="634" y="4945"/>
                      </a:lnTo>
                      <a:lnTo>
                        <a:pt x="804" y="4604"/>
                      </a:lnTo>
                      <a:lnTo>
                        <a:pt x="975" y="4239"/>
                      </a:lnTo>
                      <a:lnTo>
                        <a:pt x="1169" y="3898"/>
                      </a:lnTo>
                      <a:lnTo>
                        <a:pt x="1389" y="3581"/>
                      </a:lnTo>
                      <a:lnTo>
                        <a:pt x="1608" y="3264"/>
                      </a:lnTo>
                      <a:lnTo>
                        <a:pt x="1851" y="2948"/>
                      </a:lnTo>
                      <a:lnTo>
                        <a:pt x="2119" y="2656"/>
                      </a:lnTo>
                      <a:lnTo>
                        <a:pt x="2387" y="2388"/>
                      </a:lnTo>
                      <a:lnTo>
                        <a:pt x="2655" y="2120"/>
                      </a:lnTo>
                      <a:lnTo>
                        <a:pt x="2947" y="1852"/>
                      </a:lnTo>
                      <a:lnTo>
                        <a:pt x="3264" y="1608"/>
                      </a:lnTo>
                      <a:lnTo>
                        <a:pt x="3581" y="1389"/>
                      </a:lnTo>
                      <a:lnTo>
                        <a:pt x="3897" y="1170"/>
                      </a:lnTo>
                      <a:lnTo>
                        <a:pt x="4238" y="975"/>
                      </a:lnTo>
                      <a:lnTo>
                        <a:pt x="4603" y="805"/>
                      </a:lnTo>
                      <a:lnTo>
                        <a:pt x="4944" y="634"/>
                      </a:lnTo>
                      <a:lnTo>
                        <a:pt x="5334" y="488"/>
                      </a:lnTo>
                      <a:lnTo>
                        <a:pt x="5699" y="366"/>
                      </a:lnTo>
                      <a:lnTo>
                        <a:pt x="6089" y="244"/>
                      </a:lnTo>
                      <a:lnTo>
                        <a:pt x="6479" y="171"/>
                      </a:lnTo>
                      <a:lnTo>
                        <a:pt x="6868" y="98"/>
                      </a:lnTo>
                      <a:lnTo>
                        <a:pt x="7282" y="50"/>
                      </a:lnTo>
                      <a:lnTo>
                        <a:pt x="7696" y="1"/>
                      </a:lnTo>
                      <a:lnTo>
                        <a:pt x="8111" y="1"/>
                      </a:lnTo>
                      <a:lnTo>
                        <a:pt x="8111" y="1"/>
                      </a:lnTo>
                      <a:lnTo>
                        <a:pt x="8525" y="1"/>
                      </a:lnTo>
                      <a:lnTo>
                        <a:pt x="8939" y="50"/>
                      </a:lnTo>
                      <a:lnTo>
                        <a:pt x="9353" y="98"/>
                      </a:lnTo>
                      <a:lnTo>
                        <a:pt x="9742" y="171"/>
                      </a:lnTo>
                      <a:lnTo>
                        <a:pt x="10132" y="244"/>
                      </a:lnTo>
                      <a:lnTo>
                        <a:pt x="10522" y="366"/>
                      </a:lnTo>
                      <a:lnTo>
                        <a:pt x="10911" y="488"/>
                      </a:lnTo>
                      <a:lnTo>
                        <a:pt x="11277" y="634"/>
                      </a:lnTo>
                      <a:lnTo>
                        <a:pt x="11618" y="805"/>
                      </a:lnTo>
                      <a:lnTo>
                        <a:pt x="11983" y="975"/>
                      </a:lnTo>
                      <a:lnTo>
                        <a:pt x="12324" y="1170"/>
                      </a:lnTo>
                      <a:lnTo>
                        <a:pt x="12641" y="1389"/>
                      </a:lnTo>
                      <a:lnTo>
                        <a:pt x="12957" y="1608"/>
                      </a:lnTo>
                      <a:lnTo>
                        <a:pt x="13274" y="1852"/>
                      </a:lnTo>
                      <a:lnTo>
                        <a:pt x="13566" y="2120"/>
                      </a:lnTo>
                      <a:lnTo>
                        <a:pt x="13834" y="2388"/>
                      </a:lnTo>
                      <a:lnTo>
                        <a:pt x="14126" y="2656"/>
                      </a:lnTo>
                      <a:lnTo>
                        <a:pt x="14370" y="2948"/>
                      </a:lnTo>
                      <a:lnTo>
                        <a:pt x="14613" y="3264"/>
                      </a:lnTo>
                      <a:lnTo>
                        <a:pt x="14832" y="3581"/>
                      </a:lnTo>
                      <a:lnTo>
                        <a:pt x="15052" y="3898"/>
                      </a:lnTo>
                      <a:lnTo>
                        <a:pt x="15247" y="4239"/>
                      </a:lnTo>
                      <a:lnTo>
                        <a:pt x="15417" y="4604"/>
                      </a:lnTo>
                      <a:lnTo>
                        <a:pt x="15587" y="4945"/>
                      </a:lnTo>
                      <a:lnTo>
                        <a:pt x="15734" y="5335"/>
                      </a:lnTo>
                      <a:lnTo>
                        <a:pt x="15855" y="5700"/>
                      </a:lnTo>
                      <a:lnTo>
                        <a:pt x="15977" y="6090"/>
                      </a:lnTo>
                      <a:lnTo>
                        <a:pt x="16050" y="6479"/>
                      </a:lnTo>
                      <a:lnTo>
                        <a:pt x="16123" y="6869"/>
                      </a:lnTo>
                      <a:lnTo>
                        <a:pt x="16172" y="7283"/>
                      </a:lnTo>
                      <a:lnTo>
                        <a:pt x="16221" y="7697"/>
                      </a:lnTo>
                      <a:lnTo>
                        <a:pt x="16221" y="8111"/>
                      </a:lnTo>
                      <a:lnTo>
                        <a:pt x="16221" y="8111"/>
                      </a:lnTo>
                      <a:lnTo>
                        <a:pt x="16221" y="8525"/>
                      </a:lnTo>
                      <a:lnTo>
                        <a:pt x="16172" y="8939"/>
                      </a:lnTo>
                      <a:lnTo>
                        <a:pt x="16123" y="9353"/>
                      </a:lnTo>
                      <a:lnTo>
                        <a:pt x="16050" y="9743"/>
                      </a:lnTo>
                      <a:lnTo>
                        <a:pt x="15977" y="10133"/>
                      </a:lnTo>
                      <a:lnTo>
                        <a:pt x="15855" y="10522"/>
                      </a:lnTo>
                      <a:lnTo>
                        <a:pt x="15734" y="10888"/>
                      </a:lnTo>
                      <a:lnTo>
                        <a:pt x="15587" y="11277"/>
                      </a:lnTo>
                      <a:lnTo>
                        <a:pt x="15417" y="11618"/>
                      </a:lnTo>
                      <a:lnTo>
                        <a:pt x="15247" y="11984"/>
                      </a:lnTo>
                      <a:lnTo>
                        <a:pt x="15052" y="12324"/>
                      </a:lnTo>
                      <a:lnTo>
                        <a:pt x="14832" y="12641"/>
                      </a:lnTo>
                      <a:lnTo>
                        <a:pt x="14613" y="12958"/>
                      </a:lnTo>
                      <a:lnTo>
                        <a:pt x="14370" y="13274"/>
                      </a:lnTo>
                      <a:lnTo>
                        <a:pt x="14126" y="13567"/>
                      </a:lnTo>
                      <a:lnTo>
                        <a:pt x="13834" y="13835"/>
                      </a:lnTo>
                      <a:lnTo>
                        <a:pt x="13566" y="14102"/>
                      </a:lnTo>
                      <a:lnTo>
                        <a:pt x="13274" y="14370"/>
                      </a:lnTo>
                      <a:lnTo>
                        <a:pt x="12957" y="14614"/>
                      </a:lnTo>
                      <a:lnTo>
                        <a:pt x="12641" y="14833"/>
                      </a:lnTo>
                      <a:lnTo>
                        <a:pt x="12324" y="15052"/>
                      </a:lnTo>
                      <a:lnTo>
                        <a:pt x="11983" y="15247"/>
                      </a:lnTo>
                      <a:lnTo>
                        <a:pt x="11618" y="15418"/>
                      </a:lnTo>
                      <a:lnTo>
                        <a:pt x="11277" y="15588"/>
                      </a:lnTo>
                      <a:lnTo>
                        <a:pt x="10911" y="15734"/>
                      </a:lnTo>
                      <a:lnTo>
                        <a:pt x="10522" y="15856"/>
                      </a:lnTo>
                      <a:lnTo>
                        <a:pt x="10132" y="15978"/>
                      </a:lnTo>
                      <a:lnTo>
                        <a:pt x="9742" y="16051"/>
                      </a:lnTo>
                      <a:lnTo>
                        <a:pt x="9353" y="16124"/>
                      </a:lnTo>
                      <a:lnTo>
                        <a:pt x="8939" y="16173"/>
                      </a:lnTo>
                      <a:lnTo>
                        <a:pt x="8525" y="16221"/>
                      </a:lnTo>
                      <a:lnTo>
                        <a:pt x="8111" y="16221"/>
                      </a:lnTo>
                      <a:lnTo>
                        <a:pt x="8111" y="16221"/>
                      </a:lnTo>
                      <a:lnTo>
                        <a:pt x="7696" y="16221"/>
                      </a:lnTo>
                      <a:lnTo>
                        <a:pt x="7282" y="16173"/>
                      </a:lnTo>
                      <a:lnTo>
                        <a:pt x="6868" y="16124"/>
                      </a:lnTo>
                      <a:lnTo>
                        <a:pt x="6479" y="16051"/>
                      </a:lnTo>
                      <a:lnTo>
                        <a:pt x="6089" y="15978"/>
                      </a:lnTo>
                      <a:lnTo>
                        <a:pt x="5699" y="15856"/>
                      </a:lnTo>
                      <a:lnTo>
                        <a:pt x="5334" y="15734"/>
                      </a:lnTo>
                      <a:lnTo>
                        <a:pt x="4944" y="15588"/>
                      </a:lnTo>
                      <a:lnTo>
                        <a:pt x="4603" y="15418"/>
                      </a:lnTo>
                      <a:lnTo>
                        <a:pt x="4238" y="15247"/>
                      </a:lnTo>
                      <a:lnTo>
                        <a:pt x="3897" y="15052"/>
                      </a:lnTo>
                      <a:lnTo>
                        <a:pt x="3581" y="14833"/>
                      </a:lnTo>
                      <a:lnTo>
                        <a:pt x="3264" y="14614"/>
                      </a:lnTo>
                      <a:lnTo>
                        <a:pt x="2947" y="14370"/>
                      </a:lnTo>
                      <a:lnTo>
                        <a:pt x="2655" y="14102"/>
                      </a:lnTo>
                      <a:lnTo>
                        <a:pt x="2387" y="13835"/>
                      </a:lnTo>
                      <a:lnTo>
                        <a:pt x="2119" y="13567"/>
                      </a:lnTo>
                      <a:lnTo>
                        <a:pt x="1851" y="13274"/>
                      </a:lnTo>
                      <a:lnTo>
                        <a:pt x="1608" y="12958"/>
                      </a:lnTo>
                      <a:lnTo>
                        <a:pt x="1389" y="12641"/>
                      </a:lnTo>
                      <a:lnTo>
                        <a:pt x="1169" y="12324"/>
                      </a:lnTo>
                      <a:lnTo>
                        <a:pt x="975" y="11984"/>
                      </a:lnTo>
                      <a:lnTo>
                        <a:pt x="804" y="11618"/>
                      </a:lnTo>
                      <a:lnTo>
                        <a:pt x="634" y="11277"/>
                      </a:lnTo>
                      <a:lnTo>
                        <a:pt x="487" y="10888"/>
                      </a:lnTo>
                      <a:lnTo>
                        <a:pt x="366" y="10522"/>
                      </a:lnTo>
                      <a:lnTo>
                        <a:pt x="244" y="10133"/>
                      </a:lnTo>
                      <a:lnTo>
                        <a:pt x="171" y="9743"/>
                      </a:lnTo>
                      <a:lnTo>
                        <a:pt x="98" y="9353"/>
                      </a:lnTo>
                      <a:lnTo>
                        <a:pt x="49" y="8939"/>
                      </a:lnTo>
                      <a:lnTo>
                        <a:pt x="0" y="8525"/>
                      </a:lnTo>
                      <a:lnTo>
                        <a:pt x="0" y="8111"/>
                      </a:lnTo>
                      <a:lnTo>
                        <a:pt x="0" y="8111"/>
                      </a:lnTo>
                      <a:close/>
                      <a:moveTo>
                        <a:pt x="7234" y="11180"/>
                      </a:moveTo>
                      <a:lnTo>
                        <a:pt x="7234" y="11180"/>
                      </a:lnTo>
                      <a:lnTo>
                        <a:pt x="7282" y="11180"/>
                      </a:lnTo>
                      <a:lnTo>
                        <a:pt x="7282" y="11180"/>
                      </a:lnTo>
                      <a:lnTo>
                        <a:pt x="7453" y="11155"/>
                      </a:lnTo>
                      <a:lnTo>
                        <a:pt x="7623" y="11082"/>
                      </a:lnTo>
                      <a:lnTo>
                        <a:pt x="7794" y="10985"/>
                      </a:lnTo>
                      <a:lnTo>
                        <a:pt x="7916" y="10863"/>
                      </a:lnTo>
                      <a:lnTo>
                        <a:pt x="12007" y="6747"/>
                      </a:lnTo>
                      <a:lnTo>
                        <a:pt x="12007" y="6747"/>
                      </a:lnTo>
                      <a:lnTo>
                        <a:pt x="12105" y="6625"/>
                      </a:lnTo>
                      <a:lnTo>
                        <a:pt x="12153" y="6504"/>
                      </a:lnTo>
                      <a:lnTo>
                        <a:pt x="12202" y="6358"/>
                      </a:lnTo>
                      <a:lnTo>
                        <a:pt x="12202" y="6211"/>
                      </a:lnTo>
                      <a:lnTo>
                        <a:pt x="12202" y="6211"/>
                      </a:lnTo>
                      <a:lnTo>
                        <a:pt x="12178" y="6017"/>
                      </a:lnTo>
                      <a:lnTo>
                        <a:pt x="12129" y="5822"/>
                      </a:lnTo>
                      <a:lnTo>
                        <a:pt x="12032" y="5676"/>
                      </a:lnTo>
                      <a:lnTo>
                        <a:pt x="11886" y="5529"/>
                      </a:lnTo>
                      <a:lnTo>
                        <a:pt x="11886" y="5529"/>
                      </a:lnTo>
                      <a:lnTo>
                        <a:pt x="11764" y="5432"/>
                      </a:lnTo>
                      <a:lnTo>
                        <a:pt x="11618" y="5383"/>
                      </a:lnTo>
                      <a:lnTo>
                        <a:pt x="11472" y="5335"/>
                      </a:lnTo>
                      <a:lnTo>
                        <a:pt x="11325" y="5335"/>
                      </a:lnTo>
                      <a:lnTo>
                        <a:pt x="11325" y="5335"/>
                      </a:lnTo>
                      <a:lnTo>
                        <a:pt x="11131" y="5359"/>
                      </a:lnTo>
                      <a:lnTo>
                        <a:pt x="10960" y="5408"/>
                      </a:lnTo>
                      <a:lnTo>
                        <a:pt x="10790" y="5505"/>
                      </a:lnTo>
                      <a:lnTo>
                        <a:pt x="10643" y="5651"/>
                      </a:lnTo>
                      <a:lnTo>
                        <a:pt x="7161" y="8988"/>
                      </a:lnTo>
                      <a:lnTo>
                        <a:pt x="5797" y="7648"/>
                      </a:lnTo>
                      <a:lnTo>
                        <a:pt x="5797" y="7648"/>
                      </a:lnTo>
                      <a:lnTo>
                        <a:pt x="5675" y="7527"/>
                      </a:lnTo>
                      <a:lnTo>
                        <a:pt x="5505" y="7454"/>
                      </a:lnTo>
                      <a:lnTo>
                        <a:pt x="5358" y="7405"/>
                      </a:lnTo>
                      <a:lnTo>
                        <a:pt x="5188" y="7380"/>
                      </a:lnTo>
                      <a:lnTo>
                        <a:pt x="5188" y="7380"/>
                      </a:lnTo>
                      <a:lnTo>
                        <a:pt x="5017" y="7405"/>
                      </a:lnTo>
                      <a:lnTo>
                        <a:pt x="4847" y="7454"/>
                      </a:lnTo>
                      <a:lnTo>
                        <a:pt x="4701" y="7527"/>
                      </a:lnTo>
                      <a:lnTo>
                        <a:pt x="4555" y="7648"/>
                      </a:lnTo>
                      <a:lnTo>
                        <a:pt x="4555" y="7648"/>
                      </a:lnTo>
                      <a:lnTo>
                        <a:pt x="4457" y="7770"/>
                      </a:lnTo>
                      <a:lnTo>
                        <a:pt x="4360" y="7916"/>
                      </a:lnTo>
                      <a:lnTo>
                        <a:pt x="4311" y="8087"/>
                      </a:lnTo>
                      <a:lnTo>
                        <a:pt x="4311" y="8257"/>
                      </a:lnTo>
                      <a:lnTo>
                        <a:pt x="4311" y="8257"/>
                      </a:lnTo>
                      <a:lnTo>
                        <a:pt x="4311" y="8428"/>
                      </a:lnTo>
                      <a:lnTo>
                        <a:pt x="4360" y="8598"/>
                      </a:lnTo>
                      <a:lnTo>
                        <a:pt x="4457" y="8744"/>
                      </a:lnTo>
                      <a:lnTo>
                        <a:pt x="4555" y="8890"/>
                      </a:lnTo>
                      <a:lnTo>
                        <a:pt x="6601" y="10936"/>
                      </a:lnTo>
                      <a:lnTo>
                        <a:pt x="6601" y="10936"/>
                      </a:lnTo>
                      <a:lnTo>
                        <a:pt x="6747" y="11034"/>
                      </a:lnTo>
                      <a:lnTo>
                        <a:pt x="6893" y="11131"/>
                      </a:lnTo>
                      <a:lnTo>
                        <a:pt x="7063" y="11180"/>
                      </a:lnTo>
                      <a:lnTo>
                        <a:pt x="7234" y="11180"/>
                      </a:lnTo>
                      <a:lnTo>
                        <a:pt x="7234" y="11180"/>
                      </a:lnTo>
                      <a:close/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9" name="Εικόνα 8">
            <a:hlinkClick r:id="rId12" action="ppaction://hlinksldjump"/>
            <a:extLst>
              <a:ext uri="{FF2B5EF4-FFF2-40B4-BE49-F238E27FC236}">
                <a16:creationId xmlns:a16="http://schemas.microsoft.com/office/drawing/2014/main" id="{2071D121-D45B-AFB0-FEA0-0FCC9F879F7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  <p:grpSp>
        <p:nvGrpSpPr>
          <p:cNvPr id="20" name="Ομάδα 19">
            <a:extLst>
              <a:ext uri="{FF2B5EF4-FFF2-40B4-BE49-F238E27FC236}">
                <a16:creationId xmlns:a16="http://schemas.microsoft.com/office/drawing/2014/main" id="{4F2404FB-913B-6E7C-BDA9-87CE09685027}"/>
              </a:ext>
            </a:extLst>
          </p:cNvPr>
          <p:cNvGrpSpPr/>
          <p:nvPr/>
        </p:nvGrpSpPr>
        <p:grpSpPr>
          <a:xfrm>
            <a:off x="4000646" y="2563069"/>
            <a:ext cx="1506097" cy="737898"/>
            <a:chOff x="4000646" y="2563069"/>
            <a:chExt cx="1506097" cy="737898"/>
          </a:xfrm>
        </p:grpSpPr>
        <p:pic>
          <p:nvPicPr>
            <p:cNvPr id="19" name="Εικόνα 18" descr="Εικόνα που περιέχει κύκλος, πολυχρωμία, γραφικά, γραφιστική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94A17D9A-58E3-2C6A-3256-A0C3ACF2B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6743" y="2580967"/>
              <a:ext cx="720000" cy="720000"/>
            </a:xfrm>
            <a:prstGeom prst="rect">
              <a:avLst/>
            </a:prstGeom>
          </p:spPr>
        </p:pic>
        <p:pic>
          <p:nvPicPr>
            <p:cNvPr id="1026" name="Picture 2" descr="Firefox logo">
              <a:extLst>
                <a:ext uri="{FF2B5EF4-FFF2-40B4-BE49-F238E27FC236}">
                  <a16:creationId xmlns:a16="http://schemas.microsoft.com/office/drawing/2014/main" id="{4986BDDE-0EC9-6214-E6BB-A9BE7441B6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646" y="2563069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2970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>
            <a:extLst>
              <a:ext uri="{FF2B5EF4-FFF2-40B4-BE49-F238E27FC236}">
                <a16:creationId xmlns:a16="http://schemas.microsoft.com/office/drawing/2014/main" id="{028DD27B-7F20-37B9-9BFB-86A838CC26DE}"/>
              </a:ext>
            </a:extLst>
          </p:cNvPr>
          <p:cNvGrpSpPr/>
          <p:nvPr/>
        </p:nvGrpSpPr>
        <p:grpSpPr>
          <a:xfrm>
            <a:off x="152400" y="152083"/>
            <a:ext cx="19271297" cy="10463092"/>
            <a:chOff x="152400" y="152083"/>
            <a:chExt cx="19271297" cy="10463092"/>
          </a:xfrm>
        </p:grpSpPr>
        <p:grpSp>
          <p:nvGrpSpPr>
            <p:cNvPr id="4" name="Ομάδα 3">
              <a:extLst>
                <a:ext uri="{FF2B5EF4-FFF2-40B4-BE49-F238E27FC236}">
                  <a16:creationId xmlns:a16="http://schemas.microsoft.com/office/drawing/2014/main" id="{DAD180D3-4023-D836-B427-E79F131C8980}"/>
                </a:ext>
              </a:extLst>
            </p:cNvPr>
            <p:cNvGrpSpPr/>
            <p:nvPr/>
          </p:nvGrpSpPr>
          <p:grpSpPr>
            <a:xfrm>
              <a:off x="152400" y="152083"/>
              <a:ext cx="19271297" cy="10463092"/>
              <a:chOff x="152400" y="152083"/>
              <a:chExt cx="19271297" cy="10463092"/>
            </a:xfrm>
          </p:grpSpPr>
          <p:sp>
            <p:nvSpPr>
              <p:cNvPr id="13" name="Διαγώνια ρίγα 12">
                <a:extLst>
                  <a:ext uri="{FF2B5EF4-FFF2-40B4-BE49-F238E27FC236}">
                    <a16:creationId xmlns:a16="http://schemas.microsoft.com/office/drawing/2014/main" id="{FE17CC41-A834-300B-870C-4F7C5DF80D53}"/>
                  </a:ext>
                </a:extLst>
              </p:cNvPr>
              <p:cNvSpPr/>
              <p:nvPr/>
            </p:nvSpPr>
            <p:spPr>
              <a:xfrm>
                <a:off x="152400" y="152083"/>
                <a:ext cx="4288790" cy="10463092"/>
              </a:xfrm>
              <a:prstGeom prst="diagStrip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" name="object 6">
                <a:extLst>
                  <a:ext uri="{FF2B5EF4-FFF2-40B4-BE49-F238E27FC236}">
                    <a16:creationId xmlns:a16="http://schemas.microsoft.com/office/drawing/2014/main" id="{8BECACD1-8D69-82D9-2BB5-4A79D569B4DD}"/>
                  </a:ext>
                </a:extLst>
              </p:cNvPr>
              <p:cNvGrpSpPr/>
              <p:nvPr/>
            </p:nvGrpSpPr>
            <p:grpSpPr>
              <a:xfrm>
                <a:off x="680402" y="10311010"/>
                <a:ext cx="18743295" cy="304165"/>
                <a:chOff x="680607" y="7633275"/>
                <a:chExt cx="18743295" cy="304165"/>
              </a:xfrm>
            </p:grpSpPr>
            <p:sp>
              <p:nvSpPr>
                <p:cNvPr id="8" name="object 7">
                  <a:extLst>
                    <a:ext uri="{FF2B5EF4-FFF2-40B4-BE49-F238E27FC236}">
                      <a16:creationId xmlns:a16="http://schemas.microsoft.com/office/drawing/2014/main" id="{1FDC37FB-FDBF-5839-2DA4-9619F5F04FBB}"/>
                    </a:ext>
                  </a:extLst>
                </p:cNvPr>
                <p:cNvSpPr/>
                <p:nvPr/>
              </p:nvSpPr>
              <p:spPr>
                <a:xfrm>
                  <a:off x="680607" y="76332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4BB8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" name="object 8">
                  <a:extLst>
                    <a:ext uri="{FF2B5EF4-FFF2-40B4-BE49-F238E27FC236}">
                      <a16:creationId xmlns:a16="http://schemas.microsoft.com/office/drawing/2014/main" id="{428ACA25-5370-D412-D6F3-F7DB7916D807}"/>
                    </a:ext>
                  </a:extLst>
                </p:cNvPr>
                <p:cNvSpPr/>
                <p:nvPr/>
              </p:nvSpPr>
              <p:spPr>
                <a:xfrm>
                  <a:off x="5366328" y="76332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13DC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" name="object 9">
                  <a:extLst>
                    <a:ext uri="{FF2B5EF4-FFF2-40B4-BE49-F238E27FC236}">
                      <a16:creationId xmlns:a16="http://schemas.microsoft.com/office/drawing/2014/main" id="{F6F159EB-9AB6-1ADA-7D7E-3451D1C41867}"/>
                    </a:ext>
                  </a:extLst>
                </p:cNvPr>
                <p:cNvSpPr/>
                <p:nvPr/>
              </p:nvSpPr>
              <p:spPr>
                <a:xfrm>
                  <a:off x="10052050" y="76332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FFC5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" name="object 10">
                  <a:extLst>
                    <a:ext uri="{FF2B5EF4-FFF2-40B4-BE49-F238E27FC236}">
                      <a16:creationId xmlns:a16="http://schemas.microsoft.com/office/drawing/2014/main" id="{2C1920FE-3392-4D65-5E34-840CAFCBFE88}"/>
                    </a:ext>
                  </a:extLst>
                </p:cNvPr>
                <p:cNvSpPr/>
                <p:nvPr/>
              </p:nvSpPr>
              <p:spPr>
                <a:xfrm>
                  <a:off x="14737771" y="76332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E04E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sp>
          <p:nvSpPr>
            <p:cNvPr id="2" name="Παραλληλόγραμμο 1">
              <a:extLst>
                <a:ext uri="{FF2B5EF4-FFF2-40B4-BE49-F238E27FC236}">
                  <a16:creationId xmlns:a16="http://schemas.microsoft.com/office/drawing/2014/main" id="{E13DE76D-58F8-ED89-B638-87E92D758920}"/>
                </a:ext>
              </a:extLst>
            </p:cNvPr>
            <p:cNvSpPr/>
            <p:nvPr/>
          </p:nvSpPr>
          <p:spPr>
            <a:xfrm>
              <a:off x="152400" y="4434840"/>
              <a:ext cx="14371320" cy="3231515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F4D722C-6489-953D-33A8-FC4FD574B9B3}"/>
                </a:ext>
              </a:extLst>
            </p:cNvPr>
            <p:cNvSpPr txBox="1"/>
            <p:nvPr/>
          </p:nvSpPr>
          <p:spPr>
            <a:xfrm>
              <a:off x="1485769" y="1862525"/>
              <a:ext cx="1491877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600" b="1" dirty="0">
                  <a:solidFill>
                    <a:schemeClr val="tx2">
                      <a:lumMod val="7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Γ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3C80863-DDEB-9082-082E-B3AC780760A9}"/>
              </a:ext>
            </a:extLst>
          </p:cNvPr>
          <p:cNvSpPr txBox="1"/>
          <p:nvPr/>
        </p:nvSpPr>
        <p:spPr>
          <a:xfrm>
            <a:off x="1696560" y="4581758"/>
            <a:ext cx="11971314" cy="1466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l-G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Υποσύστημα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HELPDESK</a:t>
            </a:r>
            <a:endParaRPr lang="el-G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</a:pPr>
            <a:endParaRPr lang="el-G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149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BF094AFB-D673-C8BB-A628-4238AAD593B0}"/>
              </a:ext>
            </a:extLst>
          </p:cNvPr>
          <p:cNvGrpSpPr/>
          <p:nvPr/>
        </p:nvGrpSpPr>
        <p:grpSpPr>
          <a:xfrm>
            <a:off x="2539501" y="503103"/>
            <a:ext cx="11217444" cy="707886"/>
            <a:chOff x="2539501" y="421215"/>
            <a:chExt cx="11217444" cy="7078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B66833-5565-8D31-7B6F-B58801F33BDA}"/>
                </a:ext>
              </a:extLst>
            </p:cNvPr>
            <p:cNvSpPr txBox="1"/>
            <p:nvPr/>
          </p:nvSpPr>
          <p:spPr>
            <a:xfrm>
              <a:off x="3094177" y="421215"/>
              <a:ext cx="10662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Δημιουργία νέου αιτήματος 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Helpdesk</a:t>
              </a:r>
              <a:endParaRPr lang="el-G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" name="Google Shape;613;p37">
              <a:extLst>
                <a:ext uri="{FF2B5EF4-FFF2-40B4-BE49-F238E27FC236}">
                  <a16:creationId xmlns:a16="http://schemas.microsoft.com/office/drawing/2014/main" id="{AEFA7160-6209-2F15-B306-8774140496BE}"/>
                </a:ext>
              </a:extLst>
            </p:cNvPr>
            <p:cNvGrpSpPr/>
            <p:nvPr/>
          </p:nvGrpSpPr>
          <p:grpSpPr>
            <a:xfrm>
              <a:off x="2539501" y="508148"/>
              <a:ext cx="501969" cy="479429"/>
              <a:chOff x="2594050" y="1631825"/>
              <a:chExt cx="439625" cy="439625"/>
            </a:xfrm>
          </p:grpSpPr>
          <p:sp>
            <p:nvSpPr>
              <p:cNvPr id="3" name="Google Shape;614;p37">
                <a:extLst>
                  <a:ext uri="{FF2B5EF4-FFF2-40B4-BE49-F238E27FC236}">
                    <a16:creationId xmlns:a16="http://schemas.microsoft.com/office/drawing/2014/main" id="{8CCAF718-2D27-BD96-7CB1-4916647AFB6A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5" name="Google Shape;615;p37">
                <a:extLst>
                  <a:ext uri="{FF2B5EF4-FFF2-40B4-BE49-F238E27FC236}">
                    <a16:creationId xmlns:a16="http://schemas.microsoft.com/office/drawing/2014/main" id="{2FF1F15F-B687-376D-D291-8E0203EF4FCC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6" name="Google Shape;616;p37">
                <a:extLst>
                  <a:ext uri="{FF2B5EF4-FFF2-40B4-BE49-F238E27FC236}">
                    <a16:creationId xmlns:a16="http://schemas.microsoft.com/office/drawing/2014/main" id="{E0AD9602-B120-9DFE-33AA-00045D37D73E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4" name="Google Shape;617;p37">
                <a:extLst>
                  <a:ext uri="{FF2B5EF4-FFF2-40B4-BE49-F238E27FC236}">
                    <a16:creationId xmlns:a16="http://schemas.microsoft.com/office/drawing/2014/main" id="{1A6FAD94-AB50-B1FB-FD47-59E019DAD0F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  <p:pic>
        <p:nvPicPr>
          <p:cNvPr id="18" name="Εικόνα 17">
            <a:hlinkClick r:id="rId2" action="ppaction://hlinksldjump"/>
            <a:extLst>
              <a:ext uri="{FF2B5EF4-FFF2-40B4-BE49-F238E27FC236}">
                <a16:creationId xmlns:a16="http://schemas.microsoft.com/office/drawing/2014/main" id="{550FAB8A-1003-DEBE-08D7-7F3AE15F4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AFC24131-C719-8BB8-D7A7-45830630E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846" y="2286317"/>
            <a:ext cx="11471975" cy="5099416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  <a:softEdge rad="12700"/>
          </a:effectLst>
        </p:spPr>
      </p:pic>
      <p:sp>
        <p:nvSpPr>
          <p:cNvPr id="20" name="Λυγισμένο βέλος 22">
            <a:extLst>
              <a:ext uri="{FF2B5EF4-FFF2-40B4-BE49-F238E27FC236}">
                <a16:creationId xmlns:a16="http://schemas.microsoft.com/office/drawing/2014/main" id="{BA152215-A35B-6945-FC6C-8AFA4C9D5567}"/>
              </a:ext>
            </a:extLst>
          </p:cNvPr>
          <p:cNvSpPr/>
          <p:nvPr/>
        </p:nvSpPr>
        <p:spPr>
          <a:xfrm rot="5400000" flipV="1">
            <a:off x="6902923" y="5634749"/>
            <a:ext cx="2173473" cy="2954234"/>
          </a:xfrm>
          <a:prstGeom prst="bentArrow">
            <a:avLst>
              <a:gd name="adj1" fmla="val 33467"/>
              <a:gd name="adj2" fmla="val 25000"/>
              <a:gd name="adj3" fmla="val 25000"/>
              <a:gd name="adj4" fmla="val 43750"/>
            </a:avLst>
          </a:prstGeom>
          <a:gradFill>
            <a:gsLst>
              <a:gs pos="0">
                <a:schemeClr val="bg1">
                  <a:alpha val="12000"/>
                </a:schemeClr>
              </a:gs>
              <a:gs pos="50000">
                <a:schemeClr val="bg1"/>
              </a:gs>
              <a:gs pos="100000">
                <a:srgbClr val="FF0000"/>
              </a:gs>
            </a:gsLst>
            <a:lin ang="0" scaled="1"/>
          </a:gra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rtlCol="0" anchor="t" anchorCtr="0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" name="Ορθογώνιο: Στρογγύλεμα γωνιών 21">
            <a:extLst>
              <a:ext uri="{FF2B5EF4-FFF2-40B4-BE49-F238E27FC236}">
                <a16:creationId xmlns:a16="http://schemas.microsoft.com/office/drawing/2014/main" id="{5267EFC3-EE9F-266D-676E-E401AF0F5739}"/>
              </a:ext>
            </a:extLst>
          </p:cNvPr>
          <p:cNvSpPr/>
          <p:nvPr/>
        </p:nvSpPr>
        <p:spPr>
          <a:xfrm>
            <a:off x="9467044" y="5594887"/>
            <a:ext cx="2079193" cy="179084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142709B5-9D4A-E4F9-3326-43D13E0549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75" t="11204" r="19542" b="71975"/>
          <a:stretch/>
        </p:blipFill>
        <p:spPr>
          <a:xfrm>
            <a:off x="2296795" y="8535908"/>
            <a:ext cx="14371320" cy="1730340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  <a:softEdge rad="12700"/>
          </a:effectLst>
        </p:spPr>
      </p:pic>
      <p:sp>
        <p:nvSpPr>
          <p:cNvPr id="26" name="Ορθογώνιο: Στρογγύλεμα γωνιών 25">
            <a:extLst>
              <a:ext uri="{FF2B5EF4-FFF2-40B4-BE49-F238E27FC236}">
                <a16:creationId xmlns:a16="http://schemas.microsoft.com/office/drawing/2014/main" id="{78BF6177-A9CB-0FCA-4785-90A62F7424B0}"/>
              </a:ext>
            </a:extLst>
          </p:cNvPr>
          <p:cNvSpPr/>
          <p:nvPr/>
        </p:nvSpPr>
        <p:spPr>
          <a:xfrm>
            <a:off x="6585585" y="9097505"/>
            <a:ext cx="6789452" cy="94539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Ορθογώνιο: Στρογγύλεμα γωνιών 26">
            <a:extLst>
              <a:ext uri="{FF2B5EF4-FFF2-40B4-BE49-F238E27FC236}">
                <a16:creationId xmlns:a16="http://schemas.microsoft.com/office/drawing/2014/main" id="{8177991A-B837-6645-89ED-09B7C047CDA1}"/>
              </a:ext>
            </a:extLst>
          </p:cNvPr>
          <p:cNvSpPr/>
          <p:nvPr/>
        </p:nvSpPr>
        <p:spPr>
          <a:xfrm>
            <a:off x="13981979" y="8814788"/>
            <a:ext cx="2079193" cy="94539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787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pic>
        <p:nvPicPr>
          <p:cNvPr id="18" name="Εικόνα 17">
            <a:hlinkClick r:id="rId2" action="ppaction://hlinksldjump"/>
            <a:extLst>
              <a:ext uri="{FF2B5EF4-FFF2-40B4-BE49-F238E27FC236}">
                <a16:creationId xmlns:a16="http://schemas.microsoft.com/office/drawing/2014/main" id="{550FAB8A-1003-DEBE-08D7-7F3AE15F4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90370B9-D026-18A4-7857-8971DA19B5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6" t="11453" r="897" b="11560"/>
          <a:stretch/>
        </p:blipFill>
        <p:spPr>
          <a:xfrm>
            <a:off x="4441190" y="2408560"/>
            <a:ext cx="13460586" cy="5950138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  <a:softEdge rad="12700"/>
          </a:effectLst>
        </p:spPr>
      </p:pic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DE99218B-2630-6F1E-E6BF-F9F28D5A0BA4}"/>
              </a:ext>
            </a:extLst>
          </p:cNvPr>
          <p:cNvSpPr/>
          <p:nvPr/>
        </p:nvSpPr>
        <p:spPr>
          <a:xfrm>
            <a:off x="4791484" y="2870200"/>
            <a:ext cx="1190216" cy="330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EF75D731-2631-75BF-917C-DAAEA6D58251}"/>
              </a:ext>
            </a:extLst>
          </p:cNvPr>
          <p:cNvSpPr/>
          <p:nvPr/>
        </p:nvSpPr>
        <p:spPr>
          <a:xfrm>
            <a:off x="5892800" y="3162300"/>
            <a:ext cx="2755900" cy="20193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CD040649-6A6D-910C-99C6-1A47D15376F8}"/>
              </a:ext>
            </a:extLst>
          </p:cNvPr>
          <p:cNvGrpSpPr/>
          <p:nvPr/>
        </p:nvGrpSpPr>
        <p:grpSpPr>
          <a:xfrm>
            <a:off x="2539501" y="503103"/>
            <a:ext cx="11217444" cy="707886"/>
            <a:chOff x="2539501" y="421215"/>
            <a:chExt cx="11217444" cy="70788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99B57F-3103-749B-B9B0-BEC7F8C30F79}"/>
                </a:ext>
              </a:extLst>
            </p:cNvPr>
            <p:cNvSpPr txBox="1"/>
            <p:nvPr/>
          </p:nvSpPr>
          <p:spPr>
            <a:xfrm>
              <a:off x="3094177" y="421215"/>
              <a:ext cx="10662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Δημιουργία νέου αιτήματος 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Helpdesk</a:t>
              </a:r>
              <a:endParaRPr lang="el-G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Google Shape;613;p37">
              <a:extLst>
                <a:ext uri="{FF2B5EF4-FFF2-40B4-BE49-F238E27FC236}">
                  <a16:creationId xmlns:a16="http://schemas.microsoft.com/office/drawing/2014/main" id="{4996C52B-6054-E232-A102-FDCADF0CA2C2}"/>
                </a:ext>
              </a:extLst>
            </p:cNvPr>
            <p:cNvGrpSpPr/>
            <p:nvPr/>
          </p:nvGrpSpPr>
          <p:grpSpPr>
            <a:xfrm>
              <a:off x="2539501" y="508148"/>
              <a:ext cx="501969" cy="479429"/>
              <a:chOff x="2594050" y="1631825"/>
              <a:chExt cx="439625" cy="439625"/>
            </a:xfrm>
          </p:grpSpPr>
          <p:sp>
            <p:nvSpPr>
              <p:cNvPr id="20" name="Google Shape;614;p37">
                <a:extLst>
                  <a:ext uri="{FF2B5EF4-FFF2-40B4-BE49-F238E27FC236}">
                    <a16:creationId xmlns:a16="http://schemas.microsoft.com/office/drawing/2014/main" id="{DDB09136-6CE2-8E57-FB70-D8EA508009FC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21" name="Google Shape;615;p37">
                <a:extLst>
                  <a:ext uri="{FF2B5EF4-FFF2-40B4-BE49-F238E27FC236}">
                    <a16:creationId xmlns:a16="http://schemas.microsoft.com/office/drawing/2014/main" id="{3FE04212-62F7-9F54-0D87-BAD5E491EF5D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22" name="Google Shape;616;p37">
                <a:extLst>
                  <a:ext uri="{FF2B5EF4-FFF2-40B4-BE49-F238E27FC236}">
                    <a16:creationId xmlns:a16="http://schemas.microsoft.com/office/drawing/2014/main" id="{FD5FD7AC-03FB-72F8-B3DC-92E67EF20877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23" name="Google Shape;617;p37">
                <a:extLst>
                  <a:ext uri="{FF2B5EF4-FFF2-40B4-BE49-F238E27FC236}">
                    <a16:creationId xmlns:a16="http://schemas.microsoft.com/office/drawing/2014/main" id="{A8380750-6807-9F50-DB27-74269CB71E58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FB5BE162-13AA-7661-AC5C-6E790D09D0B6}"/>
              </a:ext>
            </a:extLst>
          </p:cNvPr>
          <p:cNvSpPr/>
          <p:nvPr/>
        </p:nvSpPr>
        <p:spPr>
          <a:xfrm>
            <a:off x="1304370" y="8816917"/>
            <a:ext cx="5513524" cy="16138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Αρχικά επιλέγουμε τον </a:t>
            </a:r>
            <a:r>
              <a:rPr lang="el-GR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τύπο</a:t>
            </a:r>
            <a:r>
              <a:rPr lang="el-GR" sz="3600" dirty="0">
                <a:solidFill>
                  <a:schemeClr val="tx1"/>
                </a:solidFill>
              </a:rPr>
              <a:t> του ερωτήματος…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endParaRPr lang="el-GR" sz="3600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042B656D-24F9-7CFE-E7A7-E2540897D773}"/>
              </a:ext>
            </a:extLst>
          </p:cNvPr>
          <p:cNvSpPr/>
          <p:nvPr/>
        </p:nvSpPr>
        <p:spPr>
          <a:xfrm>
            <a:off x="7270750" y="8816917"/>
            <a:ext cx="9509292" cy="2199855"/>
          </a:xfrm>
          <a:prstGeom prst="roundRect">
            <a:avLst/>
          </a:prstGeom>
          <a:solidFill>
            <a:schemeClr val="bg1"/>
          </a:solidFill>
          <a:ln w="57150">
            <a:noFill/>
          </a:ln>
          <a:effectLst>
            <a:glow rad="228600">
              <a:schemeClr val="bg1"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Π.χ. εάν αφορά σε κάποιο </a:t>
            </a:r>
          </a:p>
          <a:p>
            <a:pPr algn="ctr"/>
            <a:r>
              <a:rPr lang="el-GR" sz="3600" b="1" dirty="0">
                <a:solidFill>
                  <a:srgbClr val="0070C0"/>
                </a:solidFill>
              </a:rPr>
              <a:t>πρόβλημα ενός δελτίο</a:t>
            </a:r>
            <a:r>
              <a:rPr lang="el-GR" sz="3600" dirty="0">
                <a:solidFill>
                  <a:schemeClr val="tx1"/>
                </a:solidFill>
              </a:rPr>
              <a:t> του συστήματος</a:t>
            </a:r>
          </a:p>
          <a:p>
            <a:pPr algn="ctr"/>
            <a:r>
              <a:rPr lang="el-GR" sz="3600" dirty="0">
                <a:solidFill>
                  <a:schemeClr val="tx1"/>
                </a:solidFill>
              </a:rPr>
              <a:t>ή εάν αφορά σε κάποιο αίτημα</a:t>
            </a:r>
          </a:p>
          <a:p>
            <a:pPr algn="ctr"/>
            <a:r>
              <a:rPr lang="el-GR" sz="3600" dirty="0">
                <a:solidFill>
                  <a:schemeClr val="tx1"/>
                </a:solidFill>
              </a:rPr>
              <a:t> σχετικά με το υποσύστημα των </a:t>
            </a:r>
            <a:r>
              <a:rPr lang="el-GR" sz="3600" b="1" dirty="0">
                <a:solidFill>
                  <a:srgbClr val="0070C0"/>
                </a:solidFill>
              </a:rPr>
              <a:t>Αναφορών</a:t>
            </a:r>
            <a:r>
              <a:rPr lang="el-GR" sz="36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170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pic>
        <p:nvPicPr>
          <p:cNvPr id="18" name="Εικόνα 17">
            <a:hlinkClick r:id="rId2" action="ppaction://hlinksldjump"/>
            <a:extLst>
              <a:ext uri="{FF2B5EF4-FFF2-40B4-BE49-F238E27FC236}">
                <a16:creationId xmlns:a16="http://schemas.microsoft.com/office/drawing/2014/main" id="{550FAB8A-1003-DEBE-08D7-7F3AE15F4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CD040649-6A6D-910C-99C6-1A47D15376F8}"/>
              </a:ext>
            </a:extLst>
          </p:cNvPr>
          <p:cNvGrpSpPr/>
          <p:nvPr/>
        </p:nvGrpSpPr>
        <p:grpSpPr>
          <a:xfrm>
            <a:off x="2539501" y="503103"/>
            <a:ext cx="11217444" cy="707886"/>
            <a:chOff x="2539501" y="421215"/>
            <a:chExt cx="11217444" cy="70788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99B57F-3103-749B-B9B0-BEC7F8C30F79}"/>
                </a:ext>
              </a:extLst>
            </p:cNvPr>
            <p:cNvSpPr txBox="1"/>
            <p:nvPr/>
          </p:nvSpPr>
          <p:spPr>
            <a:xfrm>
              <a:off x="3094177" y="421215"/>
              <a:ext cx="10662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Δημιουργία νέου αιτήματος 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Helpdesk</a:t>
              </a:r>
              <a:endParaRPr lang="el-G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Google Shape;613;p37">
              <a:extLst>
                <a:ext uri="{FF2B5EF4-FFF2-40B4-BE49-F238E27FC236}">
                  <a16:creationId xmlns:a16="http://schemas.microsoft.com/office/drawing/2014/main" id="{4996C52B-6054-E232-A102-FDCADF0CA2C2}"/>
                </a:ext>
              </a:extLst>
            </p:cNvPr>
            <p:cNvGrpSpPr/>
            <p:nvPr/>
          </p:nvGrpSpPr>
          <p:grpSpPr>
            <a:xfrm>
              <a:off x="2539501" y="508148"/>
              <a:ext cx="501969" cy="479429"/>
              <a:chOff x="2594050" y="1631825"/>
              <a:chExt cx="439625" cy="439625"/>
            </a:xfrm>
          </p:grpSpPr>
          <p:sp>
            <p:nvSpPr>
              <p:cNvPr id="20" name="Google Shape;614;p37">
                <a:extLst>
                  <a:ext uri="{FF2B5EF4-FFF2-40B4-BE49-F238E27FC236}">
                    <a16:creationId xmlns:a16="http://schemas.microsoft.com/office/drawing/2014/main" id="{DDB09136-6CE2-8E57-FB70-D8EA508009FC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21" name="Google Shape;615;p37">
                <a:extLst>
                  <a:ext uri="{FF2B5EF4-FFF2-40B4-BE49-F238E27FC236}">
                    <a16:creationId xmlns:a16="http://schemas.microsoft.com/office/drawing/2014/main" id="{3FE04212-62F7-9F54-0D87-BAD5E491EF5D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22" name="Google Shape;616;p37">
                <a:extLst>
                  <a:ext uri="{FF2B5EF4-FFF2-40B4-BE49-F238E27FC236}">
                    <a16:creationId xmlns:a16="http://schemas.microsoft.com/office/drawing/2014/main" id="{FD5FD7AC-03FB-72F8-B3DC-92E67EF20877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23" name="Google Shape;617;p37">
                <a:extLst>
                  <a:ext uri="{FF2B5EF4-FFF2-40B4-BE49-F238E27FC236}">
                    <a16:creationId xmlns:a16="http://schemas.microsoft.com/office/drawing/2014/main" id="{A8380750-6807-9F50-DB27-74269CB71E58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FB5BE162-13AA-7661-AC5C-6E790D09D0B6}"/>
              </a:ext>
            </a:extLst>
          </p:cNvPr>
          <p:cNvSpPr/>
          <p:nvPr/>
        </p:nvSpPr>
        <p:spPr>
          <a:xfrm>
            <a:off x="1304370" y="8816917"/>
            <a:ext cx="5513524" cy="197681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Στη συνέχεια επιλέγουμε την </a:t>
            </a:r>
            <a:r>
              <a:rPr lang="el-GR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προτεραιότητα</a:t>
            </a:r>
            <a:r>
              <a:rPr lang="el-GR" sz="3600" dirty="0">
                <a:solidFill>
                  <a:schemeClr val="tx1"/>
                </a:solidFill>
              </a:rPr>
              <a:t> του ερωτήματος…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endParaRPr lang="el-GR" sz="3600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042B656D-24F9-7CFE-E7A7-E2540897D773}"/>
              </a:ext>
            </a:extLst>
          </p:cNvPr>
          <p:cNvSpPr/>
          <p:nvPr/>
        </p:nvSpPr>
        <p:spPr>
          <a:xfrm>
            <a:off x="7270750" y="8816917"/>
            <a:ext cx="9509292" cy="2199855"/>
          </a:xfrm>
          <a:prstGeom prst="roundRect">
            <a:avLst/>
          </a:prstGeom>
          <a:solidFill>
            <a:schemeClr val="bg1"/>
          </a:solidFill>
          <a:ln w="57150">
            <a:noFill/>
          </a:ln>
          <a:effectLst>
            <a:glow rad="228600">
              <a:schemeClr val="bg1"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Π.χ. εάν πρόκειται για διόρθωση από την οποία εξαρτάται η ολοκλήρωση μίας επείγουσας υποβολής δελτίου, επιλέγουμε </a:t>
            </a:r>
            <a:r>
              <a:rPr lang="el-GR" sz="3600" b="1" dirty="0">
                <a:solidFill>
                  <a:schemeClr val="tx1"/>
                </a:solidFill>
              </a:rPr>
              <a:t>«Επείγον»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1344A6B-571C-50B7-081D-63DFF1C086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51" t="11717" r="18386" b="12494"/>
          <a:stretch/>
        </p:blipFill>
        <p:spPr>
          <a:xfrm>
            <a:off x="4537952" y="2286317"/>
            <a:ext cx="11028195" cy="5857598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  <a:softEdge rad="12700"/>
          </a:effec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E9F659BA-F6ED-6325-B4E2-FB2170B47C14}"/>
              </a:ext>
            </a:extLst>
          </p:cNvPr>
          <p:cNvSpPr/>
          <p:nvPr/>
        </p:nvSpPr>
        <p:spPr>
          <a:xfrm>
            <a:off x="7670800" y="2707444"/>
            <a:ext cx="816385" cy="330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E2ECA343-E8E8-BE1C-667D-A4659D5ECFE3}"/>
              </a:ext>
            </a:extLst>
          </p:cNvPr>
          <p:cNvSpPr/>
          <p:nvPr/>
        </p:nvSpPr>
        <p:spPr>
          <a:xfrm>
            <a:off x="8572501" y="3060700"/>
            <a:ext cx="1657350" cy="5778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708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pic>
        <p:nvPicPr>
          <p:cNvPr id="18" name="Εικόνα 17">
            <a:hlinkClick r:id="rId2" action="ppaction://hlinksldjump"/>
            <a:extLst>
              <a:ext uri="{FF2B5EF4-FFF2-40B4-BE49-F238E27FC236}">
                <a16:creationId xmlns:a16="http://schemas.microsoft.com/office/drawing/2014/main" id="{550FAB8A-1003-DEBE-08D7-7F3AE15F4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CD040649-6A6D-910C-99C6-1A47D15376F8}"/>
              </a:ext>
            </a:extLst>
          </p:cNvPr>
          <p:cNvGrpSpPr/>
          <p:nvPr/>
        </p:nvGrpSpPr>
        <p:grpSpPr>
          <a:xfrm>
            <a:off x="2539501" y="503103"/>
            <a:ext cx="11217444" cy="1261884"/>
            <a:chOff x="2539501" y="421215"/>
            <a:chExt cx="11217444" cy="126188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99B57F-3103-749B-B9B0-BEC7F8C30F79}"/>
                </a:ext>
              </a:extLst>
            </p:cNvPr>
            <p:cNvSpPr txBox="1"/>
            <p:nvPr/>
          </p:nvSpPr>
          <p:spPr>
            <a:xfrm>
              <a:off x="3094177" y="421215"/>
              <a:ext cx="10662768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Δημιουργία νέου αιτήματος 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Helpdesk</a:t>
              </a:r>
              <a:endParaRPr lang="el-G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l-GR" sz="3600" b="1" dirty="0">
                  <a:solidFill>
                    <a:srgbClr val="FFCC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Κανόνες συμπλήρωσης ερωτήματος 1/3</a:t>
              </a:r>
              <a:endParaRPr lang="el-GR" sz="4000" b="1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Google Shape;613;p37">
              <a:extLst>
                <a:ext uri="{FF2B5EF4-FFF2-40B4-BE49-F238E27FC236}">
                  <a16:creationId xmlns:a16="http://schemas.microsoft.com/office/drawing/2014/main" id="{4996C52B-6054-E232-A102-FDCADF0CA2C2}"/>
                </a:ext>
              </a:extLst>
            </p:cNvPr>
            <p:cNvGrpSpPr/>
            <p:nvPr/>
          </p:nvGrpSpPr>
          <p:grpSpPr>
            <a:xfrm>
              <a:off x="2539501" y="508148"/>
              <a:ext cx="501969" cy="479429"/>
              <a:chOff x="2594050" y="1631825"/>
              <a:chExt cx="439625" cy="439625"/>
            </a:xfrm>
          </p:grpSpPr>
          <p:sp>
            <p:nvSpPr>
              <p:cNvPr id="20" name="Google Shape;614;p37">
                <a:extLst>
                  <a:ext uri="{FF2B5EF4-FFF2-40B4-BE49-F238E27FC236}">
                    <a16:creationId xmlns:a16="http://schemas.microsoft.com/office/drawing/2014/main" id="{DDB09136-6CE2-8E57-FB70-D8EA508009FC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21" name="Google Shape;615;p37">
                <a:extLst>
                  <a:ext uri="{FF2B5EF4-FFF2-40B4-BE49-F238E27FC236}">
                    <a16:creationId xmlns:a16="http://schemas.microsoft.com/office/drawing/2014/main" id="{3FE04212-62F7-9F54-0D87-BAD5E491EF5D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22" name="Google Shape;616;p37">
                <a:extLst>
                  <a:ext uri="{FF2B5EF4-FFF2-40B4-BE49-F238E27FC236}">
                    <a16:creationId xmlns:a16="http://schemas.microsoft.com/office/drawing/2014/main" id="{FD5FD7AC-03FB-72F8-B3DC-92E67EF20877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23" name="Google Shape;617;p37">
                <a:extLst>
                  <a:ext uri="{FF2B5EF4-FFF2-40B4-BE49-F238E27FC236}">
                    <a16:creationId xmlns:a16="http://schemas.microsoft.com/office/drawing/2014/main" id="{A8380750-6807-9F50-DB27-74269CB71E58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FB5BE162-13AA-7661-AC5C-6E790D09D0B6}"/>
              </a:ext>
            </a:extLst>
          </p:cNvPr>
          <p:cNvSpPr/>
          <p:nvPr/>
        </p:nvSpPr>
        <p:spPr>
          <a:xfrm>
            <a:off x="10382250" y="2829790"/>
            <a:ext cx="9048750" cy="65809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l-GR" sz="3600" dirty="0">
                <a:solidFill>
                  <a:schemeClr val="tx1"/>
                </a:solidFill>
                <a:latin typeface="Arial Black" panose="020B0A04020102020204" pitchFamily="34" charset="0"/>
              </a:rPr>
              <a:t>Τίτλος Ερώτησης</a:t>
            </a:r>
            <a:endParaRPr lang="en-US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l-GR" sz="3200" b="1" dirty="0">
                <a:solidFill>
                  <a:schemeClr val="tx1"/>
                </a:solidFill>
              </a:rPr>
              <a:t>Καταγράφουμε τον κωδικό δελτίου </a:t>
            </a:r>
          </a:p>
          <a:p>
            <a:pPr lvl="1">
              <a:lnSpc>
                <a:spcPct val="130000"/>
              </a:lnSpc>
            </a:pPr>
            <a:r>
              <a:rPr lang="el-GR" sz="3200" dirty="0">
                <a:solidFill>
                  <a:schemeClr val="tx1"/>
                </a:solidFill>
              </a:rPr>
              <a:t>(π.χ. 2.2 ΤΔΕ)</a:t>
            </a:r>
            <a:endParaRPr lang="en-US" sz="32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l-GR" sz="3200" b="1" dirty="0">
                <a:solidFill>
                  <a:schemeClr val="tx1"/>
                </a:solidFill>
              </a:rPr>
              <a:t>Καταγράφουμε το </a:t>
            </a:r>
            <a:r>
              <a:rPr lang="en-US" sz="3200" b="1" dirty="0">
                <a:solidFill>
                  <a:schemeClr val="tx1"/>
                </a:solidFill>
              </a:rPr>
              <a:t>ID </a:t>
            </a:r>
            <a:r>
              <a:rPr lang="el-GR" sz="3200" b="1" dirty="0">
                <a:solidFill>
                  <a:schemeClr val="tx1"/>
                </a:solidFill>
              </a:rPr>
              <a:t>του δελτίου </a:t>
            </a:r>
            <a:endParaRPr lang="en-US" sz="3200" b="1" dirty="0">
              <a:solidFill>
                <a:schemeClr val="tx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l-GR" sz="3200" dirty="0">
                <a:solidFill>
                  <a:schemeClr val="tx1"/>
                </a:solidFill>
              </a:rPr>
              <a:t>(π.χ. 153478) </a:t>
            </a:r>
          </a:p>
          <a:p>
            <a:pPr lvl="1">
              <a:lnSpc>
                <a:spcPct val="130000"/>
              </a:lnSpc>
            </a:pPr>
            <a:r>
              <a:rPr lang="el-GR" sz="3200" b="1" dirty="0">
                <a:solidFill>
                  <a:srgbClr val="FF0000"/>
                </a:solidFill>
              </a:rPr>
              <a:t>Προσοχή!</a:t>
            </a:r>
            <a:r>
              <a:rPr lang="el-GR" sz="3200" dirty="0">
                <a:solidFill>
                  <a:schemeClr val="tx1"/>
                </a:solidFill>
              </a:rPr>
              <a:t> Όχι απλά το </a:t>
            </a:r>
            <a:r>
              <a:rPr lang="en-US" sz="3200" dirty="0">
                <a:solidFill>
                  <a:schemeClr val="tx1"/>
                </a:solidFill>
              </a:rPr>
              <a:t>MIS…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l-GR" sz="3200" b="1" dirty="0">
                <a:solidFill>
                  <a:schemeClr val="tx1"/>
                </a:solidFill>
              </a:rPr>
              <a:t>Καταγράφουμε συνοπτικά το πρόβλημα </a:t>
            </a:r>
          </a:p>
          <a:p>
            <a:pPr lvl="1">
              <a:lnSpc>
                <a:spcPct val="130000"/>
              </a:lnSpc>
            </a:pPr>
            <a:r>
              <a:rPr lang="el-GR" sz="3200" dirty="0">
                <a:solidFill>
                  <a:schemeClr val="tx1"/>
                </a:solidFill>
              </a:rPr>
              <a:t>(συμπεριλαμβάνοντας </a:t>
            </a:r>
            <a:r>
              <a:rPr lang="el-GR" sz="3200" b="1" dirty="0">
                <a:solidFill>
                  <a:srgbClr val="0070C0"/>
                </a:solidFill>
              </a:rPr>
              <a:t>Τίτλο</a:t>
            </a:r>
            <a:r>
              <a:rPr lang="el-GR" sz="3200" dirty="0">
                <a:solidFill>
                  <a:srgbClr val="0070C0"/>
                </a:solidFill>
              </a:rPr>
              <a:t> &amp; </a:t>
            </a:r>
            <a:r>
              <a:rPr lang="el-GR" sz="3200" b="1" dirty="0">
                <a:solidFill>
                  <a:srgbClr val="0070C0"/>
                </a:solidFill>
              </a:rPr>
              <a:t>Τμήμα</a:t>
            </a:r>
            <a:r>
              <a:rPr lang="el-GR" sz="3200" dirty="0">
                <a:solidFill>
                  <a:srgbClr val="0070C0"/>
                </a:solidFill>
              </a:rPr>
              <a:t> </a:t>
            </a:r>
            <a:r>
              <a:rPr lang="el-GR" sz="3200" dirty="0">
                <a:solidFill>
                  <a:schemeClr val="tx1"/>
                </a:solidFill>
              </a:rPr>
              <a:t>του συγκεκριμένου πεδίου που αναφερόμαστε)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endParaRPr lang="el-GR" sz="3200" dirty="0">
              <a:solidFill>
                <a:schemeClr val="tx1"/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1344A6B-571C-50B7-081D-63DFF1C086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51" t="11717" r="53295" b="12494"/>
          <a:stretch/>
        </p:blipFill>
        <p:spPr>
          <a:xfrm>
            <a:off x="3653888" y="3022739"/>
            <a:ext cx="6231648" cy="5857598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  <a:softEdge rad="12700"/>
          </a:effec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E9F659BA-F6ED-6325-B4E2-FB2170B47C14}"/>
              </a:ext>
            </a:extLst>
          </p:cNvPr>
          <p:cNvSpPr/>
          <p:nvPr/>
        </p:nvSpPr>
        <p:spPr>
          <a:xfrm>
            <a:off x="3746976" y="5251452"/>
            <a:ext cx="995363" cy="25717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86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pic>
        <p:nvPicPr>
          <p:cNvPr id="18" name="Εικόνα 17">
            <a:hlinkClick r:id="rId2" action="ppaction://hlinksldjump"/>
            <a:extLst>
              <a:ext uri="{FF2B5EF4-FFF2-40B4-BE49-F238E27FC236}">
                <a16:creationId xmlns:a16="http://schemas.microsoft.com/office/drawing/2014/main" id="{550FAB8A-1003-DEBE-08D7-7F3AE15F4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CD040649-6A6D-910C-99C6-1A47D15376F8}"/>
              </a:ext>
            </a:extLst>
          </p:cNvPr>
          <p:cNvGrpSpPr/>
          <p:nvPr/>
        </p:nvGrpSpPr>
        <p:grpSpPr>
          <a:xfrm>
            <a:off x="2539501" y="503103"/>
            <a:ext cx="11217444" cy="1261884"/>
            <a:chOff x="2539501" y="421215"/>
            <a:chExt cx="11217444" cy="126188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99B57F-3103-749B-B9B0-BEC7F8C30F79}"/>
                </a:ext>
              </a:extLst>
            </p:cNvPr>
            <p:cNvSpPr txBox="1"/>
            <p:nvPr/>
          </p:nvSpPr>
          <p:spPr>
            <a:xfrm>
              <a:off x="3094177" y="421215"/>
              <a:ext cx="10662768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Δημιουργία νέου αιτήματος 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Helpdesk</a:t>
              </a:r>
              <a:endParaRPr lang="el-G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l-GR" sz="3600" b="1" dirty="0">
                  <a:solidFill>
                    <a:srgbClr val="FFCC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Κανόνες συμπλήρωσης ερωτήματος 2/3</a:t>
              </a:r>
              <a:endParaRPr lang="el-GR" sz="4000" b="1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Google Shape;613;p37">
              <a:extLst>
                <a:ext uri="{FF2B5EF4-FFF2-40B4-BE49-F238E27FC236}">
                  <a16:creationId xmlns:a16="http://schemas.microsoft.com/office/drawing/2014/main" id="{4996C52B-6054-E232-A102-FDCADF0CA2C2}"/>
                </a:ext>
              </a:extLst>
            </p:cNvPr>
            <p:cNvGrpSpPr/>
            <p:nvPr/>
          </p:nvGrpSpPr>
          <p:grpSpPr>
            <a:xfrm>
              <a:off x="2539501" y="508148"/>
              <a:ext cx="501969" cy="479429"/>
              <a:chOff x="2594050" y="1631825"/>
              <a:chExt cx="439625" cy="439625"/>
            </a:xfrm>
          </p:grpSpPr>
          <p:sp>
            <p:nvSpPr>
              <p:cNvPr id="20" name="Google Shape;614;p37">
                <a:extLst>
                  <a:ext uri="{FF2B5EF4-FFF2-40B4-BE49-F238E27FC236}">
                    <a16:creationId xmlns:a16="http://schemas.microsoft.com/office/drawing/2014/main" id="{DDB09136-6CE2-8E57-FB70-D8EA508009FC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21" name="Google Shape;615;p37">
                <a:extLst>
                  <a:ext uri="{FF2B5EF4-FFF2-40B4-BE49-F238E27FC236}">
                    <a16:creationId xmlns:a16="http://schemas.microsoft.com/office/drawing/2014/main" id="{3FE04212-62F7-9F54-0D87-BAD5E491EF5D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22" name="Google Shape;616;p37">
                <a:extLst>
                  <a:ext uri="{FF2B5EF4-FFF2-40B4-BE49-F238E27FC236}">
                    <a16:creationId xmlns:a16="http://schemas.microsoft.com/office/drawing/2014/main" id="{FD5FD7AC-03FB-72F8-B3DC-92E67EF20877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23" name="Google Shape;617;p37">
                <a:extLst>
                  <a:ext uri="{FF2B5EF4-FFF2-40B4-BE49-F238E27FC236}">
                    <a16:creationId xmlns:a16="http://schemas.microsoft.com/office/drawing/2014/main" id="{A8380750-6807-9F50-DB27-74269CB71E58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FB5BE162-13AA-7661-AC5C-6E790D09D0B6}"/>
              </a:ext>
            </a:extLst>
          </p:cNvPr>
          <p:cNvSpPr/>
          <p:nvPr/>
        </p:nvSpPr>
        <p:spPr>
          <a:xfrm>
            <a:off x="10401300" y="2829790"/>
            <a:ext cx="9029700" cy="605054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l-GR" sz="3600" dirty="0">
                <a:solidFill>
                  <a:schemeClr val="tx1"/>
                </a:solidFill>
                <a:latin typeface="Arial Black" panose="020B0A04020102020204" pitchFamily="34" charset="0"/>
              </a:rPr>
              <a:t>Κείμενο Ερώτησης</a:t>
            </a:r>
            <a:endParaRPr lang="en-US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l-GR" sz="3200" b="1" dirty="0">
                <a:solidFill>
                  <a:schemeClr val="tx1"/>
                </a:solidFill>
              </a:rPr>
              <a:t>Απευθύνουμε το ερώτημα σε συγκεκριμένο Τμήμα της ΕΥΣΤΑ </a:t>
            </a:r>
          </a:p>
          <a:p>
            <a:pPr lvl="1">
              <a:lnSpc>
                <a:spcPct val="130000"/>
              </a:lnSpc>
            </a:pPr>
            <a:r>
              <a:rPr lang="el-GR" sz="3200" dirty="0">
                <a:solidFill>
                  <a:schemeClr val="tx1"/>
                </a:solidFill>
              </a:rPr>
              <a:t>(π.χ. Προς Τμήμα ΟΠΣ, Προς Τμήμα ΣΔΕ)</a:t>
            </a:r>
            <a:endParaRPr lang="en-US" sz="32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l-GR" sz="3200" b="1" dirty="0">
                <a:solidFill>
                  <a:schemeClr val="tx1"/>
                </a:solidFill>
              </a:rPr>
              <a:t>Καταγράφουμε πιο αναλυτικά το πρόβλημα </a:t>
            </a:r>
          </a:p>
          <a:p>
            <a:pPr lvl="1">
              <a:lnSpc>
                <a:spcPct val="130000"/>
              </a:lnSpc>
            </a:pPr>
            <a:r>
              <a:rPr lang="el-GR" sz="3200" b="1" dirty="0">
                <a:solidFill>
                  <a:srgbClr val="FF0000"/>
                </a:solidFill>
              </a:rPr>
              <a:t>Προσοχή!</a:t>
            </a:r>
            <a:r>
              <a:rPr lang="el-GR" sz="3200" dirty="0">
                <a:solidFill>
                  <a:schemeClr val="tx1"/>
                </a:solidFill>
              </a:rPr>
              <a:t> Όχι ‘σεντόνια’…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l-GR" sz="3200" dirty="0">
                <a:solidFill>
                  <a:schemeClr val="tx1"/>
                </a:solidFill>
              </a:rPr>
              <a:t>Δίνουμε στον αποδέκτη να καταλάβει το πρόβλημα ή αίτημα, χωρίς περιττές πληροφορίες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1344A6B-571C-50B7-081D-63DFF1C086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51" t="11717" r="53295" b="12494"/>
          <a:stretch/>
        </p:blipFill>
        <p:spPr>
          <a:xfrm>
            <a:off x="3653888" y="3022739"/>
            <a:ext cx="6231648" cy="5857598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  <a:softEdge rad="12700"/>
          </a:effec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1706E08A-600D-C54B-6A19-F4BE87FEE42D}"/>
              </a:ext>
            </a:extLst>
          </p:cNvPr>
          <p:cNvSpPr/>
          <p:nvPr/>
        </p:nvSpPr>
        <p:spPr>
          <a:xfrm>
            <a:off x="3746823" y="6003964"/>
            <a:ext cx="1076326" cy="25717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888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3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DCA32F-40F7-4A2E-3439-713227F5767E}"/>
              </a:ext>
            </a:extLst>
          </p:cNvPr>
          <p:cNvSpPr txBox="1"/>
          <p:nvPr/>
        </p:nvSpPr>
        <p:spPr>
          <a:xfrm>
            <a:off x="2446259" y="1697511"/>
            <a:ext cx="16078200" cy="8040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l-GR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09.30 – 09.45: Χαιρετισμός και εισαγωγή</a:t>
            </a:r>
          </a:p>
          <a:p>
            <a:pPr>
              <a:lnSpc>
                <a:spcPct val="120000"/>
              </a:lnSpc>
            </a:pP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09.45 – 10.15 : Αρχιτεκτονική του ΟΠΣ, Η εφαρμογή συνολικά, 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HelpDesk</a:t>
            </a: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Ηλεκτρονική Βιβλιοθήκη</a:t>
            </a:r>
          </a:p>
          <a:p>
            <a:pPr>
              <a:lnSpc>
                <a:spcPct val="120000"/>
              </a:lnSpc>
            </a:pP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10.15 – 11.00: Γενική Λειτουργικότητα Διαχείρισης Δελτίων</a:t>
            </a:r>
          </a:p>
          <a:p>
            <a:pPr>
              <a:lnSpc>
                <a:spcPct val="120000"/>
              </a:lnSpc>
            </a:pP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11.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 – 11.30: Ερωτήσεις - Απαντήσεις</a:t>
            </a:r>
          </a:p>
          <a:p>
            <a:pPr>
              <a:lnSpc>
                <a:spcPct val="120000"/>
              </a:lnSpc>
            </a:pPr>
            <a:endParaRPr lang="el-GR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l-G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11.30 – 11.45: Διάλειμμα</a:t>
            </a:r>
          </a:p>
          <a:p>
            <a:pPr>
              <a:lnSpc>
                <a:spcPct val="120000"/>
              </a:lnSpc>
            </a:pPr>
            <a:endParaRPr lang="el-GR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l-G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11.45 – 12.00: Υλοποίηση Έργων Γενικά, Στοιχεία Πυρήνα του ΟΠΣ ΤΑ</a:t>
            </a:r>
          </a:p>
          <a:p>
            <a:pPr>
              <a:lnSpc>
                <a:spcPct val="120000"/>
              </a:lnSpc>
            </a:pPr>
            <a:r>
              <a:rPr lang="el-G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12.00 – 12.30: Τεχνικό Δελτίο Έργου &amp; Δελτίο Ωρίμανσης Έργου</a:t>
            </a:r>
          </a:p>
          <a:p>
            <a:pPr>
              <a:lnSpc>
                <a:spcPct val="120000"/>
              </a:lnSpc>
            </a:pPr>
            <a:r>
              <a:rPr lang="el-G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12.30 – 13.00: Έλεγχος Νομιμότητας (Προεγκρίσεις) &amp; Ex Ante Έλεγχος Μη-Σύγκρουσης Συμφερόντων</a:t>
            </a:r>
          </a:p>
          <a:p>
            <a:pPr>
              <a:lnSpc>
                <a:spcPct val="120000"/>
              </a:lnSpc>
            </a:pPr>
            <a:r>
              <a:rPr lang="el-G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13.00 – 13.30: Τεχνικό Δελτίο Σύμβασης (Υποέργου) &amp; Δελτίο Παρακολούθησης Δημόσιας Σύμβασης/Πρόσκλησης Ενισχύσεων</a:t>
            </a:r>
          </a:p>
          <a:p>
            <a:pPr>
              <a:lnSpc>
                <a:spcPct val="120000"/>
              </a:lnSpc>
            </a:pPr>
            <a:r>
              <a:rPr lang="el-G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13.30 – 13.45: Ερωτήσεις - Απαντήσεις</a:t>
            </a:r>
          </a:p>
          <a:p>
            <a:pPr>
              <a:lnSpc>
                <a:spcPct val="120000"/>
              </a:lnSpc>
            </a:pPr>
            <a:endParaRPr lang="el-GR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l-G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13.45 – 14.00: Διάλειμμα</a:t>
            </a:r>
          </a:p>
          <a:p>
            <a:pPr>
              <a:lnSpc>
                <a:spcPct val="120000"/>
              </a:lnSpc>
            </a:pPr>
            <a:r>
              <a:rPr lang="el-G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l-G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14.00 – 14.30: Δελτίο Επίτευξης Οροσήμων &amp; Στόχων, Ενδιάμεσων Βημάτων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Παρακολούθησης, Κοινών Δεικτών </a:t>
            </a:r>
          </a:p>
          <a:p>
            <a:pPr>
              <a:lnSpc>
                <a:spcPct val="120000"/>
              </a:lnSpc>
            </a:pPr>
            <a:r>
              <a:rPr lang="el-G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14.30 – 15.00: Αναφορές ΟΠΣ ΤΑ μέσω BI Publisher</a:t>
            </a:r>
          </a:p>
          <a:p>
            <a:pPr>
              <a:lnSpc>
                <a:spcPct val="120000"/>
              </a:lnSpc>
            </a:pPr>
            <a:r>
              <a:rPr lang="el-G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15.00 – 15.30: Ερωτήσεις - Απαντήσεις</a:t>
            </a:r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659C324D-E542-0C83-E9DB-412C2A33FF8C}"/>
              </a:ext>
            </a:extLst>
          </p:cNvPr>
          <p:cNvSpPr/>
          <p:nvPr/>
        </p:nvSpPr>
        <p:spPr>
          <a:xfrm>
            <a:off x="680607" y="10379710"/>
            <a:ext cx="4686300" cy="304165"/>
          </a:xfrm>
          <a:custGeom>
            <a:avLst/>
            <a:gdLst/>
            <a:ahLst/>
            <a:cxnLst/>
            <a:rect l="l" t="t" r="r" b="b"/>
            <a:pathLst>
              <a:path w="4686300" h="304165">
                <a:moveTo>
                  <a:pt x="4685721" y="0"/>
                </a:moveTo>
                <a:lnTo>
                  <a:pt x="0" y="0"/>
                </a:lnTo>
                <a:lnTo>
                  <a:pt x="0" y="303655"/>
                </a:lnTo>
                <a:lnTo>
                  <a:pt x="4685721" y="303655"/>
                </a:lnTo>
                <a:lnTo>
                  <a:pt x="4685721" y="0"/>
                </a:lnTo>
                <a:close/>
              </a:path>
            </a:pathLst>
          </a:custGeom>
          <a:solidFill>
            <a:srgbClr val="4BB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04609B59-922F-8E7C-3F38-9547DE81C96A}"/>
              </a:ext>
            </a:extLst>
          </p:cNvPr>
          <p:cNvSpPr/>
          <p:nvPr/>
        </p:nvSpPr>
        <p:spPr>
          <a:xfrm>
            <a:off x="5366328" y="10379710"/>
            <a:ext cx="4686300" cy="304165"/>
          </a:xfrm>
          <a:custGeom>
            <a:avLst/>
            <a:gdLst/>
            <a:ahLst/>
            <a:cxnLst/>
            <a:rect l="l" t="t" r="r" b="b"/>
            <a:pathLst>
              <a:path w="4686300" h="304165">
                <a:moveTo>
                  <a:pt x="4685721" y="0"/>
                </a:moveTo>
                <a:lnTo>
                  <a:pt x="0" y="0"/>
                </a:lnTo>
                <a:lnTo>
                  <a:pt x="0" y="303655"/>
                </a:lnTo>
                <a:lnTo>
                  <a:pt x="4685721" y="303655"/>
                </a:lnTo>
                <a:lnTo>
                  <a:pt x="4685721" y="0"/>
                </a:lnTo>
                <a:close/>
              </a:path>
            </a:pathLst>
          </a:custGeom>
          <a:solidFill>
            <a:srgbClr val="13D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5B6E4109-AFF9-841A-6575-934E9E54C1B2}"/>
              </a:ext>
            </a:extLst>
          </p:cNvPr>
          <p:cNvSpPr/>
          <p:nvPr/>
        </p:nvSpPr>
        <p:spPr>
          <a:xfrm>
            <a:off x="10052050" y="10379710"/>
            <a:ext cx="4686300" cy="304165"/>
          </a:xfrm>
          <a:custGeom>
            <a:avLst/>
            <a:gdLst/>
            <a:ahLst/>
            <a:cxnLst/>
            <a:rect l="l" t="t" r="r" b="b"/>
            <a:pathLst>
              <a:path w="4686300" h="304165">
                <a:moveTo>
                  <a:pt x="4685721" y="0"/>
                </a:moveTo>
                <a:lnTo>
                  <a:pt x="0" y="0"/>
                </a:lnTo>
                <a:lnTo>
                  <a:pt x="0" y="303655"/>
                </a:lnTo>
                <a:lnTo>
                  <a:pt x="4685721" y="303655"/>
                </a:lnTo>
                <a:lnTo>
                  <a:pt x="4685721" y="0"/>
                </a:lnTo>
                <a:close/>
              </a:path>
            </a:pathLst>
          </a:custGeom>
          <a:solidFill>
            <a:srgbClr val="FF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06BDBF07-9473-D37A-3B27-C9A59333C8A8}"/>
              </a:ext>
            </a:extLst>
          </p:cNvPr>
          <p:cNvSpPr/>
          <p:nvPr/>
        </p:nvSpPr>
        <p:spPr>
          <a:xfrm>
            <a:off x="14737771" y="10379710"/>
            <a:ext cx="4686300" cy="304165"/>
          </a:xfrm>
          <a:custGeom>
            <a:avLst/>
            <a:gdLst/>
            <a:ahLst/>
            <a:cxnLst/>
            <a:rect l="l" t="t" r="r" b="b"/>
            <a:pathLst>
              <a:path w="4686300" h="304165">
                <a:moveTo>
                  <a:pt x="4685721" y="0"/>
                </a:moveTo>
                <a:lnTo>
                  <a:pt x="0" y="0"/>
                </a:lnTo>
                <a:lnTo>
                  <a:pt x="0" y="303655"/>
                </a:lnTo>
                <a:lnTo>
                  <a:pt x="4685721" y="303655"/>
                </a:lnTo>
                <a:lnTo>
                  <a:pt x="4685721" y="0"/>
                </a:lnTo>
                <a:close/>
              </a:path>
            </a:pathLst>
          </a:custGeom>
          <a:solidFill>
            <a:srgbClr val="E04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82121E3E-5F23-8FFC-1F87-99E42E0715B0}"/>
              </a:ext>
            </a:extLst>
          </p:cNvPr>
          <p:cNvSpPr/>
          <p:nvPr/>
        </p:nvSpPr>
        <p:spPr>
          <a:xfrm>
            <a:off x="1549832" y="1553368"/>
            <a:ext cx="16960418" cy="8292307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itle 27">
            <a:extLst>
              <a:ext uri="{FF2B5EF4-FFF2-40B4-BE49-F238E27FC236}">
                <a16:creationId xmlns:a16="http://schemas.microsoft.com/office/drawing/2014/main" id="{65B8DFD6-CABF-32C8-0552-88605F7C6AD1}"/>
              </a:ext>
            </a:extLst>
          </p:cNvPr>
          <p:cNvSpPr txBox="1">
            <a:spLocks/>
          </p:cNvSpPr>
          <p:nvPr/>
        </p:nvSpPr>
        <p:spPr>
          <a:xfrm>
            <a:off x="509881" y="765991"/>
            <a:ext cx="18369155" cy="787377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>
              <a:defRPr sz="2300" b="0" i="0">
                <a:solidFill>
                  <a:schemeClr val="bg1"/>
                </a:solidFill>
                <a:latin typeface="PF Highway Gothic"/>
                <a:ea typeface="+mj-ea"/>
                <a:cs typeface="PF Highway Gothic"/>
              </a:defRPr>
            </a:lvl1pPr>
          </a:lstStyle>
          <a:p>
            <a:pPr algn="ctr" rtl="0">
              <a:lnSpc>
                <a:spcPct val="90000"/>
              </a:lnSpc>
              <a:spcBef>
                <a:spcPct val="0"/>
              </a:spcBef>
            </a:pPr>
            <a:endParaRPr lang="en-US" sz="4900" kern="1200">
              <a:solidFill>
                <a:srgbClr val="FFFFFF"/>
              </a:solidFill>
              <a:latin typeface="+mj-lt"/>
              <a:cs typeface="+mj-cs"/>
            </a:endParaRPr>
          </a:p>
        </p:txBody>
      </p:sp>
      <p:sp>
        <p:nvSpPr>
          <p:cNvPr id="14" name="Title 27">
            <a:extLst>
              <a:ext uri="{FF2B5EF4-FFF2-40B4-BE49-F238E27FC236}">
                <a16:creationId xmlns:a16="http://schemas.microsoft.com/office/drawing/2014/main" id="{69EF8532-8381-66FA-AAA2-FDBA8A225459}"/>
              </a:ext>
            </a:extLst>
          </p:cNvPr>
          <p:cNvSpPr txBox="1">
            <a:spLocks/>
          </p:cNvSpPr>
          <p:nvPr/>
        </p:nvSpPr>
        <p:spPr>
          <a:xfrm>
            <a:off x="867472" y="389375"/>
            <a:ext cx="18369155" cy="787377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>
              <a:defRPr sz="2300" b="0" i="0">
                <a:solidFill>
                  <a:schemeClr val="bg1"/>
                </a:solidFill>
                <a:latin typeface="PF Highway Gothic"/>
                <a:ea typeface="+mj-ea"/>
                <a:cs typeface="PF Highway Gothic"/>
              </a:defRPr>
            </a:lvl1pPr>
          </a:lstStyle>
          <a:p>
            <a:pPr algn="ctr" rtl="0">
              <a:lnSpc>
                <a:spcPct val="90000"/>
              </a:lnSpc>
              <a:spcBef>
                <a:spcPct val="0"/>
              </a:spcBef>
            </a:pPr>
            <a:r>
              <a:rPr lang="el-GR" sz="4400" kern="1200">
                <a:solidFill>
                  <a:srgbClr val="FFFFFF"/>
                </a:solidFill>
                <a:latin typeface="+mj-lt"/>
                <a:cs typeface="+mj-cs"/>
              </a:rPr>
              <a:t>ΠΡΟΓΡΑΜΜΑ</a:t>
            </a:r>
            <a:endParaRPr lang="en-US" sz="4900" kern="1200">
              <a:solidFill>
                <a:srgbClr val="FFFFFF"/>
              </a:solidFill>
              <a:latin typeface="+mj-lt"/>
              <a:cs typeface="+mj-cs"/>
            </a:endParaRPr>
          </a:p>
        </p:txBody>
      </p:sp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38B88394-8695-F8E3-A2C0-558F54D68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247" y="293510"/>
            <a:ext cx="3091346" cy="88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09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pic>
        <p:nvPicPr>
          <p:cNvPr id="18" name="Εικόνα 17">
            <a:hlinkClick r:id="rId2" action="ppaction://hlinksldjump"/>
            <a:extLst>
              <a:ext uri="{FF2B5EF4-FFF2-40B4-BE49-F238E27FC236}">
                <a16:creationId xmlns:a16="http://schemas.microsoft.com/office/drawing/2014/main" id="{550FAB8A-1003-DEBE-08D7-7F3AE15F4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CD040649-6A6D-910C-99C6-1A47D15376F8}"/>
              </a:ext>
            </a:extLst>
          </p:cNvPr>
          <p:cNvGrpSpPr/>
          <p:nvPr/>
        </p:nvGrpSpPr>
        <p:grpSpPr>
          <a:xfrm>
            <a:off x="2539501" y="503103"/>
            <a:ext cx="11217444" cy="1261884"/>
            <a:chOff x="2539501" y="421215"/>
            <a:chExt cx="11217444" cy="126188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99B57F-3103-749B-B9B0-BEC7F8C30F79}"/>
                </a:ext>
              </a:extLst>
            </p:cNvPr>
            <p:cNvSpPr txBox="1"/>
            <p:nvPr/>
          </p:nvSpPr>
          <p:spPr>
            <a:xfrm>
              <a:off x="3094177" y="421215"/>
              <a:ext cx="10662768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Δημιουργία νέου αιτήματος 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Helpdesk</a:t>
              </a:r>
              <a:endParaRPr lang="el-G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l-GR" sz="3600" b="1" dirty="0">
                  <a:solidFill>
                    <a:srgbClr val="FFCC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Κανόνες συμπλήρωσης ερωτήματος 3/3</a:t>
              </a:r>
              <a:endParaRPr lang="el-GR" sz="4000" b="1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Google Shape;613;p37">
              <a:extLst>
                <a:ext uri="{FF2B5EF4-FFF2-40B4-BE49-F238E27FC236}">
                  <a16:creationId xmlns:a16="http://schemas.microsoft.com/office/drawing/2014/main" id="{4996C52B-6054-E232-A102-FDCADF0CA2C2}"/>
                </a:ext>
              </a:extLst>
            </p:cNvPr>
            <p:cNvGrpSpPr/>
            <p:nvPr/>
          </p:nvGrpSpPr>
          <p:grpSpPr>
            <a:xfrm>
              <a:off x="2539501" y="508148"/>
              <a:ext cx="501969" cy="479429"/>
              <a:chOff x="2594050" y="1631825"/>
              <a:chExt cx="439625" cy="439625"/>
            </a:xfrm>
          </p:grpSpPr>
          <p:sp>
            <p:nvSpPr>
              <p:cNvPr id="20" name="Google Shape;614;p37">
                <a:extLst>
                  <a:ext uri="{FF2B5EF4-FFF2-40B4-BE49-F238E27FC236}">
                    <a16:creationId xmlns:a16="http://schemas.microsoft.com/office/drawing/2014/main" id="{DDB09136-6CE2-8E57-FB70-D8EA508009FC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21" name="Google Shape;615;p37">
                <a:extLst>
                  <a:ext uri="{FF2B5EF4-FFF2-40B4-BE49-F238E27FC236}">
                    <a16:creationId xmlns:a16="http://schemas.microsoft.com/office/drawing/2014/main" id="{3FE04212-62F7-9F54-0D87-BAD5E491EF5D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22" name="Google Shape;616;p37">
                <a:extLst>
                  <a:ext uri="{FF2B5EF4-FFF2-40B4-BE49-F238E27FC236}">
                    <a16:creationId xmlns:a16="http://schemas.microsoft.com/office/drawing/2014/main" id="{FD5FD7AC-03FB-72F8-B3DC-92E67EF20877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23" name="Google Shape;617;p37">
                <a:extLst>
                  <a:ext uri="{FF2B5EF4-FFF2-40B4-BE49-F238E27FC236}">
                    <a16:creationId xmlns:a16="http://schemas.microsoft.com/office/drawing/2014/main" id="{A8380750-6807-9F50-DB27-74269CB71E58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FB5BE162-13AA-7661-AC5C-6E790D09D0B6}"/>
              </a:ext>
            </a:extLst>
          </p:cNvPr>
          <p:cNvSpPr/>
          <p:nvPr/>
        </p:nvSpPr>
        <p:spPr>
          <a:xfrm>
            <a:off x="10401300" y="2829790"/>
            <a:ext cx="9029700" cy="402046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l-GR" sz="3600" dirty="0">
                <a:solidFill>
                  <a:schemeClr val="tx1"/>
                </a:solidFill>
                <a:latin typeface="Arial Black" panose="020B0A04020102020204" pitchFamily="34" charset="0"/>
              </a:rPr>
              <a:t>Συνημμένα</a:t>
            </a:r>
            <a:endParaRPr lang="en-US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l-GR" sz="3200" b="1" dirty="0">
                <a:solidFill>
                  <a:schemeClr val="tx1"/>
                </a:solidFill>
              </a:rPr>
              <a:t>Επισυνάπτουμε </a:t>
            </a:r>
            <a:r>
              <a:rPr lang="en-US" sz="3200" b="1" dirty="0">
                <a:solidFill>
                  <a:schemeClr val="tx1"/>
                </a:solidFill>
              </a:rPr>
              <a:t>Screen-Shots</a:t>
            </a:r>
            <a:r>
              <a:rPr lang="el-GR" sz="3200" b="1" dirty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130000"/>
              </a:lnSpc>
            </a:pPr>
            <a:r>
              <a:rPr lang="el-GR" sz="3200" dirty="0">
                <a:solidFill>
                  <a:schemeClr val="tx1"/>
                </a:solidFill>
              </a:rPr>
              <a:t>(π.χ. του μηνύματος σφάλματος του ΟΠΣ)</a:t>
            </a:r>
            <a:endParaRPr lang="en-US" sz="32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l-GR" sz="3200" b="1" dirty="0">
                <a:solidFill>
                  <a:schemeClr val="tx1"/>
                </a:solidFill>
              </a:rPr>
              <a:t>Βοηθάμε τον αποδέκτη να αναπαράγει το πρόβλημα / σφάλμα του ΟΠΣ 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1344A6B-571C-50B7-081D-63DFF1C086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51" t="11717" r="53295" b="12494"/>
          <a:stretch/>
        </p:blipFill>
        <p:spPr>
          <a:xfrm>
            <a:off x="3653888" y="3022739"/>
            <a:ext cx="6231648" cy="5857598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  <a:softEdge rad="12700"/>
          </a:effec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1706E08A-600D-C54B-6A19-F4BE87FEE42D}"/>
              </a:ext>
            </a:extLst>
          </p:cNvPr>
          <p:cNvSpPr/>
          <p:nvPr/>
        </p:nvSpPr>
        <p:spPr>
          <a:xfrm>
            <a:off x="3739203" y="7832764"/>
            <a:ext cx="848037" cy="25717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287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>
            <a:extLst>
              <a:ext uri="{FF2B5EF4-FFF2-40B4-BE49-F238E27FC236}">
                <a16:creationId xmlns:a16="http://schemas.microsoft.com/office/drawing/2014/main" id="{028DD27B-7F20-37B9-9BFB-86A838CC26DE}"/>
              </a:ext>
            </a:extLst>
          </p:cNvPr>
          <p:cNvGrpSpPr/>
          <p:nvPr/>
        </p:nvGrpSpPr>
        <p:grpSpPr>
          <a:xfrm>
            <a:off x="152400" y="152083"/>
            <a:ext cx="19271297" cy="10463092"/>
            <a:chOff x="152400" y="152083"/>
            <a:chExt cx="19271297" cy="10463092"/>
          </a:xfrm>
        </p:grpSpPr>
        <p:grpSp>
          <p:nvGrpSpPr>
            <p:cNvPr id="4" name="Ομάδα 3">
              <a:extLst>
                <a:ext uri="{FF2B5EF4-FFF2-40B4-BE49-F238E27FC236}">
                  <a16:creationId xmlns:a16="http://schemas.microsoft.com/office/drawing/2014/main" id="{DAD180D3-4023-D836-B427-E79F131C8980}"/>
                </a:ext>
              </a:extLst>
            </p:cNvPr>
            <p:cNvGrpSpPr/>
            <p:nvPr/>
          </p:nvGrpSpPr>
          <p:grpSpPr>
            <a:xfrm>
              <a:off x="152400" y="152083"/>
              <a:ext cx="19271297" cy="10463092"/>
              <a:chOff x="152400" y="152083"/>
              <a:chExt cx="19271297" cy="10463092"/>
            </a:xfrm>
          </p:grpSpPr>
          <p:sp>
            <p:nvSpPr>
              <p:cNvPr id="13" name="Διαγώνια ρίγα 12">
                <a:extLst>
                  <a:ext uri="{FF2B5EF4-FFF2-40B4-BE49-F238E27FC236}">
                    <a16:creationId xmlns:a16="http://schemas.microsoft.com/office/drawing/2014/main" id="{FE17CC41-A834-300B-870C-4F7C5DF80D53}"/>
                  </a:ext>
                </a:extLst>
              </p:cNvPr>
              <p:cNvSpPr/>
              <p:nvPr/>
            </p:nvSpPr>
            <p:spPr>
              <a:xfrm>
                <a:off x="152400" y="152083"/>
                <a:ext cx="4288790" cy="10463092"/>
              </a:xfrm>
              <a:prstGeom prst="diagStrip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" name="object 6">
                <a:extLst>
                  <a:ext uri="{FF2B5EF4-FFF2-40B4-BE49-F238E27FC236}">
                    <a16:creationId xmlns:a16="http://schemas.microsoft.com/office/drawing/2014/main" id="{8BECACD1-8D69-82D9-2BB5-4A79D569B4DD}"/>
                  </a:ext>
                </a:extLst>
              </p:cNvPr>
              <p:cNvGrpSpPr/>
              <p:nvPr/>
            </p:nvGrpSpPr>
            <p:grpSpPr>
              <a:xfrm>
                <a:off x="680402" y="10311010"/>
                <a:ext cx="18743295" cy="304165"/>
                <a:chOff x="680607" y="7633275"/>
                <a:chExt cx="18743295" cy="304165"/>
              </a:xfrm>
            </p:grpSpPr>
            <p:sp>
              <p:nvSpPr>
                <p:cNvPr id="8" name="object 7">
                  <a:extLst>
                    <a:ext uri="{FF2B5EF4-FFF2-40B4-BE49-F238E27FC236}">
                      <a16:creationId xmlns:a16="http://schemas.microsoft.com/office/drawing/2014/main" id="{1FDC37FB-FDBF-5839-2DA4-9619F5F04FBB}"/>
                    </a:ext>
                  </a:extLst>
                </p:cNvPr>
                <p:cNvSpPr/>
                <p:nvPr/>
              </p:nvSpPr>
              <p:spPr>
                <a:xfrm>
                  <a:off x="680607" y="76332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4BB8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" name="object 8">
                  <a:extLst>
                    <a:ext uri="{FF2B5EF4-FFF2-40B4-BE49-F238E27FC236}">
                      <a16:creationId xmlns:a16="http://schemas.microsoft.com/office/drawing/2014/main" id="{428ACA25-5370-D412-D6F3-F7DB7916D807}"/>
                    </a:ext>
                  </a:extLst>
                </p:cNvPr>
                <p:cNvSpPr/>
                <p:nvPr/>
              </p:nvSpPr>
              <p:spPr>
                <a:xfrm>
                  <a:off x="5366328" y="76332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13DC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" name="object 9">
                  <a:extLst>
                    <a:ext uri="{FF2B5EF4-FFF2-40B4-BE49-F238E27FC236}">
                      <a16:creationId xmlns:a16="http://schemas.microsoft.com/office/drawing/2014/main" id="{F6F159EB-9AB6-1ADA-7D7E-3451D1C41867}"/>
                    </a:ext>
                  </a:extLst>
                </p:cNvPr>
                <p:cNvSpPr/>
                <p:nvPr/>
              </p:nvSpPr>
              <p:spPr>
                <a:xfrm>
                  <a:off x="10052050" y="76332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FFC5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" name="object 10">
                  <a:extLst>
                    <a:ext uri="{FF2B5EF4-FFF2-40B4-BE49-F238E27FC236}">
                      <a16:creationId xmlns:a16="http://schemas.microsoft.com/office/drawing/2014/main" id="{2C1920FE-3392-4D65-5E34-840CAFCBFE88}"/>
                    </a:ext>
                  </a:extLst>
                </p:cNvPr>
                <p:cNvSpPr/>
                <p:nvPr/>
              </p:nvSpPr>
              <p:spPr>
                <a:xfrm>
                  <a:off x="14737771" y="76332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E04E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sp>
          <p:nvSpPr>
            <p:cNvPr id="2" name="Παραλληλόγραμμο 1">
              <a:extLst>
                <a:ext uri="{FF2B5EF4-FFF2-40B4-BE49-F238E27FC236}">
                  <a16:creationId xmlns:a16="http://schemas.microsoft.com/office/drawing/2014/main" id="{E13DE76D-58F8-ED89-B638-87E92D758920}"/>
                </a:ext>
              </a:extLst>
            </p:cNvPr>
            <p:cNvSpPr/>
            <p:nvPr/>
          </p:nvSpPr>
          <p:spPr>
            <a:xfrm>
              <a:off x="152400" y="4434840"/>
              <a:ext cx="14371320" cy="3231515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F4D722C-6489-953D-33A8-FC4FD574B9B3}"/>
                </a:ext>
              </a:extLst>
            </p:cNvPr>
            <p:cNvSpPr txBox="1"/>
            <p:nvPr/>
          </p:nvSpPr>
          <p:spPr>
            <a:xfrm>
              <a:off x="1197013" y="1862525"/>
              <a:ext cx="1491877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600" b="1" dirty="0">
                  <a:solidFill>
                    <a:schemeClr val="tx2">
                      <a:lumMod val="7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Δ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3C80863-DDEB-9082-082E-B3AC780760A9}"/>
              </a:ext>
            </a:extLst>
          </p:cNvPr>
          <p:cNvSpPr txBox="1"/>
          <p:nvPr/>
        </p:nvSpPr>
        <p:spPr>
          <a:xfrm>
            <a:off x="1696560" y="4581758"/>
            <a:ext cx="11971314" cy="3386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l-G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Γενική Λειτουργικότητα</a:t>
            </a:r>
            <a:r>
              <a:rPr lang="el-GR" sz="4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l-G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Διαχείριση Δελτίων 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lnSpc>
                <a:spcPct val="130000"/>
              </a:lnSpc>
              <a:buAutoNum type="arabicPeriod"/>
            </a:pPr>
            <a:r>
              <a:rPr lang="el-G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Οθόνη Αναζήτησης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lnSpc>
                <a:spcPct val="130000"/>
              </a:lnSpc>
              <a:buAutoNum type="arabicPeriod"/>
            </a:pPr>
            <a:r>
              <a:rPr lang="el-GR" sz="3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Ενέργειες &amp; Καταστάσεις Δελτίων</a:t>
            </a:r>
          </a:p>
          <a:p>
            <a:pPr marL="971550" lvl="1" indent="-514350">
              <a:lnSpc>
                <a:spcPct val="130000"/>
              </a:lnSpc>
              <a:buAutoNum type="arabicPeriod"/>
            </a:pPr>
            <a:r>
              <a:rPr lang="el-GR" sz="3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Επιπλέον Χαρακτηριστικά</a:t>
            </a:r>
          </a:p>
          <a:p>
            <a:pPr lvl="1">
              <a:lnSpc>
                <a:spcPct val="130000"/>
              </a:lnSpc>
            </a:pPr>
            <a:endParaRPr lang="el-G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838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BF094AFB-D673-C8BB-A628-4238AAD593B0}"/>
              </a:ext>
            </a:extLst>
          </p:cNvPr>
          <p:cNvGrpSpPr/>
          <p:nvPr/>
        </p:nvGrpSpPr>
        <p:grpSpPr>
          <a:xfrm>
            <a:off x="2539500" y="503103"/>
            <a:ext cx="13053425" cy="707886"/>
            <a:chOff x="2539501" y="421215"/>
            <a:chExt cx="11217444" cy="7078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B66833-5565-8D31-7B6F-B58801F33BDA}"/>
                </a:ext>
              </a:extLst>
            </p:cNvPr>
            <p:cNvSpPr txBox="1"/>
            <p:nvPr/>
          </p:nvSpPr>
          <p:spPr>
            <a:xfrm>
              <a:off x="3094177" y="421215"/>
              <a:ext cx="10662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Οθόνη Διαχείρισης Δελτίου</a:t>
              </a:r>
            </a:p>
          </p:txBody>
        </p:sp>
        <p:grpSp>
          <p:nvGrpSpPr>
            <p:cNvPr id="2" name="Google Shape;613;p37">
              <a:extLst>
                <a:ext uri="{FF2B5EF4-FFF2-40B4-BE49-F238E27FC236}">
                  <a16:creationId xmlns:a16="http://schemas.microsoft.com/office/drawing/2014/main" id="{AEFA7160-6209-2F15-B306-8774140496BE}"/>
                </a:ext>
              </a:extLst>
            </p:cNvPr>
            <p:cNvGrpSpPr/>
            <p:nvPr/>
          </p:nvGrpSpPr>
          <p:grpSpPr>
            <a:xfrm>
              <a:off x="2539501" y="508148"/>
              <a:ext cx="501969" cy="479429"/>
              <a:chOff x="2594050" y="1631825"/>
              <a:chExt cx="439625" cy="439625"/>
            </a:xfrm>
          </p:grpSpPr>
          <p:sp>
            <p:nvSpPr>
              <p:cNvPr id="3" name="Google Shape;614;p37">
                <a:extLst>
                  <a:ext uri="{FF2B5EF4-FFF2-40B4-BE49-F238E27FC236}">
                    <a16:creationId xmlns:a16="http://schemas.microsoft.com/office/drawing/2014/main" id="{8CCAF718-2D27-BD96-7CB1-4916647AFB6A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5" name="Google Shape;615;p37">
                <a:extLst>
                  <a:ext uri="{FF2B5EF4-FFF2-40B4-BE49-F238E27FC236}">
                    <a16:creationId xmlns:a16="http://schemas.microsoft.com/office/drawing/2014/main" id="{2FF1F15F-B687-376D-D291-8E0203EF4FCC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6" name="Google Shape;616;p37">
                <a:extLst>
                  <a:ext uri="{FF2B5EF4-FFF2-40B4-BE49-F238E27FC236}">
                    <a16:creationId xmlns:a16="http://schemas.microsoft.com/office/drawing/2014/main" id="{E0AD9602-B120-9DFE-33AA-00045D37D73E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4" name="Google Shape;617;p37">
                <a:extLst>
                  <a:ext uri="{FF2B5EF4-FFF2-40B4-BE49-F238E27FC236}">
                    <a16:creationId xmlns:a16="http://schemas.microsoft.com/office/drawing/2014/main" id="{1A6FAD94-AB50-B1FB-FD47-59E019DAD0F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11E3C88A-ED61-BAA2-411B-24D35FD11DD6}"/>
              </a:ext>
            </a:extLst>
          </p:cNvPr>
          <p:cNvGrpSpPr/>
          <p:nvPr/>
        </p:nvGrpSpPr>
        <p:grpSpPr>
          <a:xfrm>
            <a:off x="1572126" y="2286317"/>
            <a:ext cx="17786623" cy="4353301"/>
            <a:chOff x="1572126" y="2286317"/>
            <a:chExt cx="17786623" cy="4353301"/>
          </a:xfrm>
        </p:grpSpPr>
        <p:pic>
          <p:nvPicPr>
            <p:cNvPr id="7" name="Εικόνα 6">
              <a:extLst>
                <a:ext uri="{FF2B5EF4-FFF2-40B4-BE49-F238E27FC236}">
                  <a16:creationId xmlns:a16="http://schemas.microsoft.com/office/drawing/2014/main" id="{B7BE6B59-D635-75A3-D4D6-FA2FA1A26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2126" y="2286317"/>
              <a:ext cx="17786623" cy="4353301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37" name="Ορθογώνιο: Στρογγύλεμα γωνιών 36">
              <a:extLst>
                <a:ext uri="{FF2B5EF4-FFF2-40B4-BE49-F238E27FC236}">
                  <a16:creationId xmlns:a16="http://schemas.microsoft.com/office/drawing/2014/main" id="{A373D62E-B3C3-1BA4-B89D-586D02D1A7DC}"/>
                </a:ext>
              </a:extLst>
            </p:cNvPr>
            <p:cNvSpPr/>
            <p:nvPr/>
          </p:nvSpPr>
          <p:spPr>
            <a:xfrm>
              <a:off x="14928383" y="2422172"/>
              <a:ext cx="2805461" cy="180189"/>
            </a:xfrm>
            <a:prstGeom prst="roundRect">
              <a:avLst/>
            </a:prstGeom>
            <a:gradFill flip="none" rotWithShape="1">
              <a:gsLst>
                <a:gs pos="0">
                  <a:srgbClr val="DAD9D0">
                    <a:shade val="30000"/>
                    <a:satMod val="115000"/>
                  </a:srgbClr>
                </a:gs>
                <a:gs pos="50000">
                  <a:srgbClr val="DAD9D0">
                    <a:shade val="67500"/>
                    <a:satMod val="115000"/>
                  </a:srgbClr>
                </a:gs>
                <a:gs pos="100000">
                  <a:srgbClr val="DAD9D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6" name="Ομάδα 35">
            <a:extLst>
              <a:ext uri="{FF2B5EF4-FFF2-40B4-BE49-F238E27FC236}">
                <a16:creationId xmlns:a16="http://schemas.microsoft.com/office/drawing/2014/main" id="{A9E8016E-7A9D-63B4-FEE1-81BDABD68095}"/>
              </a:ext>
            </a:extLst>
          </p:cNvPr>
          <p:cNvGrpSpPr/>
          <p:nvPr/>
        </p:nvGrpSpPr>
        <p:grpSpPr>
          <a:xfrm>
            <a:off x="14236042" y="2727544"/>
            <a:ext cx="5255116" cy="546799"/>
            <a:chOff x="14236042" y="2727544"/>
            <a:chExt cx="5255116" cy="546799"/>
          </a:xfrm>
        </p:grpSpPr>
        <p:sp>
          <p:nvSpPr>
            <p:cNvPr id="9" name="Ορθογώνιο: Στρογγύλεμα γωνιών 8">
              <a:extLst>
                <a:ext uri="{FF2B5EF4-FFF2-40B4-BE49-F238E27FC236}">
                  <a16:creationId xmlns:a16="http://schemas.microsoft.com/office/drawing/2014/main" id="{CFDF815A-054B-A39B-1C43-81A129A392F0}"/>
                </a:ext>
              </a:extLst>
            </p:cNvPr>
            <p:cNvSpPr/>
            <p:nvPr/>
          </p:nvSpPr>
          <p:spPr>
            <a:xfrm>
              <a:off x="14909333" y="2775337"/>
              <a:ext cx="4581825" cy="49900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Οβάλ 10">
              <a:extLst>
                <a:ext uri="{FF2B5EF4-FFF2-40B4-BE49-F238E27FC236}">
                  <a16:creationId xmlns:a16="http://schemas.microsoft.com/office/drawing/2014/main" id="{7860CF18-7AE4-CFC1-5046-9A443DBA7C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36042" y="2727544"/>
              <a:ext cx="540882" cy="5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34" name="Ομάδα 33">
            <a:extLst>
              <a:ext uri="{FF2B5EF4-FFF2-40B4-BE49-F238E27FC236}">
                <a16:creationId xmlns:a16="http://schemas.microsoft.com/office/drawing/2014/main" id="{52CB71FA-C006-0640-48ED-71516A4B8FBD}"/>
              </a:ext>
            </a:extLst>
          </p:cNvPr>
          <p:cNvGrpSpPr/>
          <p:nvPr/>
        </p:nvGrpSpPr>
        <p:grpSpPr>
          <a:xfrm>
            <a:off x="1987899" y="3249861"/>
            <a:ext cx="2836764" cy="1691107"/>
            <a:chOff x="1987899" y="3249861"/>
            <a:chExt cx="2836764" cy="1691107"/>
          </a:xfrm>
        </p:grpSpPr>
        <p:sp>
          <p:nvSpPr>
            <p:cNvPr id="8" name="Ορθογώνιο: Στρογγύλεμα γωνιών 7">
              <a:extLst>
                <a:ext uri="{FF2B5EF4-FFF2-40B4-BE49-F238E27FC236}">
                  <a16:creationId xmlns:a16="http://schemas.microsoft.com/office/drawing/2014/main" id="{25E2BDBD-36B9-909F-99DA-9A55A3144AD0}"/>
                </a:ext>
              </a:extLst>
            </p:cNvPr>
            <p:cNvSpPr/>
            <p:nvPr/>
          </p:nvSpPr>
          <p:spPr>
            <a:xfrm>
              <a:off x="2661190" y="3249861"/>
              <a:ext cx="2163473" cy="169110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Οβάλ 17">
              <a:extLst>
                <a:ext uri="{FF2B5EF4-FFF2-40B4-BE49-F238E27FC236}">
                  <a16:creationId xmlns:a16="http://schemas.microsoft.com/office/drawing/2014/main" id="{4B9FF7B7-750A-F1D8-45B4-1814EAB561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87899" y="3282828"/>
              <a:ext cx="540882" cy="5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2</a:t>
              </a:r>
              <a:endParaRPr lang="el-GR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Ομάδα 34">
            <a:extLst>
              <a:ext uri="{FF2B5EF4-FFF2-40B4-BE49-F238E27FC236}">
                <a16:creationId xmlns:a16="http://schemas.microsoft.com/office/drawing/2014/main" id="{3694D01B-BB62-AEAB-F8CD-211CA8C6D3E1}"/>
              </a:ext>
            </a:extLst>
          </p:cNvPr>
          <p:cNvGrpSpPr/>
          <p:nvPr/>
        </p:nvGrpSpPr>
        <p:grpSpPr>
          <a:xfrm>
            <a:off x="4957072" y="2692562"/>
            <a:ext cx="14534086" cy="3756364"/>
            <a:chOff x="4957072" y="2692562"/>
            <a:chExt cx="14534086" cy="3756364"/>
          </a:xfrm>
        </p:grpSpPr>
        <p:sp>
          <p:nvSpPr>
            <p:cNvPr id="10" name="Ορθογώνιο: Στρογγύλεμα γωνιών 9">
              <a:extLst>
                <a:ext uri="{FF2B5EF4-FFF2-40B4-BE49-F238E27FC236}">
                  <a16:creationId xmlns:a16="http://schemas.microsoft.com/office/drawing/2014/main" id="{0A700CF8-BE2F-6EA7-57CC-11C631C0D586}"/>
                </a:ext>
              </a:extLst>
            </p:cNvPr>
            <p:cNvSpPr/>
            <p:nvPr/>
          </p:nvSpPr>
          <p:spPr>
            <a:xfrm>
              <a:off x="4957072" y="3373140"/>
              <a:ext cx="14534086" cy="307578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" name="Οβάλ 18">
              <a:extLst>
                <a:ext uri="{FF2B5EF4-FFF2-40B4-BE49-F238E27FC236}">
                  <a16:creationId xmlns:a16="http://schemas.microsoft.com/office/drawing/2014/main" id="{245CE73A-ACC9-1D22-D42F-ED54FB6AC9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20034" y="2692562"/>
              <a:ext cx="540882" cy="5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3</a:t>
              </a:r>
              <a:endParaRPr lang="el-GR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Ομάδα 22">
            <a:extLst>
              <a:ext uri="{FF2B5EF4-FFF2-40B4-BE49-F238E27FC236}">
                <a16:creationId xmlns:a16="http://schemas.microsoft.com/office/drawing/2014/main" id="{B1C47C33-DA9A-8A9B-B620-B1D0E862033C}"/>
              </a:ext>
            </a:extLst>
          </p:cNvPr>
          <p:cNvGrpSpPr/>
          <p:nvPr/>
        </p:nvGrpSpPr>
        <p:grpSpPr>
          <a:xfrm>
            <a:off x="2001521" y="7027855"/>
            <a:ext cx="17749763" cy="677430"/>
            <a:chOff x="1117905" y="7523942"/>
            <a:chExt cx="16926588" cy="677430"/>
          </a:xfrm>
        </p:grpSpPr>
        <p:sp>
          <p:nvSpPr>
            <p:cNvPr id="20" name="Οβάλ 19">
              <a:extLst>
                <a:ext uri="{FF2B5EF4-FFF2-40B4-BE49-F238E27FC236}">
                  <a16:creationId xmlns:a16="http://schemas.microsoft.com/office/drawing/2014/main" id="{C72712C9-EE08-56D4-F609-FA1BD4A4B6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7905" y="7603162"/>
              <a:ext cx="540882" cy="5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32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7FC2901-006F-AC5D-9CB5-06287ACC2C90}"/>
                </a:ext>
              </a:extLst>
            </p:cNvPr>
            <p:cNvSpPr txBox="1"/>
            <p:nvPr/>
          </p:nvSpPr>
          <p:spPr>
            <a:xfrm>
              <a:off x="1834990" y="7523942"/>
              <a:ext cx="16209503" cy="6774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l-GR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Μ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ενού </a:t>
              </a:r>
              <a:r>
                <a:rPr lang="el-GR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που εμφανίζει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τις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Λειτουργικές Περιοχές</a:t>
              </a:r>
              <a:r>
                <a:rPr lang="en-US" sz="320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του συστήματος</a:t>
              </a:r>
              <a:endParaRPr lang="el-G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Ομάδα 23">
            <a:extLst>
              <a:ext uri="{FF2B5EF4-FFF2-40B4-BE49-F238E27FC236}">
                <a16:creationId xmlns:a16="http://schemas.microsoft.com/office/drawing/2014/main" id="{FBC97B94-E717-55B9-E4BE-F23364428C78}"/>
              </a:ext>
            </a:extLst>
          </p:cNvPr>
          <p:cNvGrpSpPr/>
          <p:nvPr/>
        </p:nvGrpSpPr>
        <p:grpSpPr>
          <a:xfrm>
            <a:off x="1574248" y="7931604"/>
            <a:ext cx="18281678" cy="677430"/>
            <a:chOff x="1117905" y="7523942"/>
            <a:chExt cx="16926588" cy="677430"/>
          </a:xfrm>
        </p:grpSpPr>
        <p:sp>
          <p:nvSpPr>
            <p:cNvPr id="25" name="Οβάλ 24">
              <a:extLst>
                <a:ext uri="{FF2B5EF4-FFF2-40B4-BE49-F238E27FC236}">
                  <a16:creationId xmlns:a16="http://schemas.microsoft.com/office/drawing/2014/main" id="{ECC98B7E-E787-E617-125B-72EEA47C90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7905" y="7603162"/>
              <a:ext cx="540882" cy="5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32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52813A1-9165-13BE-D892-B998A1FDD29B}"/>
                </a:ext>
              </a:extLst>
            </p:cNvPr>
            <p:cNvSpPr txBox="1"/>
            <p:nvPr/>
          </p:nvSpPr>
          <p:spPr>
            <a:xfrm>
              <a:off x="1834990" y="7523942"/>
              <a:ext cx="16209503" cy="6774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l-GR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Υπομενού που εμφανίζει τα </a:t>
              </a:r>
              <a:r>
                <a:rPr lang="el-GR" sz="320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Δελτία</a:t>
              </a:r>
              <a:r>
                <a:rPr lang="el-GR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που αντιστοιχούν στην επιλεγμένη Λειτουργική Περιοχή</a:t>
              </a:r>
            </a:p>
          </p:txBody>
        </p:sp>
      </p:grpSp>
      <p:grpSp>
        <p:nvGrpSpPr>
          <p:cNvPr id="28" name="Ομάδα 27">
            <a:extLst>
              <a:ext uri="{FF2B5EF4-FFF2-40B4-BE49-F238E27FC236}">
                <a16:creationId xmlns:a16="http://schemas.microsoft.com/office/drawing/2014/main" id="{E6D72728-A67C-0913-9705-C4EA93B9F141}"/>
              </a:ext>
            </a:extLst>
          </p:cNvPr>
          <p:cNvGrpSpPr/>
          <p:nvPr/>
        </p:nvGrpSpPr>
        <p:grpSpPr>
          <a:xfrm>
            <a:off x="1118960" y="8810454"/>
            <a:ext cx="18688840" cy="2112438"/>
            <a:chOff x="1117905" y="7523942"/>
            <a:chExt cx="16926588" cy="2112438"/>
          </a:xfrm>
        </p:grpSpPr>
        <p:sp>
          <p:nvSpPr>
            <p:cNvPr id="29" name="Οβάλ 28">
              <a:extLst>
                <a:ext uri="{FF2B5EF4-FFF2-40B4-BE49-F238E27FC236}">
                  <a16:creationId xmlns:a16="http://schemas.microsoft.com/office/drawing/2014/main" id="{DDBFEB68-398A-0010-869D-4589E7F4CF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7905" y="7603162"/>
              <a:ext cx="540882" cy="5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3200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D0AFAD4-CA02-10DD-20DA-5CE00317609A}"/>
                </a:ext>
              </a:extLst>
            </p:cNvPr>
            <p:cNvSpPr txBox="1"/>
            <p:nvPr/>
          </p:nvSpPr>
          <p:spPr>
            <a:xfrm>
              <a:off x="1834990" y="7523942"/>
              <a:ext cx="16209503" cy="2112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l-GR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Περιοχή που αποτελεί την </a:t>
              </a:r>
              <a:r>
                <a:rPr lang="el-GR" sz="320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Οθόνη Αναζήτησης </a:t>
              </a:r>
              <a:r>
                <a:rPr lang="el-GR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του Δελτίου η οποία εμφανίζει:</a:t>
              </a:r>
            </a:p>
            <a:p>
              <a:pPr marL="457200" indent="-457200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l-GR" sz="28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τον </a:t>
              </a:r>
              <a:r>
                <a:rPr lang="el-GR" sz="2800" dirty="0">
                  <a:solidFill>
                    <a:srgbClr val="00B0F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Τίτλο</a:t>
              </a:r>
              <a:r>
                <a:rPr lang="el-GR" sz="28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του δελτίου που επέλεξε να εργαστεί ο χρήστης</a:t>
              </a:r>
            </a:p>
            <a:p>
              <a:pPr marL="457200" indent="-457200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l-GR" sz="28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τα </a:t>
              </a:r>
              <a:r>
                <a:rPr lang="el-GR" sz="2800" dirty="0">
                  <a:solidFill>
                    <a:srgbClr val="00B0F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Κριτήρια Αναζήτησης </a:t>
              </a:r>
              <a:r>
                <a:rPr lang="el-GR" sz="28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του Δελτίου</a:t>
              </a:r>
              <a:endParaRPr lang="el-GR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Εικόνα 20">
            <a:hlinkClick r:id="rId3" action="ppaction://hlinksldjump"/>
            <a:extLst>
              <a:ext uri="{FF2B5EF4-FFF2-40B4-BE49-F238E27FC236}">
                <a16:creationId xmlns:a16="http://schemas.microsoft.com/office/drawing/2014/main" id="{800B075A-72A6-63F9-DF73-600E8A51A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6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BF094AFB-D673-C8BB-A628-4238AAD593B0}"/>
              </a:ext>
            </a:extLst>
          </p:cNvPr>
          <p:cNvGrpSpPr/>
          <p:nvPr/>
        </p:nvGrpSpPr>
        <p:grpSpPr>
          <a:xfrm>
            <a:off x="2539501" y="503103"/>
            <a:ext cx="11217444" cy="707886"/>
            <a:chOff x="2539501" y="421215"/>
            <a:chExt cx="11217444" cy="7078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B66833-5565-8D31-7B6F-B58801F33BDA}"/>
                </a:ext>
              </a:extLst>
            </p:cNvPr>
            <p:cNvSpPr txBox="1"/>
            <p:nvPr/>
          </p:nvSpPr>
          <p:spPr>
            <a:xfrm>
              <a:off x="3094177" y="421215"/>
              <a:ext cx="10662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Οθόνη Αναζήτησης Δελτίων   1/5</a:t>
              </a:r>
            </a:p>
          </p:txBody>
        </p:sp>
        <p:grpSp>
          <p:nvGrpSpPr>
            <p:cNvPr id="2" name="Google Shape;613;p37">
              <a:extLst>
                <a:ext uri="{FF2B5EF4-FFF2-40B4-BE49-F238E27FC236}">
                  <a16:creationId xmlns:a16="http://schemas.microsoft.com/office/drawing/2014/main" id="{AEFA7160-6209-2F15-B306-8774140496BE}"/>
                </a:ext>
              </a:extLst>
            </p:cNvPr>
            <p:cNvGrpSpPr/>
            <p:nvPr/>
          </p:nvGrpSpPr>
          <p:grpSpPr>
            <a:xfrm>
              <a:off x="2539501" y="508148"/>
              <a:ext cx="501969" cy="479429"/>
              <a:chOff x="2594050" y="1631825"/>
              <a:chExt cx="439625" cy="439625"/>
            </a:xfrm>
          </p:grpSpPr>
          <p:sp>
            <p:nvSpPr>
              <p:cNvPr id="3" name="Google Shape;614;p37">
                <a:extLst>
                  <a:ext uri="{FF2B5EF4-FFF2-40B4-BE49-F238E27FC236}">
                    <a16:creationId xmlns:a16="http://schemas.microsoft.com/office/drawing/2014/main" id="{8CCAF718-2D27-BD96-7CB1-4916647AFB6A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5" name="Google Shape;615;p37">
                <a:extLst>
                  <a:ext uri="{FF2B5EF4-FFF2-40B4-BE49-F238E27FC236}">
                    <a16:creationId xmlns:a16="http://schemas.microsoft.com/office/drawing/2014/main" id="{2FF1F15F-B687-376D-D291-8E0203EF4FCC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6" name="Google Shape;616;p37">
                <a:extLst>
                  <a:ext uri="{FF2B5EF4-FFF2-40B4-BE49-F238E27FC236}">
                    <a16:creationId xmlns:a16="http://schemas.microsoft.com/office/drawing/2014/main" id="{E0AD9602-B120-9DFE-33AA-00045D37D73E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4" name="Google Shape;617;p37">
                <a:extLst>
                  <a:ext uri="{FF2B5EF4-FFF2-40B4-BE49-F238E27FC236}">
                    <a16:creationId xmlns:a16="http://schemas.microsoft.com/office/drawing/2014/main" id="{1A6FAD94-AB50-B1FB-FD47-59E019DAD0F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1510747F-9005-D64D-1AA6-F0F1CF8C0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576" y="2286317"/>
            <a:ext cx="13927494" cy="4648849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56" name="Ομάδα 55">
            <a:extLst>
              <a:ext uri="{FF2B5EF4-FFF2-40B4-BE49-F238E27FC236}">
                <a16:creationId xmlns:a16="http://schemas.microsoft.com/office/drawing/2014/main" id="{2F067B60-76A1-1BA6-55CA-B7DF896AFE4C}"/>
              </a:ext>
            </a:extLst>
          </p:cNvPr>
          <p:cNvGrpSpPr/>
          <p:nvPr/>
        </p:nvGrpSpPr>
        <p:grpSpPr>
          <a:xfrm>
            <a:off x="1720705" y="2713461"/>
            <a:ext cx="16161365" cy="4902426"/>
            <a:chOff x="1720705" y="2713461"/>
            <a:chExt cx="16161365" cy="4902426"/>
          </a:xfrm>
        </p:grpSpPr>
        <p:grpSp>
          <p:nvGrpSpPr>
            <p:cNvPr id="22" name="Ομάδα 21">
              <a:extLst>
                <a:ext uri="{FF2B5EF4-FFF2-40B4-BE49-F238E27FC236}">
                  <a16:creationId xmlns:a16="http://schemas.microsoft.com/office/drawing/2014/main" id="{3DB96AE4-98BB-8FC6-D540-BEA67FE7CC12}"/>
                </a:ext>
              </a:extLst>
            </p:cNvPr>
            <p:cNvGrpSpPr/>
            <p:nvPr/>
          </p:nvGrpSpPr>
          <p:grpSpPr>
            <a:xfrm>
              <a:off x="3323400" y="2713461"/>
              <a:ext cx="14558670" cy="671795"/>
              <a:chOff x="3323400" y="2745173"/>
              <a:chExt cx="14558670" cy="671795"/>
            </a:xfrm>
          </p:grpSpPr>
          <p:sp>
            <p:nvSpPr>
              <p:cNvPr id="8" name="Ορθογώνιο: Στρογγύλεμα γωνιών 7">
                <a:extLst>
                  <a:ext uri="{FF2B5EF4-FFF2-40B4-BE49-F238E27FC236}">
                    <a16:creationId xmlns:a16="http://schemas.microsoft.com/office/drawing/2014/main" id="{7BEC20EE-AD87-6089-84EC-8D0FF3FD6FAB}"/>
                  </a:ext>
                </a:extLst>
              </p:cNvPr>
              <p:cNvSpPr/>
              <p:nvPr/>
            </p:nvSpPr>
            <p:spPr>
              <a:xfrm>
                <a:off x="3954576" y="2745173"/>
                <a:ext cx="13927494" cy="671795"/>
              </a:xfrm>
              <a:prstGeom prst="round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8" name="Οβάλ 17">
                <a:extLst>
                  <a:ext uri="{FF2B5EF4-FFF2-40B4-BE49-F238E27FC236}">
                    <a16:creationId xmlns:a16="http://schemas.microsoft.com/office/drawing/2014/main" id="{5EC7CCDD-9CDB-1397-1441-7F79CA8DD2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23400" y="2811070"/>
                <a:ext cx="540882" cy="54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800" b="1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grpSp>
          <p:nvGrpSpPr>
            <p:cNvPr id="49" name="Ομάδα 48">
              <a:extLst>
                <a:ext uri="{FF2B5EF4-FFF2-40B4-BE49-F238E27FC236}">
                  <a16:creationId xmlns:a16="http://schemas.microsoft.com/office/drawing/2014/main" id="{66CDE48C-8630-A9ED-BF9A-09A8E6A2AC86}"/>
                </a:ext>
              </a:extLst>
            </p:cNvPr>
            <p:cNvGrpSpPr/>
            <p:nvPr/>
          </p:nvGrpSpPr>
          <p:grpSpPr>
            <a:xfrm>
              <a:off x="1720705" y="6857420"/>
              <a:ext cx="14756726" cy="758467"/>
              <a:chOff x="2185150" y="6969330"/>
              <a:chExt cx="14756726" cy="758467"/>
            </a:xfrm>
          </p:grpSpPr>
          <p:sp>
            <p:nvSpPr>
              <p:cNvPr id="38" name="Ορθογώνιο: Στρογγύλεμα γωνιών 37">
                <a:extLst>
                  <a:ext uri="{FF2B5EF4-FFF2-40B4-BE49-F238E27FC236}">
                    <a16:creationId xmlns:a16="http://schemas.microsoft.com/office/drawing/2014/main" id="{21DE20F4-D46B-AF13-569B-BF3AE236B3AB}"/>
                  </a:ext>
                </a:extLst>
              </p:cNvPr>
              <p:cNvSpPr/>
              <p:nvPr/>
            </p:nvSpPr>
            <p:spPr>
              <a:xfrm>
                <a:off x="2529835" y="7103316"/>
                <a:ext cx="14180796" cy="624481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29" name="Ομάδα 28">
                <a:extLst>
                  <a:ext uri="{FF2B5EF4-FFF2-40B4-BE49-F238E27FC236}">
                    <a16:creationId xmlns:a16="http://schemas.microsoft.com/office/drawing/2014/main" id="{52F1FB93-953D-7013-4D90-ED44D571DBD7}"/>
                  </a:ext>
                </a:extLst>
              </p:cNvPr>
              <p:cNvGrpSpPr/>
              <p:nvPr/>
            </p:nvGrpSpPr>
            <p:grpSpPr>
              <a:xfrm>
                <a:off x="2185150" y="6969330"/>
                <a:ext cx="14756726" cy="704612"/>
                <a:chOff x="3041470" y="7418281"/>
                <a:chExt cx="14756726" cy="704612"/>
              </a:xfrm>
            </p:grpSpPr>
            <p:sp>
              <p:nvSpPr>
                <p:cNvPr id="27" name="Οβάλ 26">
                  <a:extLst>
                    <a:ext uri="{FF2B5EF4-FFF2-40B4-BE49-F238E27FC236}">
                      <a16:creationId xmlns:a16="http://schemas.microsoft.com/office/drawing/2014/main" id="{DFDDB4A9-103D-4D5C-A7D1-C93E0074F6C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041470" y="7418281"/>
                  <a:ext cx="540882" cy="540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sz="2800" b="1" dirty="0">
                      <a:solidFill>
                        <a:srgbClr val="FF0000"/>
                      </a:solidFill>
                    </a:rPr>
                    <a:t>1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D3DF1055-02C5-65D2-FE46-2BFB7D51A22C}"/>
                    </a:ext>
                  </a:extLst>
                </p:cNvPr>
                <p:cNvSpPr txBox="1"/>
                <p:nvPr/>
              </p:nvSpPr>
              <p:spPr>
                <a:xfrm>
                  <a:off x="3647505" y="7518560"/>
                  <a:ext cx="14150691" cy="60433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3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l-GR" sz="2800" dirty="0">
                      <a:latin typeface="Arial Black" panose="020B0A04020102020204" pitchFamily="34" charset="0"/>
                      <a:cs typeface="Arial" panose="020B0604020202020204" pitchFamily="34" charset="0"/>
                    </a:rPr>
                    <a:t>Βασικά Κριτήρια </a:t>
                  </a:r>
                  <a:r>
                    <a:rPr lang="el-GR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αναζήτησης</a:t>
                  </a:r>
                  <a:r>
                    <a:rPr lang="el-GR" sz="2800" dirty="0">
                      <a:latin typeface="Arial Black" panose="020B0A040201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l-GR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που είναι πάντα ορατά</a:t>
                  </a:r>
                </a:p>
              </p:txBody>
            </p:sp>
          </p:grpSp>
        </p:grpSp>
      </p:grpSp>
      <p:grpSp>
        <p:nvGrpSpPr>
          <p:cNvPr id="57" name="Ομάδα 56">
            <a:extLst>
              <a:ext uri="{FF2B5EF4-FFF2-40B4-BE49-F238E27FC236}">
                <a16:creationId xmlns:a16="http://schemas.microsoft.com/office/drawing/2014/main" id="{4D68EDA6-6C34-8239-DA27-321E89E94614}"/>
              </a:ext>
            </a:extLst>
          </p:cNvPr>
          <p:cNvGrpSpPr/>
          <p:nvPr/>
        </p:nvGrpSpPr>
        <p:grpSpPr>
          <a:xfrm>
            <a:off x="1463637" y="3876976"/>
            <a:ext cx="16418433" cy="4536498"/>
            <a:chOff x="1463637" y="3876976"/>
            <a:chExt cx="16418433" cy="4536498"/>
          </a:xfrm>
        </p:grpSpPr>
        <p:grpSp>
          <p:nvGrpSpPr>
            <p:cNvPr id="23" name="Ομάδα 22">
              <a:extLst>
                <a:ext uri="{FF2B5EF4-FFF2-40B4-BE49-F238E27FC236}">
                  <a16:creationId xmlns:a16="http://schemas.microsoft.com/office/drawing/2014/main" id="{5DCB864D-1A6E-E400-EE12-3577BFAD81FE}"/>
                </a:ext>
              </a:extLst>
            </p:cNvPr>
            <p:cNvGrpSpPr/>
            <p:nvPr/>
          </p:nvGrpSpPr>
          <p:grpSpPr>
            <a:xfrm>
              <a:off x="3323400" y="3876976"/>
              <a:ext cx="14558670" cy="1537370"/>
              <a:chOff x="3323400" y="3861199"/>
              <a:chExt cx="14558670" cy="1537370"/>
            </a:xfrm>
          </p:grpSpPr>
          <p:sp>
            <p:nvSpPr>
              <p:cNvPr id="10" name="Ορθογώνιο: Στρογγύλεμα γωνιών 9">
                <a:extLst>
                  <a:ext uri="{FF2B5EF4-FFF2-40B4-BE49-F238E27FC236}">
                    <a16:creationId xmlns:a16="http://schemas.microsoft.com/office/drawing/2014/main" id="{B66F64C4-4559-410E-D81F-9CCEFDEF4B2C}"/>
                  </a:ext>
                </a:extLst>
              </p:cNvPr>
              <p:cNvSpPr/>
              <p:nvPr/>
            </p:nvSpPr>
            <p:spPr>
              <a:xfrm>
                <a:off x="3954576" y="3861199"/>
                <a:ext cx="13927494" cy="1537370"/>
              </a:xfrm>
              <a:prstGeom prst="round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9" name="Οβάλ 18">
                <a:extLst>
                  <a:ext uri="{FF2B5EF4-FFF2-40B4-BE49-F238E27FC236}">
                    <a16:creationId xmlns:a16="http://schemas.microsoft.com/office/drawing/2014/main" id="{D2BCBCCE-4FB3-C605-5F68-25B6001266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23400" y="3931118"/>
                <a:ext cx="540882" cy="54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800" b="1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  <p:grpSp>
          <p:nvGrpSpPr>
            <p:cNvPr id="50" name="Ομάδα 49">
              <a:extLst>
                <a:ext uri="{FF2B5EF4-FFF2-40B4-BE49-F238E27FC236}">
                  <a16:creationId xmlns:a16="http://schemas.microsoft.com/office/drawing/2014/main" id="{627FCAA4-263D-133D-3849-92523E1E62A9}"/>
                </a:ext>
              </a:extLst>
            </p:cNvPr>
            <p:cNvGrpSpPr/>
            <p:nvPr/>
          </p:nvGrpSpPr>
          <p:grpSpPr>
            <a:xfrm>
              <a:off x="1463637" y="7692804"/>
              <a:ext cx="14736483" cy="720670"/>
              <a:chOff x="1856384" y="7884578"/>
              <a:chExt cx="14736483" cy="720670"/>
            </a:xfrm>
          </p:grpSpPr>
          <p:sp>
            <p:nvSpPr>
              <p:cNvPr id="40" name="Ορθογώνιο: Στρογγύλεμα γωνιών 39">
                <a:extLst>
                  <a:ext uri="{FF2B5EF4-FFF2-40B4-BE49-F238E27FC236}">
                    <a16:creationId xmlns:a16="http://schemas.microsoft.com/office/drawing/2014/main" id="{54413B5F-CEF9-FB27-41B9-A31E9DF98C04}"/>
                  </a:ext>
                </a:extLst>
              </p:cNvPr>
              <p:cNvSpPr/>
              <p:nvPr/>
            </p:nvSpPr>
            <p:spPr>
              <a:xfrm>
                <a:off x="2301407" y="7980767"/>
                <a:ext cx="14291460" cy="624481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30" name="Ομάδα 29">
                <a:extLst>
                  <a:ext uri="{FF2B5EF4-FFF2-40B4-BE49-F238E27FC236}">
                    <a16:creationId xmlns:a16="http://schemas.microsoft.com/office/drawing/2014/main" id="{BF3F3FA7-AE0F-9966-D22A-787EFA50AE04}"/>
                  </a:ext>
                </a:extLst>
              </p:cNvPr>
              <p:cNvGrpSpPr/>
              <p:nvPr/>
            </p:nvGrpSpPr>
            <p:grpSpPr>
              <a:xfrm>
                <a:off x="1856384" y="7884578"/>
                <a:ext cx="14729978" cy="624899"/>
                <a:chOff x="3041470" y="7418281"/>
                <a:chExt cx="14729978" cy="624899"/>
              </a:xfrm>
            </p:grpSpPr>
            <p:sp>
              <p:nvSpPr>
                <p:cNvPr id="31" name="Οβάλ 30">
                  <a:extLst>
                    <a:ext uri="{FF2B5EF4-FFF2-40B4-BE49-F238E27FC236}">
                      <a16:creationId xmlns:a16="http://schemas.microsoft.com/office/drawing/2014/main" id="{EB43D2E8-C4AE-3A18-E7D9-A758B33651E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041470" y="7418281"/>
                  <a:ext cx="540882" cy="540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sz="2800" b="1" dirty="0">
                      <a:solidFill>
                        <a:srgbClr val="FF0000"/>
                      </a:solidFill>
                    </a:rPr>
                    <a:t>2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A2EF393-554A-910E-4E2A-70A4D25BFE76}"/>
                    </a:ext>
                  </a:extLst>
                </p:cNvPr>
                <p:cNvSpPr txBox="1"/>
                <p:nvPr/>
              </p:nvSpPr>
              <p:spPr>
                <a:xfrm>
                  <a:off x="3620757" y="7438847"/>
                  <a:ext cx="14150691" cy="60433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3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l-GR" sz="2800" dirty="0">
                      <a:latin typeface="Arial Black" panose="020B0A04020102020204" pitchFamily="34" charset="0"/>
                      <a:cs typeface="Arial" panose="020B0604020202020204" pitchFamily="34" charset="0"/>
                    </a:rPr>
                    <a:t>Επιπλέον Κριτήρια </a:t>
                  </a:r>
                  <a:r>
                    <a:rPr lang="el-GR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αναζήτησης που εμφανίζονται με ανάπτυξη της σχετικής επιλογής</a:t>
                  </a:r>
                </a:p>
              </p:txBody>
            </p:sp>
          </p:grpSp>
        </p:grpSp>
      </p:grpSp>
      <p:grpSp>
        <p:nvGrpSpPr>
          <p:cNvPr id="58" name="Ομάδα 57">
            <a:extLst>
              <a:ext uri="{FF2B5EF4-FFF2-40B4-BE49-F238E27FC236}">
                <a16:creationId xmlns:a16="http://schemas.microsoft.com/office/drawing/2014/main" id="{96815603-377C-EA3F-61CF-AB0A14C6BFD0}"/>
              </a:ext>
            </a:extLst>
          </p:cNvPr>
          <p:cNvGrpSpPr/>
          <p:nvPr/>
        </p:nvGrpSpPr>
        <p:grpSpPr>
          <a:xfrm>
            <a:off x="1225123" y="5331183"/>
            <a:ext cx="14657547" cy="4543234"/>
            <a:chOff x="1225123" y="5331183"/>
            <a:chExt cx="14657547" cy="4543234"/>
          </a:xfrm>
        </p:grpSpPr>
        <p:grpSp>
          <p:nvGrpSpPr>
            <p:cNvPr id="24" name="Ομάδα 23">
              <a:extLst>
                <a:ext uri="{FF2B5EF4-FFF2-40B4-BE49-F238E27FC236}">
                  <a16:creationId xmlns:a16="http://schemas.microsoft.com/office/drawing/2014/main" id="{1A506520-C898-662A-374E-FAE43F7342DE}"/>
                </a:ext>
              </a:extLst>
            </p:cNvPr>
            <p:cNvGrpSpPr/>
            <p:nvPr/>
          </p:nvGrpSpPr>
          <p:grpSpPr>
            <a:xfrm>
              <a:off x="8287744" y="5331183"/>
              <a:ext cx="4549950" cy="540000"/>
              <a:chOff x="8287744" y="5331183"/>
              <a:chExt cx="4549950" cy="540000"/>
            </a:xfrm>
          </p:grpSpPr>
          <p:sp>
            <p:nvSpPr>
              <p:cNvPr id="11" name="Ορθογώνιο: Στρογγύλεμα γωνιών 10">
                <a:extLst>
                  <a:ext uri="{FF2B5EF4-FFF2-40B4-BE49-F238E27FC236}">
                    <a16:creationId xmlns:a16="http://schemas.microsoft.com/office/drawing/2014/main" id="{C5E8C7E3-61AA-65D5-2760-F09D1595A8F7}"/>
                  </a:ext>
                </a:extLst>
              </p:cNvPr>
              <p:cNvSpPr/>
              <p:nvPr/>
            </p:nvSpPr>
            <p:spPr>
              <a:xfrm>
                <a:off x="8958281" y="5496114"/>
                <a:ext cx="3879413" cy="373674"/>
              </a:xfrm>
              <a:prstGeom prst="round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0" name="Οβάλ 19">
                <a:extLst>
                  <a:ext uri="{FF2B5EF4-FFF2-40B4-BE49-F238E27FC236}">
                    <a16:creationId xmlns:a16="http://schemas.microsoft.com/office/drawing/2014/main" id="{8545B681-D546-3BA4-63A1-54E2CE68F7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87744" y="5331183"/>
                <a:ext cx="540882" cy="54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800" b="1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</p:grpSp>
        <p:grpSp>
          <p:nvGrpSpPr>
            <p:cNvPr id="53" name="Ομάδα 52">
              <a:extLst>
                <a:ext uri="{FF2B5EF4-FFF2-40B4-BE49-F238E27FC236}">
                  <a16:creationId xmlns:a16="http://schemas.microsoft.com/office/drawing/2014/main" id="{B0AFD382-E707-9371-31B3-3E1A9F87258C}"/>
                </a:ext>
              </a:extLst>
            </p:cNvPr>
            <p:cNvGrpSpPr/>
            <p:nvPr/>
          </p:nvGrpSpPr>
          <p:grpSpPr>
            <a:xfrm>
              <a:off x="1225123" y="8366658"/>
              <a:ext cx="14657547" cy="1507759"/>
              <a:chOff x="2326740" y="8381765"/>
              <a:chExt cx="14657547" cy="1507759"/>
            </a:xfrm>
          </p:grpSpPr>
          <p:grpSp>
            <p:nvGrpSpPr>
              <p:cNvPr id="52" name="Ομάδα 51">
                <a:extLst>
                  <a:ext uri="{FF2B5EF4-FFF2-40B4-BE49-F238E27FC236}">
                    <a16:creationId xmlns:a16="http://schemas.microsoft.com/office/drawing/2014/main" id="{3F87A28D-FA1E-D6A8-105B-E749EBDABF40}"/>
                  </a:ext>
                </a:extLst>
              </p:cNvPr>
              <p:cNvGrpSpPr/>
              <p:nvPr/>
            </p:nvGrpSpPr>
            <p:grpSpPr>
              <a:xfrm>
                <a:off x="2666795" y="8578059"/>
                <a:ext cx="14317492" cy="1311465"/>
                <a:chOff x="2530540" y="8608718"/>
                <a:chExt cx="14317492" cy="1311465"/>
              </a:xfrm>
            </p:grpSpPr>
            <p:sp>
              <p:nvSpPr>
                <p:cNvPr id="4" name="Ορθογώνιο: Στρογγύλεμα γωνιών 3">
                  <a:extLst>
                    <a:ext uri="{FF2B5EF4-FFF2-40B4-BE49-F238E27FC236}">
                      <a16:creationId xmlns:a16="http://schemas.microsoft.com/office/drawing/2014/main" id="{B10C1A93-3976-E517-8CC4-CBF1896442B2}"/>
                    </a:ext>
                  </a:extLst>
                </p:cNvPr>
                <p:cNvSpPr/>
                <p:nvPr/>
              </p:nvSpPr>
              <p:spPr>
                <a:xfrm>
                  <a:off x="2530540" y="8637403"/>
                  <a:ext cx="14180796" cy="128278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grpSp>
              <p:nvGrpSpPr>
                <p:cNvPr id="51" name="Ομάδα 50">
                  <a:extLst>
                    <a:ext uri="{FF2B5EF4-FFF2-40B4-BE49-F238E27FC236}">
                      <a16:creationId xmlns:a16="http://schemas.microsoft.com/office/drawing/2014/main" id="{D4AB6164-AAFA-3863-975D-85149BF4E05F}"/>
                    </a:ext>
                  </a:extLst>
                </p:cNvPr>
                <p:cNvGrpSpPr/>
                <p:nvPr/>
              </p:nvGrpSpPr>
              <p:grpSpPr>
                <a:xfrm>
                  <a:off x="2697341" y="8608718"/>
                  <a:ext cx="14150691" cy="1308243"/>
                  <a:chOff x="2583921" y="8336336"/>
                  <a:chExt cx="14150691" cy="1308243"/>
                </a:xfrm>
              </p:grpSpPr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471AEBE3-7610-1B3C-D2D0-00EDB75DEDBE}"/>
                      </a:ext>
                    </a:extLst>
                  </p:cNvPr>
                  <p:cNvSpPr txBox="1"/>
                  <p:nvPr/>
                </p:nvSpPr>
                <p:spPr>
                  <a:xfrm>
                    <a:off x="2583921" y="8336336"/>
                    <a:ext cx="14150691" cy="130824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lvl="4">
                      <a:lnSpc>
                        <a:spcPct val="13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r>
                      <a:rPr lang="el-GR" sz="28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Επιλέγεται για την εκτέλεση της αναζήτησης</a:t>
                    </a:r>
                  </a:p>
                  <a:p>
                    <a:pPr lvl="4">
                      <a:lnSpc>
                        <a:spcPct val="13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r>
                      <a:rPr lang="el-GR" sz="28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Καθαρισμός των κριτηρίων &amp; αποτελεσμάτων προηγούμενης αναζήτησης</a:t>
                    </a:r>
                  </a:p>
                </p:txBody>
              </p:sp>
              <p:pic>
                <p:nvPicPr>
                  <p:cNvPr id="39" name="Εικόνα 38">
                    <a:extLst>
                      <a:ext uri="{FF2B5EF4-FFF2-40B4-BE49-F238E27FC236}">
                        <a16:creationId xmlns:a16="http://schemas.microsoft.com/office/drawing/2014/main" id="{6A3D2AAC-4C92-C745-0A88-EA33ACE010C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2583921" y="9070108"/>
                    <a:ext cx="1725034" cy="445632"/>
                  </a:xfrm>
                  <a:prstGeom prst="rect">
                    <a:avLst/>
                  </a:prstGeom>
                </p:spPr>
              </p:pic>
              <p:pic>
                <p:nvPicPr>
                  <p:cNvPr id="41" name="Εικόνα 40">
                    <a:extLst>
                      <a:ext uri="{FF2B5EF4-FFF2-40B4-BE49-F238E27FC236}">
                        <a16:creationId xmlns:a16="http://schemas.microsoft.com/office/drawing/2014/main" id="{8D4E8BAC-78F8-A59F-F02D-3AAA142C707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2619859" y="8457226"/>
                    <a:ext cx="1653159" cy="445632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35" name="Οβάλ 34">
                <a:extLst>
                  <a:ext uri="{FF2B5EF4-FFF2-40B4-BE49-F238E27FC236}">
                    <a16:creationId xmlns:a16="http://schemas.microsoft.com/office/drawing/2014/main" id="{D6F67A90-5AE7-FB77-9E23-12E9C6E6B5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6740" y="8381765"/>
                <a:ext cx="540882" cy="54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800" b="1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59" name="Ομάδα 58">
            <a:extLst>
              <a:ext uri="{FF2B5EF4-FFF2-40B4-BE49-F238E27FC236}">
                <a16:creationId xmlns:a16="http://schemas.microsoft.com/office/drawing/2014/main" id="{ABDEA455-002C-6246-A981-0A76111A70CF}"/>
              </a:ext>
            </a:extLst>
          </p:cNvPr>
          <p:cNvGrpSpPr/>
          <p:nvPr/>
        </p:nvGrpSpPr>
        <p:grpSpPr>
          <a:xfrm>
            <a:off x="692766" y="5945022"/>
            <a:ext cx="14644819" cy="4769877"/>
            <a:chOff x="692766" y="5945022"/>
            <a:chExt cx="14644819" cy="4769877"/>
          </a:xfrm>
        </p:grpSpPr>
        <p:grpSp>
          <p:nvGrpSpPr>
            <p:cNvPr id="25" name="Ομάδα 24">
              <a:extLst>
                <a:ext uri="{FF2B5EF4-FFF2-40B4-BE49-F238E27FC236}">
                  <a16:creationId xmlns:a16="http://schemas.microsoft.com/office/drawing/2014/main" id="{9493764F-2A16-429D-9E2F-094C426DDEFF}"/>
                </a:ext>
              </a:extLst>
            </p:cNvPr>
            <p:cNvGrpSpPr/>
            <p:nvPr/>
          </p:nvGrpSpPr>
          <p:grpSpPr>
            <a:xfrm>
              <a:off x="7474294" y="5945022"/>
              <a:ext cx="6043053" cy="540000"/>
              <a:chOff x="7474294" y="5945022"/>
              <a:chExt cx="6043053" cy="540000"/>
            </a:xfrm>
          </p:grpSpPr>
          <p:sp>
            <p:nvSpPr>
              <p:cNvPr id="9" name="Ορθογώνιο: Στρογγύλεμα γωνιών 8">
                <a:extLst>
                  <a:ext uri="{FF2B5EF4-FFF2-40B4-BE49-F238E27FC236}">
                    <a16:creationId xmlns:a16="http://schemas.microsoft.com/office/drawing/2014/main" id="{43965CF5-8E26-F907-ACA1-CA3FCA081E09}"/>
                  </a:ext>
                </a:extLst>
              </p:cNvPr>
              <p:cNvSpPr/>
              <p:nvPr/>
            </p:nvSpPr>
            <p:spPr>
              <a:xfrm>
                <a:off x="8166365" y="5983978"/>
                <a:ext cx="5350982" cy="501044"/>
              </a:xfrm>
              <a:prstGeom prst="round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1" name="Οβάλ 20">
                <a:extLst>
                  <a:ext uri="{FF2B5EF4-FFF2-40B4-BE49-F238E27FC236}">
                    <a16:creationId xmlns:a16="http://schemas.microsoft.com/office/drawing/2014/main" id="{0A5E0FC3-6501-6AA2-7C02-1AE2F51B42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74294" y="5945022"/>
                <a:ext cx="540882" cy="54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800" b="1" dirty="0">
                    <a:solidFill>
                      <a:srgbClr val="FF0000"/>
                    </a:solidFill>
                  </a:rPr>
                  <a:t>4</a:t>
                </a:r>
              </a:p>
            </p:txBody>
          </p:sp>
        </p:grpSp>
        <p:grpSp>
          <p:nvGrpSpPr>
            <p:cNvPr id="55" name="Ομάδα 54">
              <a:extLst>
                <a:ext uri="{FF2B5EF4-FFF2-40B4-BE49-F238E27FC236}">
                  <a16:creationId xmlns:a16="http://schemas.microsoft.com/office/drawing/2014/main" id="{98AAF938-2539-F1B0-DDA8-4C7FF1797C4D}"/>
                </a:ext>
              </a:extLst>
            </p:cNvPr>
            <p:cNvGrpSpPr/>
            <p:nvPr/>
          </p:nvGrpSpPr>
          <p:grpSpPr>
            <a:xfrm>
              <a:off x="692766" y="9810326"/>
              <a:ext cx="14644819" cy="904573"/>
              <a:chOff x="1380878" y="10018666"/>
              <a:chExt cx="14644819" cy="904573"/>
            </a:xfrm>
          </p:grpSpPr>
          <p:grpSp>
            <p:nvGrpSpPr>
              <p:cNvPr id="54" name="Ομάδα 53">
                <a:extLst>
                  <a:ext uri="{FF2B5EF4-FFF2-40B4-BE49-F238E27FC236}">
                    <a16:creationId xmlns:a16="http://schemas.microsoft.com/office/drawing/2014/main" id="{EB26BEAE-912F-3A19-A6BC-C08AFCB0DD75}"/>
                  </a:ext>
                </a:extLst>
              </p:cNvPr>
              <p:cNvGrpSpPr/>
              <p:nvPr/>
            </p:nvGrpSpPr>
            <p:grpSpPr>
              <a:xfrm>
                <a:off x="1773136" y="10264406"/>
                <a:ext cx="14252561" cy="658833"/>
                <a:chOff x="2516188" y="10038445"/>
                <a:chExt cx="14252561" cy="658833"/>
              </a:xfrm>
            </p:grpSpPr>
            <p:sp>
              <p:nvSpPr>
                <p:cNvPr id="48" name="Ορθογώνιο: Στρογγύλεμα γωνιών 47">
                  <a:extLst>
                    <a:ext uri="{FF2B5EF4-FFF2-40B4-BE49-F238E27FC236}">
                      <a16:creationId xmlns:a16="http://schemas.microsoft.com/office/drawing/2014/main" id="{44B4F90C-92E1-952C-3F7C-F391942ACEEF}"/>
                    </a:ext>
                  </a:extLst>
                </p:cNvPr>
                <p:cNvSpPr/>
                <p:nvPr/>
              </p:nvSpPr>
              <p:spPr>
                <a:xfrm>
                  <a:off x="2516188" y="10072797"/>
                  <a:ext cx="14180796" cy="624481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8987F490-ECC1-267B-462B-BE67140539B2}"/>
                    </a:ext>
                  </a:extLst>
                </p:cNvPr>
                <p:cNvSpPr txBox="1"/>
                <p:nvPr/>
              </p:nvSpPr>
              <p:spPr>
                <a:xfrm>
                  <a:off x="2618058" y="10038445"/>
                  <a:ext cx="14150691" cy="60433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3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l-GR" sz="2800" dirty="0">
                      <a:latin typeface="Arial Black" panose="020B0A04020102020204" pitchFamily="34" charset="0"/>
                      <a:cs typeface="Arial" panose="020B0604020202020204" pitchFamily="34" charset="0"/>
                    </a:rPr>
                    <a:t>Πίνακας Αποτελεσμάτων </a:t>
                  </a:r>
                  <a:r>
                    <a:rPr lang="el-GR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αναζήτησης</a:t>
                  </a:r>
                </a:p>
              </p:txBody>
            </p:sp>
          </p:grpSp>
          <p:sp>
            <p:nvSpPr>
              <p:cNvPr id="43" name="Οβάλ 42">
                <a:extLst>
                  <a:ext uri="{FF2B5EF4-FFF2-40B4-BE49-F238E27FC236}">
                    <a16:creationId xmlns:a16="http://schemas.microsoft.com/office/drawing/2014/main" id="{06226E6E-785A-01A5-7265-056DF59D30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80878" y="10018666"/>
                <a:ext cx="540882" cy="54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800" b="1" dirty="0">
                    <a:solidFill>
                      <a:srgbClr val="FF0000"/>
                    </a:solidFill>
                  </a:rPr>
                  <a:t>4</a:t>
                </a:r>
              </a:p>
            </p:txBody>
          </p:sp>
        </p:grpSp>
      </p:grpSp>
      <p:sp>
        <p:nvSpPr>
          <p:cNvPr id="60" name="Ορθογώνιο: Στρογγύλεμα γωνιών 59">
            <a:extLst>
              <a:ext uri="{FF2B5EF4-FFF2-40B4-BE49-F238E27FC236}">
                <a16:creationId xmlns:a16="http://schemas.microsoft.com/office/drawing/2014/main" id="{430101B7-E13B-A880-F442-CAA7A3F4BCF6}"/>
              </a:ext>
            </a:extLst>
          </p:cNvPr>
          <p:cNvSpPr/>
          <p:nvPr/>
        </p:nvSpPr>
        <p:spPr>
          <a:xfrm>
            <a:off x="10017164" y="3499216"/>
            <a:ext cx="1809775" cy="308822"/>
          </a:xfrm>
          <a:prstGeom prst="roundRect">
            <a:avLst/>
          </a:prstGeom>
          <a:solidFill>
            <a:srgbClr val="FFFF00">
              <a:alpha val="27000"/>
            </a:srgbClr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Ορθογώνιο 25">
            <a:extLst>
              <a:ext uri="{FF2B5EF4-FFF2-40B4-BE49-F238E27FC236}">
                <a16:creationId xmlns:a16="http://schemas.microsoft.com/office/drawing/2014/main" id="{657F7ECE-497B-9DB7-7828-EAF0CD27E29D}"/>
              </a:ext>
            </a:extLst>
          </p:cNvPr>
          <p:cNvSpPr/>
          <p:nvPr/>
        </p:nvSpPr>
        <p:spPr>
          <a:xfrm>
            <a:off x="3167901" y="1302612"/>
            <a:ext cx="7724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Κριτήρια Αναζήτησης</a:t>
            </a:r>
            <a:endParaRPr lang="el-GR" sz="2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Εικόνα 33">
            <a:hlinkClick r:id="rId5" action="ppaction://hlinksldjump"/>
            <a:extLst>
              <a:ext uri="{FF2B5EF4-FFF2-40B4-BE49-F238E27FC236}">
                <a16:creationId xmlns:a16="http://schemas.microsoft.com/office/drawing/2014/main" id="{6035360B-F4E9-DFE7-05D3-3BEF26AA85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1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grpSp>
        <p:nvGrpSpPr>
          <p:cNvPr id="83" name="Ομάδα 82">
            <a:extLst>
              <a:ext uri="{FF2B5EF4-FFF2-40B4-BE49-F238E27FC236}">
                <a16:creationId xmlns:a16="http://schemas.microsoft.com/office/drawing/2014/main" id="{A9207656-AA6D-0565-308C-F8BB5A76599E}"/>
              </a:ext>
            </a:extLst>
          </p:cNvPr>
          <p:cNvGrpSpPr/>
          <p:nvPr/>
        </p:nvGrpSpPr>
        <p:grpSpPr>
          <a:xfrm>
            <a:off x="2539501" y="503103"/>
            <a:ext cx="11217444" cy="1322729"/>
            <a:chOff x="2539501" y="503103"/>
            <a:chExt cx="11217444" cy="1322729"/>
          </a:xfrm>
        </p:grpSpPr>
        <p:grpSp>
          <p:nvGrpSpPr>
            <p:cNvPr id="15" name="Ομάδα 14">
              <a:extLst>
                <a:ext uri="{FF2B5EF4-FFF2-40B4-BE49-F238E27FC236}">
                  <a16:creationId xmlns:a16="http://schemas.microsoft.com/office/drawing/2014/main" id="{BF094AFB-D673-C8BB-A628-4238AAD593B0}"/>
                </a:ext>
              </a:extLst>
            </p:cNvPr>
            <p:cNvGrpSpPr/>
            <p:nvPr/>
          </p:nvGrpSpPr>
          <p:grpSpPr>
            <a:xfrm>
              <a:off x="2539501" y="503103"/>
              <a:ext cx="11217444" cy="707886"/>
              <a:chOff x="2539501" y="421215"/>
              <a:chExt cx="11217444" cy="707886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B66833-5565-8D31-7B6F-B58801F33BDA}"/>
                  </a:ext>
                </a:extLst>
              </p:cNvPr>
              <p:cNvSpPr txBox="1"/>
              <p:nvPr/>
            </p:nvSpPr>
            <p:spPr>
              <a:xfrm>
                <a:off x="3094177" y="421215"/>
                <a:ext cx="1066276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Οθόνη Αναζήτησης Δελτίων   2/5</a:t>
                </a:r>
              </a:p>
            </p:txBody>
          </p:sp>
          <p:grpSp>
            <p:nvGrpSpPr>
              <p:cNvPr id="2" name="Google Shape;613;p37">
                <a:extLst>
                  <a:ext uri="{FF2B5EF4-FFF2-40B4-BE49-F238E27FC236}">
                    <a16:creationId xmlns:a16="http://schemas.microsoft.com/office/drawing/2014/main" id="{AEFA7160-6209-2F15-B306-8774140496BE}"/>
                  </a:ext>
                </a:extLst>
              </p:cNvPr>
              <p:cNvGrpSpPr/>
              <p:nvPr/>
            </p:nvGrpSpPr>
            <p:grpSpPr>
              <a:xfrm>
                <a:off x="2539501" y="508148"/>
                <a:ext cx="501969" cy="479429"/>
                <a:chOff x="2594050" y="1631825"/>
                <a:chExt cx="439625" cy="439625"/>
              </a:xfrm>
            </p:grpSpPr>
            <p:sp>
              <p:nvSpPr>
                <p:cNvPr id="3" name="Google Shape;614;p37">
                  <a:extLst>
                    <a:ext uri="{FF2B5EF4-FFF2-40B4-BE49-F238E27FC236}">
                      <a16:creationId xmlns:a16="http://schemas.microsoft.com/office/drawing/2014/main" id="{8CCAF718-2D27-BD96-7CB1-4916647AFB6A}"/>
                    </a:ext>
                  </a:extLst>
                </p:cNvPr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/>
                </a:p>
              </p:txBody>
            </p:sp>
            <p:sp>
              <p:nvSpPr>
                <p:cNvPr id="5" name="Google Shape;615;p37">
                  <a:extLst>
                    <a:ext uri="{FF2B5EF4-FFF2-40B4-BE49-F238E27FC236}">
                      <a16:creationId xmlns:a16="http://schemas.microsoft.com/office/drawing/2014/main" id="{2FF1F15F-B687-376D-D291-8E0203EF4FCC}"/>
                    </a:ext>
                  </a:extLst>
                </p:cNvPr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/>
                </a:p>
              </p:txBody>
            </p:sp>
            <p:sp>
              <p:nvSpPr>
                <p:cNvPr id="6" name="Google Shape;616;p37">
                  <a:extLst>
                    <a:ext uri="{FF2B5EF4-FFF2-40B4-BE49-F238E27FC236}">
                      <a16:creationId xmlns:a16="http://schemas.microsoft.com/office/drawing/2014/main" id="{E0AD9602-B120-9DFE-33AA-00045D37D73E}"/>
                    </a:ext>
                  </a:extLst>
                </p:cNvPr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/>
                </a:p>
              </p:txBody>
            </p:sp>
            <p:sp>
              <p:nvSpPr>
                <p:cNvPr id="14" name="Google Shape;617;p37">
                  <a:extLst>
                    <a:ext uri="{FF2B5EF4-FFF2-40B4-BE49-F238E27FC236}">
                      <a16:creationId xmlns:a16="http://schemas.microsoft.com/office/drawing/2014/main" id="{1A6FAD94-AB50-B1FB-FD47-59E019DAD0F9}"/>
                    </a:ext>
                  </a:extLst>
                </p:cNvPr>
                <p:cNvSpPr/>
                <p:nvPr/>
              </p:nvSpPr>
              <p:spPr>
                <a:xfrm>
                  <a:off x="2801675" y="1740825"/>
                  <a:ext cx="49950" cy="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/>
                </a:p>
              </p:txBody>
            </p:sp>
          </p:grpSp>
        </p:grpSp>
        <p:sp>
          <p:nvSpPr>
            <p:cNvPr id="38" name="Ορθογώνιο 37">
              <a:extLst>
                <a:ext uri="{FF2B5EF4-FFF2-40B4-BE49-F238E27FC236}">
                  <a16:creationId xmlns:a16="http://schemas.microsoft.com/office/drawing/2014/main" id="{E8C39C0D-9617-DDC0-B144-0F232ACB1464}"/>
                </a:ext>
              </a:extLst>
            </p:cNvPr>
            <p:cNvSpPr/>
            <p:nvPr/>
          </p:nvSpPr>
          <p:spPr>
            <a:xfrm>
              <a:off x="3167901" y="1302612"/>
              <a:ext cx="772468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800" b="1" dirty="0">
                  <a:solidFill>
                    <a:srgbClr val="FFC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Φακός Αναζήτησης – Πεδίο Αναζήτησης</a:t>
              </a:r>
              <a:endParaRPr lang="el-G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7" name="Εικόνα 36">
            <a:extLst>
              <a:ext uri="{FF2B5EF4-FFF2-40B4-BE49-F238E27FC236}">
                <a16:creationId xmlns:a16="http://schemas.microsoft.com/office/drawing/2014/main" id="{971A6972-1F18-8430-38F6-5152DF104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05" y="3331859"/>
            <a:ext cx="13854557" cy="7410133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</p:pic>
      <p:grpSp>
        <p:nvGrpSpPr>
          <p:cNvPr id="99" name="Ομάδα 98">
            <a:extLst>
              <a:ext uri="{FF2B5EF4-FFF2-40B4-BE49-F238E27FC236}">
                <a16:creationId xmlns:a16="http://schemas.microsoft.com/office/drawing/2014/main" id="{209DC8FE-F1CA-D358-4494-E77D51195975}"/>
              </a:ext>
            </a:extLst>
          </p:cNvPr>
          <p:cNvGrpSpPr/>
          <p:nvPr/>
        </p:nvGrpSpPr>
        <p:grpSpPr>
          <a:xfrm>
            <a:off x="1268663" y="2255883"/>
            <a:ext cx="18159593" cy="2461318"/>
            <a:chOff x="1268663" y="2255883"/>
            <a:chExt cx="18159593" cy="2461318"/>
          </a:xfrm>
        </p:grpSpPr>
        <p:sp>
          <p:nvSpPr>
            <p:cNvPr id="40" name="Ορθογώνιο: Στρογγύλεμα γωνιών 39">
              <a:extLst>
                <a:ext uri="{FF2B5EF4-FFF2-40B4-BE49-F238E27FC236}">
                  <a16:creationId xmlns:a16="http://schemas.microsoft.com/office/drawing/2014/main" id="{63A0D008-8E73-4B02-D4FD-AAF270A82986}"/>
                </a:ext>
              </a:extLst>
            </p:cNvPr>
            <p:cNvSpPr/>
            <p:nvPr/>
          </p:nvSpPr>
          <p:spPr>
            <a:xfrm>
              <a:off x="1268663" y="4171378"/>
              <a:ext cx="3172527" cy="49336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67" name="Ομάδα 66">
              <a:extLst>
                <a:ext uri="{FF2B5EF4-FFF2-40B4-BE49-F238E27FC236}">
                  <a16:creationId xmlns:a16="http://schemas.microsoft.com/office/drawing/2014/main" id="{7EAE6BBF-3092-6AD9-A4D7-E87E5EF25E10}"/>
                </a:ext>
              </a:extLst>
            </p:cNvPr>
            <p:cNvGrpSpPr/>
            <p:nvPr/>
          </p:nvGrpSpPr>
          <p:grpSpPr>
            <a:xfrm>
              <a:off x="14922167" y="2255883"/>
              <a:ext cx="4506089" cy="2461318"/>
              <a:chOff x="14781371" y="2203424"/>
              <a:chExt cx="4506089" cy="2461318"/>
            </a:xfrm>
          </p:grpSpPr>
          <p:grpSp>
            <p:nvGrpSpPr>
              <p:cNvPr id="56" name="Ομάδα 55">
                <a:extLst>
                  <a:ext uri="{FF2B5EF4-FFF2-40B4-BE49-F238E27FC236}">
                    <a16:creationId xmlns:a16="http://schemas.microsoft.com/office/drawing/2014/main" id="{90A67B92-3B3F-41AD-A47D-37627EF933F1}"/>
                  </a:ext>
                </a:extLst>
              </p:cNvPr>
              <p:cNvGrpSpPr/>
              <p:nvPr/>
            </p:nvGrpSpPr>
            <p:grpSpPr>
              <a:xfrm>
                <a:off x="14781371" y="2203424"/>
                <a:ext cx="4506089" cy="2461318"/>
                <a:chOff x="14781371" y="2203424"/>
                <a:chExt cx="4506089" cy="2461318"/>
              </a:xfrm>
            </p:grpSpPr>
            <p:sp>
              <p:nvSpPr>
                <p:cNvPr id="55" name="Ορθογώνιο: Στρογγύλεμα γωνιών 54">
                  <a:extLst>
                    <a:ext uri="{FF2B5EF4-FFF2-40B4-BE49-F238E27FC236}">
                      <a16:creationId xmlns:a16="http://schemas.microsoft.com/office/drawing/2014/main" id="{518B1ADE-05BB-E167-9C50-D98D61C56410}"/>
                    </a:ext>
                  </a:extLst>
                </p:cNvPr>
                <p:cNvSpPr/>
                <p:nvPr/>
              </p:nvSpPr>
              <p:spPr>
                <a:xfrm>
                  <a:off x="14781371" y="2203424"/>
                  <a:ext cx="4506089" cy="2461318"/>
                </a:xfrm>
                <a:prstGeom prst="roundRect">
                  <a:avLst/>
                </a:prstGeom>
                <a:solidFill>
                  <a:schemeClr val="bg1"/>
                </a:solidFill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54" name="Ορθογώνιο 53">
                  <a:extLst>
                    <a:ext uri="{FF2B5EF4-FFF2-40B4-BE49-F238E27FC236}">
                      <a16:creationId xmlns:a16="http://schemas.microsoft.com/office/drawing/2014/main" id="{EE142191-4AF1-3FE0-0B26-0EDFE3BE7E3A}"/>
                    </a:ext>
                  </a:extLst>
                </p:cNvPr>
                <p:cNvSpPr/>
                <p:nvPr/>
              </p:nvSpPr>
              <p:spPr>
                <a:xfrm>
                  <a:off x="15140534" y="2322176"/>
                  <a:ext cx="3787762" cy="228370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l-GR" sz="20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Με το πάτημα του 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l-GR" sz="2000" b="1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Φακού Αναζήτησης</a:t>
                  </a:r>
                  <a:r>
                    <a:rPr lang="el-GR" sz="20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l-GR" sz="20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ενός πεδίου 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l-GR" sz="20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(χωρίς καθορισμό τιμής) εκτελείται μία 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l-GR" sz="2000" b="1" i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‘τυφλή αναζήτηση’</a:t>
                  </a:r>
                  <a:endParaRPr lang="en-US" sz="2000" b="1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8" name="Google Shape;901;p37">
                <a:extLst>
                  <a:ext uri="{FF2B5EF4-FFF2-40B4-BE49-F238E27FC236}">
                    <a16:creationId xmlns:a16="http://schemas.microsoft.com/office/drawing/2014/main" id="{A49ED798-51CD-268E-D22F-E11A2CF3F0C5}"/>
                  </a:ext>
                </a:extLst>
              </p:cNvPr>
              <p:cNvGrpSpPr/>
              <p:nvPr/>
            </p:nvGrpSpPr>
            <p:grpSpPr>
              <a:xfrm>
                <a:off x="14988134" y="2402315"/>
                <a:ext cx="612813" cy="900484"/>
                <a:chOff x="6718574" y="2318625"/>
                <a:chExt cx="256950" cy="407375"/>
              </a:xfrm>
            </p:grpSpPr>
            <p:sp>
              <p:nvSpPr>
                <p:cNvPr id="59" name="Google Shape;902;p37">
                  <a:extLst>
                    <a:ext uri="{FF2B5EF4-FFF2-40B4-BE49-F238E27FC236}">
                      <a16:creationId xmlns:a16="http://schemas.microsoft.com/office/drawing/2014/main" id="{74C488AA-9B55-0C4D-62D3-442607733CAB}"/>
                    </a:ext>
                  </a:extLst>
                </p:cNvPr>
                <p:cNvSpPr/>
                <p:nvPr/>
              </p:nvSpPr>
              <p:spPr>
                <a:xfrm>
                  <a:off x="6795900" y="2673600"/>
                  <a:ext cx="102300" cy="2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2" h="902" fill="none" extrusionOk="0">
                      <a:moveTo>
                        <a:pt x="4092" y="902"/>
                      </a:moveTo>
                      <a:lnTo>
                        <a:pt x="4092" y="1"/>
                      </a:lnTo>
                      <a:lnTo>
                        <a:pt x="0" y="1"/>
                      </a:lnTo>
                      <a:lnTo>
                        <a:pt x="0" y="902"/>
                      </a:lnTo>
                      <a:lnTo>
                        <a:pt x="4092" y="902"/>
                      </a:lnTo>
                      <a:close/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903;p37">
                  <a:extLst>
                    <a:ext uri="{FF2B5EF4-FFF2-40B4-BE49-F238E27FC236}">
                      <a16:creationId xmlns:a16="http://schemas.microsoft.com/office/drawing/2014/main" id="{AB0DB7C7-F19D-6F6E-D847-CA2F042AE701}"/>
                    </a:ext>
                  </a:extLst>
                </p:cNvPr>
                <p:cNvSpPr/>
                <p:nvPr/>
              </p:nvSpPr>
              <p:spPr>
                <a:xfrm>
                  <a:off x="6795900" y="2650475"/>
                  <a:ext cx="102300" cy="2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2" h="902" fill="none" extrusionOk="0">
                      <a:moveTo>
                        <a:pt x="4092" y="901"/>
                      </a:moveTo>
                      <a:lnTo>
                        <a:pt x="4092" y="0"/>
                      </a:lnTo>
                      <a:lnTo>
                        <a:pt x="0" y="0"/>
                      </a:lnTo>
                      <a:lnTo>
                        <a:pt x="0" y="901"/>
                      </a:lnTo>
                      <a:lnTo>
                        <a:pt x="4092" y="901"/>
                      </a:lnTo>
                      <a:close/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904;p37">
                  <a:extLst>
                    <a:ext uri="{FF2B5EF4-FFF2-40B4-BE49-F238E27FC236}">
                      <a16:creationId xmlns:a16="http://schemas.microsoft.com/office/drawing/2014/main" id="{FD735ECA-959A-07D3-D4F7-CCA12E5658E3}"/>
                    </a:ext>
                  </a:extLst>
                </p:cNvPr>
                <p:cNvSpPr/>
                <p:nvPr/>
              </p:nvSpPr>
              <p:spPr>
                <a:xfrm>
                  <a:off x="6795900" y="2696125"/>
                  <a:ext cx="102300" cy="2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2" h="1195" fill="none" extrusionOk="0">
                      <a:moveTo>
                        <a:pt x="0" y="1"/>
                      </a:moveTo>
                      <a:lnTo>
                        <a:pt x="0" y="171"/>
                      </a:lnTo>
                      <a:lnTo>
                        <a:pt x="0" y="171"/>
                      </a:lnTo>
                      <a:lnTo>
                        <a:pt x="24" y="318"/>
                      </a:lnTo>
                      <a:lnTo>
                        <a:pt x="98" y="464"/>
                      </a:lnTo>
                      <a:lnTo>
                        <a:pt x="195" y="585"/>
                      </a:lnTo>
                      <a:lnTo>
                        <a:pt x="341" y="659"/>
                      </a:lnTo>
                      <a:lnTo>
                        <a:pt x="1875" y="1170"/>
                      </a:lnTo>
                      <a:lnTo>
                        <a:pt x="1875" y="1170"/>
                      </a:lnTo>
                      <a:lnTo>
                        <a:pt x="2046" y="1194"/>
                      </a:lnTo>
                      <a:lnTo>
                        <a:pt x="2046" y="1194"/>
                      </a:lnTo>
                      <a:lnTo>
                        <a:pt x="2216" y="1170"/>
                      </a:lnTo>
                      <a:lnTo>
                        <a:pt x="3751" y="659"/>
                      </a:lnTo>
                      <a:lnTo>
                        <a:pt x="3751" y="659"/>
                      </a:lnTo>
                      <a:lnTo>
                        <a:pt x="3897" y="585"/>
                      </a:lnTo>
                      <a:lnTo>
                        <a:pt x="3994" y="464"/>
                      </a:lnTo>
                      <a:lnTo>
                        <a:pt x="4067" y="318"/>
                      </a:lnTo>
                      <a:lnTo>
                        <a:pt x="4092" y="171"/>
                      </a:lnTo>
                      <a:lnTo>
                        <a:pt x="4092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905;p37">
                  <a:extLst>
                    <a:ext uri="{FF2B5EF4-FFF2-40B4-BE49-F238E27FC236}">
                      <a16:creationId xmlns:a16="http://schemas.microsoft.com/office/drawing/2014/main" id="{845ACF7E-7D7E-855A-E54F-5B6DC719A7AA}"/>
                    </a:ext>
                  </a:extLst>
                </p:cNvPr>
                <p:cNvSpPr/>
                <p:nvPr/>
              </p:nvSpPr>
              <p:spPr>
                <a:xfrm>
                  <a:off x="6784925" y="2459275"/>
                  <a:ext cx="35350" cy="16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4" h="6675" fill="none" extrusionOk="0">
                      <a:moveTo>
                        <a:pt x="1413" y="6674"/>
                      </a:moveTo>
                      <a:lnTo>
                        <a:pt x="1413" y="6674"/>
                      </a:lnTo>
                      <a:lnTo>
                        <a:pt x="585" y="285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906;p37">
                  <a:extLst>
                    <a:ext uri="{FF2B5EF4-FFF2-40B4-BE49-F238E27FC236}">
                      <a16:creationId xmlns:a16="http://schemas.microsoft.com/office/drawing/2014/main" id="{801B340E-F62F-18E6-B155-6586FFD26830}"/>
                    </a:ext>
                  </a:extLst>
                </p:cNvPr>
                <p:cNvSpPr/>
                <p:nvPr/>
              </p:nvSpPr>
              <p:spPr>
                <a:xfrm>
                  <a:off x="6718574" y="2318625"/>
                  <a:ext cx="256950" cy="307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8" h="12301" fill="none" extrusionOk="0">
                      <a:moveTo>
                        <a:pt x="7185" y="12300"/>
                      </a:moveTo>
                      <a:lnTo>
                        <a:pt x="7185" y="12300"/>
                      </a:lnTo>
                      <a:lnTo>
                        <a:pt x="7307" y="11764"/>
                      </a:lnTo>
                      <a:lnTo>
                        <a:pt x="7477" y="11253"/>
                      </a:lnTo>
                      <a:lnTo>
                        <a:pt x="7672" y="10766"/>
                      </a:lnTo>
                      <a:lnTo>
                        <a:pt x="7891" y="10327"/>
                      </a:lnTo>
                      <a:lnTo>
                        <a:pt x="8135" y="9913"/>
                      </a:lnTo>
                      <a:lnTo>
                        <a:pt x="8378" y="9499"/>
                      </a:lnTo>
                      <a:lnTo>
                        <a:pt x="8914" y="8720"/>
                      </a:lnTo>
                      <a:lnTo>
                        <a:pt x="9182" y="8330"/>
                      </a:lnTo>
                      <a:lnTo>
                        <a:pt x="9425" y="7941"/>
                      </a:lnTo>
                      <a:lnTo>
                        <a:pt x="9645" y="7551"/>
                      </a:lnTo>
                      <a:lnTo>
                        <a:pt x="9864" y="7113"/>
                      </a:lnTo>
                      <a:lnTo>
                        <a:pt x="10034" y="6674"/>
                      </a:lnTo>
                      <a:lnTo>
                        <a:pt x="10156" y="6187"/>
                      </a:lnTo>
                      <a:lnTo>
                        <a:pt x="10229" y="5676"/>
                      </a:lnTo>
                      <a:lnTo>
                        <a:pt x="10253" y="5408"/>
                      </a:lnTo>
                      <a:lnTo>
                        <a:pt x="10278" y="5140"/>
                      </a:lnTo>
                      <a:lnTo>
                        <a:pt x="10278" y="5140"/>
                      </a:lnTo>
                      <a:lnTo>
                        <a:pt x="10229" y="4604"/>
                      </a:lnTo>
                      <a:lnTo>
                        <a:pt x="10156" y="4093"/>
                      </a:lnTo>
                      <a:lnTo>
                        <a:pt x="10034" y="3605"/>
                      </a:lnTo>
                      <a:lnTo>
                        <a:pt x="9864" y="3143"/>
                      </a:lnTo>
                      <a:lnTo>
                        <a:pt x="9645" y="2680"/>
                      </a:lnTo>
                      <a:lnTo>
                        <a:pt x="9401" y="2266"/>
                      </a:lnTo>
                      <a:lnTo>
                        <a:pt x="9084" y="1876"/>
                      </a:lnTo>
                      <a:lnTo>
                        <a:pt x="8768" y="1511"/>
                      </a:lnTo>
                      <a:lnTo>
                        <a:pt x="8402" y="1170"/>
                      </a:lnTo>
                      <a:lnTo>
                        <a:pt x="8013" y="878"/>
                      </a:lnTo>
                      <a:lnTo>
                        <a:pt x="7574" y="634"/>
                      </a:lnTo>
                      <a:lnTo>
                        <a:pt x="7136" y="415"/>
                      </a:lnTo>
                      <a:lnTo>
                        <a:pt x="6673" y="244"/>
                      </a:lnTo>
                      <a:lnTo>
                        <a:pt x="6162" y="98"/>
                      </a:lnTo>
                      <a:lnTo>
                        <a:pt x="5675" y="25"/>
                      </a:lnTo>
                      <a:lnTo>
                        <a:pt x="5139" y="1"/>
                      </a:lnTo>
                      <a:lnTo>
                        <a:pt x="5139" y="1"/>
                      </a:lnTo>
                      <a:lnTo>
                        <a:pt x="4603" y="25"/>
                      </a:lnTo>
                      <a:lnTo>
                        <a:pt x="4116" y="98"/>
                      </a:lnTo>
                      <a:lnTo>
                        <a:pt x="3605" y="244"/>
                      </a:lnTo>
                      <a:lnTo>
                        <a:pt x="3142" y="415"/>
                      </a:lnTo>
                      <a:lnTo>
                        <a:pt x="2703" y="634"/>
                      </a:lnTo>
                      <a:lnTo>
                        <a:pt x="2265" y="878"/>
                      </a:lnTo>
                      <a:lnTo>
                        <a:pt x="1875" y="1170"/>
                      </a:lnTo>
                      <a:lnTo>
                        <a:pt x="1510" y="1511"/>
                      </a:lnTo>
                      <a:lnTo>
                        <a:pt x="1193" y="1876"/>
                      </a:lnTo>
                      <a:lnTo>
                        <a:pt x="877" y="2266"/>
                      </a:lnTo>
                      <a:lnTo>
                        <a:pt x="633" y="2680"/>
                      </a:lnTo>
                      <a:lnTo>
                        <a:pt x="414" y="3143"/>
                      </a:lnTo>
                      <a:lnTo>
                        <a:pt x="244" y="3605"/>
                      </a:lnTo>
                      <a:lnTo>
                        <a:pt x="122" y="4093"/>
                      </a:lnTo>
                      <a:lnTo>
                        <a:pt x="49" y="4604"/>
                      </a:lnTo>
                      <a:lnTo>
                        <a:pt x="0" y="5140"/>
                      </a:lnTo>
                      <a:lnTo>
                        <a:pt x="0" y="5140"/>
                      </a:lnTo>
                      <a:lnTo>
                        <a:pt x="24" y="5408"/>
                      </a:lnTo>
                      <a:lnTo>
                        <a:pt x="49" y="5676"/>
                      </a:lnTo>
                      <a:lnTo>
                        <a:pt x="122" y="6187"/>
                      </a:lnTo>
                      <a:lnTo>
                        <a:pt x="244" y="6674"/>
                      </a:lnTo>
                      <a:lnTo>
                        <a:pt x="414" y="7113"/>
                      </a:lnTo>
                      <a:lnTo>
                        <a:pt x="633" y="7551"/>
                      </a:lnTo>
                      <a:lnTo>
                        <a:pt x="852" y="7941"/>
                      </a:lnTo>
                      <a:lnTo>
                        <a:pt x="1096" y="8330"/>
                      </a:lnTo>
                      <a:lnTo>
                        <a:pt x="1364" y="8720"/>
                      </a:lnTo>
                      <a:lnTo>
                        <a:pt x="1900" y="9499"/>
                      </a:lnTo>
                      <a:lnTo>
                        <a:pt x="2143" y="9913"/>
                      </a:lnTo>
                      <a:lnTo>
                        <a:pt x="2387" y="10327"/>
                      </a:lnTo>
                      <a:lnTo>
                        <a:pt x="2606" y="10766"/>
                      </a:lnTo>
                      <a:lnTo>
                        <a:pt x="2801" y="11253"/>
                      </a:lnTo>
                      <a:lnTo>
                        <a:pt x="2971" y="11764"/>
                      </a:lnTo>
                      <a:lnTo>
                        <a:pt x="3093" y="12300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907;p37">
                  <a:extLst>
                    <a:ext uri="{FF2B5EF4-FFF2-40B4-BE49-F238E27FC236}">
                      <a16:creationId xmlns:a16="http://schemas.microsoft.com/office/drawing/2014/main" id="{1388388A-EDFF-45D3-776C-9247E9B8B05C}"/>
                    </a:ext>
                  </a:extLst>
                </p:cNvPr>
                <p:cNvSpPr/>
                <p:nvPr/>
              </p:nvSpPr>
              <p:spPr>
                <a:xfrm>
                  <a:off x="6873825" y="2459275"/>
                  <a:ext cx="35350" cy="16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4" h="6675" fill="none" extrusionOk="0">
                      <a:moveTo>
                        <a:pt x="1413" y="1"/>
                      </a:moveTo>
                      <a:lnTo>
                        <a:pt x="1413" y="1"/>
                      </a:lnTo>
                      <a:lnTo>
                        <a:pt x="829" y="2850"/>
                      </a:lnTo>
                      <a:lnTo>
                        <a:pt x="1" y="6674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908;p37">
                  <a:extLst>
                    <a:ext uri="{FF2B5EF4-FFF2-40B4-BE49-F238E27FC236}">
                      <a16:creationId xmlns:a16="http://schemas.microsoft.com/office/drawing/2014/main" id="{CD8D5349-D7CC-93F7-503C-9FA452282FA7}"/>
                    </a:ext>
                  </a:extLst>
                </p:cNvPr>
                <p:cNvSpPr/>
                <p:nvPr/>
              </p:nvSpPr>
              <p:spPr>
                <a:xfrm>
                  <a:off x="6801975" y="2453200"/>
                  <a:ext cx="90150" cy="1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6" h="780" fill="none" extrusionOk="0">
                      <a:moveTo>
                        <a:pt x="1" y="73"/>
                      </a:moveTo>
                      <a:lnTo>
                        <a:pt x="829" y="780"/>
                      </a:lnTo>
                      <a:lnTo>
                        <a:pt x="1657" y="73"/>
                      </a:lnTo>
                      <a:lnTo>
                        <a:pt x="1657" y="73"/>
                      </a:lnTo>
                      <a:lnTo>
                        <a:pt x="1730" y="25"/>
                      </a:lnTo>
                      <a:lnTo>
                        <a:pt x="1803" y="0"/>
                      </a:lnTo>
                      <a:lnTo>
                        <a:pt x="1876" y="25"/>
                      </a:lnTo>
                      <a:lnTo>
                        <a:pt x="1949" y="73"/>
                      </a:lnTo>
                      <a:lnTo>
                        <a:pt x="2777" y="780"/>
                      </a:lnTo>
                      <a:lnTo>
                        <a:pt x="3605" y="73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909;p37">
                  <a:extLst>
                    <a:ext uri="{FF2B5EF4-FFF2-40B4-BE49-F238E27FC236}">
                      <a16:creationId xmlns:a16="http://schemas.microsoft.com/office/drawing/2014/main" id="{F93CB55A-C8A9-4280-4893-46C736A54371}"/>
                    </a:ext>
                  </a:extLst>
                </p:cNvPr>
                <p:cNvSpPr/>
                <p:nvPr/>
              </p:nvSpPr>
              <p:spPr>
                <a:xfrm>
                  <a:off x="6795900" y="2628550"/>
                  <a:ext cx="1023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2" h="1" fill="none" extrusionOk="0">
                      <a:moveTo>
                        <a:pt x="0" y="1"/>
                      </a:moveTo>
                      <a:lnTo>
                        <a:pt x="4092" y="1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01" name="Ομάδα 100">
            <a:extLst>
              <a:ext uri="{FF2B5EF4-FFF2-40B4-BE49-F238E27FC236}">
                <a16:creationId xmlns:a16="http://schemas.microsoft.com/office/drawing/2014/main" id="{76E65DE4-7491-00AF-0E61-B49349DBF6E8}"/>
              </a:ext>
            </a:extLst>
          </p:cNvPr>
          <p:cNvGrpSpPr/>
          <p:nvPr/>
        </p:nvGrpSpPr>
        <p:grpSpPr>
          <a:xfrm>
            <a:off x="11543895" y="5069197"/>
            <a:ext cx="7950200" cy="5166499"/>
            <a:chOff x="11543895" y="5069197"/>
            <a:chExt cx="7950200" cy="5166499"/>
          </a:xfrm>
        </p:grpSpPr>
        <p:pic>
          <p:nvPicPr>
            <p:cNvPr id="50" name="Εικόνα 49">
              <a:extLst>
                <a:ext uri="{FF2B5EF4-FFF2-40B4-BE49-F238E27FC236}">
                  <a16:creationId xmlns:a16="http://schemas.microsoft.com/office/drawing/2014/main" id="{2D53FCE9-B468-A594-1262-C042EC8B6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43895" y="5069197"/>
              <a:ext cx="7950200" cy="1912720"/>
            </a:xfrm>
            <a:prstGeom prst="rect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sp>
          <p:nvSpPr>
            <p:cNvPr id="48" name="Ορθογώνιο: Στρογγύλεμα γωνιών 47">
              <a:extLst>
                <a:ext uri="{FF2B5EF4-FFF2-40B4-BE49-F238E27FC236}">
                  <a16:creationId xmlns:a16="http://schemas.microsoft.com/office/drawing/2014/main" id="{AE2CE3C9-095A-CB4C-8BAB-77BEA3A06B26}"/>
                </a:ext>
              </a:extLst>
            </p:cNvPr>
            <p:cNvSpPr/>
            <p:nvPr/>
          </p:nvSpPr>
          <p:spPr>
            <a:xfrm>
              <a:off x="17087284" y="5348886"/>
              <a:ext cx="2200176" cy="336975"/>
            </a:xfrm>
            <a:prstGeom prst="roundRect">
              <a:avLst/>
            </a:prstGeom>
            <a:noFill/>
            <a:ln w="571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68" name="Ομάδα 67">
              <a:extLst>
                <a:ext uri="{FF2B5EF4-FFF2-40B4-BE49-F238E27FC236}">
                  <a16:creationId xmlns:a16="http://schemas.microsoft.com/office/drawing/2014/main" id="{FD2C5448-C353-A8AE-A430-83281070BB9C}"/>
                </a:ext>
              </a:extLst>
            </p:cNvPr>
            <p:cNvGrpSpPr/>
            <p:nvPr/>
          </p:nvGrpSpPr>
          <p:grpSpPr>
            <a:xfrm>
              <a:off x="14922167" y="7488596"/>
              <a:ext cx="4506089" cy="2747100"/>
              <a:chOff x="14781371" y="2203424"/>
              <a:chExt cx="4506089" cy="2747100"/>
            </a:xfrm>
          </p:grpSpPr>
          <p:grpSp>
            <p:nvGrpSpPr>
              <p:cNvPr id="69" name="Ομάδα 68">
                <a:extLst>
                  <a:ext uri="{FF2B5EF4-FFF2-40B4-BE49-F238E27FC236}">
                    <a16:creationId xmlns:a16="http://schemas.microsoft.com/office/drawing/2014/main" id="{40BF095E-747C-B5FC-D821-C7D3A4226B05}"/>
                  </a:ext>
                </a:extLst>
              </p:cNvPr>
              <p:cNvGrpSpPr/>
              <p:nvPr/>
            </p:nvGrpSpPr>
            <p:grpSpPr>
              <a:xfrm>
                <a:off x="14781371" y="2203424"/>
                <a:ext cx="4506089" cy="2747100"/>
                <a:chOff x="14781371" y="2203424"/>
                <a:chExt cx="4506089" cy="2747100"/>
              </a:xfrm>
            </p:grpSpPr>
            <p:sp>
              <p:nvSpPr>
                <p:cNvPr id="79" name="Ορθογώνιο: Στρογγύλεμα γωνιών 78">
                  <a:extLst>
                    <a:ext uri="{FF2B5EF4-FFF2-40B4-BE49-F238E27FC236}">
                      <a16:creationId xmlns:a16="http://schemas.microsoft.com/office/drawing/2014/main" id="{850F5C07-DED8-BCC1-250B-80C7B4D0D0A8}"/>
                    </a:ext>
                  </a:extLst>
                </p:cNvPr>
                <p:cNvSpPr/>
                <p:nvPr/>
              </p:nvSpPr>
              <p:spPr>
                <a:xfrm>
                  <a:off x="14781371" y="2203424"/>
                  <a:ext cx="4506089" cy="2461318"/>
                </a:xfrm>
                <a:prstGeom prst="roundRect">
                  <a:avLst/>
                </a:prstGeom>
                <a:solidFill>
                  <a:schemeClr val="bg1"/>
                </a:solidFill>
                <a:ln w="57150">
                  <a:solidFill>
                    <a:srgbClr val="00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80" name="Ορθογώνιο 79">
                  <a:extLst>
                    <a:ext uri="{FF2B5EF4-FFF2-40B4-BE49-F238E27FC236}">
                      <a16:creationId xmlns:a16="http://schemas.microsoft.com/office/drawing/2014/main" id="{32BCE850-2383-E396-2330-A46FD3AB23DC}"/>
                    </a:ext>
                  </a:extLst>
                </p:cNvPr>
                <p:cNvSpPr/>
                <p:nvPr/>
              </p:nvSpPr>
              <p:spPr>
                <a:xfrm>
                  <a:off x="15140534" y="2322176"/>
                  <a:ext cx="3787762" cy="262834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40000"/>
                    </a:lnSpc>
                  </a:pPr>
                  <a:r>
                    <a:rPr lang="el-GR" sz="20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Το αποτέλεσμα </a:t>
                  </a:r>
                </a:p>
                <a:p>
                  <a:pPr algn="ctr">
                    <a:lnSpc>
                      <a:spcPct val="140000"/>
                    </a:lnSpc>
                  </a:pPr>
                  <a:r>
                    <a:rPr lang="el-GR" sz="20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μίας τυφλής αναζήτησης </a:t>
                  </a:r>
                </a:p>
                <a:p>
                  <a:pPr algn="ctr">
                    <a:lnSpc>
                      <a:spcPct val="140000"/>
                    </a:lnSpc>
                  </a:pPr>
                  <a:r>
                    <a:rPr lang="el-GR" sz="20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μπορεί να περιοριστεί </a:t>
                  </a:r>
                </a:p>
                <a:p>
                  <a:pPr algn="ctr">
                    <a:lnSpc>
                      <a:spcPct val="140000"/>
                    </a:lnSpc>
                  </a:pPr>
                  <a:r>
                    <a:rPr lang="el-GR" sz="20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μέσω του </a:t>
                  </a:r>
                </a:p>
                <a:p>
                  <a:pPr algn="ctr">
                    <a:lnSpc>
                      <a:spcPct val="140000"/>
                    </a:lnSpc>
                  </a:pPr>
                  <a:r>
                    <a:rPr lang="el-GR" sz="2000" b="1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Πεδίου Αναζήτησης</a:t>
                  </a:r>
                </a:p>
                <a:p>
                  <a:pPr algn="ctr">
                    <a:lnSpc>
                      <a:spcPct val="140000"/>
                    </a:lnSpc>
                  </a:pPr>
                  <a:endParaRPr lang="en-US" sz="2000" b="1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70" name="Google Shape;901;p37">
                <a:extLst>
                  <a:ext uri="{FF2B5EF4-FFF2-40B4-BE49-F238E27FC236}">
                    <a16:creationId xmlns:a16="http://schemas.microsoft.com/office/drawing/2014/main" id="{C64D8860-6DD6-5C4E-14A3-5D583883F497}"/>
                  </a:ext>
                </a:extLst>
              </p:cNvPr>
              <p:cNvGrpSpPr/>
              <p:nvPr/>
            </p:nvGrpSpPr>
            <p:grpSpPr>
              <a:xfrm>
                <a:off x="14988134" y="2402315"/>
                <a:ext cx="612813" cy="900484"/>
                <a:chOff x="6718574" y="2318625"/>
                <a:chExt cx="256950" cy="407375"/>
              </a:xfrm>
            </p:grpSpPr>
            <p:sp>
              <p:nvSpPr>
                <p:cNvPr id="71" name="Google Shape;902;p37">
                  <a:extLst>
                    <a:ext uri="{FF2B5EF4-FFF2-40B4-BE49-F238E27FC236}">
                      <a16:creationId xmlns:a16="http://schemas.microsoft.com/office/drawing/2014/main" id="{0F610434-DF6A-E448-C6B1-8F99C73D6B94}"/>
                    </a:ext>
                  </a:extLst>
                </p:cNvPr>
                <p:cNvSpPr/>
                <p:nvPr/>
              </p:nvSpPr>
              <p:spPr>
                <a:xfrm>
                  <a:off x="6795900" y="2673600"/>
                  <a:ext cx="102300" cy="2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2" h="902" fill="none" extrusionOk="0">
                      <a:moveTo>
                        <a:pt x="4092" y="902"/>
                      </a:moveTo>
                      <a:lnTo>
                        <a:pt x="4092" y="1"/>
                      </a:lnTo>
                      <a:lnTo>
                        <a:pt x="0" y="1"/>
                      </a:lnTo>
                      <a:lnTo>
                        <a:pt x="0" y="902"/>
                      </a:lnTo>
                      <a:lnTo>
                        <a:pt x="4092" y="902"/>
                      </a:lnTo>
                      <a:close/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903;p37">
                  <a:extLst>
                    <a:ext uri="{FF2B5EF4-FFF2-40B4-BE49-F238E27FC236}">
                      <a16:creationId xmlns:a16="http://schemas.microsoft.com/office/drawing/2014/main" id="{8B771580-14EB-E9E5-7B82-EF0894B0B5A3}"/>
                    </a:ext>
                  </a:extLst>
                </p:cNvPr>
                <p:cNvSpPr/>
                <p:nvPr/>
              </p:nvSpPr>
              <p:spPr>
                <a:xfrm>
                  <a:off x="6795900" y="2650475"/>
                  <a:ext cx="102300" cy="2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2" h="902" fill="none" extrusionOk="0">
                      <a:moveTo>
                        <a:pt x="4092" y="901"/>
                      </a:moveTo>
                      <a:lnTo>
                        <a:pt x="4092" y="0"/>
                      </a:lnTo>
                      <a:lnTo>
                        <a:pt x="0" y="0"/>
                      </a:lnTo>
                      <a:lnTo>
                        <a:pt x="0" y="901"/>
                      </a:lnTo>
                      <a:lnTo>
                        <a:pt x="4092" y="901"/>
                      </a:lnTo>
                      <a:close/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904;p37">
                  <a:extLst>
                    <a:ext uri="{FF2B5EF4-FFF2-40B4-BE49-F238E27FC236}">
                      <a16:creationId xmlns:a16="http://schemas.microsoft.com/office/drawing/2014/main" id="{2C86352D-700B-B48E-267A-8690A8F14ED5}"/>
                    </a:ext>
                  </a:extLst>
                </p:cNvPr>
                <p:cNvSpPr/>
                <p:nvPr/>
              </p:nvSpPr>
              <p:spPr>
                <a:xfrm>
                  <a:off x="6795900" y="2696125"/>
                  <a:ext cx="102300" cy="2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2" h="1195" fill="none" extrusionOk="0">
                      <a:moveTo>
                        <a:pt x="0" y="1"/>
                      </a:moveTo>
                      <a:lnTo>
                        <a:pt x="0" y="171"/>
                      </a:lnTo>
                      <a:lnTo>
                        <a:pt x="0" y="171"/>
                      </a:lnTo>
                      <a:lnTo>
                        <a:pt x="24" y="318"/>
                      </a:lnTo>
                      <a:lnTo>
                        <a:pt x="98" y="464"/>
                      </a:lnTo>
                      <a:lnTo>
                        <a:pt x="195" y="585"/>
                      </a:lnTo>
                      <a:lnTo>
                        <a:pt x="341" y="659"/>
                      </a:lnTo>
                      <a:lnTo>
                        <a:pt x="1875" y="1170"/>
                      </a:lnTo>
                      <a:lnTo>
                        <a:pt x="1875" y="1170"/>
                      </a:lnTo>
                      <a:lnTo>
                        <a:pt x="2046" y="1194"/>
                      </a:lnTo>
                      <a:lnTo>
                        <a:pt x="2046" y="1194"/>
                      </a:lnTo>
                      <a:lnTo>
                        <a:pt x="2216" y="1170"/>
                      </a:lnTo>
                      <a:lnTo>
                        <a:pt x="3751" y="659"/>
                      </a:lnTo>
                      <a:lnTo>
                        <a:pt x="3751" y="659"/>
                      </a:lnTo>
                      <a:lnTo>
                        <a:pt x="3897" y="585"/>
                      </a:lnTo>
                      <a:lnTo>
                        <a:pt x="3994" y="464"/>
                      </a:lnTo>
                      <a:lnTo>
                        <a:pt x="4067" y="318"/>
                      </a:lnTo>
                      <a:lnTo>
                        <a:pt x="4092" y="171"/>
                      </a:lnTo>
                      <a:lnTo>
                        <a:pt x="4092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905;p37">
                  <a:extLst>
                    <a:ext uri="{FF2B5EF4-FFF2-40B4-BE49-F238E27FC236}">
                      <a16:creationId xmlns:a16="http://schemas.microsoft.com/office/drawing/2014/main" id="{B3163AC3-F9AA-1A4C-0348-998E774F7BB8}"/>
                    </a:ext>
                  </a:extLst>
                </p:cNvPr>
                <p:cNvSpPr/>
                <p:nvPr/>
              </p:nvSpPr>
              <p:spPr>
                <a:xfrm>
                  <a:off x="6784925" y="2459275"/>
                  <a:ext cx="35350" cy="16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4" h="6675" fill="none" extrusionOk="0">
                      <a:moveTo>
                        <a:pt x="1413" y="6674"/>
                      </a:moveTo>
                      <a:lnTo>
                        <a:pt x="1413" y="6674"/>
                      </a:lnTo>
                      <a:lnTo>
                        <a:pt x="585" y="285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906;p37">
                  <a:extLst>
                    <a:ext uri="{FF2B5EF4-FFF2-40B4-BE49-F238E27FC236}">
                      <a16:creationId xmlns:a16="http://schemas.microsoft.com/office/drawing/2014/main" id="{6D95A6BF-36AB-FAEE-E7C7-8F18FBC0A0B4}"/>
                    </a:ext>
                  </a:extLst>
                </p:cNvPr>
                <p:cNvSpPr/>
                <p:nvPr/>
              </p:nvSpPr>
              <p:spPr>
                <a:xfrm>
                  <a:off x="6718574" y="2318625"/>
                  <a:ext cx="256950" cy="307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8" h="12301" fill="none" extrusionOk="0">
                      <a:moveTo>
                        <a:pt x="7185" y="12300"/>
                      </a:moveTo>
                      <a:lnTo>
                        <a:pt x="7185" y="12300"/>
                      </a:lnTo>
                      <a:lnTo>
                        <a:pt x="7307" y="11764"/>
                      </a:lnTo>
                      <a:lnTo>
                        <a:pt x="7477" y="11253"/>
                      </a:lnTo>
                      <a:lnTo>
                        <a:pt x="7672" y="10766"/>
                      </a:lnTo>
                      <a:lnTo>
                        <a:pt x="7891" y="10327"/>
                      </a:lnTo>
                      <a:lnTo>
                        <a:pt x="8135" y="9913"/>
                      </a:lnTo>
                      <a:lnTo>
                        <a:pt x="8378" y="9499"/>
                      </a:lnTo>
                      <a:lnTo>
                        <a:pt x="8914" y="8720"/>
                      </a:lnTo>
                      <a:lnTo>
                        <a:pt x="9182" y="8330"/>
                      </a:lnTo>
                      <a:lnTo>
                        <a:pt x="9425" y="7941"/>
                      </a:lnTo>
                      <a:lnTo>
                        <a:pt x="9645" y="7551"/>
                      </a:lnTo>
                      <a:lnTo>
                        <a:pt x="9864" y="7113"/>
                      </a:lnTo>
                      <a:lnTo>
                        <a:pt x="10034" y="6674"/>
                      </a:lnTo>
                      <a:lnTo>
                        <a:pt x="10156" y="6187"/>
                      </a:lnTo>
                      <a:lnTo>
                        <a:pt x="10229" y="5676"/>
                      </a:lnTo>
                      <a:lnTo>
                        <a:pt x="10253" y="5408"/>
                      </a:lnTo>
                      <a:lnTo>
                        <a:pt x="10278" y="5140"/>
                      </a:lnTo>
                      <a:lnTo>
                        <a:pt x="10278" y="5140"/>
                      </a:lnTo>
                      <a:lnTo>
                        <a:pt x="10229" y="4604"/>
                      </a:lnTo>
                      <a:lnTo>
                        <a:pt x="10156" y="4093"/>
                      </a:lnTo>
                      <a:lnTo>
                        <a:pt x="10034" y="3605"/>
                      </a:lnTo>
                      <a:lnTo>
                        <a:pt x="9864" y="3143"/>
                      </a:lnTo>
                      <a:lnTo>
                        <a:pt x="9645" y="2680"/>
                      </a:lnTo>
                      <a:lnTo>
                        <a:pt x="9401" y="2266"/>
                      </a:lnTo>
                      <a:lnTo>
                        <a:pt x="9084" y="1876"/>
                      </a:lnTo>
                      <a:lnTo>
                        <a:pt x="8768" y="1511"/>
                      </a:lnTo>
                      <a:lnTo>
                        <a:pt x="8402" y="1170"/>
                      </a:lnTo>
                      <a:lnTo>
                        <a:pt x="8013" y="878"/>
                      </a:lnTo>
                      <a:lnTo>
                        <a:pt x="7574" y="634"/>
                      </a:lnTo>
                      <a:lnTo>
                        <a:pt x="7136" y="415"/>
                      </a:lnTo>
                      <a:lnTo>
                        <a:pt x="6673" y="244"/>
                      </a:lnTo>
                      <a:lnTo>
                        <a:pt x="6162" y="98"/>
                      </a:lnTo>
                      <a:lnTo>
                        <a:pt x="5675" y="25"/>
                      </a:lnTo>
                      <a:lnTo>
                        <a:pt x="5139" y="1"/>
                      </a:lnTo>
                      <a:lnTo>
                        <a:pt x="5139" y="1"/>
                      </a:lnTo>
                      <a:lnTo>
                        <a:pt x="4603" y="25"/>
                      </a:lnTo>
                      <a:lnTo>
                        <a:pt x="4116" y="98"/>
                      </a:lnTo>
                      <a:lnTo>
                        <a:pt x="3605" y="244"/>
                      </a:lnTo>
                      <a:lnTo>
                        <a:pt x="3142" y="415"/>
                      </a:lnTo>
                      <a:lnTo>
                        <a:pt x="2703" y="634"/>
                      </a:lnTo>
                      <a:lnTo>
                        <a:pt x="2265" y="878"/>
                      </a:lnTo>
                      <a:lnTo>
                        <a:pt x="1875" y="1170"/>
                      </a:lnTo>
                      <a:lnTo>
                        <a:pt x="1510" y="1511"/>
                      </a:lnTo>
                      <a:lnTo>
                        <a:pt x="1193" y="1876"/>
                      </a:lnTo>
                      <a:lnTo>
                        <a:pt x="877" y="2266"/>
                      </a:lnTo>
                      <a:lnTo>
                        <a:pt x="633" y="2680"/>
                      </a:lnTo>
                      <a:lnTo>
                        <a:pt x="414" y="3143"/>
                      </a:lnTo>
                      <a:lnTo>
                        <a:pt x="244" y="3605"/>
                      </a:lnTo>
                      <a:lnTo>
                        <a:pt x="122" y="4093"/>
                      </a:lnTo>
                      <a:lnTo>
                        <a:pt x="49" y="4604"/>
                      </a:lnTo>
                      <a:lnTo>
                        <a:pt x="0" y="5140"/>
                      </a:lnTo>
                      <a:lnTo>
                        <a:pt x="0" y="5140"/>
                      </a:lnTo>
                      <a:lnTo>
                        <a:pt x="24" y="5408"/>
                      </a:lnTo>
                      <a:lnTo>
                        <a:pt x="49" y="5676"/>
                      </a:lnTo>
                      <a:lnTo>
                        <a:pt x="122" y="6187"/>
                      </a:lnTo>
                      <a:lnTo>
                        <a:pt x="244" y="6674"/>
                      </a:lnTo>
                      <a:lnTo>
                        <a:pt x="414" y="7113"/>
                      </a:lnTo>
                      <a:lnTo>
                        <a:pt x="633" y="7551"/>
                      </a:lnTo>
                      <a:lnTo>
                        <a:pt x="852" y="7941"/>
                      </a:lnTo>
                      <a:lnTo>
                        <a:pt x="1096" y="8330"/>
                      </a:lnTo>
                      <a:lnTo>
                        <a:pt x="1364" y="8720"/>
                      </a:lnTo>
                      <a:lnTo>
                        <a:pt x="1900" y="9499"/>
                      </a:lnTo>
                      <a:lnTo>
                        <a:pt x="2143" y="9913"/>
                      </a:lnTo>
                      <a:lnTo>
                        <a:pt x="2387" y="10327"/>
                      </a:lnTo>
                      <a:lnTo>
                        <a:pt x="2606" y="10766"/>
                      </a:lnTo>
                      <a:lnTo>
                        <a:pt x="2801" y="11253"/>
                      </a:lnTo>
                      <a:lnTo>
                        <a:pt x="2971" y="11764"/>
                      </a:lnTo>
                      <a:lnTo>
                        <a:pt x="3093" y="12300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907;p37">
                  <a:extLst>
                    <a:ext uri="{FF2B5EF4-FFF2-40B4-BE49-F238E27FC236}">
                      <a16:creationId xmlns:a16="http://schemas.microsoft.com/office/drawing/2014/main" id="{5E972FBC-080A-4D46-E7FD-5624C9DF0139}"/>
                    </a:ext>
                  </a:extLst>
                </p:cNvPr>
                <p:cNvSpPr/>
                <p:nvPr/>
              </p:nvSpPr>
              <p:spPr>
                <a:xfrm>
                  <a:off x="6873825" y="2459275"/>
                  <a:ext cx="35350" cy="16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4" h="6675" fill="none" extrusionOk="0">
                      <a:moveTo>
                        <a:pt x="1413" y="1"/>
                      </a:moveTo>
                      <a:lnTo>
                        <a:pt x="1413" y="1"/>
                      </a:lnTo>
                      <a:lnTo>
                        <a:pt x="829" y="2850"/>
                      </a:lnTo>
                      <a:lnTo>
                        <a:pt x="1" y="6674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908;p37">
                  <a:extLst>
                    <a:ext uri="{FF2B5EF4-FFF2-40B4-BE49-F238E27FC236}">
                      <a16:creationId xmlns:a16="http://schemas.microsoft.com/office/drawing/2014/main" id="{085A9A4F-69D8-547B-AD8F-DB0062A68240}"/>
                    </a:ext>
                  </a:extLst>
                </p:cNvPr>
                <p:cNvSpPr/>
                <p:nvPr/>
              </p:nvSpPr>
              <p:spPr>
                <a:xfrm>
                  <a:off x="6801975" y="2453200"/>
                  <a:ext cx="90150" cy="1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6" h="780" fill="none" extrusionOk="0">
                      <a:moveTo>
                        <a:pt x="1" y="73"/>
                      </a:moveTo>
                      <a:lnTo>
                        <a:pt x="829" y="780"/>
                      </a:lnTo>
                      <a:lnTo>
                        <a:pt x="1657" y="73"/>
                      </a:lnTo>
                      <a:lnTo>
                        <a:pt x="1657" y="73"/>
                      </a:lnTo>
                      <a:lnTo>
                        <a:pt x="1730" y="25"/>
                      </a:lnTo>
                      <a:lnTo>
                        <a:pt x="1803" y="0"/>
                      </a:lnTo>
                      <a:lnTo>
                        <a:pt x="1876" y="25"/>
                      </a:lnTo>
                      <a:lnTo>
                        <a:pt x="1949" y="73"/>
                      </a:lnTo>
                      <a:lnTo>
                        <a:pt x="2777" y="780"/>
                      </a:lnTo>
                      <a:lnTo>
                        <a:pt x="3605" y="73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909;p37">
                  <a:extLst>
                    <a:ext uri="{FF2B5EF4-FFF2-40B4-BE49-F238E27FC236}">
                      <a16:creationId xmlns:a16="http://schemas.microsoft.com/office/drawing/2014/main" id="{1823C508-6B08-C0AC-24D3-4545F633C4C1}"/>
                    </a:ext>
                  </a:extLst>
                </p:cNvPr>
                <p:cNvSpPr/>
                <p:nvPr/>
              </p:nvSpPr>
              <p:spPr>
                <a:xfrm>
                  <a:off x="6795900" y="2628550"/>
                  <a:ext cx="1023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2" h="1" fill="none" extrusionOk="0">
                      <a:moveTo>
                        <a:pt x="0" y="1"/>
                      </a:moveTo>
                      <a:lnTo>
                        <a:pt x="4092" y="1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4" name="Εικόνα 3">
            <a:hlinkClick r:id="rId4" action="ppaction://hlinksldjump"/>
            <a:extLst>
              <a:ext uri="{FF2B5EF4-FFF2-40B4-BE49-F238E27FC236}">
                <a16:creationId xmlns:a16="http://schemas.microsoft.com/office/drawing/2014/main" id="{6D83E659-7957-F9E3-DBCE-AB31FF391F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0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grpSp>
        <p:nvGrpSpPr>
          <p:cNvPr id="83" name="Ομάδα 82">
            <a:extLst>
              <a:ext uri="{FF2B5EF4-FFF2-40B4-BE49-F238E27FC236}">
                <a16:creationId xmlns:a16="http://schemas.microsoft.com/office/drawing/2014/main" id="{A9207656-AA6D-0565-308C-F8BB5A76599E}"/>
              </a:ext>
            </a:extLst>
          </p:cNvPr>
          <p:cNvGrpSpPr/>
          <p:nvPr/>
        </p:nvGrpSpPr>
        <p:grpSpPr>
          <a:xfrm>
            <a:off x="2539501" y="503103"/>
            <a:ext cx="11217444" cy="1322729"/>
            <a:chOff x="2539501" y="503103"/>
            <a:chExt cx="11217444" cy="1322729"/>
          </a:xfrm>
        </p:grpSpPr>
        <p:grpSp>
          <p:nvGrpSpPr>
            <p:cNvPr id="15" name="Ομάδα 14">
              <a:extLst>
                <a:ext uri="{FF2B5EF4-FFF2-40B4-BE49-F238E27FC236}">
                  <a16:creationId xmlns:a16="http://schemas.microsoft.com/office/drawing/2014/main" id="{BF094AFB-D673-C8BB-A628-4238AAD593B0}"/>
                </a:ext>
              </a:extLst>
            </p:cNvPr>
            <p:cNvGrpSpPr/>
            <p:nvPr/>
          </p:nvGrpSpPr>
          <p:grpSpPr>
            <a:xfrm>
              <a:off x="2539501" y="503103"/>
              <a:ext cx="11217444" cy="707886"/>
              <a:chOff x="2539501" y="421215"/>
              <a:chExt cx="11217444" cy="707886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B66833-5565-8D31-7B6F-B58801F33BDA}"/>
                  </a:ext>
                </a:extLst>
              </p:cNvPr>
              <p:cNvSpPr txBox="1"/>
              <p:nvPr/>
            </p:nvSpPr>
            <p:spPr>
              <a:xfrm>
                <a:off x="3094177" y="421215"/>
                <a:ext cx="1066276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Οθόνη Αναζήτησης Δελτίων   3/5</a:t>
                </a:r>
              </a:p>
            </p:txBody>
          </p:sp>
          <p:grpSp>
            <p:nvGrpSpPr>
              <p:cNvPr id="2" name="Google Shape;613;p37">
                <a:extLst>
                  <a:ext uri="{FF2B5EF4-FFF2-40B4-BE49-F238E27FC236}">
                    <a16:creationId xmlns:a16="http://schemas.microsoft.com/office/drawing/2014/main" id="{AEFA7160-6209-2F15-B306-8774140496BE}"/>
                  </a:ext>
                </a:extLst>
              </p:cNvPr>
              <p:cNvGrpSpPr/>
              <p:nvPr/>
            </p:nvGrpSpPr>
            <p:grpSpPr>
              <a:xfrm>
                <a:off x="2539501" y="508148"/>
                <a:ext cx="501969" cy="479429"/>
                <a:chOff x="2594050" y="1631825"/>
                <a:chExt cx="439625" cy="439625"/>
              </a:xfrm>
            </p:grpSpPr>
            <p:sp>
              <p:nvSpPr>
                <p:cNvPr id="3" name="Google Shape;614;p37">
                  <a:extLst>
                    <a:ext uri="{FF2B5EF4-FFF2-40B4-BE49-F238E27FC236}">
                      <a16:creationId xmlns:a16="http://schemas.microsoft.com/office/drawing/2014/main" id="{8CCAF718-2D27-BD96-7CB1-4916647AFB6A}"/>
                    </a:ext>
                  </a:extLst>
                </p:cNvPr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/>
                </a:p>
              </p:txBody>
            </p:sp>
            <p:sp>
              <p:nvSpPr>
                <p:cNvPr id="5" name="Google Shape;615;p37">
                  <a:extLst>
                    <a:ext uri="{FF2B5EF4-FFF2-40B4-BE49-F238E27FC236}">
                      <a16:creationId xmlns:a16="http://schemas.microsoft.com/office/drawing/2014/main" id="{2FF1F15F-B687-376D-D291-8E0203EF4FCC}"/>
                    </a:ext>
                  </a:extLst>
                </p:cNvPr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/>
                </a:p>
              </p:txBody>
            </p:sp>
            <p:sp>
              <p:nvSpPr>
                <p:cNvPr id="6" name="Google Shape;616;p37">
                  <a:extLst>
                    <a:ext uri="{FF2B5EF4-FFF2-40B4-BE49-F238E27FC236}">
                      <a16:creationId xmlns:a16="http://schemas.microsoft.com/office/drawing/2014/main" id="{E0AD9602-B120-9DFE-33AA-00045D37D73E}"/>
                    </a:ext>
                  </a:extLst>
                </p:cNvPr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/>
                </a:p>
              </p:txBody>
            </p:sp>
            <p:sp>
              <p:nvSpPr>
                <p:cNvPr id="14" name="Google Shape;617;p37">
                  <a:extLst>
                    <a:ext uri="{FF2B5EF4-FFF2-40B4-BE49-F238E27FC236}">
                      <a16:creationId xmlns:a16="http://schemas.microsoft.com/office/drawing/2014/main" id="{1A6FAD94-AB50-B1FB-FD47-59E019DAD0F9}"/>
                    </a:ext>
                  </a:extLst>
                </p:cNvPr>
                <p:cNvSpPr/>
                <p:nvPr/>
              </p:nvSpPr>
              <p:spPr>
                <a:xfrm>
                  <a:off x="2801675" y="1740825"/>
                  <a:ext cx="49950" cy="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/>
                </a:p>
              </p:txBody>
            </p:sp>
          </p:grpSp>
        </p:grpSp>
        <p:sp>
          <p:nvSpPr>
            <p:cNvPr id="38" name="Ορθογώνιο 37">
              <a:extLst>
                <a:ext uri="{FF2B5EF4-FFF2-40B4-BE49-F238E27FC236}">
                  <a16:creationId xmlns:a16="http://schemas.microsoft.com/office/drawing/2014/main" id="{E8C39C0D-9617-DDC0-B144-0F232ACB1464}"/>
                </a:ext>
              </a:extLst>
            </p:cNvPr>
            <p:cNvSpPr/>
            <p:nvPr/>
          </p:nvSpPr>
          <p:spPr>
            <a:xfrm>
              <a:off x="3167901" y="1302612"/>
              <a:ext cx="913639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800" b="1" dirty="0">
                  <a:solidFill>
                    <a:srgbClr val="FFC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Διαχείριση αποτελεσμάτων Φακού Αναζήτησης</a:t>
              </a:r>
            </a:p>
          </p:txBody>
        </p:sp>
      </p:grp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F8779BC4-2FDC-3BCC-65C5-8FDD10D8A1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8" t="16684" r="22246" b="39160"/>
          <a:stretch/>
        </p:blipFill>
        <p:spPr>
          <a:xfrm>
            <a:off x="1427747" y="2227471"/>
            <a:ext cx="13603705" cy="454229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Αριστερό βέλος 4">
            <a:extLst>
              <a:ext uri="{FF2B5EF4-FFF2-40B4-BE49-F238E27FC236}">
                <a16:creationId xmlns:a16="http://schemas.microsoft.com/office/drawing/2014/main" id="{B4221212-0405-1DD2-C00C-6E24A815FB24}"/>
              </a:ext>
            </a:extLst>
          </p:cNvPr>
          <p:cNvSpPr/>
          <p:nvPr/>
        </p:nvSpPr>
        <p:spPr>
          <a:xfrm>
            <a:off x="13298252" y="4993520"/>
            <a:ext cx="6453032" cy="1169999"/>
          </a:xfrm>
          <a:prstGeom prst="leftArrow">
            <a:avLst/>
          </a:prstGeom>
          <a:gradFill flip="none" rotWithShape="1">
            <a:gsLst>
              <a:gs pos="82336">
                <a:schemeClr val="bg1"/>
              </a:gs>
              <a:gs pos="7000">
                <a:schemeClr val="accent6">
                  <a:tint val="100000"/>
                  <a:shade val="100000"/>
                  <a:satMod val="130000"/>
                  <a:lumMod val="76000"/>
                  <a:lumOff val="24000"/>
                  <a:alpha val="83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Με αριστερό κλικ σε μια γραμμή αποτελέσματος το επιλέγουμε</a:t>
            </a:r>
          </a:p>
        </p:txBody>
      </p:sp>
      <p:grpSp>
        <p:nvGrpSpPr>
          <p:cNvPr id="9" name="Ομάδα 8">
            <a:extLst>
              <a:ext uri="{FF2B5EF4-FFF2-40B4-BE49-F238E27FC236}">
                <a16:creationId xmlns:a16="http://schemas.microsoft.com/office/drawing/2014/main" id="{C2724BB4-28A6-920C-A1F9-34FBB4D79A57}"/>
              </a:ext>
            </a:extLst>
          </p:cNvPr>
          <p:cNvGrpSpPr/>
          <p:nvPr/>
        </p:nvGrpSpPr>
        <p:grpSpPr>
          <a:xfrm>
            <a:off x="3820179" y="6989603"/>
            <a:ext cx="15796801" cy="2392765"/>
            <a:chOff x="3820179" y="6989603"/>
            <a:chExt cx="15796801" cy="2392765"/>
          </a:xfrm>
        </p:grpSpPr>
        <p:grpSp>
          <p:nvGrpSpPr>
            <p:cNvPr id="41" name="Ομάδα 40">
              <a:extLst>
                <a:ext uri="{FF2B5EF4-FFF2-40B4-BE49-F238E27FC236}">
                  <a16:creationId xmlns:a16="http://schemas.microsoft.com/office/drawing/2014/main" id="{119BC09D-1C47-417D-4D99-078E76A549A7}"/>
                </a:ext>
              </a:extLst>
            </p:cNvPr>
            <p:cNvGrpSpPr/>
            <p:nvPr/>
          </p:nvGrpSpPr>
          <p:grpSpPr>
            <a:xfrm>
              <a:off x="3820179" y="6989603"/>
              <a:ext cx="4506089" cy="1881990"/>
              <a:chOff x="2905778" y="7246275"/>
              <a:chExt cx="4506089" cy="1881990"/>
            </a:xfrm>
          </p:grpSpPr>
          <p:grpSp>
            <p:nvGrpSpPr>
              <p:cNvPr id="39" name="Ομάδα 38">
                <a:extLst>
                  <a:ext uri="{FF2B5EF4-FFF2-40B4-BE49-F238E27FC236}">
                    <a16:creationId xmlns:a16="http://schemas.microsoft.com/office/drawing/2014/main" id="{7B2BED73-46B0-20A1-14F3-6C571198F038}"/>
                  </a:ext>
                </a:extLst>
              </p:cNvPr>
              <p:cNvGrpSpPr/>
              <p:nvPr/>
            </p:nvGrpSpPr>
            <p:grpSpPr>
              <a:xfrm>
                <a:off x="2905778" y="7246275"/>
                <a:ext cx="4506089" cy="1881990"/>
                <a:chOff x="4005074" y="7246833"/>
                <a:chExt cx="4506089" cy="1881990"/>
              </a:xfrm>
            </p:grpSpPr>
            <p:sp>
              <p:nvSpPr>
                <p:cNvPr id="35" name="Ορθογώνιο: Στρογγύλεμα γωνιών 34">
                  <a:extLst>
                    <a:ext uri="{FF2B5EF4-FFF2-40B4-BE49-F238E27FC236}">
                      <a16:creationId xmlns:a16="http://schemas.microsoft.com/office/drawing/2014/main" id="{70E69E9A-FC31-DCFF-2E89-D03B8D57D59F}"/>
                    </a:ext>
                  </a:extLst>
                </p:cNvPr>
                <p:cNvSpPr/>
                <p:nvPr/>
              </p:nvSpPr>
              <p:spPr>
                <a:xfrm>
                  <a:off x="4005074" y="7246833"/>
                  <a:ext cx="4506089" cy="1505718"/>
                </a:xfrm>
                <a:prstGeom prst="roundRect">
                  <a:avLst/>
                </a:prstGeom>
                <a:solidFill>
                  <a:schemeClr val="bg1"/>
                </a:solidFill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/>
                </a:p>
              </p:txBody>
            </p:sp>
            <p:sp>
              <p:nvSpPr>
                <p:cNvPr id="36" name="Ορθογώνιο 35">
                  <a:extLst>
                    <a:ext uri="{FF2B5EF4-FFF2-40B4-BE49-F238E27FC236}">
                      <a16:creationId xmlns:a16="http://schemas.microsoft.com/office/drawing/2014/main" id="{83CD14FD-C344-FB48-1CC1-722AAD5D0924}"/>
                    </a:ext>
                  </a:extLst>
                </p:cNvPr>
                <p:cNvSpPr/>
                <p:nvPr/>
              </p:nvSpPr>
              <p:spPr>
                <a:xfrm>
                  <a:off x="4364238" y="7246833"/>
                  <a:ext cx="3787762" cy="188199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l-GR" sz="20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Η τιμή που επιλέχθηκε </a:t>
                  </a:r>
                  <a:r>
                    <a:rPr lang="el-GR" sz="2000" b="1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μεταφέρεται </a:t>
                  </a:r>
                  <a:r>
                    <a:rPr lang="el-GR" sz="20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μέσα 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el-GR" sz="20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στο πεδίο του φακού</a:t>
                  </a:r>
                </a:p>
                <a:p>
                  <a:pPr algn="ctr">
                    <a:lnSpc>
                      <a:spcPct val="150000"/>
                    </a:lnSpc>
                  </a:pPr>
                  <a:endParaRPr lang="en-US" sz="2000" b="1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5" name="Google Shape;901;p37">
                <a:extLst>
                  <a:ext uri="{FF2B5EF4-FFF2-40B4-BE49-F238E27FC236}">
                    <a16:creationId xmlns:a16="http://schemas.microsoft.com/office/drawing/2014/main" id="{C4C2753C-E303-4F23-E541-1CCA75F8C135}"/>
                  </a:ext>
                </a:extLst>
              </p:cNvPr>
              <p:cNvGrpSpPr/>
              <p:nvPr/>
            </p:nvGrpSpPr>
            <p:grpSpPr>
              <a:xfrm>
                <a:off x="3040366" y="7417408"/>
                <a:ext cx="612813" cy="900484"/>
                <a:chOff x="6718574" y="2318625"/>
                <a:chExt cx="256950" cy="407375"/>
              </a:xfrm>
            </p:grpSpPr>
            <p:sp>
              <p:nvSpPr>
                <p:cNvPr id="26" name="Google Shape;902;p37">
                  <a:extLst>
                    <a:ext uri="{FF2B5EF4-FFF2-40B4-BE49-F238E27FC236}">
                      <a16:creationId xmlns:a16="http://schemas.microsoft.com/office/drawing/2014/main" id="{F1D64D6B-9C85-CF26-F336-D3E1D780D186}"/>
                    </a:ext>
                  </a:extLst>
                </p:cNvPr>
                <p:cNvSpPr/>
                <p:nvPr/>
              </p:nvSpPr>
              <p:spPr>
                <a:xfrm>
                  <a:off x="6795900" y="2673600"/>
                  <a:ext cx="102300" cy="2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2" h="902" fill="none" extrusionOk="0">
                      <a:moveTo>
                        <a:pt x="4092" y="902"/>
                      </a:moveTo>
                      <a:lnTo>
                        <a:pt x="4092" y="1"/>
                      </a:lnTo>
                      <a:lnTo>
                        <a:pt x="0" y="1"/>
                      </a:lnTo>
                      <a:lnTo>
                        <a:pt x="0" y="902"/>
                      </a:lnTo>
                      <a:lnTo>
                        <a:pt x="4092" y="902"/>
                      </a:lnTo>
                      <a:close/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903;p37">
                  <a:extLst>
                    <a:ext uri="{FF2B5EF4-FFF2-40B4-BE49-F238E27FC236}">
                      <a16:creationId xmlns:a16="http://schemas.microsoft.com/office/drawing/2014/main" id="{1DF5AC0E-E340-3D1B-8706-19BCBCBBB70D}"/>
                    </a:ext>
                  </a:extLst>
                </p:cNvPr>
                <p:cNvSpPr/>
                <p:nvPr/>
              </p:nvSpPr>
              <p:spPr>
                <a:xfrm>
                  <a:off x="6795900" y="2650475"/>
                  <a:ext cx="102300" cy="2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2" h="902" fill="none" extrusionOk="0">
                      <a:moveTo>
                        <a:pt x="4092" y="901"/>
                      </a:moveTo>
                      <a:lnTo>
                        <a:pt x="4092" y="0"/>
                      </a:lnTo>
                      <a:lnTo>
                        <a:pt x="0" y="0"/>
                      </a:lnTo>
                      <a:lnTo>
                        <a:pt x="0" y="901"/>
                      </a:lnTo>
                      <a:lnTo>
                        <a:pt x="4092" y="901"/>
                      </a:lnTo>
                      <a:close/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904;p37">
                  <a:extLst>
                    <a:ext uri="{FF2B5EF4-FFF2-40B4-BE49-F238E27FC236}">
                      <a16:creationId xmlns:a16="http://schemas.microsoft.com/office/drawing/2014/main" id="{7D0A9D06-A29A-8B0B-7C13-9A476194FF17}"/>
                    </a:ext>
                  </a:extLst>
                </p:cNvPr>
                <p:cNvSpPr/>
                <p:nvPr/>
              </p:nvSpPr>
              <p:spPr>
                <a:xfrm>
                  <a:off x="6795900" y="2696125"/>
                  <a:ext cx="102300" cy="2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2" h="1195" fill="none" extrusionOk="0">
                      <a:moveTo>
                        <a:pt x="0" y="1"/>
                      </a:moveTo>
                      <a:lnTo>
                        <a:pt x="0" y="171"/>
                      </a:lnTo>
                      <a:lnTo>
                        <a:pt x="0" y="171"/>
                      </a:lnTo>
                      <a:lnTo>
                        <a:pt x="24" y="318"/>
                      </a:lnTo>
                      <a:lnTo>
                        <a:pt x="98" y="464"/>
                      </a:lnTo>
                      <a:lnTo>
                        <a:pt x="195" y="585"/>
                      </a:lnTo>
                      <a:lnTo>
                        <a:pt x="341" y="659"/>
                      </a:lnTo>
                      <a:lnTo>
                        <a:pt x="1875" y="1170"/>
                      </a:lnTo>
                      <a:lnTo>
                        <a:pt x="1875" y="1170"/>
                      </a:lnTo>
                      <a:lnTo>
                        <a:pt x="2046" y="1194"/>
                      </a:lnTo>
                      <a:lnTo>
                        <a:pt x="2046" y="1194"/>
                      </a:lnTo>
                      <a:lnTo>
                        <a:pt x="2216" y="1170"/>
                      </a:lnTo>
                      <a:lnTo>
                        <a:pt x="3751" y="659"/>
                      </a:lnTo>
                      <a:lnTo>
                        <a:pt x="3751" y="659"/>
                      </a:lnTo>
                      <a:lnTo>
                        <a:pt x="3897" y="585"/>
                      </a:lnTo>
                      <a:lnTo>
                        <a:pt x="3994" y="464"/>
                      </a:lnTo>
                      <a:lnTo>
                        <a:pt x="4067" y="318"/>
                      </a:lnTo>
                      <a:lnTo>
                        <a:pt x="4092" y="171"/>
                      </a:lnTo>
                      <a:lnTo>
                        <a:pt x="4092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905;p37">
                  <a:extLst>
                    <a:ext uri="{FF2B5EF4-FFF2-40B4-BE49-F238E27FC236}">
                      <a16:creationId xmlns:a16="http://schemas.microsoft.com/office/drawing/2014/main" id="{9BF0FBE2-7C5D-AE92-8163-63FF40DC95FA}"/>
                    </a:ext>
                  </a:extLst>
                </p:cNvPr>
                <p:cNvSpPr/>
                <p:nvPr/>
              </p:nvSpPr>
              <p:spPr>
                <a:xfrm>
                  <a:off x="6784925" y="2459275"/>
                  <a:ext cx="35350" cy="16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4" h="6675" fill="none" extrusionOk="0">
                      <a:moveTo>
                        <a:pt x="1413" y="6674"/>
                      </a:moveTo>
                      <a:lnTo>
                        <a:pt x="1413" y="6674"/>
                      </a:lnTo>
                      <a:lnTo>
                        <a:pt x="585" y="285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906;p37">
                  <a:extLst>
                    <a:ext uri="{FF2B5EF4-FFF2-40B4-BE49-F238E27FC236}">
                      <a16:creationId xmlns:a16="http://schemas.microsoft.com/office/drawing/2014/main" id="{3623EC6D-E004-35E8-027B-148D125EC9D1}"/>
                    </a:ext>
                  </a:extLst>
                </p:cNvPr>
                <p:cNvSpPr/>
                <p:nvPr/>
              </p:nvSpPr>
              <p:spPr>
                <a:xfrm>
                  <a:off x="6718574" y="2318625"/>
                  <a:ext cx="256950" cy="307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8" h="12301" fill="none" extrusionOk="0">
                      <a:moveTo>
                        <a:pt x="7185" y="12300"/>
                      </a:moveTo>
                      <a:lnTo>
                        <a:pt x="7185" y="12300"/>
                      </a:lnTo>
                      <a:lnTo>
                        <a:pt x="7307" y="11764"/>
                      </a:lnTo>
                      <a:lnTo>
                        <a:pt x="7477" y="11253"/>
                      </a:lnTo>
                      <a:lnTo>
                        <a:pt x="7672" y="10766"/>
                      </a:lnTo>
                      <a:lnTo>
                        <a:pt x="7891" y="10327"/>
                      </a:lnTo>
                      <a:lnTo>
                        <a:pt x="8135" y="9913"/>
                      </a:lnTo>
                      <a:lnTo>
                        <a:pt x="8378" y="9499"/>
                      </a:lnTo>
                      <a:lnTo>
                        <a:pt x="8914" y="8720"/>
                      </a:lnTo>
                      <a:lnTo>
                        <a:pt x="9182" y="8330"/>
                      </a:lnTo>
                      <a:lnTo>
                        <a:pt x="9425" y="7941"/>
                      </a:lnTo>
                      <a:lnTo>
                        <a:pt x="9645" y="7551"/>
                      </a:lnTo>
                      <a:lnTo>
                        <a:pt x="9864" y="7113"/>
                      </a:lnTo>
                      <a:lnTo>
                        <a:pt x="10034" y="6674"/>
                      </a:lnTo>
                      <a:lnTo>
                        <a:pt x="10156" y="6187"/>
                      </a:lnTo>
                      <a:lnTo>
                        <a:pt x="10229" y="5676"/>
                      </a:lnTo>
                      <a:lnTo>
                        <a:pt x="10253" y="5408"/>
                      </a:lnTo>
                      <a:lnTo>
                        <a:pt x="10278" y="5140"/>
                      </a:lnTo>
                      <a:lnTo>
                        <a:pt x="10278" y="5140"/>
                      </a:lnTo>
                      <a:lnTo>
                        <a:pt x="10229" y="4604"/>
                      </a:lnTo>
                      <a:lnTo>
                        <a:pt x="10156" y="4093"/>
                      </a:lnTo>
                      <a:lnTo>
                        <a:pt x="10034" y="3605"/>
                      </a:lnTo>
                      <a:lnTo>
                        <a:pt x="9864" y="3143"/>
                      </a:lnTo>
                      <a:lnTo>
                        <a:pt x="9645" y="2680"/>
                      </a:lnTo>
                      <a:lnTo>
                        <a:pt x="9401" y="2266"/>
                      </a:lnTo>
                      <a:lnTo>
                        <a:pt x="9084" y="1876"/>
                      </a:lnTo>
                      <a:lnTo>
                        <a:pt x="8768" y="1511"/>
                      </a:lnTo>
                      <a:lnTo>
                        <a:pt x="8402" y="1170"/>
                      </a:lnTo>
                      <a:lnTo>
                        <a:pt x="8013" y="878"/>
                      </a:lnTo>
                      <a:lnTo>
                        <a:pt x="7574" y="634"/>
                      </a:lnTo>
                      <a:lnTo>
                        <a:pt x="7136" y="415"/>
                      </a:lnTo>
                      <a:lnTo>
                        <a:pt x="6673" y="244"/>
                      </a:lnTo>
                      <a:lnTo>
                        <a:pt x="6162" y="98"/>
                      </a:lnTo>
                      <a:lnTo>
                        <a:pt x="5675" y="25"/>
                      </a:lnTo>
                      <a:lnTo>
                        <a:pt x="5139" y="1"/>
                      </a:lnTo>
                      <a:lnTo>
                        <a:pt x="5139" y="1"/>
                      </a:lnTo>
                      <a:lnTo>
                        <a:pt x="4603" y="25"/>
                      </a:lnTo>
                      <a:lnTo>
                        <a:pt x="4116" y="98"/>
                      </a:lnTo>
                      <a:lnTo>
                        <a:pt x="3605" y="244"/>
                      </a:lnTo>
                      <a:lnTo>
                        <a:pt x="3142" y="415"/>
                      </a:lnTo>
                      <a:lnTo>
                        <a:pt x="2703" y="634"/>
                      </a:lnTo>
                      <a:lnTo>
                        <a:pt x="2265" y="878"/>
                      </a:lnTo>
                      <a:lnTo>
                        <a:pt x="1875" y="1170"/>
                      </a:lnTo>
                      <a:lnTo>
                        <a:pt x="1510" y="1511"/>
                      </a:lnTo>
                      <a:lnTo>
                        <a:pt x="1193" y="1876"/>
                      </a:lnTo>
                      <a:lnTo>
                        <a:pt x="877" y="2266"/>
                      </a:lnTo>
                      <a:lnTo>
                        <a:pt x="633" y="2680"/>
                      </a:lnTo>
                      <a:lnTo>
                        <a:pt x="414" y="3143"/>
                      </a:lnTo>
                      <a:lnTo>
                        <a:pt x="244" y="3605"/>
                      </a:lnTo>
                      <a:lnTo>
                        <a:pt x="122" y="4093"/>
                      </a:lnTo>
                      <a:lnTo>
                        <a:pt x="49" y="4604"/>
                      </a:lnTo>
                      <a:lnTo>
                        <a:pt x="0" y="5140"/>
                      </a:lnTo>
                      <a:lnTo>
                        <a:pt x="0" y="5140"/>
                      </a:lnTo>
                      <a:lnTo>
                        <a:pt x="24" y="5408"/>
                      </a:lnTo>
                      <a:lnTo>
                        <a:pt x="49" y="5676"/>
                      </a:lnTo>
                      <a:lnTo>
                        <a:pt x="122" y="6187"/>
                      </a:lnTo>
                      <a:lnTo>
                        <a:pt x="244" y="6674"/>
                      </a:lnTo>
                      <a:lnTo>
                        <a:pt x="414" y="7113"/>
                      </a:lnTo>
                      <a:lnTo>
                        <a:pt x="633" y="7551"/>
                      </a:lnTo>
                      <a:lnTo>
                        <a:pt x="852" y="7941"/>
                      </a:lnTo>
                      <a:lnTo>
                        <a:pt x="1096" y="8330"/>
                      </a:lnTo>
                      <a:lnTo>
                        <a:pt x="1364" y="8720"/>
                      </a:lnTo>
                      <a:lnTo>
                        <a:pt x="1900" y="9499"/>
                      </a:lnTo>
                      <a:lnTo>
                        <a:pt x="2143" y="9913"/>
                      </a:lnTo>
                      <a:lnTo>
                        <a:pt x="2387" y="10327"/>
                      </a:lnTo>
                      <a:lnTo>
                        <a:pt x="2606" y="10766"/>
                      </a:lnTo>
                      <a:lnTo>
                        <a:pt x="2801" y="11253"/>
                      </a:lnTo>
                      <a:lnTo>
                        <a:pt x="2971" y="11764"/>
                      </a:lnTo>
                      <a:lnTo>
                        <a:pt x="3093" y="12300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907;p37">
                  <a:extLst>
                    <a:ext uri="{FF2B5EF4-FFF2-40B4-BE49-F238E27FC236}">
                      <a16:creationId xmlns:a16="http://schemas.microsoft.com/office/drawing/2014/main" id="{004C15AD-30E0-60CF-A678-7B0F523964F0}"/>
                    </a:ext>
                  </a:extLst>
                </p:cNvPr>
                <p:cNvSpPr/>
                <p:nvPr/>
              </p:nvSpPr>
              <p:spPr>
                <a:xfrm>
                  <a:off x="6873825" y="2459275"/>
                  <a:ext cx="35350" cy="16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4" h="6675" fill="none" extrusionOk="0">
                      <a:moveTo>
                        <a:pt x="1413" y="1"/>
                      </a:moveTo>
                      <a:lnTo>
                        <a:pt x="1413" y="1"/>
                      </a:lnTo>
                      <a:lnTo>
                        <a:pt x="829" y="2850"/>
                      </a:lnTo>
                      <a:lnTo>
                        <a:pt x="1" y="6674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908;p37">
                  <a:extLst>
                    <a:ext uri="{FF2B5EF4-FFF2-40B4-BE49-F238E27FC236}">
                      <a16:creationId xmlns:a16="http://schemas.microsoft.com/office/drawing/2014/main" id="{8F2A3A0B-28F7-E12A-0B09-3DE04C3F73E4}"/>
                    </a:ext>
                  </a:extLst>
                </p:cNvPr>
                <p:cNvSpPr/>
                <p:nvPr/>
              </p:nvSpPr>
              <p:spPr>
                <a:xfrm>
                  <a:off x="6801975" y="2453200"/>
                  <a:ext cx="90150" cy="1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6" h="780" fill="none" extrusionOk="0">
                      <a:moveTo>
                        <a:pt x="1" y="73"/>
                      </a:moveTo>
                      <a:lnTo>
                        <a:pt x="829" y="780"/>
                      </a:lnTo>
                      <a:lnTo>
                        <a:pt x="1657" y="73"/>
                      </a:lnTo>
                      <a:lnTo>
                        <a:pt x="1657" y="73"/>
                      </a:lnTo>
                      <a:lnTo>
                        <a:pt x="1730" y="25"/>
                      </a:lnTo>
                      <a:lnTo>
                        <a:pt x="1803" y="0"/>
                      </a:lnTo>
                      <a:lnTo>
                        <a:pt x="1876" y="25"/>
                      </a:lnTo>
                      <a:lnTo>
                        <a:pt x="1949" y="73"/>
                      </a:lnTo>
                      <a:lnTo>
                        <a:pt x="2777" y="780"/>
                      </a:lnTo>
                      <a:lnTo>
                        <a:pt x="3605" y="73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909;p37">
                  <a:extLst>
                    <a:ext uri="{FF2B5EF4-FFF2-40B4-BE49-F238E27FC236}">
                      <a16:creationId xmlns:a16="http://schemas.microsoft.com/office/drawing/2014/main" id="{3453FB7F-F8EB-2524-EAE9-304CF1A048D7}"/>
                    </a:ext>
                  </a:extLst>
                </p:cNvPr>
                <p:cNvSpPr/>
                <p:nvPr/>
              </p:nvSpPr>
              <p:spPr>
                <a:xfrm>
                  <a:off x="6795900" y="2628550"/>
                  <a:ext cx="1023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2" h="1" fill="none" extrusionOk="0">
                      <a:moveTo>
                        <a:pt x="0" y="1"/>
                      </a:moveTo>
                      <a:lnTo>
                        <a:pt x="4092" y="1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10" name="Εικόνα 9">
              <a:extLst>
                <a:ext uri="{FF2B5EF4-FFF2-40B4-BE49-F238E27FC236}">
                  <a16:creationId xmlns:a16="http://schemas.microsoft.com/office/drawing/2014/main" id="{B31C6823-3E8F-EA5E-FBA6-012B5F2C3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25561" y="7065304"/>
              <a:ext cx="11191419" cy="2317064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19" name="Ορθογώνιο: Στρογγύλεμα γωνιών 18">
              <a:extLst>
                <a:ext uri="{FF2B5EF4-FFF2-40B4-BE49-F238E27FC236}">
                  <a16:creationId xmlns:a16="http://schemas.microsoft.com/office/drawing/2014/main" id="{3CF4EE34-10BC-4410-E12F-58496188FADB}"/>
                </a:ext>
              </a:extLst>
            </p:cNvPr>
            <p:cNvSpPr/>
            <p:nvPr/>
          </p:nvSpPr>
          <p:spPr>
            <a:xfrm>
              <a:off x="8976360" y="7301046"/>
              <a:ext cx="2510790" cy="56660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0" name="Ομάδα 19">
            <a:extLst>
              <a:ext uri="{FF2B5EF4-FFF2-40B4-BE49-F238E27FC236}">
                <a16:creationId xmlns:a16="http://schemas.microsoft.com/office/drawing/2014/main" id="{AD19B2CA-60A3-869B-A23B-A5742E502F63}"/>
              </a:ext>
            </a:extLst>
          </p:cNvPr>
          <p:cNvGrpSpPr/>
          <p:nvPr/>
        </p:nvGrpSpPr>
        <p:grpSpPr>
          <a:xfrm>
            <a:off x="1859966" y="8155858"/>
            <a:ext cx="12463789" cy="3012605"/>
            <a:chOff x="1859966" y="8155858"/>
            <a:chExt cx="12463789" cy="3012605"/>
          </a:xfrm>
        </p:grpSpPr>
        <p:grpSp>
          <p:nvGrpSpPr>
            <p:cNvPr id="90" name="Ομάδα 89">
              <a:extLst>
                <a:ext uri="{FF2B5EF4-FFF2-40B4-BE49-F238E27FC236}">
                  <a16:creationId xmlns:a16="http://schemas.microsoft.com/office/drawing/2014/main" id="{7E336159-914A-309D-1F24-7DA6B2747E63}"/>
                </a:ext>
              </a:extLst>
            </p:cNvPr>
            <p:cNvGrpSpPr/>
            <p:nvPr/>
          </p:nvGrpSpPr>
          <p:grpSpPr>
            <a:xfrm>
              <a:off x="1859966" y="8824808"/>
              <a:ext cx="4506089" cy="2343655"/>
              <a:chOff x="1859966" y="8824808"/>
              <a:chExt cx="4506089" cy="2343655"/>
            </a:xfrm>
          </p:grpSpPr>
          <p:grpSp>
            <p:nvGrpSpPr>
              <p:cNvPr id="43" name="Ομάδα 42">
                <a:extLst>
                  <a:ext uri="{FF2B5EF4-FFF2-40B4-BE49-F238E27FC236}">
                    <a16:creationId xmlns:a16="http://schemas.microsoft.com/office/drawing/2014/main" id="{BC82B8C4-09BC-6862-802C-518ACFE89F80}"/>
                  </a:ext>
                </a:extLst>
              </p:cNvPr>
              <p:cNvGrpSpPr/>
              <p:nvPr/>
            </p:nvGrpSpPr>
            <p:grpSpPr>
              <a:xfrm>
                <a:off x="1859966" y="8824808"/>
                <a:ext cx="4506089" cy="2343655"/>
                <a:chOff x="4005074" y="7246833"/>
                <a:chExt cx="4506089" cy="2343655"/>
              </a:xfrm>
            </p:grpSpPr>
            <p:sp>
              <p:nvSpPr>
                <p:cNvPr id="86" name="Ορθογώνιο: Στρογγύλεμα γωνιών 85">
                  <a:extLst>
                    <a:ext uri="{FF2B5EF4-FFF2-40B4-BE49-F238E27FC236}">
                      <a16:creationId xmlns:a16="http://schemas.microsoft.com/office/drawing/2014/main" id="{BDAAA022-7EB3-B2F3-D94C-EB3E34AA873A}"/>
                    </a:ext>
                  </a:extLst>
                </p:cNvPr>
                <p:cNvSpPr/>
                <p:nvPr/>
              </p:nvSpPr>
              <p:spPr>
                <a:xfrm>
                  <a:off x="4005074" y="7246833"/>
                  <a:ext cx="4506089" cy="1961500"/>
                </a:xfrm>
                <a:prstGeom prst="round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/>
                </a:p>
              </p:txBody>
            </p:sp>
            <p:sp>
              <p:nvSpPr>
                <p:cNvPr id="87" name="Ορθογώνιο 86">
                  <a:extLst>
                    <a:ext uri="{FF2B5EF4-FFF2-40B4-BE49-F238E27FC236}">
                      <a16:creationId xmlns:a16="http://schemas.microsoft.com/office/drawing/2014/main" id="{5AA4DB9D-2DB6-D74E-3662-837D62718B90}"/>
                    </a:ext>
                  </a:extLst>
                </p:cNvPr>
                <p:cNvSpPr/>
                <p:nvPr/>
              </p:nvSpPr>
              <p:spPr>
                <a:xfrm>
                  <a:off x="4364238" y="7246833"/>
                  <a:ext cx="3787762" cy="23436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l-GR" sz="20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Στη συνέχεια με το πάτημα     του κουμπιού </a:t>
                  </a:r>
                  <a:r>
                    <a:rPr lang="el-GR" sz="2000" b="1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αναζήτηση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el-GR" sz="2000" b="1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εκτελείται αναζήτηση για το συγκεκριμένο MIS</a:t>
                  </a:r>
                </a:p>
                <a:p>
                  <a:pPr algn="ctr">
                    <a:lnSpc>
                      <a:spcPct val="150000"/>
                    </a:lnSpc>
                  </a:pPr>
                  <a:endParaRPr lang="en-US" sz="2000" b="1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89" name="Εικόνα 88">
                <a:extLst>
                  <a:ext uri="{FF2B5EF4-FFF2-40B4-BE49-F238E27FC236}">
                    <a16:creationId xmlns:a16="http://schemas.microsoft.com/office/drawing/2014/main" id="{55AB746F-023E-5284-42E7-467B3257F4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52749" y="9329685"/>
                <a:ext cx="1681723" cy="453333"/>
              </a:xfrm>
              <a:prstGeom prst="rect">
                <a:avLst/>
              </a:prstGeom>
            </p:spPr>
          </p:pic>
        </p:grpSp>
        <p:sp>
          <p:nvSpPr>
            <p:cNvPr id="91" name="Ορθογώνιο: Στρογγύλεμα γωνιών 90">
              <a:extLst>
                <a:ext uri="{FF2B5EF4-FFF2-40B4-BE49-F238E27FC236}">
                  <a16:creationId xmlns:a16="http://schemas.microsoft.com/office/drawing/2014/main" id="{DC2E9635-2BF3-B141-D1CF-A328B92163E1}"/>
                </a:ext>
              </a:extLst>
            </p:cNvPr>
            <p:cNvSpPr/>
            <p:nvPr/>
          </p:nvSpPr>
          <p:spPr>
            <a:xfrm>
              <a:off x="13067070" y="8155858"/>
              <a:ext cx="1256685" cy="486697"/>
            </a:xfrm>
            <a:prstGeom prst="round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1" name="Οβάλ 20">
            <a:extLst>
              <a:ext uri="{FF2B5EF4-FFF2-40B4-BE49-F238E27FC236}">
                <a16:creationId xmlns:a16="http://schemas.microsoft.com/office/drawing/2014/main" id="{87437B8D-09B7-85F1-74B4-66FDF39159A0}"/>
              </a:ext>
            </a:extLst>
          </p:cNvPr>
          <p:cNvSpPr/>
          <p:nvPr/>
        </p:nvSpPr>
        <p:spPr>
          <a:xfrm>
            <a:off x="11310687" y="4088497"/>
            <a:ext cx="817145" cy="737937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Εικόνα 3">
            <a:hlinkClick r:id="rId5" action="ppaction://hlinksldjump"/>
            <a:extLst>
              <a:ext uri="{FF2B5EF4-FFF2-40B4-BE49-F238E27FC236}">
                <a16:creationId xmlns:a16="http://schemas.microsoft.com/office/drawing/2014/main" id="{3F19167D-053E-FABE-537B-887DBC1857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grpSp>
        <p:nvGrpSpPr>
          <p:cNvPr id="70" name="Ομάδα 69">
            <a:extLst>
              <a:ext uri="{FF2B5EF4-FFF2-40B4-BE49-F238E27FC236}">
                <a16:creationId xmlns:a16="http://schemas.microsoft.com/office/drawing/2014/main" id="{9E732FA2-74A1-EC42-94CF-A50A8AD40B34}"/>
              </a:ext>
            </a:extLst>
          </p:cNvPr>
          <p:cNvGrpSpPr/>
          <p:nvPr/>
        </p:nvGrpSpPr>
        <p:grpSpPr>
          <a:xfrm>
            <a:off x="819377" y="2401317"/>
            <a:ext cx="19132323" cy="6075931"/>
            <a:chOff x="295933" y="2205476"/>
            <a:chExt cx="19132323" cy="6075931"/>
          </a:xfrm>
        </p:grpSpPr>
        <p:grpSp>
          <p:nvGrpSpPr>
            <p:cNvPr id="9" name="Ομάδα 8">
              <a:extLst>
                <a:ext uri="{FF2B5EF4-FFF2-40B4-BE49-F238E27FC236}">
                  <a16:creationId xmlns:a16="http://schemas.microsoft.com/office/drawing/2014/main" id="{DA743172-2201-A2B5-E9F7-E4B4C9B86133}"/>
                </a:ext>
              </a:extLst>
            </p:cNvPr>
            <p:cNvGrpSpPr/>
            <p:nvPr/>
          </p:nvGrpSpPr>
          <p:grpSpPr>
            <a:xfrm>
              <a:off x="295933" y="2205476"/>
              <a:ext cx="13826737" cy="6075931"/>
              <a:chOff x="295933" y="2205476"/>
              <a:chExt cx="13826737" cy="6075931"/>
            </a:xfrm>
          </p:grpSpPr>
          <p:pic>
            <p:nvPicPr>
              <p:cNvPr id="7" name="Εικόνα 6">
                <a:extLst>
                  <a:ext uri="{FF2B5EF4-FFF2-40B4-BE49-F238E27FC236}">
                    <a16:creationId xmlns:a16="http://schemas.microsoft.com/office/drawing/2014/main" id="{51C21B26-1592-B744-6105-413C31B2F5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7216" y="2205476"/>
                <a:ext cx="13705454" cy="6075931"/>
              </a:xfrm>
              <a:prstGeom prst="rect">
                <a:avLst/>
              </a:prstGeom>
              <a:effectLst>
                <a:softEdge rad="76200"/>
              </a:effectLst>
            </p:spPr>
          </p:pic>
          <p:sp>
            <p:nvSpPr>
              <p:cNvPr id="8" name="Ορθογώνιο: Στρογγύλεμα γωνιών 7">
                <a:extLst>
                  <a:ext uri="{FF2B5EF4-FFF2-40B4-BE49-F238E27FC236}">
                    <a16:creationId xmlns:a16="http://schemas.microsoft.com/office/drawing/2014/main" id="{79E6C4FA-9F69-40B7-162E-BA51712DEB4C}"/>
                  </a:ext>
                </a:extLst>
              </p:cNvPr>
              <p:cNvSpPr/>
              <p:nvPr/>
            </p:nvSpPr>
            <p:spPr>
              <a:xfrm>
                <a:off x="295933" y="3520164"/>
                <a:ext cx="1093228" cy="353654"/>
              </a:xfrm>
              <a:prstGeom prst="round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54" name="Ομάδα 53">
              <a:extLst>
                <a:ext uri="{FF2B5EF4-FFF2-40B4-BE49-F238E27FC236}">
                  <a16:creationId xmlns:a16="http://schemas.microsoft.com/office/drawing/2014/main" id="{6F90CF71-30F8-EA69-EEB6-FA98EDA893CE}"/>
                </a:ext>
              </a:extLst>
            </p:cNvPr>
            <p:cNvGrpSpPr/>
            <p:nvPr/>
          </p:nvGrpSpPr>
          <p:grpSpPr>
            <a:xfrm>
              <a:off x="14922167" y="2255883"/>
              <a:ext cx="4506089" cy="2187780"/>
              <a:chOff x="14922167" y="2255883"/>
              <a:chExt cx="4506089" cy="2187780"/>
            </a:xfrm>
          </p:grpSpPr>
          <p:sp>
            <p:nvSpPr>
              <p:cNvPr id="40" name="Ορθογώνιο: Στρογγύλεμα γωνιών 39">
                <a:extLst>
                  <a:ext uri="{FF2B5EF4-FFF2-40B4-BE49-F238E27FC236}">
                    <a16:creationId xmlns:a16="http://schemas.microsoft.com/office/drawing/2014/main" id="{2EDB2A00-21B9-F0BE-B578-6CD556E1E23B}"/>
                  </a:ext>
                </a:extLst>
              </p:cNvPr>
              <p:cNvSpPr/>
              <p:nvPr/>
            </p:nvSpPr>
            <p:spPr>
              <a:xfrm>
                <a:off x="14922167" y="2255883"/>
                <a:ext cx="4506089" cy="2187780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1" name="Ορθογώνιο 40">
                <a:extLst>
                  <a:ext uri="{FF2B5EF4-FFF2-40B4-BE49-F238E27FC236}">
                    <a16:creationId xmlns:a16="http://schemas.microsoft.com/office/drawing/2014/main" id="{E5BF7D17-4241-855B-B6B9-5FE601AEF2F0}"/>
                  </a:ext>
                </a:extLst>
              </p:cNvPr>
              <p:cNvSpPr/>
              <p:nvPr/>
            </p:nvSpPr>
            <p:spPr>
              <a:xfrm>
                <a:off x="15281330" y="2374635"/>
                <a:ext cx="3787762" cy="19050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l-GR" sz="2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Επιλέξτε στήλες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l-GR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Δίνεται η δυνατότητα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l-GR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εμφάνισης / απόκρυψης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l-GR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στηλών αποτελεσμάτων αναζήτησης</a:t>
                </a:r>
              </a:p>
            </p:txBody>
          </p:sp>
        </p:grpSp>
      </p:grpSp>
      <p:grpSp>
        <p:nvGrpSpPr>
          <p:cNvPr id="83" name="Ομάδα 82">
            <a:extLst>
              <a:ext uri="{FF2B5EF4-FFF2-40B4-BE49-F238E27FC236}">
                <a16:creationId xmlns:a16="http://schemas.microsoft.com/office/drawing/2014/main" id="{A9207656-AA6D-0565-308C-F8BB5A76599E}"/>
              </a:ext>
            </a:extLst>
          </p:cNvPr>
          <p:cNvGrpSpPr/>
          <p:nvPr/>
        </p:nvGrpSpPr>
        <p:grpSpPr>
          <a:xfrm>
            <a:off x="2539501" y="503103"/>
            <a:ext cx="11217444" cy="1322729"/>
            <a:chOff x="2539501" y="503103"/>
            <a:chExt cx="11217444" cy="1322729"/>
          </a:xfrm>
        </p:grpSpPr>
        <p:grpSp>
          <p:nvGrpSpPr>
            <p:cNvPr id="15" name="Ομάδα 14">
              <a:extLst>
                <a:ext uri="{FF2B5EF4-FFF2-40B4-BE49-F238E27FC236}">
                  <a16:creationId xmlns:a16="http://schemas.microsoft.com/office/drawing/2014/main" id="{BF094AFB-D673-C8BB-A628-4238AAD593B0}"/>
                </a:ext>
              </a:extLst>
            </p:cNvPr>
            <p:cNvGrpSpPr/>
            <p:nvPr/>
          </p:nvGrpSpPr>
          <p:grpSpPr>
            <a:xfrm>
              <a:off x="2539501" y="503103"/>
              <a:ext cx="11217444" cy="707886"/>
              <a:chOff x="2539501" y="421215"/>
              <a:chExt cx="11217444" cy="707886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B66833-5565-8D31-7B6F-B58801F33BDA}"/>
                  </a:ext>
                </a:extLst>
              </p:cNvPr>
              <p:cNvSpPr txBox="1"/>
              <p:nvPr/>
            </p:nvSpPr>
            <p:spPr>
              <a:xfrm>
                <a:off x="3094177" y="421215"/>
                <a:ext cx="1066276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Οθόνη Αναζήτησης Δελτίων   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l-GR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/5</a:t>
                </a:r>
              </a:p>
            </p:txBody>
          </p:sp>
          <p:grpSp>
            <p:nvGrpSpPr>
              <p:cNvPr id="2" name="Google Shape;613;p37">
                <a:extLst>
                  <a:ext uri="{FF2B5EF4-FFF2-40B4-BE49-F238E27FC236}">
                    <a16:creationId xmlns:a16="http://schemas.microsoft.com/office/drawing/2014/main" id="{AEFA7160-6209-2F15-B306-8774140496BE}"/>
                  </a:ext>
                </a:extLst>
              </p:cNvPr>
              <p:cNvGrpSpPr/>
              <p:nvPr/>
            </p:nvGrpSpPr>
            <p:grpSpPr>
              <a:xfrm>
                <a:off x="2539501" y="508148"/>
                <a:ext cx="501969" cy="479429"/>
                <a:chOff x="2594050" y="1631825"/>
                <a:chExt cx="439625" cy="439625"/>
              </a:xfrm>
            </p:grpSpPr>
            <p:sp>
              <p:nvSpPr>
                <p:cNvPr id="3" name="Google Shape;614;p37">
                  <a:extLst>
                    <a:ext uri="{FF2B5EF4-FFF2-40B4-BE49-F238E27FC236}">
                      <a16:creationId xmlns:a16="http://schemas.microsoft.com/office/drawing/2014/main" id="{8CCAF718-2D27-BD96-7CB1-4916647AFB6A}"/>
                    </a:ext>
                  </a:extLst>
                </p:cNvPr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/>
                </a:p>
              </p:txBody>
            </p:sp>
            <p:sp>
              <p:nvSpPr>
                <p:cNvPr id="5" name="Google Shape;615;p37">
                  <a:extLst>
                    <a:ext uri="{FF2B5EF4-FFF2-40B4-BE49-F238E27FC236}">
                      <a16:creationId xmlns:a16="http://schemas.microsoft.com/office/drawing/2014/main" id="{2FF1F15F-B687-376D-D291-8E0203EF4FCC}"/>
                    </a:ext>
                  </a:extLst>
                </p:cNvPr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/>
                </a:p>
              </p:txBody>
            </p:sp>
            <p:sp>
              <p:nvSpPr>
                <p:cNvPr id="6" name="Google Shape;616;p37">
                  <a:extLst>
                    <a:ext uri="{FF2B5EF4-FFF2-40B4-BE49-F238E27FC236}">
                      <a16:creationId xmlns:a16="http://schemas.microsoft.com/office/drawing/2014/main" id="{E0AD9602-B120-9DFE-33AA-00045D37D73E}"/>
                    </a:ext>
                  </a:extLst>
                </p:cNvPr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/>
                </a:p>
              </p:txBody>
            </p:sp>
            <p:sp>
              <p:nvSpPr>
                <p:cNvPr id="14" name="Google Shape;617;p37">
                  <a:extLst>
                    <a:ext uri="{FF2B5EF4-FFF2-40B4-BE49-F238E27FC236}">
                      <a16:creationId xmlns:a16="http://schemas.microsoft.com/office/drawing/2014/main" id="{1A6FAD94-AB50-B1FB-FD47-59E019DAD0F9}"/>
                    </a:ext>
                  </a:extLst>
                </p:cNvPr>
                <p:cNvSpPr/>
                <p:nvPr/>
              </p:nvSpPr>
              <p:spPr>
                <a:xfrm>
                  <a:off x="2801675" y="1740825"/>
                  <a:ext cx="49950" cy="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/>
                </a:p>
              </p:txBody>
            </p:sp>
          </p:grpSp>
        </p:grpSp>
        <p:sp>
          <p:nvSpPr>
            <p:cNvPr id="38" name="Ορθογώνιο 37">
              <a:extLst>
                <a:ext uri="{FF2B5EF4-FFF2-40B4-BE49-F238E27FC236}">
                  <a16:creationId xmlns:a16="http://schemas.microsoft.com/office/drawing/2014/main" id="{E8C39C0D-9617-DDC0-B144-0F232ACB1464}"/>
                </a:ext>
              </a:extLst>
            </p:cNvPr>
            <p:cNvSpPr/>
            <p:nvPr/>
          </p:nvSpPr>
          <p:spPr>
            <a:xfrm>
              <a:off x="3167901" y="1302612"/>
              <a:ext cx="913639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800" b="1" dirty="0">
                  <a:solidFill>
                    <a:srgbClr val="FFC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Πίνακας Αποτελεσμάτων αναζήτησης</a:t>
              </a:r>
            </a:p>
          </p:txBody>
        </p:sp>
      </p:grpSp>
      <p:grpSp>
        <p:nvGrpSpPr>
          <p:cNvPr id="35" name="Ομάδα 34">
            <a:extLst>
              <a:ext uri="{FF2B5EF4-FFF2-40B4-BE49-F238E27FC236}">
                <a16:creationId xmlns:a16="http://schemas.microsoft.com/office/drawing/2014/main" id="{A3BCFD92-A2B5-02C3-1171-139E1F0C1267}"/>
              </a:ext>
            </a:extLst>
          </p:cNvPr>
          <p:cNvGrpSpPr/>
          <p:nvPr/>
        </p:nvGrpSpPr>
        <p:grpSpPr>
          <a:xfrm>
            <a:off x="679286" y="2401317"/>
            <a:ext cx="13951114" cy="6971283"/>
            <a:chOff x="1540274" y="2077538"/>
            <a:chExt cx="17023551" cy="7154273"/>
          </a:xfrm>
        </p:grpSpPr>
        <p:pic>
          <p:nvPicPr>
            <p:cNvPr id="30" name="Εικόνα 29">
              <a:extLst>
                <a:ext uri="{FF2B5EF4-FFF2-40B4-BE49-F238E27FC236}">
                  <a16:creationId xmlns:a16="http://schemas.microsoft.com/office/drawing/2014/main" id="{FCC76E03-464E-69C6-6534-7FCBBE7F7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0274" y="2077538"/>
              <a:ext cx="17023551" cy="7154273"/>
            </a:xfrm>
            <a:prstGeom prst="rect">
              <a:avLst/>
            </a:prstGeom>
          </p:spPr>
        </p:pic>
        <p:cxnSp>
          <p:nvCxnSpPr>
            <p:cNvPr id="32" name="Ευθύγραμμο βέλος σύνδεσης 31">
              <a:extLst>
                <a:ext uri="{FF2B5EF4-FFF2-40B4-BE49-F238E27FC236}">
                  <a16:creationId xmlns:a16="http://schemas.microsoft.com/office/drawing/2014/main" id="{31727667-AF65-071B-7D83-0F2C9494B480}"/>
                </a:ext>
              </a:extLst>
            </p:cNvPr>
            <p:cNvCxnSpPr/>
            <p:nvPr/>
          </p:nvCxnSpPr>
          <p:spPr>
            <a:xfrm>
              <a:off x="3167901" y="5383629"/>
              <a:ext cx="938878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Ευθύγραμμο βέλος σύνδεσης 33">
              <a:extLst>
                <a:ext uri="{FF2B5EF4-FFF2-40B4-BE49-F238E27FC236}">
                  <a16:creationId xmlns:a16="http://schemas.microsoft.com/office/drawing/2014/main" id="{6379887C-00F7-21B4-83A9-85CD6901B667}"/>
                </a:ext>
              </a:extLst>
            </p:cNvPr>
            <p:cNvCxnSpPr/>
            <p:nvPr/>
          </p:nvCxnSpPr>
          <p:spPr>
            <a:xfrm>
              <a:off x="3159881" y="7316705"/>
              <a:ext cx="938878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AF44FC81-A413-AE3E-D0D9-4A502BC56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286" y="2383751"/>
            <a:ext cx="13951114" cy="6117770"/>
          </a:xfrm>
          <a:prstGeom prst="rect">
            <a:avLst/>
          </a:prstGeom>
        </p:spPr>
      </p:pic>
      <p:grpSp>
        <p:nvGrpSpPr>
          <p:cNvPr id="80" name="Ομάδα 79">
            <a:extLst>
              <a:ext uri="{FF2B5EF4-FFF2-40B4-BE49-F238E27FC236}">
                <a16:creationId xmlns:a16="http://schemas.microsoft.com/office/drawing/2014/main" id="{9D87194A-F872-3C33-53DF-09CA550CCA30}"/>
              </a:ext>
            </a:extLst>
          </p:cNvPr>
          <p:cNvGrpSpPr/>
          <p:nvPr/>
        </p:nvGrpSpPr>
        <p:grpSpPr>
          <a:xfrm>
            <a:off x="360404" y="2359477"/>
            <a:ext cx="19591295" cy="6075931"/>
            <a:chOff x="360404" y="2359477"/>
            <a:chExt cx="19591295" cy="6075931"/>
          </a:xfrm>
        </p:grpSpPr>
        <p:pic>
          <p:nvPicPr>
            <p:cNvPr id="72" name="Εικόνα 71">
              <a:extLst>
                <a:ext uri="{FF2B5EF4-FFF2-40B4-BE49-F238E27FC236}">
                  <a16:creationId xmlns:a16="http://schemas.microsoft.com/office/drawing/2014/main" id="{DD79FF1E-EAE6-7996-221D-AEFCD7E5D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0404" y="2359477"/>
              <a:ext cx="14710003" cy="6075931"/>
            </a:xfrm>
            <a:prstGeom prst="rect">
              <a:avLst/>
            </a:prstGeom>
          </p:spPr>
        </p:pic>
        <p:sp>
          <p:nvSpPr>
            <p:cNvPr id="73" name="Οβάλ 72">
              <a:extLst>
                <a:ext uri="{FF2B5EF4-FFF2-40B4-BE49-F238E27FC236}">
                  <a16:creationId xmlns:a16="http://schemas.microsoft.com/office/drawing/2014/main" id="{1AB61D3A-14CF-8412-FA6D-141B1206507F}"/>
                </a:ext>
              </a:extLst>
            </p:cNvPr>
            <p:cNvSpPr/>
            <p:nvPr/>
          </p:nvSpPr>
          <p:spPr>
            <a:xfrm>
              <a:off x="721112" y="4354840"/>
              <a:ext cx="368153" cy="380914"/>
            </a:xfrm>
            <a:prstGeom prst="ellipse">
              <a:avLst/>
            </a:prstGeom>
            <a:noFill/>
            <a:ln w="381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4" name="Οβάλ 73">
              <a:extLst>
                <a:ext uri="{FF2B5EF4-FFF2-40B4-BE49-F238E27FC236}">
                  <a16:creationId xmlns:a16="http://schemas.microsoft.com/office/drawing/2014/main" id="{F52FAFD4-71AC-78C5-DBC0-383BEFBE2781}"/>
                </a:ext>
              </a:extLst>
            </p:cNvPr>
            <p:cNvSpPr/>
            <p:nvPr/>
          </p:nvSpPr>
          <p:spPr>
            <a:xfrm>
              <a:off x="7141974" y="4334782"/>
              <a:ext cx="368153" cy="380914"/>
            </a:xfrm>
            <a:prstGeom prst="ellipse">
              <a:avLst/>
            </a:prstGeom>
            <a:noFill/>
            <a:ln w="381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5" name="Οβάλ 74">
              <a:extLst>
                <a:ext uri="{FF2B5EF4-FFF2-40B4-BE49-F238E27FC236}">
                  <a16:creationId xmlns:a16="http://schemas.microsoft.com/office/drawing/2014/main" id="{A078C14C-E77C-2E47-62E0-F761B28E0ABA}"/>
                </a:ext>
              </a:extLst>
            </p:cNvPr>
            <p:cNvSpPr/>
            <p:nvPr/>
          </p:nvSpPr>
          <p:spPr>
            <a:xfrm>
              <a:off x="8605810" y="4330766"/>
              <a:ext cx="368153" cy="380914"/>
            </a:xfrm>
            <a:prstGeom prst="ellipse">
              <a:avLst/>
            </a:prstGeom>
            <a:noFill/>
            <a:ln w="381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6" name="Οβάλ 75">
              <a:extLst>
                <a:ext uri="{FF2B5EF4-FFF2-40B4-BE49-F238E27FC236}">
                  <a16:creationId xmlns:a16="http://schemas.microsoft.com/office/drawing/2014/main" id="{E52387C0-157E-7560-3CFC-4EB8447EBC01}"/>
                </a:ext>
              </a:extLst>
            </p:cNvPr>
            <p:cNvSpPr/>
            <p:nvPr/>
          </p:nvSpPr>
          <p:spPr>
            <a:xfrm>
              <a:off x="9496151" y="4326751"/>
              <a:ext cx="368153" cy="380914"/>
            </a:xfrm>
            <a:prstGeom prst="ellipse">
              <a:avLst/>
            </a:prstGeom>
            <a:noFill/>
            <a:ln w="381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7" name="Οβάλ 76">
              <a:extLst>
                <a:ext uri="{FF2B5EF4-FFF2-40B4-BE49-F238E27FC236}">
                  <a16:creationId xmlns:a16="http://schemas.microsoft.com/office/drawing/2014/main" id="{7635C4AB-0509-EB04-B7FC-98814A1096E8}"/>
                </a:ext>
              </a:extLst>
            </p:cNvPr>
            <p:cNvSpPr/>
            <p:nvPr/>
          </p:nvSpPr>
          <p:spPr>
            <a:xfrm>
              <a:off x="10980050" y="4334768"/>
              <a:ext cx="368153" cy="380914"/>
            </a:xfrm>
            <a:prstGeom prst="ellipse">
              <a:avLst/>
            </a:prstGeom>
            <a:noFill/>
            <a:ln w="381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8" name="Ορθογώνιο: Στρογγύλεμα γωνιών 77">
              <a:extLst>
                <a:ext uri="{FF2B5EF4-FFF2-40B4-BE49-F238E27FC236}">
                  <a16:creationId xmlns:a16="http://schemas.microsoft.com/office/drawing/2014/main" id="{9C6C86B5-160B-BA34-B094-33356E98833F}"/>
                </a:ext>
              </a:extLst>
            </p:cNvPr>
            <p:cNvSpPr/>
            <p:nvPr/>
          </p:nvSpPr>
          <p:spPr>
            <a:xfrm>
              <a:off x="15445610" y="5019582"/>
              <a:ext cx="4506089" cy="218778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9" name="Ορθογώνιο 78">
              <a:extLst>
                <a:ext uri="{FF2B5EF4-FFF2-40B4-BE49-F238E27FC236}">
                  <a16:creationId xmlns:a16="http://schemas.microsoft.com/office/drawing/2014/main" id="{24FD17C9-1E25-258C-0675-52995D2932F5}"/>
                </a:ext>
              </a:extLst>
            </p:cNvPr>
            <p:cNvSpPr/>
            <p:nvPr/>
          </p:nvSpPr>
          <p:spPr>
            <a:xfrm>
              <a:off x="15788734" y="5141223"/>
              <a:ext cx="3787762" cy="19050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l-GR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Βέλη στήλης</a:t>
              </a:r>
            </a:p>
            <a:p>
              <a:pPr algn="ctr">
                <a:lnSpc>
                  <a:spcPct val="120000"/>
                </a:lnSpc>
              </a:pPr>
              <a:r>
                <a:rPr lang="el-GR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Δίνεται η δυνατότητα</a:t>
              </a:r>
            </a:p>
            <a:p>
              <a:pPr algn="ctr">
                <a:lnSpc>
                  <a:spcPct val="120000"/>
                </a:lnSpc>
              </a:pPr>
              <a:r>
                <a:rPr lang="el-GR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ταξινόμησης (sorting) αποτελεσμάτων αναζήτησης</a:t>
              </a:r>
            </a:p>
            <a:p>
              <a:pPr algn="ctr">
                <a:lnSpc>
                  <a:spcPct val="120000"/>
                </a:lnSpc>
              </a:pPr>
              <a:r>
                <a:rPr lang="el-GR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βάση μίας στήλης</a:t>
              </a:r>
            </a:p>
          </p:txBody>
        </p:sp>
      </p:grpSp>
      <p:grpSp>
        <p:nvGrpSpPr>
          <p:cNvPr id="89" name="Ομάδα 88">
            <a:extLst>
              <a:ext uri="{FF2B5EF4-FFF2-40B4-BE49-F238E27FC236}">
                <a16:creationId xmlns:a16="http://schemas.microsoft.com/office/drawing/2014/main" id="{CC5C21FE-D3F8-FEE1-1725-A7035A9A6053}"/>
              </a:ext>
            </a:extLst>
          </p:cNvPr>
          <p:cNvGrpSpPr/>
          <p:nvPr/>
        </p:nvGrpSpPr>
        <p:grpSpPr>
          <a:xfrm>
            <a:off x="360404" y="2306098"/>
            <a:ext cx="19583275" cy="7427894"/>
            <a:chOff x="360404" y="2306098"/>
            <a:chExt cx="19583275" cy="7427894"/>
          </a:xfrm>
        </p:grpSpPr>
        <p:pic>
          <p:nvPicPr>
            <p:cNvPr id="82" name="Εικόνα 81">
              <a:extLst>
                <a:ext uri="{FF2B5EF4-FFF2-40B4-BE49-F238E27FC236}">
                  <a16:creationId xmlns:a16="http://schemas.microsoft.com/office/drawing/2014/main" id="{5F6D9F4B-E4ED-53CB-CEAA-CA92D48650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070" t="14735" r="3299" b="18203"/>
            <a:stretch/>
          </p:blipFill>
          <p:spPr>
            <a:xfrm>
              <a:off x="360404" y="2306098"/>
              <a:ext cx="14710003" cy="6195423"/>
            </a:xfrm>
            <a:prstGeom prst="rect">
              <a:avLst/>
            </a:prstGeom>
          </p:spPr>
        </p:pic>
        <p:sp>
          <p:nvSpPr>
            <p:cNvPr id="84" name="Ορθογώνιο: Στρογγύλεμα γωνιών 83">
              <a:extLst>
                <a:ext uri="{FF2B5EF4-FFF2-40B4-BE49-F238E27FC236}">
                  <a16:creationId xmlns:a16="http://schemas.microsoft.com/office/drawing/2014/main" id="{67585355-D273-FD70-551B-A0248C344219}"/>
                </a:ext>
              </a:extLst>
            </p:cNvPr>
            <p:cNvSpPr/>
            <p:nvPr/>
          </p:nvSpPr>
          <p:spPr>
            <a:xfrm>
              <a:off x="15437590" y="7546212"/>
              <a:ext cx="4506089" cy="218778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5" name="Οβάλ 84">
              <a:extLst>
                <a:ext uri="{FF2B5EF4-FFF2-40B4-BE49-F238E27FC236}">
                  <a16:creationId xmlns:a16="http://schemas.microsoft.com/office/drawing/2014/main" id="{EC8143D6-9140-0ED9-0E80-0CE2F9D0348D}"/>
                </a:ext>
              </a:extLst>
            </p:cNvPr>
            <p:cNvSpPr/>
            <p:nvPr/>
          </p:nvSpPr>
          <p:spPr>
            <a:xfrm>
              <a:off x="1217796" y="3617367"/>
              <a:ext cx="1536565" cy="1361518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8" name="Ορθογώνιο 87">
              <a:extLst>
                <a:ext uri="{FF2B5EF4-FFF2-40B4-BE49-F238E27FC236}">
                  <a16:creationId xmlns:a16="http://schemas.microsoft.com/office/drawing/2014/main" id="{1ADED2EE-0B64-B26A-A0E9-94D9A1DAA1D4}"/>
                </a:ext>
              </a:extLst>
            </p:cNvPr>
            <p:cNvSpPr/>
            <p:nvPr/>
          </p:nvSpPr>
          <p:spPr>
            <a:xfrm>
              <a:off x="15780714" y="7699938"/>
              <a:ext cx="3787762" cy="1535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l-GR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Δείξε ## εγγραφές</a:t>
              </a:r>
            </a:p>
            <a:p>
              <a:pPr algn="ctr">
                <a:lnSpc>
                  <a:spcPct val="120000"/>
                </a:lnSpc>
              </a:pPr>
              <a:r>
                <a:rPr lang="el-GR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Εμφάνιση περισσότερων αποτελεσμάτων αναζήτησης</a:t>
              </a:r>
            </a:p>
            <a:p>
              <a:pPr algn="ctr">
                <a:lnSpc>
                  <a:spcPct val="120000"/>
                </a:lnSpc>
              </a:pPr>
              <a:r>
                <a:rPr lang="el-GR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ανά σελίδα</a:t>
              </a:r>
            </a:p>
          </p:txBody>
        </p:sp>
      </p:grpSp>
      <p:pic>
        <p:nvPicPr>
          <p:cNvPr id="4" name="Εικόνα 3">
            <a:hlinkClick r:id="rId8" action="ppaction://hlinksldjump"/>
            <a:extLst>
              <a:ext uri="{FF2B5EF4-FFF2-40B4-BE49-F238E27FC236}">
                <a16:creationId xmlns:a16="http://schemas.microsoft.com/office/drawing/2014/main" id="{E03F2920-E407-0064-0597-D2C8ECECE2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4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grpSp>
        <p:nvGrpSpPr>
          <p:cNvPr id="83" name="Ομάδα 82">
            <a:extLst>
              <a:ext uri="{FF2B5EF4-FFF2-40B4-BE49-F238E27FC236}">
                <a16:creationId xmlns:a16="http://schemas.microsoft.com/office/drawing/2014/main" id="{A9207656-AA6D-0565-308C-F8BB5A76599E}"/>
              </a:ext>
            </a:extLst>
          </p:cNvPr>
          <p:cNvGrpSpPr/>
          <p:nvPr/>
        </p:nvGrpSpPr>
        <p:grpSpPr>
          <a:xfrm>
            <a:off x="2539501" y="503103"/>
            <a:ext cx="11217444" cy="1322729"/>
            <a:chOff x="2539501" y="503103"/>
            <a:chExt cx="11217444" cy="1322729"/>
          </a:xfrm>
        </p:grpSpPr>
        <p:grpSp>
          <p:nvGrpSpPr>
            <p:cNvPr id="15" name="Ομάδα 14">
              <a:extLst>
                <a:ext uri="{FF2B5EF4-FFF2-40B4-BE49-F238E27FC236}">
                  <a16:creationId xmlns:a16="http://schemas.microsoft.com/office/drawing/2014/main" id="{BF094AFB-D673-C8BB-A628-4238AAD593B0}"/>
                </a:ext>
              </a:extLst>
            </p:cNvPr>
            <p:cNvGrpSpPr/>
            <p:nvPr/>
          </p:nvGrpSpPr>
          <p:grpSpPr>
            <a:xfrm>
              <a:off x="2539501" y="503103"/>
              <a:ext cx="11217444" cy="707886"/>
              <a:chOff x="2539501" y="421215"/>
              <a:chExt cx="11217444" cy="707886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B66833-5565-8D31-7B6F-B58801F33BDA}"/>
                  </a:ext>
                </a:extLst>
              </p:cNvPr>
              <p:cNvSpPr txBox="1"/>
              <p:nvPr/>
            </p:nvSpPr>
            <p:spPr>
              <a:xfrm>
                <a:off x="3094177" y="421215"/>
                <a:ext cx="1066276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Οθόνη Αναζήτησης Δελτίων   5/5</a:t>
                </a:r>
              </a:p>
            </p:txBody>
          </p:sp>
          <p:grpSp>
            <p:nvGrpSpPr>
              <p:cNvPr id="2" name="Google Shape;613;p37">
                <a:extLst>
                  <a:ext uri="{FF2B5EF4-FFF2-40B4-BE49-F238E27FC236}">
                    <a16:creationId xmlns:a16="http://schemas.microsoft.com/office/drawing/2014/main" id="{AEFA7160-6209-2F15-B306-8774140496BE}"/>
                  </a:ext>
                </a:extLst>
              </p:cNvPr>
              <p:cNvGrpSpPr/>
              <p:nvPr/>
            </p:nvGrpSpPr>
            <p:grpSpPr>
              <a:xfrm>
                <a:off x="2539501" y="508148"/>
                <a:ext cx="501969" cy="479429"/>
                <a:chOff x="2594050" y="1631825"/>
                <a:chExt cx="439625" cy="439625"/>
              </a:xfrm>
            </p:grpSpPr>
            <p:sp>
              <p:nvSpPr>
                <p:cNvPr id="3" name="Google Shape;614;p37">
                  <a:extLst>
                    <a:ext uri="{FF2B5EF4-FFF2-40B4-BE49-F238E27FC236}">
                      <a16:creationId xmlns:a16="http://schemas.microsoft.com/office/drawing/2014/main" id="{8CCAF718-2D27-BD96-7CB1-4916647AFB6A}"/>
                    </a:ext>
                  </a:extLst>
                </p:cNvPr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/>
                </a:p>
              </p:txBody>
            </p:sp>
            <p:sp>
              <p:nvSpPr>
                <p:cNvPr id="5" name="Google Shape;615;p37">
                  <a:extLst>
                    <a:ext uri="{FF2B5EF4-FFF2-40B4-BE49-F238E27FC236}">
                      <a16:creationId xmlns:a16="http://schemas.microsoft.com/office/drawing/2014/main" id="{2FF1F15F-B687-376D-D291-8E0203EF4FCC}"/>
                    </a:ext>
                  </a:extLst>
                </p:cNvPr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/>
                </a:p>
              </p:txBody>
            </p:sp>
            <p:sp>
              <p:nvSpPr>
                <p:cNvPr id="6" name="Google Shape;616;p37">
                  <a:extLst>
                    <a:ext uri="{FF2B5EF4-FFF2-40B4-BE49-F238E27FC236}">
                      <a16:creationId xmlns:a16="http://schemas.microsoft.com/office/drawing/2014/main" id="{E0AD9602-B120-9DFE-33AA-00045D37D73E}"/>
                    </a:ext>
                  </a:extLst>
                </p:cNvPr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/>
                </a:p>
              </p:txBody>
            </p:sp>
            <p:sp>
              <p:nvSpPr>
                <p:cNvPr id="14" name="Google Shape;617;p37">
                  <a:extLst>
                    <a:ext uri="{FF2B5EF4-FFF2-40B4-BE49-F238E27FC236}">
                      <a16:creationId xmlns:a16="http://schemas.microsoft.com/office/drawing/2014/main" id="{1A6FAD94-AB50-B1FB-FD47-59E019DAD0F9}"/>
                    </a:ext>
                  </a:extLst>
                </p:cNvPr>
                <p:cNvSpPr/>
                <p:nvPr/>
              </p:nvSpPr>
              <p:spPr>
                <a:xfrm>
                  <a:off x="2801675" y="1740825"/>
                  <a:ext cx="49950" cy="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/>
                </a:p>
              </p:txBody>
            </p:sp>
          </p:grpSp>
        </p:grpSp>
        <p:sp>
          <p:nvSpPr>
            <p:cNvPr id="38" name="Ορθογώνιο 37">
              <a:extLst>
                <a:ext uri="{FF2B5EF4-FFF2-40B4-BE49-F238E27FC236}">
                  <a16:creationId xmlns:a16="http://schemas.microsoft.com/office/drawing/2014/main" id="{E8C39C0D-9617-DDC0-B144-0F232ACB1464}"/>
                </a:ext>
              </a:extLst>
            </p:cNvPr>
            <p:cNvSpPr/>
            <p:nvPr/>
          </p:nvSpPr>
          <p:spPr>
            <a:xfrm>
              <a:off x="3167901" y="1302612"/>
              <a:ext cx="913639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800" b="1" dirty="0">
                  <a:solidFill>
                    <a:srgbClr val="FFC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Επιλογή Ενέργειας για το δελτίο</a:t>
              </a:r>
            </a:p>
          </p:txBody>
        </p:sp>
      </p:grpSp>
      <p:grpSp>
        <p:nvGrpSpPr>
          <p:cNvPr id="19" name="Ομάδα 18">
            <a:extLst>
              <a:ext uri="{FF2B5EF4-FFF2-40B4-BE49-F238E27FC236}">
                <a16:creationId xmlns:a16="http://schemas.microsoft.com/office/drawing/2014/main" id="{3DE045E6-6762-2E74-20F4-7B7621998C27}"/>
              </a:ext>
            </a:extLst>
          </p:cNvPr>
          <p:cNvGrpSpPr/>
          <p:nvPr/>
        </p:nvGrpSpPr>
        <p:grpSpPr>
          <a:xfrm>
            <a:off x="544228" y="3094544"/>
            <a:ext cx="15353498" cy="6290427"/>
            <a:chOff x="544228" y="2324525"/>
            <a:chExt cx="15353498" cy="6290427"/>
          </a:xfrm>
        </p:grpSpPr>
        <p:pic>
          <p:nvPicPr>
            <p:cNvPr id="10" name="Εικόνα 9">
              <a:extLst>
                <a:ext uri="{FF2B5EF4-FFF2-40B4-BE49-F238E27FC236}">
                  <a16:creationId xmlns:a16="http://schemas.microsoft.com/office/drawing/2014/main" id="{8E4B597D-2394-590E-DA76-6EFF681805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158" t="14735" r="3211" b="17796"/>
            <a:stretch/>
          </p:blipFill>
          <p:spPr>
            <a:xfrm>
              <a:off x="544228" y="2324525"/>
              <a:ext cx="15353498" cy="6290427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18" name="Ορθογώνιο: Στρογγύλεμα γωνιών 17">
              <a:extLst>
                <a:ext uri="{FF2B5EF4-FFF2-40B4-BE49-F238E27FC236}">
                  <a16:creationId xmlns:a16="http://schemas.microsoft.com/office/drawing/2014/main" id="{2B32952D-BA3A-C225-0A88-502DD9128551}"/>
                </a:ext>
              </a:extLst>
            </p:cNvPr>
            <p:cNvSpPr/>
            <p:nvPr/>
          </p:nvSpPr>
          <p:spPr>
            <a:xfrm>
              <a:off x="14127275" y="6096002"/>
              <a:ext cx="1144810" cy="33020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5" name="Ομάδα 24">
            <a:extLst>
              <a:ext uri="{FF2B5EF4-FFF2-40B4-BE49-F238E27FC236}">
                <a16:creationId xmlns:a16="http://schemas.microsoft.com/office/drawing/2014/main" id="{D47D9329-D482-2444-8E8A-6C28D5C4207D}"/>
              </a:ext>
            </a:extLst>
          </p:cNvPr>
          <p:cNvGrpSpPr/>
          <p:nvPr/>
        </p:nvGrpSpPr>
        <p:grpSpPr>
          <a:xfrm>
            <a:off x="16007081" y="2130543"/>
            <a:ext cx="3744203" cy="4362996"/>
            <a:chOff x="16007081" y="1809703"/>
            <a:chExt cx="3744203" cy="4362996"/>
          </a:xfrm>
        </p:grpSpPr>
        <p:pic>
          <p:nvPicPr>
            <p:cNvPr id="23" name="Εικόνα 22">
              <a:extLst>
                <a:ext uri="{FF2B5EF4-FFF2-40B4-BE49-F238E27FC236}">
                  <a16:creationId xmlns:a16="http://schemas.microsoft.com/office/drawing/2014/main" id="{5308A687-0B2B-D5E7-4A07-C9C355114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07081" y="1825832"/>
              <a:ext cx="3744203" cy="4346867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24" name="Ορθογώνιο: Στρογγύλεμα γωνιών 23">
              <a:extLst>
                <a:ext uri="{FF2B5EF4-FFF2-40B4-BE49-F238E27FC236}">
                  <a16:creationId xmlns:a16="http://schemas.microsoft.com/office/drawing/2014/main" id="{C0347F0A-8167-98F3-FA99-E470EBFF56D5}"/>
                </a:ext>
              </a:extLst>
            </p:cNvPr>
            <p:cNvSpPr/>
            <p:nvPr/>
          </p:nvSpPr>
          <p:spPr>
            <a:xfrm>
              <a:off x="18017795" y="1809703"/>
              <a:ext cx="1625451" cy="59272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8" name="Ομάδα 27">
            <a:extLst>
              <a:ext uri="{FF2B5EF4-FFF2-40B4-BE49-F238E27FC236}">
                <a16:creationId xmlns:a16="http://schemas.microsoft.com/office/drawing/2014/main" id="{89258CD4-1257-F3A9-5331-074EF4FB79AA}"/>
              </a:ext>
            </a:extLst>
          </p:cNvPr>
          <p:cNvGrpSpPr/>
          <p:nvPr/>
        </p:nvGrpSpPr>
        <p:grpSpPr>
          <a:xfrm>
            <a:off x="16010255" y="6848530"/>
            <a:ext cx="3898901" cy="2330277"/>
            <a:chOff x="8912687" y="8710090"/>
            <a:chExt cx="4506089" cy="2526116"/>
          </a:xfrm>
          <a:effectLst>
            <a:glow rad="63500">
              <a:srgbClr val="FF0000">
                <a:alpha val="92000"/>
              </a:srgbClr>
            </a:glow>
          </a:effectLst>
        </p:grpSpPr>
        <p:sp>
          <p:nvSpPr>
            <p:cNvPr id="27" name="Ορθογώνιο: Στρογγύλεμα γωνιών 26">
              <a:extLst>
                <a:ext uri="{FF2B5EF4-FFF2-40B4-BE49-F238E27FC236}">
                  <a16:creationId xmlns:a16="http://schemas.microsoft.com/office/drawing/2014/main" id="{BC9F87ED-4E3E-7749-29D9-184343E029C3}"/>
                </a:ext>
              </a:extLst>
            </p:cNvPr>
            <p:cNvSpPr/>
            <p:nvPr/>
          </p:nvSpPr>
          <p:spPr>
            <a:xfrm>
              <a:off x="8912687" y="8710090"/>
              <a:ext cx="4506089" cy="252611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7150"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6" name="16 - Ορθογώνιο">
              <a:extLst>
                <a:ext uri="{FF2B5EF4-FFF2-40B4-BE49-F238E27FC236}">
                  <a16:creationId xmlns:a16="http://schemas.microsoft.com/office/drawing/2014/main" id="{3805DD24-712B-80DA-110C-16C2CFBC5198}"/>
                </a:ext>
              </a:extLst>
            </p:cNvPr>
            <p:cNvSpPr/>
            <p:nvPr/>
          </p:nvSpPr>
          <p:spPr>
            <a:xfrm>
              <a:off x="9288379" y="8847662"/>
              <a:ext cx="3754707" cy="23885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l-GR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Οι ενέργειες εξαρτώνται άμεσα</a:t>
              </a:r>
            </a:p>
            <a:p>
              <a:pPr algn="ctr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l-GR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από την </a:t>
              </a:r>
              <a:r>
                <a:rPr lang="el-GR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Κατάσταση Δελτίου </a:t>
              </a:r>
            </a:p>
            <a:p>
              <a:pPr algn="ctr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l-GR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και τα</a:t>
              </a:r>
              <a:r>
                <a:rPr lang="el-GR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δικαιώματα/</a:t>
              </a:r>
              <a:endParaRPr lang="en-U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l-GR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αρμοδιότητες του χρήστη</a:t>
              </a:r>
            </a:p>
          </p:txBody>
        </p:sp>
      </p:grpSp>
      <p:pic>
        <p:nvPicPr>
          <p:cNvPr id="4" name="Εικόνα 3">
            <a:hlinkClick r:id="rId5" action="ppaction://hlinksldjump"/>
            <a:extLst>
              <a:ext uri="{FF2B5EF4-FFF2-40B4-BE49-F238E27FC236}">
                <a16:creationId xmlns:a16="http://schemas.microsoft.com/office/drawing/2014/main" id="{92FFC0B1-1D83-4FE0-EB9F-3771D7E935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3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>
            <a:extLst>
              <a:ext uri="{FF2B5EF4-FFF2-40B4-BE49-F238E27FC236}">
                <a16:creationId xmlns:a16="http://schemas.microsoft.com/office/drawing/2014/main" id="{028DD27B-7F20-37B9-9BFB-86A838CC26DE}"/>
              </a:ext>
            </a:extLst>
          </p:cNvPr>
          <p:cNvGrpSpPr/>
          <p:nvPr/>
        </p:nvGrpSpPr>
        <p:grpSpPr>
          <a:xfrm>
            <a:off x="152400" y="152083"/>
            <a:ext cx="19271297" cy="10463092"/>
            <a:chOff x="152400" y="152083"/>
            <a:chExt cx="19271297" cy="10463092"/>
          </a:xfrm>
        </p:grpSpPr>
        <p:grpSp>
          <p:nvGrpSpPr>
            <p:cNvPr id="4" name="Ομάδα 3">
              <a:extLst>
                <a:ext uri="{FF2B5EF4-FFF2-40B4-BE49-F238E27FC236}">
                  <a16:creationId xmlns:a16="http://schemas.microsoft.com/office/drawing/2014/main" id="{DAD180D3-4023-D836-B427-E79F131C8980}"/>
                </a:ext>
              </a:extLst>
            </p:cNvPr>
            <p:cNvGrpSpPr/>
            <p:nvPr/>
          </p:nvGrpSpPr>
          <p:grpSpPr>
            <a:xfrm>
              <a:off x="152400" y="152083"/>
              <a:ext cx="19271297" cy="10463092"/>
              <a:chOff x="152400" y="152083"/>
              <a:chExt cx="19271297" cy="10463092"/>
            </a:xfrm>
          </p:grpSpPr>
          <p:sp>
            <p:nvSpPr>
              <p:cNvPr id="13" name="Διαγώνια ρίγα 12">
                <a:extLst>
                  <a:ext uri="{FF2B5EF4-FFF2-40B4-BE49-F238E27FC236}">
                    <a16:creationId xmlns:a16="http://schemas.microsoft.com/office/drawing/2014/main" id="{FE17CC41-A834-300B-870C-4F7C5DF80D53}"/>
                  </a:ext>
                </a:extLst>
              </p:cNvPr>
              <p:cNvSpPr/>
              <p:nvPr/>
            </p:nvSpPr>
            <p:spPr>
              <a:xfrm>
                <a:off x="152400" y="152083"/>
                <a:ext cx="4288790" cy="10463092"/>
              </a:xfrm>
              <a:prstGeom prst="diagStrip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" name="object 6">
                <a:extLst>
                  <a:ext uri="{FF2B5EF4-FFF2-40B4-BE49-F238E27FC236}">
                    <a16:creationId xmlns:a16="http://schemas.microsoft.com/office/drawing/2014/main" id="{8BECACD1-8D69-82D9-2BB5-4A79D569B4DD}"/>
                  </a:ext>
                </a:extLst>
              </p:cNvPr>
              <p:cNvGrpSpPr/>
              <p:nvPr/>
            </p:nvGrpSpPr>
            <p:grpSpPr>
              <a:xfrm>
                <a:off x="680402" y="10311010"/>
                <a:ext cx="18743295" cy="304165"/>
                <a:chOff x="680607" y="7633275"/>
                <a:chExt cx="18743295" cy="304165"/>
              </a:xfrm>
            </p:grpSpPr>
            <p:sp>
              <p:nvSpPr>
                <p:cNvPr id="8" name="object 7">
                  <a:extLst>
                    <a:ext uri="{FF2B5EF4-FFF2-40B4-BE49-F238E27FC236}">
                      <a16:creationId xmlns:a16="http://schemas.microsoft.com/office/drawing/2014/main" id="{1FDC37FB-FDBF-5839-2DA4-9619F5F04FBB}"/>
                    </a:ext>
                  </a:extLst>
                </p:cNvPr>
                <p:cNvSpPr/>
                <p:nvPr/>
              </p:nvSpPr>
              <p:spPr>
                <a:xfrm>
                  <a:off x="680607" y="76332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4BB8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" name="object 8">
                  <a:extLst>
                    <a:ext uri="{FF2B5EF4-FFF2-40B4-BE49-F238E27FC236}">
                      <a16:creationId xmlns:a16="http://schemas.microsoft.com/office/drawing/2014/main" id="{428ACA25-5370-D412-D6F3-F7DB7916D807}"/>
                    </a:ext>
                  </a:extLst>
                </p:cNvPr>
                <p:cNvSpPr/>
                <p:nvPr/>
              </p:nvSpPr>
              <p:spPr>
                <a:xfrm>
                  <a:off x="5366328" y="76332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13DC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" name="object 9">
                  <a:extLst>
                    <a:ext uri="{FF2B5EF4-FFF2-40B4-BE49-F238E27FC236}">
                      <a16:creationId xmlns:a16="http://schemas.microsoft.com/office/drawing/2014/main" id="{F6F159EB-9AB6-1ADA-7D7E-3451D1C41867}"/>
                    </a:ext>
                  </a:extLst>
                </p:cNvPr>
                <p:cNvSpPr/>
                <p:nvPr/>
              </p:nvSpPr>
              <p:spPr>
                <a:xfrm>
                  <a:off x="10052050" y="76332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FFC5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" name="object 10">
                  <a:extLst>
                    <a:ext uri="{FF2B5EF4-FFF2-40B4-BE49-F238E27FC236}">
                      <a16:creationId xmlns:a16="http://schemas.microsoft.com/office/drawing/2014/main" id="{2C1920FE-3392-4D65-5E34-840CAFCBFE88}"/>
                    </a:ext>
                  </a:extLst>
                </p:cNvPr>
                <p:cNvSpPr/>
                <p:nvPr/>
              </p:nvSpPr>
              <p:spPr>
                <a:xfrm>
                  <a:off x="14737771" y="76332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E04E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sp>
          <p:nvSpPr>
            <p:cNvPr id="2" name="Παραλληλόγραμμο 1">
              <a:extLst>
                <a:ext uri="{FF2B5EF4-FFF2-40B4-BE49-F238E27FC236}">
                  <a16:creationId xmlns:a16="http://schemas.microsoft.com/office/drawing/2014/main" id="{E13DE76D-58F8-ED89-B638-87E92D758920}"/>
                </a:ext>
              </a:extLst>
            </p:cNvPr>
            <p:cNvSpPr/>
            <p:nvPr/>
          </p:nvSpPr>
          <p:spPr>
            <a:xfrm>
              <a:off x="152400" y="4434840"/>
              <a:ext cx="14371320" cy="3231515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F4D722C-6489-953D-33A8-FC4FD574B9B3}"/>
                </a:ext>
              </a:extLst>
            </p:cNvPr>
            <p:cNvSpPr txBox="1"/>
            <p:nvPr/>
          </p:nvSpPr>
          <p:spPr>
            <a:xfrm>
              <a:off x="1373475" y="1862525"/>
              <a:ext cx="1491877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600" b="1" dirty="0">
                  <a:solidFill>
                    <a:schemeClr val="tx2">
                      <a:lumMod val="7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Ε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3C80863-DDEB-9082-082E-B3AC780760A9}"/>
              </a:ext>
            </a:extLst>
          </p:cNvPr>
          <p:cNvSpPr txBox="1"/>
          <p:nvPr/>
        </p:nvSpPr>
        <p:spPr>
          <a:xfrm>
            <a:off x="1696560" y="4581758"/>
            <a:ext cx="11971314" cy="3386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l-G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Διαχείριση Δελτίων - Γενική Λειτουργικότητα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lnSpc>
                <a:spcPct val="130000"/>
              </a:lnSpc>
              <a:buAutoNum type="arabicPeriod"/>
            </a:pPr>
            <a:r>
              <a:rPr lang="el-GR" sz="3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Οθόνη Αναζήτησης</a:t>
            </a:r>
            <a:endParaRPr lang="en-US" sz="32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lnSpc>
                <a:spcPct val="130000"/>
              </a:lnSpc>
              <a:buAutoNum type="arabicPeriod"/>
            </a:pPr>
            <a:r>
              <a:rPr lang="el-G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Ενέργειες &amp; Καταστάσεις Δελτίων</a:t>
            </a:r>
          </a:p>
          <a:p>
            <a:pPr marL="971550" lvl="1" indent="-514350">
              <a:lnSpc>
                <a:spcPct val="130000"/>
              </a:lnSpc>
              <a:buAutoNum type="arabicPeriod"/>
            </a:pPr>
            <a:r>
              <a:rPr lang="el-GR" sz="3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Επιπλέον Χαρακτηριστικά</a:t>
            </a:r>
          </a:p>
          <a:p>
            <a:pPr lvl="1">
              <a:lnSpc>
                <a:spcPct val="130000"/>
              </a:lnSpc>
            </a:pPr>
            <a:endParaRPr lang="el-G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2823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Ομάδα 33">
            <a:extLst>
              <a:ext uri="{FF2B5EF4-FFF2-40B4-BE49-F238E27FC236}">
                <a16:creationId xmlns:a16="http://schemas.microsoft.com/office/drawing/2014/main" id="{FD650468-7583-BE2A-3104-D2D3ABCD019C}"/>
              </a:ext>
            </a:extLst>
          </p:cNvPr>
          <p:cNvGrpSpPr/>
          <p:nvPr/>
        </p:nvGrpSpPr>
        <p:grpSpPr>
          <a:xfrm>
            <a:off x="2296795" y="7992733"/>
            <a:ext cx="13562796" cy="2905137"/>
            <a:chOff x="2296795" y="7992733"/>
            <a:chExt cx="13562796" cy="2905137"/>
          </a:xfrm>
        </p:grpSpPr>
        <p:pic>
          <p:nvPicPr>
            <p:cNvPr id="29" name="Εικόνα 28">
              <a:extLst>
                <a:ext uri="{FF2B5EF4-FFF2-40B4-BE49-F238E27FC236}">
                  <a16:creationId xmlns:a16="http://schemas.microsoft.com/office/drawing/2014/main" id="{2827D714-144B-C607-73E0-01588F7BE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6795" y="7992733"/>
              <a:ext cx="6983350" cy="2905137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31" name="Ορθογώνιο: Στρογγύλεμα γωνιών 30">
              <a:extLst>
                <a:ext uri="{FF2B5EF4-FFF2-40B4-BE49-F238E27FC236}">
                  <a16:creationId xmlns:a16="http://schemas.microsoft.com/office/drawing/2014/main" id="{B08C01BA-1805-0364-CFCA-B6F1CAA16E46}"/>
                </a:ext>
              </a:extLst>
            </p:cNvPr>
            <p:cNvSpPr/>
            <p:nvPr/>
          </p:nvSpPr>
          <p:spPr>
            <a:xfrm>
              <a:off x="8221578" y="8572910"/>
              <a:ext cx="7638013" cy="131180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2800" dirty="0">
                  <a:solidFill>
                    <a:schemeClr val="tx1"/>
                  </a:solidFill>
                </a:rPr>
                <a:t>… δημιουργήσει μία </a:t>
              </a:r>
              <a:r>
                <a:rPr lang="el-GR" sz="2800" b="1" dirty="0">
                  <a:solidFill>
                    <a:schemeClr val="tx1"/>
                  </a:solidFill>
                </a:rPr>
                <a:t>αρχική έκδοση </a:t>
              </a:r>
              <a:r>
                <a:rPr lang="el-GR" sz="2800" dirty="0">
                  <a:solidFill>
                    <a:schemeClr val="tx1"/>
                  </a:solidFill>
                </a:rPr>
                <a:t>του Δελτίου</a:t>
              </a:r>
            </a:p>
          </p:txBody>
        </p:sp>
      </p:grpSp>
      <p:grpSp>
        <p:nvGrpSpPr>
          <p:cNvPr id="39" name="Ομάδα 38">
            <a:extLst>
              <a:ext uri="{FF2B5EF4-FFF2-40B4-BE49-F238E27FC236}">
                <a16:creationId xmlns:a16="http://schemas.microsoft.com/office/drawing/2014/main" id="{82CDC161-FF00-67C4-ECA6-2CAB2B6433AD}"/>
              </a:ext>
            </a:extLst>
          </p:cNvPr>
          <p:cNvGrpSpPr/>
          <p:nvPr/>
        </p:nvGrpSpPr>
        <p:grpSpPr>
          <a:xfrm>
            <a:off x="2296795" y="7992733"/>
            <a:ext cx="13868399" cy="2547979"/>
            <a:chOff x="2296795" y="7992733"/>
            <a:chExt cx="13868399" cy="2547979"/>
          </a:xfrm>
        </p:grpSpPr>
        <p:pic>
          <p:nvPicPr>
            <p:cNvPr id="36" name="Εικόνα 35">
              <a:extLst>
                <a:ext uri="{FF2B5EF4-FFF2-40B4-BE49-F238E27FC236}">
                  <a16:creationId xmlns:a16="http://schemas.microsoft.com/office/drawing/2014/main" id="{25C37D8E-2E52-F77F-9080-ACF8C0E58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96795" y="7992733"/>
              <a:ext cx="6983350" cy="2547979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37" name="Ορθογώνιο: Στρογγύλεμα γωνιών 36">
              <a:extLst>
                <a:ext uri="{FF2B5EF4-FFF2-40B4-BE49-F238E27FC236}">
                  <a16:creationId xmlns:a16="http://schemas.microsoft.com/office/drawing/2014/main" id="{0FD8868C-9426-8416-CC24-B04B5F1930A2}"/>
                </a:ext>
              </a:extLst>
            </p:cNvPr>
            <p:cNvSpPr/>
            <p:nvPr/>
          </p:nvSpPr>
          <p:spPr>
            <a:xfrm>
              <a:off x="8527181" y="8610230"/>
              <a:ext cx="7638013" cy="131180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2800" dirty="0">
                  <a:solidFill>
                    <a:schemeClr val="tx1"/>
                  </a:solidFill>
                </a:rPr>
                <a:t>… δημιουργήσει μία </a:t>
              </a:r>
              <a:r>
                <a:rPr lang="el-GR" sz="2800" b="1" dirty="0">
                  <a:solidFill>
                    <a:schemeClr val="tx1"/>
                  </a:solidFill>
                </a:rPr>
                <a:t>νέα έκδοση </a:t>
              </a:r>
              <a:r>
                <a:rPr lang="el-GR" sz="2800" dirty="0">
                  <a:solidFill>
                    <a:schemeClr val="tx1"/>
                  </a:solidFill>
                </a:rPr>
                <a:t>του Δελτίου</a:t>
              </a:r>
            </a:p>
          </p:txBody>
        </p:sp>
      </p:grpSp>
      <p:grpSp>
        <p:nvGrpSpPr>
          <p:cNvPr id="43" name="Ομάδα 42">
            <a:extLst>
              <a:ext uri="{FF2B5EF4-FFF2-40B4-BE49-F238E27FC236}">
                <a16:creationId xmlns:a16="http://schemas.microsoft.com/office/drawing/2014/main" id="{AF8C10FA-FB3C-0939-5C60-239816CF398D}"/>
              </a:ext>
            </a:extLst>
          </p:cNvPr>
          <p:cNvGrpSpPr/>
          <p:nvPr/>
        </p:nvGrpSpPr>
        <p:grpSpPr>
          <a:xfrm>
            <a:off x="2321619" y="8044887"/>
            <a:ext cx="14067256" cy="2505070"/>
            <a:chOff x="2321619" y="8044887"/>
            <a:chExt cx="14067256" cy="2505070"/>
          </a:xfrm>
        </p:grpSpPr>
        <p:pic>
          <p:nvPicPr>
            <p:cNvPr id="41" name="Εικόνα 40">
              <a:extLst>
                <a:ext uri="{FF2B5EF4-FFF2-40B4-BE49-F238E27FC236}">
                  <a16:creationId xmlns:a16="http://schemas.microsoft.com/office/drawing/2014/main" id="{D50CFF3C-EBA7-6F89-D838-D55363A3A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21619" y="8044887"/>
              <a:ext cx="6958526" cy="2505070"/>
            </a:xfrm>
            <a:prstGeom prst="rect">
              <a:avLst/>
            </a:prstGeom>
            <a:effectLst>
              <a:softEdge rad="50800"/>
            </a:effectLst>
          </p:spPr>
        </p:pic>
        <p:sp>
          <p:nvSpPr>
            <p:cNvPr id="42" name="Ορθογώνιο: Στρογγύλεμα γωνιών 41">
              <a:extLst>
                <a:ext uri="{FF2B5EF4-FFF2-40B4-BE49-F238E27FC236}">
                  <a16:creationId xmlns:a16="http://schemas.microsoft.com/office/drawing/2014/main" id="{3EB2CF1A-ECB5-AAA6-D0DB-ECFE41D43001}"/>
                </a:ext>
              </a:extLst>
            </p:cNvPr>
            <p:cNvSpPr/>
            <p:nvPr/>
          </p:nvSpPr>
          <p:spPr>
            <a:xfrm>
              <a:off x="8750862" y="8572909"/>
              <a:ext cx="7638013" cy="131180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2800" dirty="0">
                  <a:solidFill>
                    <a:schemeClr val="tx1"/>
                  </a:solidFill>
                </a:rPr>
                <a:t>… δημιουργήσει </a:t>
              </a:r>
              <a:r>
                <a:rPr lang="el-GR" sz="2800" b="1" dirty="0">
                  <a:solidFill>
                    <a:schemeClr val="tx1"/>
                  </a:solidFill>
                </a:rPr>
                <a:t>αντίγραφο</a:t>
              </a:r>
              <a:r>
                <a:rPr lang="el-GR" sz="2800" dirty="0">
                  <a:solidFill>
                    <a:schemeClr val="tx1"/>
                  </a:solidFill>
                </a:rPr>
                <a:t> ενός Δελτίου</a:t>
              </a:r>
            </a:p>
          </p:txBody>
        </p:sp>
      </p:grpSp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grpSp>
        <p:nvGrpSpPr>
          <p:cNvPr id="83" name="Ομάδα 82">
            <a:extLst>
              <a:ext uri="{FF2B5EF4-FFF2-40B4-BE49-F238E27FC236}">
                <a16:creationId xmlns:a16="http://schemas.microsoft.com/office/drawing/2014/main" id="{A9207656-AA6D-0565-308C-F8BB5A76599E}"/>
              </a:ext>
            </a:extLst>
          </p:cNvPr>
          <p:cNvGrpSpPr/>
          <p:nvPr/>
        </p:nvGrpSpPr>
        <p:grpSpPr>
          <a:xfrm>
            <a:off x="2539501" y="503103"/>
            <a:ext cx="12925088" cy="1322729"/>
            <a:chOff x="2539501" y="503103"/>
            <a:chExt cx="11217444" cy="1322729"/>
          </a:xfrm>
        </p:grpSpPr>
        <p:grpSp>
          <p:nvGrpSpPr>
            <p:cNvPr id="15" name="Ομάδα 14">
              <a:extLst>
                <a:ext uri="{FF2B5EF4-FFF2-40B4-BE49-F238E27FC236}">
                  <a16:creationId xmlns:a16="http://schemas.microsoft.com/office/drawing/2014/main" id="{BF094AFB-D673-C8BB-A628-4238AAD593B0}"/>
                </a:ext>
              </a:extLst>
            </p:cNvPr>
            <p:cNvGrpSpPr/>
            <p:nvPr/>
          </p:nvGrpSpPr>
          <p:grpSpPr>
            <a:xfrm>
              <a:off x="2539501" y="503103"/>
              <a:ext cx="11217444" cy="707886"/>
              <a:chOff x="2539501" y="421215"/>
              <a:chExt cx="11217444" cy="707886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B66833-5565-8D31-7B6F-B58801F33BDA}"/>
                  </a:ext>
                </a:extLst>
              </p:cNvPr>
              <p:cNvSpPr txBox="1"/>
              <p:nvPr/>
            </p:nvSpPr>
            <p:spPr>
              <a:xfrm>
                <a:off x="3094177" y="421215"/>
                <a:ext cx="1066276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Βασικές Ενέργειες Δελτίων</a:t>
                </a:r>
              </a:p>
            </p:txBody>
          </p:sp>
          <p:grpSp>
            <p:nvGrpSpPr>
              <p:cNvPr id="2" name="Google Shape;613;p37">
                <a:extLst>
                  <a:ext uri="{FF2B5EF4-FFF2-40B4-BE49-F238E27FC236}">
                    <a16:creationId xmlns:a16="http://schemas.microsoft.com/office/drawing/2014/main" id="{AEFA7160-6209-2F15-B306-8774140496BE}"/>
                  </a:ext>
                </a:extLst>
              </p:cNvPr>
              <p:cNvGrpSpPr/>
              <p:nvPr/>
            </p:nvGrpSpPr>
            <p:grpSpPr>
              <a:xfrm>
                <a:off x="2539501" y="508148"/>
                <a:ext cx="501969" cy="479429"/>
                <a:chOff x="2594050" y="1631825"/>
                <a:chExt cx="439625" cy="439625"/>
              </a:xfrm>
            </p:grpSpPr>
            <p:sp>
              <p:nvSpPr>
                <p:cNvPr id="3" name="Google Shape;614;p37">
                  <a:extLst>
                    <a:ext uri="{FF2B5EF4-FFF2-40B4-BE49-F238E27FC236}">
                      <a16:creationId xmlns:a16="http://schemas.microsoft.com/office/drawing/2014/main" id="{8CCAF718-2D27-BD96-7CB1-4916647AFB6A}"/>
                    </a:ext>
                  </a:extLst>
                </p:cNvPr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/>
                </a:p>
              </p:txBody>
            </p:sp>
            <p:sp>
              <p:nvSpPr>
                <p:cNvPr id="5" name="Google Shape;615;p37">
                  <a:extLst>
                    <a:ext uri="{FF2B5EF4-FFF2-40B4-BE49-F238E27FC236}">
                      <a16:creationId xmlns:a16="http://schemas.microsoft.com/office/drawing/2014/main" id="{2FF1F15F-B687-376D-D291-8E0203EF4FCC}"/>
                    </a:ext>
                  </a:extLst>
                </p:cNvPr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/>
                </a:p>
              </p:txBody>
            </p:sp>
            <p:sp>
              <p:nvSpPr>
                <p:cNvPr id="6" name="Google Shape;616;p37">
                  <a:extLst>
                    <a:ext uri="{FF2B5EF4-FFF2-40B4-BE49-F238E27FC236}">
                      <a16:creationId xmlns:a16="http://schemas.microsoft.com/office/drawing/2014/main" id="{E0AD9602-B120-9DFE-33AA-00045D37D73E}"/>
                    </a:ext>
                  </a:extLst>
                </p:cNvPr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/>
                </a:p>
              </p:txBody>
            </p:sp>
            <p:sp>
              <p:nvSpPr>
                <p:cNvPr id="14" name="Google Shape;617;p37">
                  <a:extLst>
                    <a:ext uri="{FF2B5EF4-FFF2-40B4-BE49-F238E27FC236}">
                      <a16:creationId xmlns:a16="http://schemas.microsoft.com/office/drawing/2014/main" id="{1A6FAD94-AB50-B1FB-FD47-59E019DAD0F9}"/>
                    </a:ext>
                  </a:extLst>
                </p:cNvPr>
                <p:cNvSpPr/>
                <p:nvPr/>
              </p:nvSpPr>
              <p:spPr>
                <a:xfrm>
                  <a:off x="2801675" y="1740825"/>
                  <a:ext cx="49950" cy="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/>
                </a:p>
              </p:txBody>
            </p:sp>
          </p:grpSp>
        </p:grpSp>
        <p:sp>
          <p:nvSpPr>
            <p:cNvPr id="38" name="Ορθογώνιο 37">
              <a:extLst>
                <a:ext uri="{FF2B5EF4-FFF2-40B4-BE49-F238E27FC236}">
                  <a16:creationId xmlns:a16="http://schemas.microsoft.com/office/drawing/2014/main" id="{E8C39C0D-9617-DDC0-B144-0F232ACB1464}"/>
                </a:ext>
              </a:extLst>
            </p:cNvPr>
            <p:cNvSpPr/>
            <p:nvPr/>
          </p:nvSpPr>
          <p:spPr>
            <a:xfrm>
              <a:off x="3167901" y="1302612"/>
              <a:ext cx="913639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800" b="1" dirty="0">
                  <a:solidFill>
                    <a:srgbClr val="FFC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Δημιουργία 1/5</a:t>
              </a:r>
            </a:p>
          </p:txBody>
        </p:sp>
      </p:grpSp>
      <p:grpSp>
        <p:nvGrpSpPr>
          <p:cNvPr id="49" name="Ομάδα 48">
            <a:extLst>
              <a:ext uri="{FF2B5EF4-FFF2-40B4-BE49-F238E27FC236}">
                <a16:creationId xmlns:a16="http://schemas.microsoft.com/office/drawing/2014/main" id="{634D52D1-E43F-0809-5C15-B5EA5820B0A8}"/>
              </a:ext>
            </a:extLst>
          </p:cNvPr>
          <p:cNvGrpSpPr/>
          <p:nvPr/>
        </p:nvGrpSpPr>
        <p:grpSpPr>
          <a:xfrm>
            <a:off x="1588169" y="2227472"/>
            <a:ext cx="15878170" cy="4115758"/>
            <a:chOff x="1588169" y="2227472"/>
            <a:chExt cx="15878170" cy="4115758"/>
          </a:xfrm>
        </p:grpSpPr>
        <p:grpSp>
          <p:nvGrpSpPr>
            <p:cNvPr id="9" name="Ομάδα 8">
              <a:extLst>
                <a:ext uri="{FF2B5EF4-FFF2-40B4-BE49-F238E27FC236}">
                  <a16:creationId xmlns:a16="http://schemas.microsoft.com/office/drawing/2014/main" id="{9F68DBA2-228C-3118-D4D3-B49C3A8D8F79}"/>
                </a:ext>
              </a:extLst>
            </p:cNvPr>
            <p:cNvGrpSpPr/>
            <p:nvPr/>
          </p:nvGrpSpPr>
          <p:grpSpPr>
            <a:xfrm>
              <a:off x="1588169" y="2227472"/>
              <a:ext cx="15878170" cy="4115758"/>
              <a:chOff x="1588169" y="2227472"/>
              <a:chExt cx="15878170" cy="4115758"/>
            </a:xfrm>
          </p:grpSpPr>
          <p:pic>
            <p:nvPicPr>
              <p:cNvPr id="7" name="Εικόνα 6">
                <a:extLst>
                  <a:ext uri="{FF2B5EF4-FFF2-40B4-BE49-F238E27FC236}">
                    <a16:creationId xmlns:a16="http://schemas.microsoft.com/office/drawing/2014/main" id="{7EE215DC-0E15-458E-A69F-F8E16576C4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88169" y="2227472"/>
                <a:ext cx="15737305" cy="4115758"/>
              </a:xfrm>
              <a:prstGeom prst="rect">
                <a:avLst/>
              </a:prstGeom>
              <a:effectLst>
                <a:softEdge rad="76200"/>
              </a:effectLst>
            </p:spPr>
          </p:pic>
          <p:sp>
            <p:nvSpPr>
              <p:cNvPr id="8" name="Ορθογώνιο: Στρογγύλεμα γωνιών 7">
                <a:extLst>
                  <a:ext uri="{FF2B5EF4-FFF2-40B4-BE49-F238E27FC236}">
                    <a16:creationId xmlns:a16="http://schemas.microsoft.com/office/drawing/2014/main" id="{745C1081-4DE8-7B0F-490A-2CF302B6C02F}"/>
                  </a:ext>
                </a:extLst>
              </p:cNvPr>
              <p:cNvSpPr/>
              <p:nvPr/>
            </p:nvSpPr>
            <p:spPr>
              <a:xfrm>
                <a:off x="16207048" y="2977310"/>
                <a:ext cx="1259291" cy="439496"/>
              </a:xfrm>
              <a:prstGeom prst="round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48" name="Ορθογώνιο: Στρογγύλεμα γωνιών 47">
              <a:extLst>
                <a:ext uri="{FF2B5EF4-FFF2-40B4-BE49-F238E27FC236}">
                  <a16:creationId xmlns:a16="http://schemas.microsoft.com/office/drawing/2014/main" id="{719AE458-0125-66E5-099E-4C780C64C7E1}"/>
                </a:ext>
              </a:extLst>
            </p:cNvPr>
            <p:cNvSpPr/>
            <p:nvPr/>
          </p:nvSpPr>
          <p:spPr>
            <a:xfrm>
              <a:off x="14520563" y="2318017"/>
              <a:ext cx="1304650" cy="156685"/>
            </a:xfrm>
            <a:prstGeom prst="roundRect">
              <a:avLst/>
            </a:prstGeom>
            <a:gradFill flip="none" rotWithShape="1">
              <a:gsLst>
                <a:gs pos="0">
                  <a:srgbClr val="DAD9D0">
                    <a:shade val="30000"/>
                    <a:satMod val="115000"/>
                  </a:srgbClr>
                </a:gs>
                <a:gs pos="50000">
                  <a:srgbClr val="DAD9D0">
                    <a:shade val="67500"/>
                    <a:satMod val="115000"/>
                  </a:srgbClr>
                </a:gs>
                <a:gs pos="100000">
                  <a:srgbClr val="DAD9D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6473E2D8-2AFB-C323-D1C7-54184017291B}"/>
              </a:ext>
            </a:extLst>
          </p:cNvPr>
          <p:cNvGrpSpPr/>
          <p:nvPr/>
        </p:nvGrpSpPr>
        <p:grpSpPr>
          <a:xfrm>
            <a:off x="2296795" y="8016899"/>
            <a:ext cx="16167668" cy="2495157"/>
            <a:chOff x="2296795" y="8016899"/>
            <a:chExt cx="16167668" cy="2495157"/>
          </a:xfrm>
        </p:grpSpPr>
        <p:sp>
          <p:nvSpPr>
            <p:cNvPr id="46" name="Ορθογώνιο: Στρογγύλεμα γωνιών 45">
              <a:extLst>
                <a:ext uri="{FF2B5EF4-FFF2-40B4-BE49-F238E27FC236}">
                  <a16:creationId xmlns:a16="http://schemas.microsoft.com/office/drawing/2014/main" id="{5E31E81B-FE36-8205-4D0E-15799E6E5535}"/>
                </a:ext>
              </a:extLst>
            </p:cNvPr>
            <p:cNvSpPr/>
            <p:nvPr/>
          </p:nvSpPr>
          <p:spPr>
            <a:xfrm>
              <a:off x="8903663" y="8531851"/>
              <a:ext cx="9560800" cy="131180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2800" dirty="0">
                  <a:solidFill>
                    <a:schemeClr val="tx1"/>
                  </a:solidFill>
                </a:rPr>
                <a:t>… δημιουργήσει </a:t>
              </a:r>
              <a:r>
                <a:rPr lang="el-GR" sz="2800" b="1" dirty="0">
                  <a:solidFill>
                    <a:schemeClr val="tx1"/>
                  </a:solidFill>
                </a:rPr>
                <a:t>νέα έκδοση </a:t>
              </a:r>
              <a:r>
                <a:rPr lang="el-GR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ολοκλήρωσης</a:t>
              </a:r>
              <a:r>
                <a:rPr lang="el-GR" sz="2800" dirty="0">
                  <a:solidFill>
                    <a:schemeClr val="tx1"/>
                  </a:solidFill>
                </a:rPr>
                <a:t> του Δελτίου</a:t>
              </a:r>
            </a:p>
          </p:txBody>
        </p:sp>
        <p:pic>
          <p:nvPicPr>
            <p:cNvPr id="45" name="Εικόνα 44">
              <a:extLst>
                <a:ext uri="{FF2B5EF4-FFF2-40B4-BE49-F238E27FC236}">
                  <a16:creationId xmlns:a16="http://schemas.microsoft.com/office/drawing/2014/main" id="{A0157A32-D74B-96C5-5E73-47C52D0CF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96795" y="8016899"/>
              <a:ext cx="6983350" cy="2495157"/>
            </a:xfrm>
            <a:prstGeom prst="rect">
              <a:avLst/>
            </a:prstGeom>
            <a:effectLst>
              <a:softEdge rad="63500"/>
            </a:effectLst>
          </p:spPr>
        </p:pic>
      </p:grpSp>
      <p:grpSp>
        <p:nvGrpSpPr>
          <p:cNvPr id="21" name="Ομάδα 20">
            <a:extLst>
              <a:ext uri="{FF2B5EF4-FFF2-40B4-BE49-F238E27FC236}">
                <a16:creationId xmlns:a16="http://schemas.microsoft.com/office/drawing/2014/main" id="{13638A5C-544B-C69E-61E8-ED8459C52C7F}"/>
              </a:ext>
            </a:extLst>
          </p:cNvPr>
          <p:cNvGrpSpPr/>
          <p:nvPr/>
        </p:nvGrpSpPr>
        <p:grpSpPr>
          <a:xfrm>
            <a:off x="939200" y="5654675"/>
            <a:ext cx="9875518" cy="2187780"/>
            <a:chOff x="2188146" y="6543782"/>
            <a:chExt cx="9875518" cy="2187780"/>
          </a:xfrm>
        </p:grpSpPr>
        <p:sp>
          <p:nvSpPr>
            <p:cNvPr id="11" name="Ορθογώνιο: Στρογγύλεμα γωνιών 10">
              <a:extLst>
                <a:ext uri="{FF2B5EF4-FFF2-40B4-BE49-F238E27FC236}">
                  <a16:creationId xmlns:a16="http://schemas.microsoft.com/office/drawing/2014/main" id="{13907AD2-A314-11DB-67D8-A68FB9345F11}"/>
                </a:ext>
              </a:extLst>
            </p:cNvPr>
            <p:cNvSpPr/>
            <p:nvPr/>
          </p:nvSpPr>
          <p:spPr>
            <a:xfrm>
              <a:off x="2188146" y="6543782"/>
              <a:ext cx="9875518" cy="218778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2800" dirty="0">
                  <a:solidFill>
                    <a:schemeClr val="tx1"/>
                  </a:solidFill>
                </a:rPr>
                <a:t>Ο χρήστης επιλέγει την </a:t>
              </a:r>
              <a:r>
                <a:rPr lang="el-GR" sz="2800" b="1" dirty="0">
                  <a:solidFill>
                    <a:schemeClr val="tx1"/>
                  </a:solidFill>
                </a:rPr>
                <a:t>Λειτουργική Περιοχή </a:t>
              </a:r>
            </a:p>
            <a:p>
              <a:pPr lvl="1"/>
              <a:r>
                <a:rPr lang="el-GR" sz="2800" dirty="0">
                  <a:solidFill>
                    <a:schemeClr val="tx1"/>
                  </a:solidFill>
                </a:rPr>
                <a:t>και από το </a:t>
              </a:r>
              <a:r>
                <a:rPr lang="el-GR" sz="2800" b="1" dirty="0">
                  <a:solidFill>
                    <a:schemeClr val="tx1"/>
                  </a:solidFill>
                </a:rPr>
                <a:t>Δελτίο</a:t>
              </a:r>
              <a:r>
                <a:rPr lang="el-GR" sz="2800" dirty="0">
                  <a:solidFill>
                    <a:schemeClr val="tx1"/>
                  </a:solidFill>
                </a:rPr>
                <a:t> που επιθυμεί να εργαστεί</a:t>
              </a:r>
            </a:p>
            <a:p>
              <a:pPr lvl="2"/>
              <a:r>
                <a:rPr lang="el-GR" sz="2800" dirty="0">
                  <a:solidFill>
                    <a:schemeClr val="tx1"/>
                  </a:solidFill>
                </a:rPr>
                <a:t>εμφανίζεται η </a:t>
              </a:r>
              <a:r>
                <a:rPr lang="el-GR" sz="2800" b="1" dirty="0">
                  <a:solidFill>
                    <a:schemeClr val="tx1"/>
                  </a:solidFill>
                </a:rPr>
                <a:t>Οθόνη Αναζήτησης </a:t>
              </a:r>
              <a:r>
                <a:rPr lang="el-GR" sz="2800" dirty="0">
                  <a:solidFill>
                    <a:schemeClr val="tx1"/>
                  </a:solidFill>
                </a:rPr>
                <a:t>του δελτίου </a:t>
              </a:r>
            </a:p>
            <a:p>
              <a:pPr lvl="3"/>
              <a:r>
                <a:rPr lang="el-GR" sz="2800" dirty="0">
                  <a:solidFill>
                    <a:schemeClr val="tx1"/>
                  </a:solidFill>
                </a:rPr>
                <a:t>και επιλέγοντας                         μπορεί να…</a:t>
              </a:r>
            </a:p>
          </p:txBody>
        </p:sp>
        <p:pic>
          <p:nvPicPr>
            <p:cNvPr id="20" name="Picture 99">
              <a:extLst>
                <a:ext uri="{FF2B5EF4-FFF2-40B4-BE49-F238E27FC236}">
                  <a16:creationId xmlns:a16="http://schemas.microsoft.com/office/drawing/2014/main" id="{93E27533-B404-093A-9410-80EBDA4ED6C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25968" y="8091562"/>
              <a:ext cx="1648675" cy="443200"/>
            </a:xfrm>
            <a:prstGeom prst="rect">
              <a:avLst/>
            </a:prstGeom>
          </p:spPr>
        </p:pic>
      </p:grpSp>
      <p:pic>
        <p:nvPicPr>
          <p:cNvPr id="4" name="Εικόνα 3">
            <a:hlinkClick r:id="rId9" action="ppaction://hlinksldjump"/>
            <a:extLst>
              <a:ext uri="{FF2B5EF4-FFF2-40B4-BE49-F238E27FC236}">
                <a16:creationId xmlns:a16="http://schemas.microsoft.com/office/drawing/2014/main" id="{BC2E1396-A3DB-9098-0B96-5D9AA028F9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9271297" cy="10463092"/>
            <a:chOff x="152400" y="152083"/>
            <a:chExt cx="19271297" cy="10463092"/>
          </a:xfrm>
        </p:grpSpPr>
        <p:grpSp>
          <p:nvGrpSpPr>
            <p:cNvPr id="4" name="Ομάδα 3">
              <a:extLst>
                <a:ext uri="{FF2B5EF4-FFF2-40B4-BE49-F238E27FC236}">
                  <a16:creationId xmlns:a16="http://schemas.microsoft.com/office/drawing/2014/main" id="{DAD180D3-4023-D836-B427-E79F131C8980}"/>
                </a:ext>
              </a:extLst>
            </p:cNvPr>
            <p:cNvGrpSpPr/>
            <p:nvPr/>
          </p:nvGrpSpPr>
          <p:grpSpPr>
            <a:xfrm>
              <a:off x="152400" y="152083"/>
              <a:ext cx="19271297" cy="10463092"/>
              <a:chOff x="152400" y="152083"/>
              <a:chExt cx="19271297" cy="10463092"/>
            </a:xfrm>
          </p:grpSpPr>
          <p:sp>
            <p:nvSpPr>
              <p:cNvPr id="13" name="Διαγώνια ρίγα 12">
                <a:extLst>
                  <a:ext uri="{FF2B5EF4-FFF2-40B4-BE49-F238E27FC236}">
                    <a16:creationId xmlns:a16="http://schemas.microsoft.com/office/drawing/2014/main" id="{FE17CC41-A834-300B-870C-4F7C5DF80D53}"/>
                  </a:ext>
                </a:extLst>
              </p:cNvPr>
              <p:cNvSpPr/>
              <p:nvPr/>
            </p:nvSpPr>
            <p:spPr>
              <a:xfrm>
                <a:off x="152400" y="152083"/>
                <a:ext cx="4288790" cy="10463092"/>
              </a:xfrm>
              <a:prstGeom prst="diagStrip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" name="object 6">
                <a:extLst>
                  <a:ext uri="{FF2B5EF4-FFF2-40B4-BE49-F238E27FC236}">
                    <a16:creationId xmlns:a16="http://schemas.microsoft.com/office/drawing/2014/main" id="{8BECACD1-8D69-82D9-2BB5-4A79D569B4DD}"/>
                  </a:ext>
                </a:extLst>
              </p:cNvPr>
              <p:cNvGrpSpPr/>
              <p:nvPr/>
            </p:nvGrpSpPr>
            <p:grpSpPr>
              <a:xfrm>
                <a:off x="680402" y="10311010"/>
                <a:ext cx="18743295" cy="304165"/>
                <a:chOff x="680607" y="7633275"/>
                <a:chExt cx="18743295" cy="304165"/>
              </a:xfrm>
            </p:grpSpPr>
            <p:sp>
              <p:nvSpPr>
                <p:cNvPr id="8" name="object 7">
                  <a:extLst>
                    <a:ext uri="{FF2B5EF4-FFF2-40B4-BE49-F238E27FC236}">
                      <a16:creationId xmlns:a16="http://schemas.microsoft.com/office/drawing/2014/main" id="{1FDC37FB-FDBF-5839-2DA4-9619F5F04FBB}"/>
                    </a:ext>
                  </a:extLst>
                </p:cNvPr>
                <p:cNvSpPr/>
                <p:nvPr/>
              </p:nvSpPr>
              <p:spPr>
                <a:xfrm>
                  <a:off x="680607" y="76332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4BB8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" name="object 8">
                  <a:extLst>
                    <a:ext uri="{FF2B5EF4-FFF2-40B4-BE49-F238E27FC236}">
                      <a16:creationId xmlns:a16="http://schemas.microsoft.com/office/drawing/2014/main" id="{428ACA25-5370-D412-D6F3-F7DB7916D807}"/>
                    </a:ext>
                  </a:extLst>
                </p:cNvPr>
                <p:cNvSpPr/>
                <p:nvPr/>
              </p:nvSpPr>
              <p:spPr>
                <a:xfrm>
                  <a:off x="5366328" y="76332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13DC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" name="object 9">
                  <a:extLst>
                    <a:ext uri="{FF2B5EF4-FFF2-40B4-BE49-F238E27FC236}">
                      <a16:creationId xmlns:a16="http://schemas.microsoft.com/office/drawing/2014/main" id="{F6F159EB-9AB6-1ADA-7D7E-3451D1C41867}"/>
                    </a:ext>
                  </a:extLst>
                </p:cNvPr>
                <p:cNvSpPr/>
                <p:nvPr/>
              </p:nvSpPr>
              <p:spPr>
                <a:xfrm>
                  <a:off x="10052050" y="76332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FFC5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" name="object 10">
                  <a:extLst>
                    <a:ext uri="{FF2B5EF4-FFF2-40B4-BE49-F238E27FC236}">
                      <a16:creationId xmlns:a16="http://schemas.microsoft.com/office/drawing/2014/main" id="{2C1920FE-3392-4D65-5E34-840CAFCBFE88}"/>
                    </a:ext>
                  </a:extLst>
                </p:cNvPr>
                <p:cNvSpPr/>
                <p:nvPr/>
              </p:nvSpPr>
              <p:spPr>
                <a:xfrm>
                  <a:off x="14737771" y="76332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E04E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9B66833-5565-8D31-7B6F-B58801F33BDA}"/>
              </a:ext>
            </a:extLst>
          </p:cNvPr>
          <p:cNvSpPr txBox="1"/>
          <p:nvPr/>
        </p:nvSpPr>
        <p:spPr>
          <a:xfrm>
            <a:off x="2575560" y="694175"/>
            <a:ext cx="905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 </a:t>
            </a:r>
            <a:r>
              <a:rPr lang="el-G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Περιεχόμενα Παρουσίασης</a:t>
            </a:r>
          </a:p>
        </p:txBody>
      </p:sp>
      <p:sp>
        <p:nvSpPr>
          <p:cNvPr id="19" name="Θέση κειμένου 2">
            <a:extLst>
              <a:ext uri="{FF2B5EF4-FFF2-40B4-BE49-F238E27FC236}">
                <a16:creationId xmlns:a16="http://schemas.microsoft.com/office/drawing/2014/main" id="{FAD9A541-E55A-5214-8712-5A2B8D018169}"/>
              </a:ext>
            </a:extLst>
          </p:cNvPr>
          <p:cNvSpPr txBox="1">
            <a:spLocks/>
          </p:cNvSpPr>
          <p:nvPr/>
        </p:nvSpPr>
        <p:spPr>
          <a:xfrm>
            <a:off x="3624113" y="2169336"/>
            <a:ext cx="11843712" cy="7703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>
              <a:lnSpc>
                <a:spcPct val="180000"/>
              </a:lnSpc>
              <a:defRPr/>
            </a:pPr>
            <a:r>
              <a:rPr lang="el-GR" sz="3600" b="1" kern="0" dirty="0">
                <a:solidFill>
                  <a:schemeClr val="bg1"/>
                </a:solidFill>
                <a:latin typeface="Arial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Αρχιτεκτονική του ΟΠΣ</a:t>
            </a:r>
            <a:endParaRPr lang="el-GR" sz="3600" b="1" kern="0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80000"/>
              </a:lnSpc>
              <a:defRPr/>
            </a:pPr>
            <a:r>
              <a:rPr kumimoji="0" lang="el-GR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Roboto Condensed Light"/>
                <a:cs typeface="Roboto Condensed Light"/>
                <a:sym typeface="Roboto Condensed Light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Η εφαρμογή συνολικά</a:t>
            </a:r>
            <a:endParaRPr kumimoji="0" lang="el-GR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Roboto Condensed Light"/>
              <a:cs typeface="Roboto Condensed Light"/>
              <a:sym typeface="Roboto Condensed Light"/>
            </a:endParaRPr>
          </a:p>
          <a:p>
            <a:pPr>
              <a:lnSpc>
                <a:spcPct val="180000"/>
              </a:lnSpc>
              <a:defRPr/>
            </a:pPr>
            <a:r>
              <a:rPr lang="el-GR" sz="3600" b="1" kern="0" dirty="0">
                <a:solidFill>
                  <a:schemeClr val="bg1"/>
                </a:solidFill>
                <a:latin typeface="Aria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Υποσύστημα </a:t>
            </a:r>
            <a:r>
              <a:rPr lang="en-US" sz="3600" b="1" kern="0" dirty="0">
                <a:solidFill>
                  <a:schemeClr val="bg1"/>
                </a:solidFill>
                <a:latin typeface="Aria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HELPDESK</a:t>
            </a:r>
            <a:endParaRPr lang="el-GR" sz="3600" b="1" kern="0" dirty="0">
              <a:solidFill>
                <a:schemeClr val="bg1"/>
              </a:solidFill>
              <a:latin typeface="Arial"/>
            </a:endParaRPr>
          </a:p>
          <a:p>
            <a:pPr marL="457200" marR="0" lvl="0" indent="-381000" algn="l" defTabSz="914400" rtl="0" eaLnBrk="1" fontAlgn="auto" latinLnBrk="0" hangingPunct="1">
              <a:lnSpc>
                <a:spcPct val="18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tabLst/>
              <a:defRPr/>
            </a:pPr>
            <a:r>
              <a:rPr kumimoji="0" lang="el-GR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Roboto Condensed Light"/>
                <a:cs typeface="Roboto Condensed Light"/>
                <a:sym typeface="Roboto Condensed Light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Διαχείριση Δελτίων - Γενική Λειτουργικότητα</a:t>
            </a:r>
            <a:endParaRPr kumimoji="0" lang="el-GR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Roboto Condensed Light"/>
              <a:cs typeface="Roboto Condensed Light"/>
              <a:sym typeface="Roboto Condensed Light"/>
            </a:endParaRPr>
          </a:p>
          <a:p>
            <a:pPr marL="914400" marR="0" lvl="1" indent="-381000" algn="l" defTabSz="914400" rtl="0" eaLnBrk="1" fontAlgn="auto" latinLnBrk="0" hangingPunct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tabLst/>
              <a:defRPr/>
            </a:pPr>
            <a:r>
              <a:rPr lang="en-US" sz="3600" kern="0" dirty="0">
                <a:solidFill>
                  <a:schemeClr val="bg1"/>
                </a:solidFill>
                <a:latin typeface="Aria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kumimoji="0" lang="el-GR" sz="3600" b="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sym typeface="Roboto Condensed Light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Οθόνη Αναζήτησης</a:t>
            </a:r>
            <a:endParaRPr kumimoji="0" lang="el-GR" sz="3600" b="0" i="0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Roboto Condensed Light"/>
              <a:cs typeface="Roboto Condensed Light"/>
              <a:sym typeface="Roboto Condensed Light"/>
            </a:endParaRPr>
          </a:p>
          <a:p>
            <a:pPr marL="914400" marR="0" lvl="1" indent="-381000" algn="l" defTabSz="914400" rtl="0" eaLnBrk="1" fontAlgn="auto" latinLnBrk="0" hangingPunct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tabLst/>
              <a:defRPr/>
            </a:pPr>
            <a:r>
              <a:rPr lang="en-US" sz="3600" kern="0" dirty="0">
                <a:solidFill>
                  <a:schemeClr val="bg1"/>
                </a:solidFill>
                <a:latin typeface="Aria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kumimoji="0" lang="el-GR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sym typeface="Roboto Condensed Light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Ενέργειες &amp; Καταστάσεις Δελτίων</a:t>
            </a:r>
            <a:endParaRPr kumimoji="0" lang="el-GR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Roboto Condensed Light"/>
              <a:cs typeface="Roboto Condensed Light"/>
              <a:sym typeface="Roboto Condensed Light"/>
            </a:endParaRPr>
          </a:p>
          <a:p>
            <a:pPr marL="914400" marR="0" lvl="1" indent="-381000" algn="l" defTabSz="914400" rtl="0" eaLnBrk="1" fontAlgn="auto" latinLnBrk="0" hangingPunct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tabLst/>
              <a:defRPr/>
            </a:pPr>
            <a:r>
              <a:rPr lang="en-US" sz="3600" kern="0" dirty="0">
                <a:solidFill>
                  <a:schemeClr val="bg1"/>
                </a:solidFill>
                <a:latin typeface="Aria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r>
              <a:rPr kumimoji="0" lang="el-GR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sym typeface="Roboto Condensed Light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Επιπλέον Χαρακτηριστικά</a:t>
            </a:r>
            <a:endParaRPr kumimoji="0" lang="el-GR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Roboto Condensed Light"/>
              <a:cs typeface="Roboto Condensed Light"/>
              <a:sym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2308957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Ομάδα 42">
            <a:extLst>
              <a:ext uri="{FF2B5EF4-FFF2-40B4-BE49-F238E27FC236}">
                <a16:creationId xmlns:a16="http://schemas.microsoft.com/office/drawing/2014/main" id="{E6F04C6F-9A98-EBAC-D930-75F52860E875}"/>
              </a:ext>
            </a:extLst>
          </p:cNvPr>
          <p:cNvGrpSpPr/>
          <p:nvPr/>
        </p:nvGrpSpPr>
        <p:grpSpPr>
          <a:xfrm>
            <a:off x="3470498" y="2327971"/>
            <a:ext cx="16481202" cy="1260917"/>
            <a:chOff x="1574323" y="9619413"/>
            <a:chExt cx="16481202" cy="814748"/>
          </a:xfrm>
        </p:grpSpPr>
        <p:sp>
          <p:nvSpPr>
            <p:cNvPr id="40" name="Ορθογώνιο: Στρογγύλεμα γωνιών 39">
              <a:extLst>
                <a:ext uri="{FF2B5EF4-FFF2-40B4-BE49-F238E27FC236}">
                  <a16:creationId xmlns:a16="http://schemas.microsoft.com/office/drawing/2014/main" id="{ACF0F011-F009-8893-7E3A-2E84F26725F9}"/>
                </a:ext>
              </a:extLst>
            </p:cNvPr>
            <p:cNvSpPr/>
            <p:nvPr/>
          </p:nvSpPr>
          <p:spPr>
            <a:xfrm>
              <a:off x="1574323" y="9619413"/>
              <a:ext cx="16481202" cy="81474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7150"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Μέχρι να πατήσουμε το πλήκτρο                        δεν έχει πραγματοποιηθεί εγγραφή  του δελτίου στην βάση δεδομένων του ΟΠΣ </a:t>
              </a:r>
            </a:p>
          </p:txBody>
        </p:sp>
        <p:sp>
          <p:nvSpPr>
            <p:cNvPr id="42" name="Ορθογώνιο: Στρογγύλεμα γωνιών 41">
              <a:extLst>
                <a:ext uri="{FF2B5EF4-FFF2-40B4-BE49-F238E27FC236}">
                  <a16:creationId xmlns:a16="http://schemas.microsoft.com/office/drawing/2014/main" id="{66AB023F-5D25-862D-8C14-889C5D3236C3}"/>
                </a:ext>
              </a:extLst>
            </p:cNvPr>
            <p:cNvSpPr/>
            <p:nvPr/>
          </p:nvSpPr>
          <p:spPr>
            <a:xfrm>
              <a:off x="5994275" y="9821902"/>
              <a:ext cx="1521780" cy="378774"/>
            </a:xfrm>
            <a:prstGeom prst="roundRect">
              <a:avLst/>
            </a:prstGeom>
            <a:solidFill>
              <a:srgbClr val="0070C0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400" b="1" dirty="0">
                  <a:sym typeface="Wingdings" panose="05000000000000000000" pitchFamily="2" charset="2"/>
                </a:rPr>
                <a:t> Δημιουργία</a:t>
              </a:r>
              <a:endParaRPr lang="el-GR" sz="1400" b="1" dirty="0"/>
            </a:p>
          </p:txBody>
        </p:sp>
      </p:grpSp>
      <p:grpSp>
        <p:nvGrpSpPr>
          <p:cNvPr id="37" name="Ομάδα 36">
            <a:extLst>
              <a:ext uri="{FF2B5EF4-FFF2-40B4-BE49-F238E27FC236}">
                <a16:creationId xmlns:a16="http://schemas.microsoft.com/office/drawing/2014/main" id="{6D4AD7CB-C8BD-C3F1-876E-A79C9023B7B4}"/>
              </a:ext>
            </a:extLst>
          </p:cNvPr>
          <p:cNvGrpSpPr/>
          <p:nvPr/>
        </p:nvGrpSpPr>
        <p:grpSpPr>
          <a:xfrm>
            <a:off x="3996138" y="2231630"/>
            <a:ext cx="13343274" cy="737027"/>
            <a:chOff x="3996138" y="2231630"/>
            <a:chExt cx="13343274" cy="737027"/>
          </a:xfrm>
        </p:grpSpPr>
        <p:sp>
          <p:nvSpPr>
            <p:cNvPr id="32" name="Ορθογώνιο: Στρογγύλεμα γωνιών 31">
              <a:extLst>
                <a:ext uri="{FF2B5EF4-FFF2-40B4-BE49-F238E27FC236}">
                  <a16:creationId xmlns:a16="http://schemas.microsoft.com/office/drawing/2014/main" id="{EB778A56-2457-BE95-789F-EF72786B9060}"/>
                </a:ext>
              </a:extLst>
            </p:cNvPr>
            <p:cNvSpPr/>
            <p:nvPr/>
          </p:nvSpPr>
          <p:spPr>
            <a:xfrm>
              <a:off x="3996138" y="2231630"/>
              <a:ext cx="13343274" cy="73702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2400" dirty="0">
                  <a:solidFill>
                    <a:schemeClr val="tx1"/>
                  </a:solidFill>
                </a:rPr>
                <a:t>Επιλέγουμε         για κλείσιμο του μηνύματος και επιστροφή στην οθόνη</a:t>
              </a:r>
            </a:p>
          </p:txBody>
        </p:sp>
        <p:sp>
          <p:nvSpPr>
            <p:cNvPr id="36" name="Ορθογώνιο: Στρογγύλεμα γωνιών 35">
              <a:extLst>
                <a:ext uri="{FF2B5EF4-FFF2-40B4-BE49-F238E27FC236}">
                  <a16:creationId xmlns:a16="http://schemas.microsoft.com/office/drawing/2014/main" id="{D05EEB45-E0D6-B260-E5CD-5EA5F22ED9DE}"/>
                </a:ext>
              </a:extLst>
            </p:cNvPr>
            <p:cNvSpPr/>
            <p:nvPr/>
          </p:nvSpPr>
          <p:spPr>
            <a:xfrm>
              <a:off x="5645631" y="2431793"/>
              <a:ext cx="453398" cy="409632"/>
            </a:xfrm>
            <a:prstGeom prst="roundRect">
              <a:avLst/>
            </a:prstGeom>
            <a:solidFill>
              <a:srgbClr val="00D05E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400" b="1" dirty="0">
                  <a:sym typeface="Webdings" panose="05030102010509060703" pitchFamily="18" charset="2"/>
                </a:rPr>
                <a:t>ΟΚ</a:t>
              </a:r>
              <a:endParaRPr lang="el-GR" sz="1400" b="1" dirty="0"/>
            </a:p>
          </p:txBody>
        </p:sp>
      </p:grpSp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grpSp>
        <p:nvGrpSpPr>
          <p:cNvPr id="83" name="Ομάδα 82">
            <a:extLst>
              <a:ext uri="{FF2B5EF4-FFF2-40B4-BE49-F238E27FC236}">
                <a16:creationId xmlns:a16="http://schemas.microsoft.com/office/drawing/2014/main" id="{A9207656-AA6D-0565-308C-F8BB5A76599E}"/>
              </a:ext>
            </a:extLst>
          </p:cNvPr>
          <p:cNvGrpSpPr/>
          <p:nvPr/>
        </p:nvGrpSpPr>
        <p:grpSpPr>
          <a:xfrm>
            <a:off x="2539501" y="503103"/>
            <a:ext cx="12925088" cy="1322729"/>
            <a:chOff x="2539501" y="503103"/>
            <a:chExt cx="11217444" cy="1322729"/>
          </a:xfrm>
        </p:grpSpPr>
        <p:grpSp>
          <p:nvGrpSpPr>
            <p:cNvPr id="15" name="Ομάδα 14">
              <a:extLst>
                <a:ext uri="{FF2B5EF4-FFF2-40B4-BE49-F238E27FC236}">
                  <a16:creationId xmlns:a16="http://schemas.microsoft.com/office/drawing/2014/main" id="{BF094AFB-D673-C8BB-A628-4238AAD593B0}"/>
                </a:ext>
              </a:extLst>
            </p:cNvPr>
            <p:cNvGrpSpPr/>
            <p:nvPr/>
          </p:nvGrpSpPr>
          <p:grpSpPr>
            <a:xfrm>
              <a:off x="2539501" y="503103"/>
              <a:ext cx="11217444" cy="707886"/>
              <a:chOff x="2539501" y="421215"/>
              <a:chExt cx="11217444" cy="707886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B66833-5565-8D31-7B6F-B58801F33BDA}"/>
                  </a:ext>
                </a:extLst>
              </p:cNvPr>
              <p:cNvSpPr txBox="1"/>
              <p:nvPr/>
            </p:nvSpPr>
            <p:spPr>
              <a:xfrm>
                <a:off x="3094177" y="421215"/>
                <a:ext cx="1066276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Βασικές Ενέργειες Δελτίων</a:t>
                </a:r>
              </a:p>
            </p:txBody>
          </p:sp>
          <p:grpSp>
            <p:nvGrpSpPr>
              <p:cNvPr id="2" name="Google Shape;613;p37">
                <a:extLst>
                  <a:ext uri="{FF2B5EF4-FFF2-40B4-BE49-F238E27FC236}">
                    <a16:creationId xmlns:a16="http://schemas.microsoft.com/office/drawing/2014/main" id="{AEFA7160-6209-2F15-B306-8774140496BE}"/>
                  </a:ext>
                </a:extLst>
              </p:cNvPr>
              <p:cNvGrpSpPr/>
              <p:nvPr/>
            </p:nvGrpSpPr>
            <p:grpSpPr>
              <a:xfrm>
                <a:off x="2539501" y="508148"/>
                <a:ext cx="501969" cy="479429"/>
                <a:chOff x="2594050" y="1631825"/>
                <a:chExt cx="439625" cy="439625"/>
              </a:xfrm>
            </p:grpSpPr>
            <p:sp>
              <p:nvSpPr>
                <p:cNvPr id="3" name="Google Shape;614;p37">
                  <a:extLst>
                    <a:ext uri="{FF2B5EF4-FFF2-40B4-BE49-F238E27FC236}">
                      <a16:creationId xmlns:a16="http://schemas.microsoft.com/office/drawing/2014/main" id="{8CCAF718-2D27-BD96-7CB1-4916647AFB6A}"/>
                    </a:ext>
                  </a:extLst>
                </p:cNvPr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/>
                </a:p>
              </p:txBody>
            </p:sp>
            <p:sp>
              <p:nvSpPr>
                <p:cNvPr id="5" name="Google Shape;615;p37">
                  <a:extLst>
                    <a:ext uri="{FF2B5EF4-FFF2-40B4-BE49-F238E27FC236}">
                      <a16:creationId xmlns:a16="http://schemas.microsoft.com/office/drawing/2014/main" id="{2FF1F15F-B687-376D-D291-8E0203EF4FCC}"/>
                    </a:ext>
                  </a:extLst>
                </p:cNvPr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/>
                </a:p>
              </p:txBody>
            </p:sp>
            <p:sp>
              <p:nvSpPr>
                <p:cNvPr id="6" name="Google Shape;616;p37">
                  <a:extLst>
                    <a:ext uri="{FF2B5EF4-FFF2-40B4-BE49-F238E27FC236}">
                      <a16:creationId xmlns:a16="http://schemas.microsoft.com/office/drawing/2014/main" id="{E0AD9602-B120-9DFE-33AA-00045D37D73E}"/>
                    </a:ext>
                  </a:extLst>
                </p:cNvPr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/>
                </a:p>
              </p:txBody>
            </p:sp>
            <p:sp>
              <p:nvSpPr>
                <p:cNvPr id="14" name="Google Shape;617;p37">
                  <a:extLst>
                    <a:ext uri="{FF2B5EF4-FFF2-40B4-BE49-F238E27FC236}">
                      <a16:creationId xmlns:a16="http://schemas.microsoft.com/office/drawing/2014/main" id="{1A6FAD94-AB50-B1FB-FD47-59E019DAD0F9}"/>
                    </a:ext>
                  </a:extLst>
                </p:cNvPr>
                <p:cNvSpPr/>
                <p:nvPr/>
              </p:nvSpPr>
              <p:spPr>
                <a:xfrm>
                  <a:off x="2801675" y="1740825"/>
                  <a:ext cx="49950" cy="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/>
                </a:p>
              </p:txBody>
            </p:sp>
          </p:grpSp>
        </p:grpSp>
        <p:sp>
          <p:nvSpPr>
            <p:cNvPr id="38" name="Ορθογώνιο 37">
              <a:extLst>
                <a:ext uri="{FF2B5EF4-FFF2-40B4-BE49-F238E27FC236}">
                  <a16:creationId xmlns:a16="http://schemas.microsoft.com/office/drawing/2014/main" id="{E8C39C0D-9617-DDC0-B144-0F232ACB1464}"/>
                </a:ext>
              </a:extLst>
            </p:cNvPr>
            <p:cNvSpPr/>
            <p:nvPr/>
          </p:nvSpPr>
          <p:spPr>
            <a:xfrm>
              <a:off x="3167901" y="1302612"/>
              <a:ext cx="913639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800" b="1" dirty="0">
                  <a:solidFill>
                    <a:srgbClr val="FFC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Δημιουργία 2/5</a:t>
              </a:r>
            </a:p>
          </p:txBody>
        </p:sp>
      </p:grpSp>
      <p:pic>
        <p:nvPicPr>
          <p:cNvPr id="4" name="Εικόνα 3">
            <a:hlinkClick r:id="rId3" action="ppaction://hlinksldjump"/>
            <a:extLst>
              <a:ext uri="{FF2B5EF4-FFF2-40B4-BE49-F238E27FC236}">
                <a16:creationId xmlns:a16="http://schemas.microsoft.com/office/drawing/2014/main" id="{37A46C4C-C51F-6BE5-C495-765C639B3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  <p:grpSp>
        <p:nvGrpSpPr>
          <p:cNvPr id="8" name="Ομάδα 7">
            <a:extLst>
              <a:ext uri="{FF2B5EF4-FFF2-40B4-BE49-F238E27FC236}">
                <a16:creationId xmlns:a16="http://schemas.microsoft.com/office/drawing/2014/main" id="{797116C4-7F18-E5AB-C266-8ADAECEA8E41}"/>
              </a:ext>
            </a:extLst>
          </p:cNvPr>
          <p:cNvGrpSpPr/>
          <p:nvPr/>
        </p:nvGrpSpPr>
        <p:grpSpPr>
          <a:xfrm>
            <a:off x="3395592" y="4157634"/>
            <a:ext cx="14371320" cy="5895217"/>
            <a:chOff x="1411979" y="3254167"/>
            <a:chExt cx="14371320" cy="5895217"/>
          </a:xfrm>
          <a:effectLst>
            <a:glow rad="139700">
              <a:schemeClr val="bg1">
                <a:alpha val="40000"/>
              </a:schemeClr>
            </a:glow>
          </a:effectLst>
        </p:grpSpPr>
        <p:pic>
          <p:nvPicPr>
            <p:cNvPr id="11" name="Εικόνα 10">
              <a:extLst>
                <a:ext uri="{FF2B5EF4-FFF2-40B4-BE49-F238E27FC236}">
                  <a16:creationId xmlns:a16="http://schemas.microsoft.com/office/drawing/2014/main" id="{934AD9F1-DAD5-0D8D-8A8F-CC2C05F89C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4994"/>
            <a:stretch/>
          </p:blipFill>
          <p:spPr>
            <a:xfrm>
              <a:off x="1411979" y="3254167"/>
              <a:ext cx="14371320" cy="5895217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20" name="Ορθογώνιο: Στρογγύλεμα γωνιών 19">
              <a:extLst>
                <a:ext uri="{FF2B5EF4-FFF2-40B4-BE49-F238E27FC236}">
                  <a16:creationId xmlns:a16="http://schemas.microsoft.com/office/drawing/2014/main" id="{EE5B4F70-6BCD-83AD-5FF3-83B1E9DB010F}"/>
                </a:ext>
              </a:extLst>
            </p:cNvPr>
            <p:cNvSpPr/>
            <p:nvPr/>
          </p:nvSpPr>
          <p:spPr>
            <a:xfrm>
              <a:off x="13317405" y="3376796"/>
              <a:ext cx="1304650" cy="156685"/>
            </a:xfrm>
            <a:prstGeom prst="roundRect">
              <a:avLst/>
            </a:prstGeom>
            <a:gradFill flip="none" rotWithShape="1">
              <a:gsLst>
                <a:gs pos="0">
                  <a:srgbClr val="DAD9D0">
                    <a:shade val="30000"/>
                    <a:satMod val="115000"/>
                  </a:srgbClr>
                </a:gs>
                <a:gs pos="50000">
                  <a:srgbClr val="DAD9D0">
                    <a:shade val="67500"/>
                    <a:satMod val="115000"/>
                  </a:srgbClr>
                </a:gs>
                <a:gs pos="100000">
                  <a:srgbClr val="DAD9D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F0F25329-3202-21BC-866B-3E3C12457B41}"/>
              </a:ext>
            </a:extLst>
          </p:cNvPr>
          <p:cNvSpPr/>
          <p:nvPr/>
        </p:nvSpPr>
        <p:spPr>
          <a:xfrm>
            <a:off x="4172158" y="5359048"/>
            <a:ext cx="1144810" cy="43949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1" name="Ομάδα 20">
            <a:extLst>
              <a:ext uri="{FF2B5EF4-FFF2-40B4-BE49-F238E27FC236}">
                <a16:creationId xmlns:a16="http://schemas.microsoft.com/office/drawing/2014/main" id="{2563AAFF-AA25-E682-71DD-39F2FA4B7B82}"/>
              </a:ext>
            </a:extLst>
          </p:cNvPr>
          <p:cNvGrpSpPr/>
          <p:nvPr/>
        </p:nvGrpSpPr>
        <p:grpSpPr>
          <a:xfrm>
            <a:off x="3996138" y="2231631"/>
            <a:ext cx="13343274" cy="737027"/>
            <a:chOff x="2296794" y="2227037"/>
            <a:chExt cx="14178447" cy="737027"/>
          </a:xfrm>
        </p:grpSpPr>
        <p:sp>
          <p:nvSpPr>
            <p:cNvPr id="28" name="Ορθογώνιο: Στρογγύλεμα γωνιών 27">
              <a:extLst>
                <a:ext uri="{FF2B5EF4-FFF2-40B4-BE49-F238E27FC236}">
                  <a16:creationId xmlns:a16="http://schemas.microsoft.com/office/drawing/2014/main" id="{7AD011F7-8F9D-3C43-5588-D19F7A490749}"/>
                </a:ext>
              </a:extLst>
            </p:cNvPr>
            <p:cNvSpPr/>
            <p:nvPr/>
          </p:nvSpPr>
          <p:spPr>
            <a:xfrm>
              <a:off x="2296794" y="2227037"/>
              <a:ext cx="14178447" cy="73702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2400" dirty="0">
                  <a:solidFill>
                    <a:schemeClr val="tx1"/>
                  </a:solidFill>
                </a:rPr>
                <a:t>Με επιλογή του πλήκτρου                         από τη </a:t>
              </a:r>
              <a:r>
                <a:rPr lang="el-GR" sz="2400" b="1" dirty="0">
                  <a:solidFill>
                    <a:schemeClr val="tx1"/>
                  </a:solidFill>
                </a:rPr>
                <a:t>γραμμή εργαλείων </a:t>
              </a:r>
              <a:r>
                <a:rPr lang="el-GR" sz="2400" dirty="0">
                  <a:solidFill>
                    <a:schemeClr val="tx1"/>
                  </a:solidFill>
                </a:rPr>
                <a:t>εμφανίζεται μήνυμα αποθήκευσης…</a:t>
              </a:r>
            </a:p>
          </p:txBody>
        </p:sp>
        <p:sp>
          <p:nvSpPr>
            <p:cNvPr id="29" name="Ορθογώνιο: Στρογγύλεμα γωνιών 28">
              <a:extLst>
                <a:ext uri="{FF2B5EF4-FFF2-40B4-BE49-F238E27FC236}">
                  <a16:creationId xmlns:a16="http://schemas.microsoft.com/office/drawing/2014/main" id="{84F775D3-5653-A7CE-9E23-B4717CC2E071}"/>
                </a:ext>
              </a:extLst>
            </p:cNvPr>
            <p:cNvSpPr/>
            <p:nvPr/>
          </p:nvSpPr>
          <p:spPr>
            <a:xfrm>
              <a:off x="6020559" y="2447544"/>
              <a:ext cx="1432668" cy="338539"/>
            </a:xfrm>
            <a:prstGeom prst="roundRect">
              <a:avLst/>
            </a:prstGeom>
            <a:solidFill>
              <a:srgbClr val="0070C0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400" b="1" dirty="0">
                  <a:sym typeface="Wingdings" panose="05000000000000000000" pitchFamily="2" charset="2"/>
                </a:rPr>
                <a:t> Δημιουργία</a:t>
              </a:r>
              <a:endParaRPr lang="el-GR" sz="1400" b="1" dirty="0"/>
            </a:p>
          </p:txBody>
        </p:sp>
      </p:grpSp>
      <p:pic>
        <p:nvPicPr>
          <p:cNvPr id="31" name="Εικόνα 30">
            <a:extLst>
              <a:ext uri="{FF2B5EF4-FFF2-40B4-BE49-F238E27FC236}">
                <a16:creationId xmlns:a16="http://schemas.microsoft.com/office/drawing/2014/main" id="{64EF14C0-C038-A8C7-122A-E068F8D51B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3693" y="4559577"/>
            <a:ext cx="9611463" cy="285190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5" name="Εικόνα 44">
            <a:extLst>
              <a:ext uri="{FF2B5EF4-FFF2-40B4-BE49-F238E27FC236}">
                <a16:creationId xmlns:a16="http://schemas.microsoft.com/office/drawing/2014/main" id="{41901A09-AE85-482C-72A7-9ED59EEFCA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5592" y="4157634"/>
            <a:ext cx="14371200" cy="6239648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  <a:softEdge rad="63500"/>
          </a:effectLst>
        </p:spPr>
      </p:pic>
      <p:sp>
        <p:nvSpPr>
          <p:cNvPr id="46" name="Ορθογώνιο: Στρογγύλεμα γωνιών 45">
            <a:extLst>
              <a:ext uri="{FF2B5EF4-FFF2-40B4-BE49-F238E27FC236}">
                <a16:creationId xmlns:a16="http://schemas.microsoft.com/office/drawing/2014/main" id="{C6917E77-E88F-9192-85CC-6C7D15756319}"/>
              </a:ext>
            </a:extLst>
          </p:cNvPr>
          <p:cNvSpPr/>
          <p:nvPr/>
        </p:nvSpPr>
        <p:spPr>
          <a:xfrm>
            <a:off x="4179987" y="5796367"/>
            <a:ext cx="13426087" cy="3524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7" name="Ορθογώνιο: Στρογγύλεμα γωνιών 46">
            <a:extLst>
              <a:ext uri="{FF2B5EF4-FFF2-40B4-BE49-F238E27FC236}">
                <a16:creationId xmlns:a16="http://schemas.microsoft.com/office/drawing/2014/main" id="{13FD31C1-9B7B-059B-BDC1-2C0F3EDA7398}"/>
              </a:ext>
            </a:extLst>
          </p:cNvPr>
          <p:cNvSpPr/>
          <p:nvPr/>
        </p:nvSpPr>
        <p:spPr>
          <a:xfrm>
            <a:off x="4179779" y="5318235"/>
            <a:ext cx="1259291" cy="4834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032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6" grpId="0" animBg="1"/>
      <p:bldP spid="4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grpSp>
        <p:nvGrpSpPr>
          <p:cNvPr id="83" name="Ομάδα 82">
            <a:extLst>
              <a:ext uri="{FF2B5EF4-FFF2-40B4-BE49-F238E27FC236}">
                <a16:creationId xmlns:a16="http://schemas.microsoft.com/office/drawing/2014/main" id="{A9207656-AA6D-0565-308C-F8BB5A76599E}"/>
              </a:ext>
            </a:extLst>
          </p:cNvPr>
          <p:cNvGrpSpPr/>
          <p:nvPr/>
        </p:nvGrpSpPr>
        <p:grpSpPr>
          <a:xfrm>
            <a:off x="2539501" y="503103"/>
            <a:ext cx="12925088" cy="1322729"/>
            <a:chOff x="2539501" y="503103"/>
            <a:chExt cx="11217444" cy="1322729"/>
          </a:xfrm>
        </p:grpSpPr>
        <p:grpSp>
          <p:nvGrpSpPr>
            <p:cNvPr id="15" name="Ομάδα 14">
              <a:extLst>
                <a:ext uri="{FF2B5EF4-FFF2-40B4-BE49-F238E27FC236}">
                  <a16:creationId xmlns:a16="http://schemas.microsoft.com/office/drawing/2014/main" id="{BF094AFB-D673-C8BB-A628-4238AAD593B0}"/>
                </a:ext>
              </a:extLst>
            </p:cNvPr>
            <p:cNvGrpSpPr/>
            <p:nvPr/>
          </p:nvGrpSpPr>
          <p:grpSpPr>
            <a:xfrm>
              <a:off x="2539501" y="503103"/>
              <a:ext cx="11217444" cy="707886"/>
              <a:chOff x="2539501" y="421215"/>
              <a:chExt cx="11217444" cy="707886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B66833-5565-8D31-7B6F-B58801F33BDA}"/>
                  </a:ext>
                </a:extLst>
              </p:cNvPr>
              <p:cNvSpPr txBox="1"/>
              <p:nvPr/>
            </p:nvSpPr>
            <p:spPr>
              <a:xfrm>
                <a:off x="3094177" y="421215"/>
                <a:ext cx="1066276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Βασικές Ενέργειες Δελτίων</a:t>
                </a:r>
              </a:p>
            </p:txBody>
          </p:sp>
          <p:grpSp>
            <p:nvGrpSpPr>
              <p:cNvPr id="2" name="Google Shape;613;p37">
                <a:extLst>
                  <a:ext uri="{FF2B5EF4-FFF2-40B4-BE49-F238E27FC236}">
                    <a16:creationId xmlns:a16="http://schemas.microsoft.com/office/drawing/2014/main" id="{AEFA7160-6209-2F15-B306-8774140496BE}"/>
                  </a:ext>
                </a:extLst>
              </p:cNvPr>
              <p:cNvGrpSpPr/>
              <p:nvPr/>
            </p:nvGrpSpPr>
            <p:grpSpPr>
              <a:xfrm>
                <a:off x="2539501" y="508148"/>
                <a:ext cx="501969" cy="479429"/>
                <a:chOff x="2594050" y="1631825"/>
                <a:chExt cx="439625" cy="439625"/>
              </a:xfrm>
            </p:grpSpPr>
            <p:sp>
              <p:nvSpPr>
                <p:cNvPr id="3" name="Google Shape;614;p37">
                  <a:extLst>
                    <a:ext uri="{FF2B5EF4-FFF2-40B4-BE49-F238E27FC236}">
                      <a16:creationId xmlns:a16="http://schemas.microsoft.com/office/drawing/2014/main" id="{8CCAF718-2D27-BD96-7CB1-4916647AFB6A}"/>
                    </a:ext>
                  </a:extLst>
                </p:cNvPr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/>
                </a:p>
              </p:txBody>
            </p:sp>
            <p:sp>
              <p:nvSpPr>
                <p:cNvPr id="5" name="Google Shape;615;p37">
                  <a:extLst>
                    <a:ext uri="{FF2B5EF4-FFF2-40B4-BE49-F238E27FC236}">
                      <a16:creationId xmlns:a16="http://schemas.microsoft.com/office/drawing/2014/main" id="{2FF1F15F-B687-376D-D291-8E0203EF4FCC}"/>
                    </a:ext>
                  </a:extLst>
                </p:cNvPr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/>
                </a:p>
              </p:txBody>
            </p:sp>
            <p:sp>
              <p:nvSpPr>
                <p:cNvPr id="6" name="Google Shape;616;p37">
                  <a:extLst>
                    <a:ext uri="{FF2B5EF4-FFF2-40B4-BE49-F238E27FC236}">
                      <a16:creationId xmlns:a16="http://schemas.microsoft.com/office/drawing/2014/main" id="{E0AD9602-B120-9DFE-33AA-00045D37D73E}"/>
                    </a:ext>
                  </a:extLst>
                </p:cNvPr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/>
                </a:p>
              </p:txBody>
            </p:sp>
            <p:sp>
              <p:nvSpPr>
                <p:cNvPr id="14" name="Google Shape;617;p37">
                  <a:extLst>
                    <a:ext uri="{FF2B5EF4-FFF2-40B4-BE49-F238E27FC236}">
                      <a16:creationId xmlns:a16="http://schemas.microsoft.com/office/drawing/2014/main" id="{1A6FAD94-AB50-B1FB-FD47-59E019DAD0F9}"/>
                    </a:ext>
                  </a:extLst>
                </p:cNvPr>
                <p:cNvSpPr/>
                <p:nvPr/>
              </p:nvSpPr>
              <p:spPr>
                <a:xfrm>
                  <a:off x="2801675" y="1740825"/>
                  <a:ext cx="49950" cy="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/>
                </a:p>
              </p:txBody>
            </p:sp>
          </p:grpSp>
        </p:grpSp>
        <p:sp>
          <p:nvSpPr>
            <p:cNvPr id="38" name="Ορθογώνιο 37">
              <a:extLst>
                <a:ext uri="{FF2B5EF4-FFF2-40B4-BE49-F238E27FC236}">
                  <a16:creationId xmlns:a16="http://schemas.microsoft.com/office/drawing/2014/main" id="{E8C39C0D-9617-DDC0-B144-0F232ACB1464}"/>
                </a:ext>
              </a:extLst>
            </p:cNvPr>
            <p:cNvSpPr/>
            <p:nvPr/>
          </p:nvSpPr>
          <p:spPr>
            <a:xfrm>
              <a:off x="3167901" y="1302612"/>
              <a:ext cx="913639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800" b="1" dirty="0">
                  <a:solidFill>
                    <a:srgbClr val="FFC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Δημιουργία 3/5</a:t>
              </a:r>
            </a:p>
          </p:txBody>
        </p:sp>
      </p:grp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52C06A20-9F09-6BC5-53D6-A859F58662A0}"/>
              </a:ext>
            </a:extLst>
          </p:cNvPr>
          <p:cNvGrpSpPr/>
          <p:nvPr/>
        </p:nvGrpSpPr>
        <p:grpSpPr>
          <a:xfrm>
            <a:off x="3178616" y="2295388"/>
            <a:ext cx="16337797" cy="6635874"/>
            <a:chOff x="3178616" y="2295388"/>
            <a:chExt cx="16337797" cy="6635874"/>
          </a:xfrm>
        </p:grpSpPr>
        <p:sp>
          <p:nvSpPr>
            <p:cNvPr id="18" name="Ορθογώνιο: Στρογγύλεμα γωνιών 17">
              <a:extLst>
                <a:ext uri="{FF2B5EF4-FFF2-40B4-BE49-F238E27FC236}">
                  <a16:creationId xmlns:a16="http://schemas.microsoft.com/office/drawing/2014/main" id="{2A0F0260-F4DF-DF93-C6D6-D0B0F11185A2}"/>
                </a:ext>
              </a:extLst>
            </p:cNvPr>
            <p:cNvSpPr/>
            <p:nvPr/>
          </p:nvSpPr>
          <p:spPr>
            <a:xfrm>
              <a:off x="3806756" y="2295388"/>
              <a:ext cx="15493901" cy="714187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40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Δημιουργία σε δελτία με </a:t>
              </a:r>
              <a:r>
                <a:rPr lang="el-GR" sz="4400" b="1" dirty="0">
                  <a:solidFill>
                    <a:srgbClr val="FFC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εκδόσεις</a:t>
              </a:r>
              <a:r>
                <a:rPr lang="el-GR" sz="40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(π.χ. ΤΔΕ, ΤΔΣ, …)</a:t>
              </a:r>
            </a:p>
          </p:txBody>
        </p:sp>
        <p:pic>
          <p:nvPicPr>
            <p:cNvPr id="22" name="Εικόνα 21">
              <a:extLst>
                <a:ext uri="{FF2B5EF4-FFF2-40B4-BE49-F238E27FC236}">
                  <a16:creationId xmlns:a16="http://schemas.microsoft.com/office/drawing/2014/main" id="{9629C233-7006-9744-9ED9-075FB1127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44463" y="3371938"/>
              <a:ext cx="8671950" cy="4082859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24" name="Ορθογώνιο 23">
              <a:extLst>
                <a:ext uri="{FF2B5EF4-FFF2-40B4-BE49-F238E27FC236}">
                  <a16:creationId xmlns:a16="http://schemas.microsoft.com/office/drawing/2014/main" id="{D49FFF65-01FA-3D2F-0E63-4E8CE479C799}"/>
                </a:ext>
              </a:extLst>
            </p:cNvPr>
            <p:cNvSpPr/>
            <p:nvPr/>
          </p:nvSpPr>
          <p:spPr>
            <a:xfrm>
              <a:off x="3178616" y="3340244"/>
              <a:ext cx="7537509" cy="55910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108000" algn="ctr">
                <a:lnSpc>
                  <a:spcPct val="150000"/>
                </a:lnSpc>
              </a:pPr>
              <a:endParaRPr lang="el-GR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08000" algn="ctr">
                <a:lnSpc>
                  <a:spcPct val="130000"/>
                </a:lnSpc>
              </a:pPr>
              <a:r>
                <a:rPr lang="el-GR" sz="2400" dirty="0">
                  <a:latin typeface="Arial" panose="020B0604020202020204" pitchFamily="34" charset="0"/>
                  <a:cs typeface="Arial" panose="020B0604020202020204" pitchFamily="34" charset="0"/>
                </a:rPr>
                <a:t>Στα περισσότερα δελτία </a:t>
              </a:r>
            </a:p>
            <a:p>
              <a:pPr marL="108000" algn="ctr">
                <a:lnSpc>
                  <a:spcPct val="130000"/>
                </a:lnSpc>
              </a:pPr>
              <a:r>
                <a:rPr lang="el-GR" sz="2400" dirty="0">
                  <a:latin typeface="Arial" panose="020B0604020202020204" pitchFamily="34" charset="0"/>
                  <a:cs typeface="Arial" panose="020B0604020202020204" pitchFamily="34" charset="0"/>
                </a:rPr>
                <a:t>με την επιλογή </a:t>
              </a:r>
              <a:r>
                <a:rPr lang="el-G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«Δημιουργία» </a:t>
              </a:r>
            </a:p>
            <a:p>
              <a:pPr marL="108000" algn="ctr">
                <a:lnSpc>
                  <a:spcPct val="130000"/>
                </a:lnSpc>
              </a:pPr>
              <a:r>
                <a:rPr lang="el-GR" sz="2400" dirty="0">
                  <a:latin typeface="Arial" panose="020B0604020202020204" pitchFamily="34" charset="0"/>
                  <a:cs typeface="Arial" panose="020B0604020202020204" pitchFamily="34" charset="0"/>
                </a:rPr>
                <a:t>εμφανίζεται αναδυόμενο παράθυρο </a:t>
              </a:r>
            </a:p>
            <a:p>
              <a:pPr marL="108000" algn="ctr">
                <a:lnSpc>
                  <a:spcPct val="130000"/>
                </a:lnSpc>
              </a:pPr>
              <a:r>
                <a:rPr lang="el-GR" sz="2400" dirty="0">
                  <a:latin typeface="Arial" panose="020B0604020202020204" pitchFamily="34" charset="0"/>
                  <a:cs typeface="Arial" panose="020B0604020202020204" pitchFamily="34" charset="0"/>
                </a:rPr>
                <a:t>για ειδικότερες επιλογές, όπως:</a:t>
              </a:r>
            </a:p>
            <a:p>
              <a:pPr marL="108000" lvl="0">
                <a:lnSpc>
                  <a:spcPct val="150000"/>
                </a:lnSpc>
                <a:spcBef>
                  <a:spcPts val="1200"/>
                </a:spcBef>
              </a:pPr>
              <a:r>
                <a:rPr lang="el-GR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Δημιουργία:</a:t>
              </a:r>
              <a:r>
                <a:rPr lang="el-GR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2000" dirty="0">
                  <a:latin typeface="Arial" panose="020B0604020202020204" pitchFamily="34" charset="0"/>
                  <a:cs typeface="Arial" panose="020B0604020202020204" pitchFamily="34" charset="0"/>
                </a:rPr>
                <a:t>Δημιουργία νέου </a:t>
              </a:r>
              <a:r>
                <a:rPr lang="el-GR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αρχικού δελτίου 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08000" lvl="0">
                <a:lnSpc>
                  <a:spcPct val="150000"/>
                </a:lnSpc>
                <a:spcBef>
                  <a:spcPts val="1200"/>
                </a:spcBef>
              </a:pPr>
              <a:r>
                <a:rPr lang="el-GR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Δημιουργία Νέας Έκδοσης:</a:t>
              </a:r>
              <a:r>
                <a:rPr lang="el-GR" sz="2000" dirty="0">
                  <a:latin typeface="Arial" panose="020B0604020202020204" pitchFamily="34" charset="0"/>
                  <a:cs typeface="Arial" panose="020B0604020202020204" pitchFamily="34" charset="0"/>
                </a:rPr>
                <a:t> Δημιουργία </a:t>
              </a:r>
              <a:r>
                <a:rPr lang="el-GR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Τροποποίησης</a:t>
              </a:r>
              <a:r>
                <a:rPr lang="el-GR" sz="20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l-GR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Επικαιροποίησης</a:t>
              </a:r>
              <a:r>
                <a:rPr lang="el-GR" sz="20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l-GR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Ορθής Επανάληψης</a:t>
              </a:r>
              <a:r>
                <a:rPr lang="el-GR" sz="2000" dirty="0">
                  <a:latin typeface="Arial" panose="020B0604020202020204" pitchFamily="34" charset="0"/>
                  <a:cs typeface="Arial" panose="020B0604020202020204" pitchFamily="34" charset="0"/>
                </a:rPr>
                <a:t> ενός υπάρχοντος δελτίου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08000" lvl="0">
                <a:lnSpc>
                  <a:spcPct val="150000"/>
                </a:lnSpc>
                <a:spcBef>
                  <a:spcPts val="1200"/>
                </a:spcBef>
              </a:pPr>
              <a:r>
                <a:rPr lang="el-GR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Αντιγραφή:</a:t>
              </a:r>
              <a:r>
                <a:rPr lang="el-GR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2000" dirty="0">
                  <a:latin typeface="Arial" panose="020B0604020202020204" pitchFamily="34" charset="0"/>
                  <a:cs typeface="Arial" panose="020B0604020202020204" pitchFamily="34" charset="0"/>
                </a:rPr>
                <a:t>Δημιουργία νέου </a:t>
              </a:r>
              <a:r>
                <a:rPr lang="el-GR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αρχικού δελτίου με αντιγραφή</a:t>
              </a:r>
              <a:r>
                <a:rPr lang="el-GR" sz="2000" dirty="0">
                  <a:latin typeface="Arial" panose="020B0604020202020204" pitchFamily="34" charset="0"/>
                  <a:cs typeface="Arial" panose="020B0604020202020204" pitchFamily="34" charset="0"/>
                </a:rPr>
                <a:t> ενός υπάρχοντος δελτίου (σε νέο 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MIS)</a:t>
              </a:r>
              <a:endParaRPr lang="el-GR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08000" lvl="0" algn="ctr">
                <a:lnSpc>
                  <a:spcPct val="150000"/>
                </a:lnSpc>
              </a:pP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Ομάδα 8">
            <a:extLst>
              <a:ext uri="{FF2B5EF4-FFF2-40B4-BE49-F238E27FC236}">
                <a16:creationId xmlns:a16="http://schemas.microsoft.com/office/drawing/2014/main" id="{7EAEC687-C65A-DF5B-53FB-E94E7F0FD08C}"/>
              </a:ext>
            </a:extLst>
          </p:cNvPr>
          <p:cNvGrpSpPr/>
          <p:nvPr/>
        </p:nvGrpSpPr>
        <p:grpSpPr>
          <a:xfrm>
            <a:off x="3028981" y="9707106"/>
            <a:ext cx="13896503" cy="1145525"/>
            <a:chOff x="3028981" y="9707106"/>
            <a:chExt cx="13896503" cy="1145525"/>
          </a:xfrm>
        </p:grpSpPr>
        <p:grpSp>
          <p:nvGrpSpPr>
            <p:cNvPr id="8" name="Ομάδα 7">
              <a:extLst>
                <a:ext uri="{FF2B5EF4-FFF2-40B4-BE49-F238E27FC236}">
                  <a16:creationId xmlns:a16="http://schemas.microsoft.com/office/drawing/2014/main" id="{F4CA18FE-3412-B80F-125B-BC62C3F72A18}"/>
                </a:ext>
              </a:extLst>
            </p:cNvPr>
            <p:cNvGrpSpPr/>
            <p:nvPr/>
          </p:nvGrpSpPr>
          <p:grpSpPr>
            <a:xfrm>
              <a:off x="3028981" y="9707106"/>
              <a:ext cx="13896503" cy="1145525"/>
              <a:chOff x="3028981" y="9707106"/>
              <a:chExt cx="13896503" cy="1145525"/>
            </a:xfrm>
          </p:grpSpPr>
          <p:sp>
            <p:nvSpPr>
              <p:cNvPr id="25" name="Ορθογώνιο: Στρογγύλεμα γωνιών 24">
                <a:extLst>
                  <a:ext uri="{FF2B5EF4-FFF2-40B4-BE49-F238E27FC236}">
                    <a16:creationId xmlns:a16="http://schemas.microsoft.com/office/drawing/2014/main" id="{1F5566E4-37D2-6D43-5AA6-2000C7EDAC52}"/>
                  </a:ext>
                </a:extLst>
              </p:cNvPr>
              <p:cNvSpPr/>
              <p:nvPr/>
            </p:nvSpPr>
            <p:spPr>
              <a:xfrm>
                <a:off x="3028981" y="9707106"/>
                <a:ext cx="13896503" cy="114552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8000"/>
                <a:endParaRPr lang="el-GR" dirty="0"/>
              </a:p>
            </p:txBody>
          </p:sp>
          <p:sp>
            <p:nvSpPr>
              <p:cNvPr id="26" name="16 - Ορθογώνιο">
                <a:extLst>
                  <a:ext uri="{FF2B5EF4-FFF2-40B4-BE49-F238E27FC236}">
                    <a16:creationId xmlns:a16="http://schemas.microsoft.com/office/drawing/2014/main" id="{E65618B8-606A-94D4-4CF9-93226DDF0397}"/>
                  </a:ext>
                </a:extLst>
              </p:cNvPr>
              <p:cNvSpPr/>
              <p:nvPr/>
            </p:nvSpPr>
            <p:spPr>
              <a:xfrm>
                <a:off x="4340762" y="10004363"/>
                <a:ext cx="12340554" cy="6484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l-GR" b="1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Ανάλογα με το δελτίο και την επιλεγμένη ενέργεια ενδέχεται να ζητείται καταχώριση </a:t>
                </a:r>
                <a:r>
                  <a:rPr lang="el-GR" b="1" i="1" u="heavy" dirty="0">
                    <a:solidFill>
                      <a:srgbClr val="0070C0"/>
                    </a:solidFill>
                    <a:uFill>
                      <a:solidFill>
                        <a:srgbClr val="FF0000"/>
                      </a:solidFill>
                    </a:uFill>
                    <a:latin typeface="Arial" panose="020B0604020202020204" pitchFamily="34" charset="0"/>
                    <a:cs typeface="Arial" panose="020B0604020202020204" pitchFamily="34" charset="0"/>
                  </a:rPr>
                  <a:t>επιπλέον παραμέτρων</a:t>
                </a:r>
              </a:p>
            </p:txBody>
          </p:sp>
        </p:grpSp>
        <p:sp>
          <p:nvSpPr>
            <p:cNvPr id="27" name="Google Shape;769;p37">
              <a:extLst>
                <a:ext uri="{FF2B5EF4-FFF2-40B4-BE49-F238E27FC236}">
                  <a16:creationId xmlns:a16="http://schemas.microsoft.com/office/drawing/2014/main" id="{B80A2EB2-9049-9AC9-897D-6FDFBA9E142F}"/>
                </a:ext>
              </a:extLst>
            </p:cNvPr>
            <p:cNvSpPr/>
            <p:nvPr/>
          </p:nvSpPr>
          <p:spPr>
            <a:xfrm>
              <a:off x="3362531" y="9890037"/>
              <a:ext cx="816431" cy="668487"/>
            </a:xfrm>
            <a:custGeom>
              <a:avLst/>
              <a:gdLst/>
              <a:ahLst/>
              <a:cxnLst/>
              <a:rect l="l" t="t" r="r" b="b"/>
              <a:pathLst>
                <a:path w="16221" h="14176" fill="none" extrusionOk="0">
                  <a:moveTo>
                    <a:pt x="16075" y="12665"/>
                  </a:moveTo>
                  <a:lnTo>
                    <a:pt x="8987" y="488"/>
                  </a:lnTo>
                  <a:lnTo>
                    <a:pt x="8987" y="488"/>
                  </a:lnTo>
                  <a:lnTo>
                    <a:pt x="8914" y="390"/>
                  </a:lnTo>
                  <a:lnTo>
                    <a:pt x="8817" y="293"/>
                  </a:lnTo>
                  <a:lnTo>
                    <a:pt x="8720" y="196"/>
                  </a:lnTo>
                  <a:lnTo>
                    <a:pt x="8622" y="123"/>
                  </a:lnTo>
                  <a:lnTo>
                    <a:pt x="8500" y="74"/>
                  </a:lnTo>
                  <a:lnTo>
                    <a:pt x="8379" y="25"/>
                  </a:lnTo>
                  <a:lnTo>
                    <a:pt x="8232" y="1"/>
                  </a:lnTo>
                  <a:lnTo>
                    <a:pt x="8111" y="1"/>
                  </a:lnTo>
                  <a:lnTo>
                    <a:pt x="8111" y="1"/>
                  </a:lnTo>
                  <a:lnTo>
                    <a:pt x="7965" y="1"/>
                  </a:lnTo>
                  <a:lnTo>
                    <a:pt x="7843" y="25"/>
                  </a:lnTo>
                  <a:lnTo>
                    <a:pt x="7721" y="74"/>
                  </a:lnTo>
                  <a:lnTo>
                    <a:pt x="7599" y="123"/>
                  </a:lnTo>
                  <a:lnTo>
                    <a:pt x="7502" y="196"/>
                  </a:lnTo>
                  <a:lnTo>
                    <a:pt x="7404" y="293"/>
                  </a:lnTo>
                  <a:lnTo>
                    <a:pt x="7307" y="390"/>
                  </a:lnTo>
                  <a:lnTo>
                    <a:pt x="7234" y="488"/>
                  </a:lnTo>
                  <a:lnTo>
                    <a:pt x="147" y="12665"/>
                  </a:lnTo>
                  <a:lnTo>
                    <a:pt x="147" y="12665"/>
                  </a:lnTo>
                  <a:lnTo>
                    <a:pt x="74" y="12787"/>
                  </a:lnTo>
                  <a:lnTo>
                    <a:pt x="25" y="12909"/>
                  </a:lnTo>
                  <a:lnTo>
                    <a:pt x="0" y="13031"/>
                  </a:lnTo>
                  <a:lnTo>
                    <a:pt x="0" y="13177"/>
                  </a:lnTo>
                  <a:lnTo>
                    <a:pt x="0" y="13177"/>
                  </a:lnTo>
                  <a:lnTo>
                    <a:pt x="0" y="13299"/>
                  </a:lnTo>
                  <a:lnTo>
                    <a:pt x="25" y="13420"/>
                  </a:lnTo>
                  <a:lnTo>
                    <a:pt x="74" y="13567"/>
                  </a:lnTo>
                  <a:lnTo>
                    <a:pt x="147" y="13688"/>
                  </a:lnTo>
                  <a:lnTo>
                    <a:pt x="147" y="13688"/>
                  </a:lnTo>
                  <a:lnTo>
                    <a:pt x="220" y="13786"/>
                  </a:lnTo>
                  <a:lnTo>
                    <a:pt x="293" y="13883"/>
                  </a:lnTo>
                  <a:lnTo>
                    <a:pt x="390" y="13981"/>
                  </a:lnTo>
                  <a:lnTo>
                    <a:pt x="512" y="14054"/>
                  </a:lnTo>
                  <a:lnTo>
                    <a:pt x="634" y="14102"/>
                  </a:lnTo>
                  <a:lnTo>
                    <a:pt x="755" y="14151"/>
                  </a:lnTo>
                  <a:lnTo>
                    <a:pt x="877" y="14175"/>
                  </a:lnTo>
                  <a:lnTo>
                    <a:pt x="1023" y="14175"/>
                  </a:lnTo>
                  <a:lnTo>
                    <a:pt x="15198" y="14175"/>
                  </a:lnTo>
                  <a:lnTo>
                    <a:pt x="15198" y="14175"/>
                  </a:lnTo>
                  <a:lnTo>
                    <a:pt x="15344" y="14175"/>
                  </a:lnTo>
                  <a:lnTo>
                    <a:pt x="15466" y="14151"/>
                  </a:lnTo>
                  <a:lnTo>
                    <a:pt x="15588" y="14102"/>
                  </a:lnTo>
                  <a:lnTo>
                    <a:pt x="15709" y="14054"/>
                  </a:lnTo>
                  <a:lnTo>
                    <a:pt x="15831" y="13981"/>
                  </a:lnTo>
                  <a:lnTo>
                    <a:pt x="15929" y="13883"/>
                  </a:lnTo>
                  <a:lnTo>
                    <a:pt x="16002" y="13786"/>
                  </a:lnTo>
                  <a:lnTo>
                    <a:pt x="16075" y="13688"/>
                  </a:lnTo>
                  <a:lnTo>
                    <a:pt x="16075" y="13688"/>
                  </a:lnTo>
                  <a:lnTo>
                    <a:pt x="16148" y="13567"/>
                  </a:lnTo>
                  <a:lnTo>
                    <a:pt x="16197" y="13420"/>
                  </a:lnTo>
                  <a:lnTo>
                    <a:pt x="16221" y="13299"/>
                  </a:lnTo>
                  <a:lnTo>
                    <a:pt x="16221" y="13177"/>
                  </a:lnTo>
                  <a:lnTo>
                    <a:pt x="16221" y="13177"/>
                  </a:lnTo>
                  <a:lnTo>
                    <a:pt x="16221" y="13031"/>
                  </a:lnTo>
                  <a:lnTo>
                    <a:pt x="16197" y="12909"/>
                  </a:lnTo>
                  <a:lnTo>
                    <a:pt x="16148" y="12787"/>
                  </a:lnTo>
                  <a:lnTo>
                    <a:pt x="16075" y="12665"/>
                  </a:lnTo>
                  <a:lnTo>
                    <a:pt x="16075" y="12665"/>
                  </a:lnTo>
                  <a:close/>
                  <a:moveTo>
                    <a:pt x="8111" y="12349"/>
                  </a:moveTo>
                  <a:lnTo>
                    <a:pt x="8111" y="12349"/>
                  </a:lnTo>
                  <a:lnTo>
                    <a:pt x="7916" y="12324"/>
                  </a:lnTo>
                  <a:lnTo>
                    <a:pt x="7721" y="12276"/>
                  </a:lnTo>
                  <a:lnTo>
                    <a:pt x="7575" y="12178"/>
                  </a:lnTo>
                  <a:lnTo>
                    <a:pt x="7429" y="12057"/>
                  </a:lnTo>
                  <a:lnTo>
                    <a:pt x="7307" y="11910"/>
                  </a:lnTo>
                  <a:lnTo>
                    <a:pt x="7210" y="11764"/>
                  </a:lnTo>
                  <a:lnTo>
                    <a:pt x="7161" y="11569"/>
                  </a:lnTo>
                  <a:lnTo>
                    <a:pt x="7136" y="11375"/>
                  </a:lnTo>
                  <a:lnTo>
                    <a:pt x="7136" y="11375"/>
                  </a:lnTo>
                  <a:lnTo>
                    <a:pt x="7161" y="11180"/>
                  </a:lnTo>
                  <a:lnTo>
                    <a:pt x="7210" y="11009"/>
                  </a:lnTo>
                  <a:lnTo>
                    <a:pt x="7307" y="10839"/>
                  </a:lnTo>
                  <a:lnTo>
                    <a:pt x="7429" y="10693"/>
                  </a:lnTo>
                  <a:lnTo>
                    <a:pt x="7575" y="10571"/>
                  </a:lnTo>
                  <a:lnTo>
                    <a:pt x="7721" y="10473"/>
                  </a:lnTo>
                  <a:lnTo>
                    <a:pt x="7916" y="10425"/>
                  </a:lnTo>
                  <a:lnTo>
                    <a:pt x="8111" y="10400"/>
                  </a:lnTo>
                  <a:lnTo>
                    <a:pt x="8111" y="10400"/>
                  </a:lnTo>
                  <a:lnTo>
                    <a:pt x="8306" y="10425"/>
                  </a:lnTo>
                  <a:lnTo>
                    <a:pt x="8476" y="10473"/>
                  </a:lnTo>
                  <a:lnTo>
                    <a:pt x="8646" y="10571"/>
                  </a:lnTo>
                  <a:lnTo>
                    <a:pt x="8793" y="10693"/>
                  </a:lnTo>
                  <a:lnTo>
                    <a:pt x="8914" y="10839"/>
                  </a:lnTo>
                  <a:lnTo>
                    <a:pt x="9012" y="11009"/>
                  </a:lnTo>
                  <a:lnTo>
                    <a:pt x="9061" y="11180"/>
                  </a:lnTo>
                  <a:lnTo>
                    <a:pt x="9085" y="11375"/>
                  </a:lnTo>
                  <a:lnTo>
                    <a:pt x="9085" y="11375"/>
                  </a:lnTo>
                  <a:lnTo>
                    <a:pt x="9061" y="11569"/>
                  </a:lnTo>
                  <a:lnTo>
                    <a:pt x="9012" y="11764"/>
                  </a:lnTo>
                  <a:lnTo>
                    <a:pt x="8914" y="11910"/>
                  </a:lnTo>
                  <a:lnTo>
                    <a:pt x="8793" y="12057"/>
                  </a:lnTo>
                  <a:lnTo>
                    <a:pt x="8646" y="12178"/>
                  </a:lnTo>
                  <a:lnTo>
                    <a:pt x="8476" y="12276"/>
                  </a:lnTo>
                  <a:lnTo>
                    <a:pt x="8306" y="12324"/>
                  </a:lnTo>
                  <a:lnTo>
                    <a:pt x="8111" y="12349"/>
                  </a:lnTo>
                  <a:lnTo>
                    <a:pt x="8111" y="12349"/>
                  </a:lnTo>
                  <a:close/>
                  <a:moveTo>
                    <a:pt x="9231" y="5091"/>
                  </a:moveTo>
                  <a:lnTo>
                    <a:pt x="8939" y="8915"/>
                  </a:lnTo>
                  <a:lnTo>
                    <a:pt x="8939" y="8915"/>
                  </a:lnTo>
                  <a:lnTo>
                    <a:pt x="8914" y="9061"/>
                  </a:lnTo>
                  <a:lnTo>
                    <a:pt x="8866" y="9207"/>
                  </a:lnTo>
                  <a:lnTo>
                    <a:pt x="8793" y="9304"/>
                  </a:lnTo>
                  <a:lnTo>
                    <a:pt x="8695" y="9426"/>
                  </a:lnTo>
                  <a:lnTo>
                    <a:pt x="8573" y="9499"/>
                  </a:lnTo>
                  <a:lnTo>
                    <a:pt x="8452" y="9572"/>
                  </a:lnTo>
                  <a:lnTo>
                    <a:pt x="8330" y="9621"/>
                  </a:lnTo>
                  <a:lnTo>
                    <a:pt x="8184" y="9621"/>
                  </a:lnTo>
                  <a:lnTo>
                    <a:pt x="8038" y="9621"/>
                  </a:lnTo>
                  <a:lnTo>
                    <a:pt x="8038" y="9621"/>
                  </a:lnTo>
                  <a:lnTo>
                    <a:pt x="7891" y="9621"/>
                  </a:lnTo>
                  <a:lnTo>
                    <a:pt x="7770" y="9572"/>
                  </a:lnTo>
                  <a:lnTo>
                    <a:pt x="7648" y="9499"/>
                  </a:lnTo>
                  <a:lnTo>
                    <a:pt x="7526" y="9426"/>
                  </a:lnTo>
                  <a:lnTo>
                    <a:pt x="7429" y="9304"/>
                  </a:lnTo>
                  <a:lnTo>
                    <a:pt x="7356" y="9207"/>
                  </a:lnTo>
                  <a:lnTo>
                    <a:pt x="7307" y="9061"/>
                  </a:lnTo>
                  <a:lnTo>
                    <a:pt x="7283" y="8915"/>
                  </a:lnTo>
                  <a:lnTo>
                    <a:pt x="6990" y="5091"/>
                  </a:lnTo>
                  <a:lnTo>
                    <a:pt x="6990" y="5091"/>
                  </a:lnTo>
                  <a:lnTo>
                    <a:pt x="7015" y="4945"/>
                  </a:lnTo>
                  <a:lnTo>
                    <a:pt x="7039" y="4823"/>
                  </a:lnTo>
                  <a:lnTo>
                    <a:pt x="7088" y="4701"/>
                  </a:lnTo>
                  <a:lnTo>
                    <a:pt x="7161" y="4604"/>
                  </a:lnTo>
                  <a:lnTo>
                    <a:pt x="7258" y="4506"/>
                  </a:lnTo>
                  <a:lnTo>
                    <a:pt x="7380" y="4433"/>
                  </a:lnTo>
                  <a:lnTo>
                    <a:pt x="7526" y="4409"/>
                  </a:lnTo>
                  <a:lnTo>
                    <a:pt x="7648" y="4385"/>
                  </a:lnTo>
                  <a:lnTo>
                    <a:pt x="8573" y="4385"/>
                  </a:lnTo>
                  <a:lnTo>
                    <a:pt x="8573" y="4385"/>
                  </a:lnTo>
                  <a:lnTo>
                    <a:pt x="8695" y="4409"/>
                  </a:lnTo>
                  <a:lnTo>
                    <a:pt x="8841" y="4433"/>
                  </a:lnTo>
                  <a:lnTo>
                    <a:pt x="8963" y="4506"/>
                  </a:lnTo>
                  <a:lnTo>
                    <a:pt x="9061" y="4604"/>
                  </a:lnTo>
                  <a:lnTo>
                    <a:pt x="9134" y="4701"/>
                  </a:lnTo>
                  <a:lnTo>
                    <a:pt x="9182" y="4823"/>
                  </a:lnTo>
                  <a:lnTo>
                    <a:pt x="9207" y="4945"/>
                  </a:lnTo>
                  <a:lnTo>
                    <a:pt x="9231" y="5091"/>
                  </a:lnTo>
                  <a:lnTo>
                    <a:pt x="9231" y="5091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4" name="Εικόνα 3">
            <a:hlinkClick r:id="rId4" action="ppaction://hlinksldjump"/>
            <a:extLst>
              <a:ext uri="{FF2B5EF4-FFF2-40B4-BE49-F238E27FC236}">
                <a16:creationId xmlns:a16="http://schemas.microsoft.com/office/drawing/2014/main" id="{39F7D8E4-5440-18DE-9FA3-6C2D900683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grpSp>
        <p:nvGrpSpPr>
          <p:cNvPr id="83" name="Ομάδα 82">
            <a:extLst>
              <a:ext uri="{FF2B5EF4-FFF2-40B4-BE49-F238E27FC236}">
                <a16:creationId xmlns:a16="http://schemas.microsoft.com/office/drawing/2014/main" id="{A9207656-AA6D-0565-308C-F8BB5A76599E}"/>
              </a:ext>
            </a:extLst>
          </p:cNvPr>
          <p:cNvGrpSpPr/>
          <p:nvPr/>
        </p:nvGrpSpPr>
        <p:grpSpPr>
          <a:xfrm>
            <a:off x="2539501" y="503103"/>
            <a:ext cx="12925088" cy="1322729"/>
            <a:chOff x="2539501" y="503103"/>
            <a:chExt cx="11217444" cy="1322729"/>
          </a:xfrm>
        </p:grpSpPr>
        <p:grpSp>
          <p:nvGrpSpPr>
            <p:cNvPr id="15" name="Ομάδα 14">
              <a:extLst>
                <a:ext uri="{FF2B5EF4-FFF2-40B4-BE49-F238E27FC236}">
                  <a16:creationId xmlns:a16="http://schemas.microsoft.com/office/drawing/2014/main" id="{BF094AFB-D673-C8BB-A628-4238AAD593B0}"/>
                </a:ext>
              </a:extLst>
            </p:cNvPr>
            <p:cNvGrpSpPr/>
            <p:nvPr/>
          </p:nvGrpSpPr>
          <p:grpSpPr>
            <a:xfrm>
              <a:off x="2539501" y="503103"/>
              <a:ext cx="11217444" cy="707886"/>
              <a:chOff x="2539501" y="421215"/>
              <a:chExt cx="11217444" cy="707886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B66833-5565-8D31-7B6F-B58801F33BDA}"/>
                  </a:ext>
                </a:extLst>
              </p:cNvPr>
              <p:cNvSpPr txBox="1"/>
              <p:nvPr/>
            </p:nvSpPr>
            <p:spPr>
              <a:xfrm>
                <a:off x="3094177" y="421215"/>
                <a:ext cx="1066276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Βασικές Ενέργειες Δελτίων</a:t>
                </a:r>
              </a:p>
            </p:txBody>
          </p:sp>
          <p:grpSp>
            <p:nvGrpSpPr>
              <p:cNvPr id="2" name="Google Shape;613;p37">
                <a:extLst>
                  <a:ext uri="{FF2B5EF4-FFF2-40B4-BE49-F238E27FC236}">
                    <a16:creationId xmlns:a16="http://schemas.microsoft.com/office/drawing/2014/main" id="{AEFA7160-6209-2F15-B306-8774140496BE}"/>
                  </a:ext>
                </a:extLst>
              </p:cNvPr>
              <p:cNvGrpSpPr/>
              <p:nvPr/>
            </p:nvGrpSpPr>
            <p:grpSpPr>
              <a:xfrm>
                <a:off x="2539501" y="508148"/>
                <a:ext cx="501969" cy="479429"/>
                <a:chOff x="2594050" y="1631825"/>
                <a:chExt cx="439625" cy="439625"/>
              </a:xfrm>
            </p:grpSpPr>
            <p:sp>
              <p:nvSpPr>
                <p:cNvPr id="3" name="Google Shape;614;p37">
                  <a:extLst>
                    <a:ext uri="{FF2B5EF4-FFF2-40B4-BE49-F238E27FC236}">
                      <a16:creationId xmlns:a16="http://schemas.microsoft.com/office/drawing/2014/main" id="{8CCAF718-2D27-BD96-7CB1-4916647AFB6A}"/>
                    </a:ext>
                  </a:extLst>
                </p:cNvPr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/>
                </a:p>
              </p:txBody>
            </p:sp>
            <p:sp>
              <p:nvSpPr>
                <p:cNvPr id="5" name="Google Shape;615;p37">
                  <a:extLst>
                    <a:ext uri="{FF2B5EF4-FFF2-40B4-BE49-F238E27FC236}">
                      <a16:creationId xmlns:a16="http://schemas.microsoft.com/office/drawing/2014/main" id="{2FF1F15F-B687-376D-D291-8E0203EF4FCC}"/>
                    </a:ext>
                  </a:extLst>
                </p:cNvPr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/>
                </a:p>
              </p:txBody>
            </p:sp>
            <p:sp>
              <p:nvSpPr>
                <p:cNvPr id="6" name="Google Shape;616;p37">
                  <a:extLst>
                    <a:ext uri="{FF2B5EF4-FFF2-40B4-BE49-F238E27FC236}">
                      <a16:creationId xmlns:a16="http://schemas.microsoft.com/office/drawing/2014/main" id="{E0AD9602-B120-9DFE-33AA-00045D37D73E}"/>
                    </a:ext>
                  </a:extLst>
                </p:cNvPr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/>
                </a:p>
              </p:txBody>
            </p:sp>
            <p:sp>
              <p:nvSpPr>
                <p:cNvPr id="14" name="Google Shape;617;p37">
                  <a:extLst>
                    <a:ext uri="{FF2B5EF4-FFF2-40B4-BE49-F238E27FC236}">
                      <a16:creationId xmlns:a16="http://schemas.microsoft.com/office/drawing/2014/main" id="{1A6FAD94-AB50-B1FB-FD47-59E019DAD0F9}"/>
                    </a:ext>
                  </a:extLst>
                </p:cNvPr>
                <p:cNvSpPr/>
                <p:nvPr/>
              </p:nvSpPr>
              <p:spPr>
                <a:xfrm>
                  <a:off x="2801675" y="1740825"/>
                  <a:ext cx="49950" cy="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/>
                </a:p>
              </p:txBody>
            </p:sp>
          </p:grpSp>
        </p:grpSp>
        <p:sp>
          <p:nvSpPr>
            <p:cNvPr id="38" name="Ορθογώνιο 37">
              <a:extLst>
                <a:ext uri="{FF2B5EF4-FFF2-40B4-BE49-F238E27FC236}">
                  <a16:creationId xmlns:a16="http://schemas.microsoft.com/office/drawing/2014/main" id="{E8C39C0D-9617-DDC0-B144-0F232ACB1464}"/>
                </a:ext>
              </a:extLst>
            </p:cNvPr>
            <p:cNvSpPr/>
            <p:nvPr/>
          </p:nvSpPr>
          <p:spPr>
            <a:xfrm>
              <a:off x="3167901" y="1302612"/>
              <a:ext cx="913639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800" b="1" dirty="0">
                  <a:solidFill>
                    <a:srgbClr val="FFC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Δημιουργία 4/5</a:t>
              </a:r>
            </a:p>
          </p:txBody>
        </p:sp>
      </p:grp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D99F5080-44B2-5680-654F-13BDF6CBE849}"/>
              </a:ext>
            </a:extLst>
          </p:cNvPr>
          <p:cNvSpPr/>
          <p:nvPr/>
        </p:nvSpPr>
        <p:spPr>
          <a:xfrm>
            <a:off x="3820794" y="2297450"/>
            <a:ext cx="15493901" cy="714187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b="1" dirty="0">
                <a:solidFill>
                  <a:schemeClr val="bg1"/>
                </a:solidFill>
              </a:rPr>
              <a:t>Με την επιλογή                    το σύστημα:  </a:t>
            </a: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ACC885E5-351E-DE58-E090-1105373AABA4}"/>
              </a:ext>
            </a:extLst>
          </p:cNvPr>
          <p:cNvSpPr/>
          <p:nvPr/>
        </p:nvSpPr>
        <p:spPr>
          <a:xfrm>
            <a:off x="6699256" y="2462779"/>
            <a:ext cx="1521780" cy="378774"/>
          </a:xfrm>
          <a:prstGeom prst="roundRect">
            <a:avLst/>
          </a:prstGeom>
          <a:solidFill>
            <a:srgbClr val="0070C0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>
                <a:sym typeface="Wingdings" panose="05000000000000000000" pitchFamily="2" charset="2"/>
              </a:rPr>
              <a:t> Δημιουργία</a:t>
            </a:r>
            <a:endParaRPr lang="el-GR" sz="1400" b="1" dirty="0"/>
          </a:p>
        </p:txBody>
      </p:sp>
      <p:pic>
        <p:nvPicPr>
          <p:cNvPr id="29" name="Εικόνα 28">
            <a:extLst>
              <a:ext uri="{FF2B5EF4-FFF2-40B4-BE49-F238E27FC236}">
                <a16:creationId xmlns:a16="http://schemas.microsoft.com/office/drawing/2014/main" id="{F65AE7DA-C993-2365-20E1-876119A86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262" y="5897593"/>
            <a:ext cx="18360000" cy="4294825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79" name="Ομάδα 78">
            <a:extLst>
              <a:ext uri="{FF2B5EF4-FFF2-40B4-BE49-F238E27FC236}">
                <a16:creationId xmlns:a16="http://schemas.microsoft.com/office/drawing/2014/main" id="{A85ED03E-EE6C-6CDD-92DB-453243AE3356}"/>
              </a:ext>
            </a:extLst>
          </p:cNvPr>
          <p:cNvGrpSpPr/>
          <p:nvPr/>
        </p:nvGrpSpPr>
        <p:grpSpPr>
          <a:xfrm>
            <a:off x="1104260" y="3081233"/>
            <a:ext cx="18647024" cy="7103914"/>
            <a:chOff x="1104260" y="3056420"/>
            <a:chExt cx="18647024" cy="7103914"/>
          </a:xfrm>
        </p:grpSpPr>
        <p:pic>
          <p:nvPicPr>
            <p:cNvPr id="34" name="Εικόνα 33">
              <a:extLst>
                <a:ext uri="{FF2B5EF4-FFF2-40B4-BE49-F238E27FC236}">
                  <a16:creationId xmlns:a16="http://schemas.microsoft.com/office/drawing/2014/main" id="{A86472B2-C2F6-3F1F-D7C6-B8F2F6590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260" y="5868960"/>
              <a:ext cx="18359999" cy="4291374"/>
            </a:xfrm>
            <a:prstGeom prst="rect">
              <a:avLst/>
            </a:prstGeom>
            <a:effectLst>
              <a:softEdge rad="63500"/>
            </a:effectLst>
          </p:spPr>
        </p:pic>
        <p:grpSp>
          <p:nvGrpSpPr>
            <p:cNvPr id="57" name="Ομάδα 56">
              <a:extLst>
                <a:ext uri="{FF2B5EF4-FFF2-40B4-BE49-F238E27FC236}">
                  <a16:creationId xmlns:a16="http://schemas.microsoft.com/office/drawing/2014/main" id="{550C3E0B-6EA1-B227-2561-D1F8449A1AF2}"/>
                </a:ext>
              </a:extLst>
            </p:cNvPr>
            <p:cNvGrpSpPr/>
            <p:nvPr/>
          </p:nvGrpSpPr>
          <p:grpSpPr>
            <a:xfrm>
              <a:off x="1293111" y="3056420"/>
              <a:ext cx="18458173" cy="4555028"/>
              <a:chOff x="1293111" y="3056420"/>
              <a:chExt cx="18458173" cy="4555028"/>
            </a:xfrm>
          </p:grpSpPr>
          <p:grpSp>
            <p:nvGrpSpPr>
              <p:cNvPr id="56" name="Ομάδα 55">
                <a:extLst>
                  <a:ext uri="{FF2B5EF4-FFF2-40B4-BE49-F238E27FC236}">
                    <a16:creationId xmlns:a16="http://schemas.microsoft.com/office/drawing/2014/main" id="{F506DDA5-5598-B8F7-B63A-1C1C850DB042}"/>
                  </a:ext>
                </a:extLst>
              </p:cNvPr>
              <p:cNvGrpSpPr/>
              <p:nvPr/>
            </p:nvGrpSpPr>
            <p:grpSpPr>
              <a:xfrm>
                <a:off x="3400926" y="3056420"/>
                <a:ext cx="16350358" cy="714187"/>
                <a:chOff x="3400926" y="3056420"/>
                <a:chExt cx="16350358" cy="714187"/>
              </a:xfrm>
            </p:grpSpPr>
            <p:sp>
              <p:nvSpPr>
                <p:cNvPr id="8" name="Ορθογώνιο: Στρογγύλεμα γωνιών 7">
                  <a:extLst>
                    <a:ext uri="{FF2B5EF4-FFF2-40B4-BE49-F238E27FC236}">
                      <a16:creationId xmlns:a16="http://schemas.microsoft.com/office/drawing/2014/main" id="{DA8628D0-C1D4-BBF8-446F-B00AACA3EC6E}"/>
                    </a:ext>
                  </a:extLst>
                </p:cNvPr>
                <p:cNvSpPr/>
                <p:nvPr/>
              </p:nvSpPr>
              <p:spPr>
                <a:xfrm>
                  <a:off x="3400926" y="3056420"/>
                  <a:ext cx="16350358" cy="714187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l-GR" sz="2400" dirty="0">
                      <a:solidFill>
                        <a:schemeClr val="tx1"/>
                      </a:solidFill>
                    </a:rPr>
                    <a:t>         Αποδίδει το </a:t>
                  </a:r>
                  <a:r>
                    <a:rPr lang="el-GR" sz="2400" b="1" dirty="0">
                      <a:solidFill>
                        <a:schemeClr val="tx1"/>
                      </a:solidFill>
                    </a:rPr>
                    <a:t>MIS έργου</a:t>
                  </a:r>
                  <a:r>
                    <a:rPr lang="el-GR" sz="2400" dirty="0">
                      <a:solidFill>
                        <a:schemeClr val="tx1"/>
                      </a:solidFill>
                    </a:rPr>
                    <a:t> και το </a:t>
                  </a:r>
                  <a:r>
                    <a:rPr lang="el-GR" sz="2400" b="1" dirty="0">
                      <a:solidFill>
                        <a:schemeClr val="tx1"/>
                      </a:solidFill>
                    </a:rPr>
                    <a:t>ID δελτίου</a:t>
                  </a:r>
                  <a:r>
                    <a:rPr lang="el-GR" sz="2400" dirty="0">
                      <a:solidFill>
                        <a:schemeClr val="tx1"/>
                      </a:solidFill>
                    </a:rPr>
                    <a:t> καθώς και τις αντίστοιχες καταστάσεις </a:t>
                  </a:r>
                  <a:r>
                    <a:rPr lang="el-GR" sz="2400" b="1" dirty="0">
                      <a:solidFill>
                        <a:schemeClr val="tx1"/>
                      </a:solidFill>
                    </a:rPr>
                    <a:t>«Υπό Προετοιμασία» </a:t>
                  </a:r>
                  <a:r>
                    <a:rPr lang="el-GR" sz="2400" dirty="0">
                      <a:solidFill>
                        <a:schemeClr val="tx1"/>
                      </a:solidFill>
                    </a:rPr>
                    <a:t>και</a:t>
                  </a:r>
                  <a:r>
                    <a:rPr lang="el-GR" sz="2400" b="1" dirty="0">
                      <a:solidFill>
                        <a:schemeClr val="tx1"/>
                      </a:solidFill>
                    </a:rPr>
                    <a:t> «Υπό Υποβολή»</a:t>
                  </a:r>
                </a:p>
              </p:txBody>
            </p:sp>
            <p:sp>
              <p:nvSpPr>
                <p:cNvPr id="21" name="Οβάλ 20">
                  <a:extLst>
                    <a:ext uri="{FF2B5EF4-FFF2-40B4-BE49-F238E27FC236}">
                      <a16:creationId xmlns:a16="http://schemas.microsoft.com/office/drawing/2014/main" id="{02D930DB-7B4F-7FB7-2082-9144C984D19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83909" y="3143513"/>
                  <a:ext cx="540882" cy="540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sz="2800" b="1" dirty="0">
                      <a:solidFill>
                        <a:srgbClr val="FF0000"/>
                      </a:solidFill>
                    </a:rPr>
                    <a:t>1</a:t>
                  </a:r>
                </a:p>
              </p:txBody>
            </p:sp>
          </p:grpSp>
          <p:sp>
            <p:nvSpPr>
              <p:cNvPr id="31" name="Ορθογώνιο: Στρογγύλεμα γωνιών 30">
                <a:extLst>
                  <a:ext uri="{FF2B5EF4-FFF2-40B4-BE49-F238E27FC236}">
                    <a16:creationId xmlns:a16="http://schemas.microsoft.com/office/drawing/2014/main" id="{16AE8696-7BF1-09DD-3896-C2C41F047EAC}"/>
                  </a:ext>
                </a:extLst>
              </p:cNvPr>
              <p:cNvSpPr/>
              <p:nvPr/>
            </p:nvSpPr>
            <p:spPr>
              <a:xfrm>
                <a:off x="1293111" y="7058068"/>
                <a:ext cx="4193289" cy="545358"/>
              </a:xfrm>
              <a:prstGeom prst="round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5" name="Ορθογώνιο: Στρογγύλεμα γωνιών 34">
                <a:extLst>
                  <a:ext uri="{FF2B5EF4-FFF2-40B4-BE49-F238E27FC236}">
                    <a16:creationId xmlns:a16="http://schemas.microsoft.com/office/drawing/2014/main" id="{412F7ACC-B23B-DEA1-3A2C-2FD1EC051ACF}"/>
                  </a:ext>
                </a:extLst>
              </p:cNvPr>
              <p:cNvSpPr/>
              <p:nvPr/>
            </p:nvSpPr>
            <p:spPr>
              <a:xfrm>
                <a:off x="5584373" y="7066090"/>
                <a:ext cx="3302954" cy="545358"/>
              </a:xfrm>
              <a:prstGeom prst="round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6" name="Ορθογώνιο: Στρογγύλεμα γωνιών 35">
                <a:extLst>
                  <a:ext uri="{FF2B5EF4-FFF2-40B4-BE49-F238E27FC236}">
                    <a16:creationId xmlns:a16="http://schemas.microsoft.com/office/drawing/2014/main" id="{29332BB4-5E0A-CB7F-50E4-1093F0E43E08}"/>
                  </a:ext>
                </a:extLst>
              </p:cNvPr>
              <p:cNvSpPr/>
              <p:nvPr/>
            </p:nvSpPr>
            <p:spPr>
              <a:xfrm>
                <a:off x="17870904" y="7058070"/>
                <a:ext cx="1403683" cy="545358"/>
              </a:xfrm>
              <a:prstGeom prst="round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7" name="Οβάλ 36">
                <a:extLst>
                  <a:ext uri="{FF2B5EF4-FFF2-40B4-BE49-F238E27FC236}">
                    <a16:creationId xmlns:a16="http://schemas.microsoft.com/office/drawing/2014/main" id="{7D025B0E-97B4-7391-F159-0DB3E4917B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19514" y="5762209"/>
                <a:ext cx="540882" cy="54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800" b="1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  <p:cxnSp>
            <p:nvCxnSpPr>
              <p:cNvPr id="40" name="Ευθεία γραμμή σύνδεσης 39">
                <a:extLst>
                  <a:ext uri="{FF2B5EF4-FFF2-40B4-BE49-F238E27FC236}">
                    <a16:creationId xmlns:a16="http://schemas.microsoft.com/office/drawing/2014/main" id="{3676A850-F92F-92F1-5212-80C4957D0E77}"/>
                  </a:ext>
                </a:extLst>
              </p:cNvPr>
              <p:cNvCxnSpPr>
                <a:stCxn id="31" idx="0"/>
                <a:endCxn id="37" idx="2"/>
              </p:cNvCxnSpPr>
              <p:nvPr/>
            </p:nvCxnSpPr>
            <p:spPr>
              <a:xfrm flipV="1">
                <a:off x="3389756" y="6032209"/>
                <a:ext cx="4629758" cy="102585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Ευθεία γραμμή σύνδεσης 41">
                <a:extLst>
                  <a:ext uri="{FF2B5EF4-FFF2-40B4-BE49-F238E27FC236}">
                    <a16:creationId xmlns:a16="http://schemas.microsoft.com/office/drawing/2014/main" id="{18B5881B-969B-216D-0048-F6BECAAC02BC}"/>
                  </a:ext>
                </a:extLst>
              </p:cNvPr>
              <p:cNvCxnSpPr>
                <a:stCxn id="35" idx="0"/>
                <a:endCxn id="37" idx="4"/>
              </p:cNvCxnSpPr>
              <p:nvPr/>
            </p:nvCxnSpPr>
            <p:spPr>
              <a:xfrm flipV="1">
                <a:off x="7235850" y="6302209"/>
                <a:ext cx="1054105" cy="76388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Ευθεία γραμμή σύνδεσης 44">
                <a:extLst>
                  <a:ext uri="{FF2B5EF4-FFF2-40B4-BE49-F238E27FC236}">
                    <a16:creationId xmlns:a16="http://schemas.microsoft.com/office/drawing/2014/main" id="{75EE0B12-F9B1-D835-557E-010A06982780}"/>
                  </a:ext>
                </a:extLst>
              </p:cNvPr>
              <p:cNvCxnSpPr>
                <a:cxnSpLocks/>
                <a:stCxn id="37" idx="6"/>
                <a:endCxn id="36" idx="1"/>
              </p:cNvCxnSpPr>
              <p:nvPr/>
            </p:nvCxnSpPr>
            <p:spPr>
              <a:xfrm>
                <a:off x="8560396" y="6032209"/>
                <a:ext cx="9310508" cy="129854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Ομάδα 77">
            <a:extLst>
              <a:ext uri="{FF2B5EF4-FFF2-40B4-BE49-F238E27FC236}">
                <a16:creationId xmlns:a16="http://schemas.microsoft.com/office/drawing/2014/main" id="{1A3A522F-6648-BC05-5871-0EFA1931D361}"/>
              </a:ext>
            </a:extLst>
          </p:cNvPr>
          <p:cNvGrpSpPr/>
          <p:nvPr/>
        </p:nvGrpSpPr>
        <p:grpSpPr>
          <a:xfrm>
            <a:off x="752229" y="3883029"/>
            <a:ext cx="16862003" cy="2473491"/>
            <a:chOff x="752229" y="3883029"/>
            <a:chExt cx="16862003" cy="2473491"/>
          </a:xfrm>
        </p:grpSpPr>
        <p:sp>
          <p:nvSpPr>
            <p:cNvPr id="58" name="Ορθογώνιο: Στρογγύλεμα γωνιών 57">
              <a:extLst>
                <a:ext uri="{FF2B5EF4-FFF2-40B4-BE49-F238E27FC236}">
                  <a16:creationId xmlns:a16="http://schemas.microsoft.com/office/drawing/2014/main" id="{17BA71EA-2CAB-2E7A-7C26-D0C55D807DDE}"/>
                </a:ext>
              </a:extLst>
            </p:cNvPr>
            <p:cNvSpPr/>
            <p:nvPr/>
          </p:nvSpPr>
          <p:spPr>
            <a:xfrm>
              <a:off x="3410880" y="3883029"/>
              <a:ext cx="14203352" cy="71418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2400" dirty="0">
                  <a:solidFill>
                    <a:schemeClr val="tx1"/>
                  </a:solidFill>
                </a:rPr>
                <a:t>         Η οθόνη από </a:t>
              </a:r>
              <a:r>
                <a:rPr lang="el-GR" sz="2400" b="1" dirty="0">
                  <a:solidFill>
                    <a:schemeClr val="tx1"/>
                  </a:solidFill>
                </a:rPr>
                <a:t>Τεχνικό Δελτίο Έργου ‐ </a:t>
              </a:r>
              <a:r>
                <a:rPr lang="el-GR" sz="2400" b="1" dirty="0">
                  <a:solidFill>
                    <a:srgbClr val="C00000"/>
                  </a:solidFill>
                </a:rPr>
                <a:t>Δημιουργία</a:t>
              </a:r>
              <a:r>
                <a:rPr lang="el-GR" sz="2400" dirty="0">
                  <a:solidFill>
                    <a:schemeClr val="tx1"/>
                  </a:solidFill>
                </a:rPr>
                <a:t> μετατρέπεται σε </a:t>
              </a:r>
              <a:r>
                <a:rPr lang="el-GR" sz="2400" b="1" dirty="0">
                  <a:solidFill>
                    <a:schemeClr val="tx1"/>
                  </a:solidFill>
                </a:rPr>
                <a:t>Τεχνικό Δελτίο Έργου ‐ </a:t>
              </a:r>
              <a:r>
                <a:rPr lang="el-GR" sz="2400" b="1" dirty="0">
                  <a:solidFill>
                    <a:srgbClr val="C00000"/>
                  </a:solidFill>
                </a:rPr>
                <a:t>Επεξεργασία</a:t>
              </a:r>
              <a:endParaRPr lang="el-GR" sz="2400" dirty="0">
                <a:solidFill>
                  <a:schemeClr val="tx1"/>
                </a:solidFill>
              </a:endParaRPr>
            </a:p>
          </p:txBody>
        </p:sp>
        <p:sp>
          <p:nvSpPr>
            <p:cNvPr id="59" name="Οβάλ 58">
              <a:extLst>
                <a:ext uri="{FF2B5EF4-FFF2-40B4-BE49-F238E27FC236}">
                  <a16:creationId xmlns:a16="http://schemas.microsoft.com/office/drawing/2014/main" id="{38040CEE-2C54-12B6-4684-72022FC47F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83909" y="3967420"/>
              <a:ext cx="540882" cy="5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60" name="Οβάλ 59">
              <a:extLst>
                <a:ext uri="{FF2B5EF4-FFF2-40B4-BE49-F238E27FC236}">
                  <a16:creationId xmlns:a16="http://schemas.microsoft.com/office/drawing/2014/main" id="{4F5C179C-D637-366E-51D4-3FC6BBA2E9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2229" y="4934836"/>
              <a:ext cx="540882" cy="5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61" name="Ορθογώνιο: Στρογγύλεμα γωνιών 60">
              <a:extLst>
                <a:ext uri="{FF2B5EF4-FFF2-40B4-BE49-F238E27FC236}">
                  <a16:creationId xmlns:a16="http://schemas.microsoft.com/office/drawing/2014/main" id="{EF1A7CF8-2DCB-6968-9100-F3ECB685D3AA}"/>
                </a:ext>
              </a:extLst>
            </p:cNvPr>
            <p:cNvSpPr/>
            <p:nvPr/>
          </p:nvSpPr>
          <p:spPr>
            <a:xfrm>
              <a:off x="1104261" y="5897594"/>
              <a:ext cx="5404990" cy="458926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64" name="Ευθεία γραμμή σύνδεσης 63">
              <a:extLst>
                <a:ext uri="{FF2B5EF4-FFF2-40B4-BE49-F238E27FC236}">
                  <a16:creationId xmlns:a16="http://schemas.microsoft.com/office/drawing/2014/main" id="{2DA70E77-889A-D736-3803-FC39C5355C02}"/>
                </a:ext>
              </a:extLst>
            </p:cNvPr>
            <p:cNvCxnSpPr>
              <a:stCxn id="60" idx="6"/>
              <a:endCxn id="61" idx="0"/>
            </p:cNvCxnSpPr>
            <p:nvPr/>
          </p:nvCxnSpPr>
          <p:spPr>
            <a:xfrm>
              <a:off x="1293111" y="5204836"/>
              <a:ext cx="2513645" cy="69275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Ομάδα 81">
            <a:extLst>
              <a:ext uri="{FF2B5EF4-FFF2-40B4-BE49-F238E27FC236}">
                <a16:creationId xmlns:a16="http://schemas.microsoft.com/office/drawing/2014/main" id="{BD4F3F53-8ACE-A774-8999-A33C645FDE34}"/>
              </a:ext>
            </a:extLst>
          </p:cNvPr>
          <p:cNvGrpSpPr/>
          <p:nvPr/>
        </p:nvGrpSpPr>
        <p:grpSpPr>
          <a:xfrm>
            <a:off x="3806756" y="2295388"/>
            <a:ext cx="15493901" cy="714187"/>
            <a:chOff x="3806756" y="2295388"/>
            <a:chExt cx="15493901" cy="714187"/>
          </a:xfrm>
        </p:grpSpPr>
        <p:sp>
          <p:nvSpPr>
            <p:cNvPr id="80" name="Ορθογώνιο: Στρογγύλεμα γωνιών 79">
              <a:extLst>
                <a:ext uri="{FF2B5EF4-FFF2-40B4-BE49-F238E27FC236}">
                  <a16:creationId xmlns:a16="http://schemas.microsoft.com/office/drawing/2014/main" id="{788A38BD-5CA4-48C9-EDE2-EDA3A5BF4F0C}"/>
                </a:ext>
              </a:extLst>
            </p:cNvPr>
            <p:cNvSpPr/>
            <p:nvPr/>
          </p:nvSpPr>
          <p:spPr>
            <a:xfrm>
              <a:off x="3806756" y="2295388"/>
              <a:ext cx="15493901" cy="714187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3200" b="1" dirty="0">
                  <a:solidFill>
                    <a:schemeClr val="bg1"/>
                  </a:solidFill>
                </a:rPr>
                <a:t>Με την επιλογή                    το σύστημα:  </a:t>
              </a:r>
            </a:p>
          </p:txBody>
        </p:sp>
        <p:sp>
          <p:nvSpPr>
            <p:cNvPr id="81" name="Ορθογώνιο: Στρογγύλεμα γωνιών 80">
              <a:extLst>
                <a:ext uri="{FF2B5EF4-FFF2-40B4-BE49-F238E27FC236}">
                  <a16:creationId xmlns:a16="http://schemas.microsoft.com/office/drawing/2014/main" id="{9D733242-BE9F-00A7-6402-0C32FE434E69}"/>
                </a:ext>
              </a:extLst>
            </p:cNvPr>
            <p:cNvSpPr/>
            <p:nvPr/>
          </p:nvSpPr>
          <p:spPr>
            <a:xfrm>
              <a:off x="6685218" y="2460717"/>
              <a:ext cx="1521780" cy="378774"/>
            </a:xfrm>
            <a:prstGeom prst="roundRect">
              <a:avLst/>
            </a:prstGeom>
            <a:solidFill>
              <a:srgbClr val="0070C0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400" b="1" dirty="0">
                  <a:sym typeface="Wingdings" panose="05000000000000000000" pitchFamily="2" charset="2"/>
                </a:rPr>
                <a:t> Δημιουργία</a:t>
              </a:r>
              <a:endParaRPr lang="el-GR" sz="1400" b="1" dirty="0"/>
            </a:p>
          </p:txBody>
        </p:sp>
      </p:grpSp>
      <p:grpSp>
        <p:nvGrpSpPr>
          <p:cNvPr id="94" name="Ομάδα 93">
            <a:extLst>
              <a:ext uri="{FF2B5EF4-FFF2-40B4-BE49-F238E27FC236}">
                <a16:creationId xmlns:a16="http://schemas.microsoft.com/office/drawing/2014/main" id="{1B223591-1386-C6AD-59D2-684D3A07E983}"/>
              </a:ext>
            </a:extLst>
          </p:cNvPr>
          <p:cNvGrpSpPr/>
          <p:nvPr/>
        </p:nvGrpSpPr>
        <p:grpSpPr>
          <a:xfrm>
            <a:off x="339633" y="4677109"/>
            <a:ext cx="13151778" cy="2345220"/>
            <a:chOff x="339633" y="4677109"/>
            <a:chExt cx="13151778" cy="2345220"/>
          </a:xfrm>
        </p:grpSpPr>
        <p:sp>
          <p:nvSpPr>
            <p:cNvPr id="84" name="Ορθογώνιο: Στρογγύλεμα γωνιών 83">
              <a:extLst>
                <a:ext uri="{FF2B5EF4-FFF2-40B4-BE49-F238E27FC236}">
                  <a16:creationId xmlns:a16="http://schemas.microsoft.com/office/drawing/2014/main" id="{CB85AA45-BAA8-D87E-040C-DBE33F539455}"/>
                </a:ext>
              </a:extLst>
            </p:cNvPr>
            <p:cNvSpPr/>
            <p:nvPr/>
          </p:nvSpPr>
          <p:spPr>
            <a:xfrm>
              <a:off x="3418902" y="4677109"/>
              <a:ext cx="10072509" cy="71418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2400" dirty="0">
                  <a:solidFill>
                    <a:schemeClr val="tx1"/>
                  </a:solidFill>
                </a:rPr>
                <a:t>         Το πλήκτρο                            αντικαθίσταται από το πλήκτρο  </a:t>
              </a:r>
            </a:p>
          </p:txBody>
        </p:sp>
        <p:sp>
          <p:nvSpPr>
            <p:cNvPr id="85" name="Οβάλ 84">
              <a:extLst>
                <a:ext uri="{FF2B5EF4-FFF2-40B4-BE49-F238E27FC236}">
                  <a16:creationId xmlns:a16="http://schemas.microsoft.com/office/drawing/2014/main" id="{ED951BD0-CDA4-8434-E942-1C69ECFAB4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91931" y="4777544"/>
              <a:ext cx="540882" cy="5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b="1" dirty="0">
                  <a:solidFill>
                    <a:srgbClr val="FF0000"/>
                  </a:solidFill>
                </a:rPr>
                <a:t>3</a:t>
              </a:r>
            </a:p>
          </p:txBody>
        </p:sp>
        <p:pic>
          <p:nvPicPr>
            <p:cNvPr id="88" name="Εικόνα 87">
              <a:extLst>
                <a:ext uri="{FF2B5EF4-FFF2-40B4-BE49-F238E27FC236}">
                  <a16:creationId xmlns:a16="http://schemas.microsoft.com/office/drawing/2014/main" id="{B95F9E8E-6AE4-39BE-CE6A-B94F962DE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51110" y="4863666"/>
              <a:ext cx="1593984" cy="436420"/>
            </a:xfrm>
            <a:prstGeom prst="rect">
              <a:avLst/>
            </a:prstGeom>
          </p:spPr>
        </p:pic>
        <p:pic>
          <p:nvPicPr>
            <p:cNvPr id="89" name="Εικόνα 88">
              <a:extLst>
                <a:ext uri="{FF2B5EF4-FFF2-40B4-BE49-F238E27FC236}">
                  <a16:creationId xmlns:a16="http://schemas.microsoft.com/office/drawing/2014/main" id="{D15FCFF6-B00A-BF1D-BE46-4BDBACBDD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30027" y="4826540"/>
              <a:ext cx="1748302" cy="479491"/>
            </a:xfrm>
            <a:prstGeom prst="rect">
              <a:avLst/>
            </a:prstGeom>
          </p:spPr>
        </p:pic>
        <p:sp>
          <p:nvSpPr>
            <p:cNvPr id="90" name="Ορθογώνιο: Στρογγύλεμα γωνιών 89">
              <a:extLst>
                <a:ext uri="{FF2B5EF4-FFF2-40B4-BE49-F238E27FC236}">
                  <a16:creationId xmlns:a16="http://schemas.microsoft.com/office/drawing/2014/main" id="{74B178A9-A1F2-9C3F-00F3-0834FA6F8176}"/>
                </a:ext>
              </a:extLst>
            </p:cNvPr>
            <p:cNvSpPr/>
            <p:nvPr/>
          </p:nvSpPr>
          <p:spPr>
            <a:xfrm>
              <a:off x="1184685" y="6467028"/>
              <a:ext cx="1981326" cy="555301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1" name="Οβάλ 90">
              <a:extLst>
                <a:ext uri="{FF2B5EF4-FFF2-40B4-BE49-F238E27FC236}">
                  <a16:creationId xmlns:a16="http://schemas.microsoft.com/office/drawing/2014/main" id="{220CC1E0-F045-7FDA-38F3-D02CDB559B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9633" y="6467028"/>
              <a:ext cx="540882" cy="5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b="1" dirty="0">
                  <a:solidFill>
                    <a:srgbClr val="FF0000"/>
                  </a:solidFill>
                </a:rPr>
                <a:t>3</a:t>
              </a:r>
            </a:p>
          </p:txBody>
        </p:sp>
        <p:cxnSp>
          <p:nvCxnSpPr>
            <p:cNvPr id="93" name="Ευθεία γραμμή σύνδεσης 92">
              <a:extLst>
                <a:ext uri="{FF2B5EF4-FFF2-40B4-BE49-F238E27FC236}">
                  <a16:creationId xmlns:a16="http://schemas.microsoft.com/office/drawing/2014/main" id="{FF7B45A4-181D-1FD1-C1AA-F62C5AA012AE}"/>
                </a:ext>
              </a:extLst>
            </p:cNvPr>
            <p:cNvCxnSpPr>
              <a:stCxn id="91" idx="6"/>
              <a:endCxn id="90" idx="1"/>
            </p:cNvCxnSpPr>
            <p:nvPr/>
          </p:nvCxnSpPr>
          <p:spPr>
            <a:xfrm>
              <a:off x="880515" y="6737028"/>
              <a:ext cx="304170" cy="765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Εικόνα 3">
            <a:hlinkClick r:id="rId7" action="ppaction://hlinksldjump"/>
            <a:extLst>
              <a:ext uri="{FF2B5EF4-FFF2-40B4-BE49-F238E27FC236}">
                <a16:creationId xmlns:a16="http://schemas.microsoft.com/office/drawing/2014/main" id="{8856E57C-5A39-0056-4290-4F7F01E511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7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grpSp>
        <p:nvGrpSpPr>
          <p:cNvPr id="83" name="Ομάδα 82">
            <a:extLst>
              <a:ext uri="{FF2B5EF4-FFF2-40B4-BE49-F238E27FC236}">
                <a16:creationId xmlns:a16="http://schemas.microsoft.com/office/drawing/2014/main" id="{A9207656-AA6D-0565-308C-F8BB5A76599E}"/>
              </a:ext>
            </a:extLst>
          </p:cNvPr>
          <p:cNvGrpSpPr/>
          <p:nvPr/>
        </p:nvGrpSpPr>
        <p:grpSpPr>
          <a:xfrm>
            <a:off x="2539501" y="503103"/>
            <a:ext cx="12925088" cy="1322729"/>
            <a:chOff x="2539501" y="503103"/>
            <a:chExt cx="11217444" cy="1322729"/>
          </a:xfrm>
        </p:grpSpPr>
        <p:grpSp>
          <p:nvGrpSpPr>
            <p:cNvPr id="15" name="Ομάδα 14">
              <a:extLst>
                <a:ext uri="{FF2B5EF4-FFF2-40B4-BE49-F238E27FC236}">
                  <a16:creationId xmlns:a16="http://schemas.microsoft.com/office/drawing/2014/main" id="{BF094AFB-D673-C8BB-A628-4238AAD593B0}"/>
                </a:ext>
              </a:extLst>
            </p:cNvPr>
            <p:cNvGrpSpPr/>
            <p:nvPr/>
          </p:nvGrpSpPr>
          <p:grpSpPr>
            <a:xfrm>
              <a:off x="2539501" y="503103"/>
              <a:ext cx="11217444" cy="707886"/>
              <a:chOff x="2539501" y="421215"/>
              <a:chExt cx="11217444" cy="707886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B66833-5565-8D31-7B6F-B58801F33BDA}"/>
                  </a:ext>
                </a:extLst>
              </p:cNvPr>
              <p:cNvSpPr txBox="1"/>
              <p:nvPr/>
            </p:nvSpPr>
            <p:spPr>
              <a:xfrm>
                <a:off x="3094177" y="421215"/>
                <a:ext cx="1066276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Βασικές Ενέργειες Δελτίων</a:t>
                </a:r>
              </a:p>
            </p:txBody>
          </p:sp>
          <p:grpSp>
            <p:nvGrpSpPr>
              <p:cNvPr id="2" name="Google Shape;613;p37">
                <a:extLst>
                  <a:ext uri="{FF2B5EF4-FFF2-40B4-BE49-F238E27FC236}">
                    <a16:creationId xmlns:a16="http://schemas.microsoft.com/office/drawing/2014/main" id="{AEFA7160-6209-2F15-B306-8774140496BE}"/>
                  </a:ext>
                </a:extLst>
              </p:cNvPr>
              <p:cNvGrpSpPr/>
              <p:nvPr/>
            </p:nvGrpSpPr>
            <p:grpSpPr>
              <a:xfrm>
                <a:off x="2539501" y="508148"/>
                <a:ext cx="501969" cy="479429"/>
                <a:chOff x="2594050" y="1631825"/>
                <a:chExt cx="439625" cy="439625"/>
              </a:xfrm>
            </p:grpSpPr>
            <p:sp>
              <p:nvSpPr>
                <p:cNvPr id="3" name="Google Shape;614;p37">
                  <a:extLst>
                    <a:ext uri="{FF2B5EF4-FFF2-40B4-BE49-F238E27FC236}">
                      <a16:creationId xmlns:a16="http://schemas.microsoft.com/office/drawing/2014/main" id="{8CCAF718-2D27-BD96-7CB1-4916647AFB6A}"/>
                    </a:ext>
                  </a:extLst>
                </p:cNvPr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/>
                </a:p>
              </p:txBody>
            </p:sp>
            <p:sp>
              <p:nvSpPr>
                <p:cNvPr id="5" name="Google Shape;615;p37">
                  <a:extLst>
                    <a:ext uri="{FF2B5EF4-FFF2-40B4-BE49-F238E27FC236}">
                      <a16:creationId xmlns:a16="http://schemas.microsoft.com/office/drawing/2014/main" id="{2FF1F15F-B687-376D-D291-8E0203EF4FCC}"/>
                    </a:ext>
                  </a:extLst>
                </p:cNvPr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/>
                </a:p>
              </p:txBody>
            </p:sp>
            <p:sp>
              <p:nvSpPr>
                <p:cNvPr id="6" name="Google Shape;616;p37">
                  <a:extLst>
                    <a:ext uri="{FF2B5EF4-FFF2-40B4-BE49-F238E27FC236}">
                      <a16:creationId xmlns:a16="http://schemas.microsoft.com/office/drawing/2014/main" id="{E0AD9602-B120-9DFE-33AA-00045D37D73E}"/>
                    </a:ext>
                  </a:extLst>
                </p:cNvPr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/>
                </a:p>
              </p:txBody>
            </p:sp>
            <p:sp>
              <p:nvSpPr>
                <p:cNvPr id="14" name="Google Shape;617;p37">
                  <a:extLst>
                    <a:ext uri="{FF2B5EF4-FFF2-40B4-BE49-F238E27FC236}">
                      <a16:creationId xmlns:a16="http://schemas.microsoft.com/office/drawing/2014/main" id="{1A6FAD94-AB50-B1FB-FD47-59E019DAD0F9}"/>
                    </a:ext>
                  </a:extLst>
                </p:cNvPr>
                <p:cNvSpPr/>
                <p:nvPr/>
              </p:nvSpPr>
              <p:spPr>
                <a:xfrm>
                  <a:off x="2801675" y="1740825"/>
                  <a:ext cx="49950" cy="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/>
                </a:p>
              </p:txBody>
            </p:sp>
          </p:grpSp>
        </p:grpSp>
        <p:sp>
          <p:nvSpPr>
            <p:cNvPr id="38" name="Ορθογώνιο 37">
              <a:extLst>
                <a:ext uri="{FF2B5EF4-FFF2-40B4-BE49-F238E27FC236}">
                  <a16:creationId xmlns:a16="http://schemas.microsoft.com/office/drawing/2014/main" id="{E8C39C0D-9617-DDC0-B144-0F232ACB1464}"/>
                </a:ext>
              </a:extLst>
            </p:cNvPr>
            <p:cNvSpPr/>
            <p:nvPr/>
          </p:nvSpPr>
          <p:spPr>
            <a:xfrm>
              <a:off x="3167901" y="1302612"/>
              <a:ext cx="913639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800" b="1" dirty="0">
                  <a:solidFill>
                    <a:srgbClr val="FFC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Δημιουργία 5/5</a:t>
              </a:r>
            </a:p>
          </p:txBody>
        </p:sp>
      </p:grpSp>
      <p:grpSp>
        <p:nvGrpSpPr>
          <p:cNvPr id="54" name="Ομάδα 53">
            <a:extLst>
              <a:ext uri="{FF2B5EF4-FFF2-40B4-BE49-F238E27FC236}">
                <a16:creationId xmlns:a16="http://schemas.microsoft.com/office/drawing/2014/main" id="{1F7526C9-18FA-E7BF-A421-5F611E642B26}"/>
              </a:ext>
            </a:extLst>
          </p:cNvPr>
          <p:cNvGrpSpPr/>
          <p:nvPr/>
        </p:nvGrpSpPr>
        <p:grpSpPr>
          <a:xfrm>
            <a:off x="3117885" y="3540673"/>
            <a:ext cx="15927558" cy="5932968"/>
            <a:chOff x="3117885" y="2951749"/>
            <a:chExt cx="15927558" cy="5932968"/>
          </a:xfrm>
        </p:grpSpPr>
        <p:grpSp>
          <p:nvGrpSpPr>
            <p:cNvPr id="43" name="Ομάδα 42">
              <a:extLst>
                <a:ext uri="{FF2B5EF4-FFF2-40B4-BE49-F238E27FC236}">
                  <a16:creationId xmlns:a16="http://schemas.microsoft.com/office/drawing/2014/main" id="{101D1A99-4F9B-301F-EB27-C3DD389AADB1}"/>
                </a:ext>
              </a:extLst>
            </p:cNvPr>
            <p:cNvGrpSpPr/>
            <p:nvPr/>
          </p:nvGrpSpPr>
          <p:grpSpPr>
            <a:xfrm>
              <a:off x="3117885" y="4485112"/>
              <a:ext cx="6015842" cy="2630614"/>
              <a:chOff x="3117885" y="4485112"/>
              <a:chExt cx="6015842" cy="2630614"/>
            </a:xfrm>
          </p:grpSpPr>
          <p:pic>
            <p:nvPicPr>
              <p:cNvPr id="8" name="Picture 4">
                <a:extLst>
                  <a:ext uri="{FF2B5EF4-FFF2-40B4-BE49-F238E27FC236}">
                    <a16:creationId xmlns:a16="http://schemas.microsoft.com/office/drawing/2014/main" id="{4EA715D2-3BC4-2FDD-416A-739A583CBB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7885" y="4485112"/>
                <a:ext cx="1794005" cy="26306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93AC298-1407-747C-0E46-0B70C5F86860}"/>
                  </a:ext>
                </a:extLst>
              </p:cNvPr>
              <p:cNvSpPr txBox="1"/>
              <p:nvPr/>
            </p:nvSpPr>
            <p:spPr>
              <a:xfrm>
                <a:off x="4982442" y="4662971"/>
                <a:ext cx="2491105" cy="738665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28000">
                    <a:schemeClr val="bg1">
                      <a:alpha val="50000"/>
                    </a:schemeClr>
                  </a:gs>
                  <a:gs pos="77000">
                    <a:srgbClr val="FF0000">
                      <a:alpha val="50000"/>
                    </a:srgb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l-GR" sz="2400" b="1" dirty="0">
                    <a:solidFill>
                      <a:schemeClr val="bg1"/>
                    </a:solidFill>
                    <a:latin typeface="Arial" pitchFamily="34" charset="0"/>
                    <a:ea typeface="Roboto Condensed Light"/>
                    <a:cs typeface="Arial" pitchFamily="34" charset="0"/>
                    <a:sym typeface="Roboto Condensed Light"/>
                  </a:rPr>
                  <a:t>Δημιουργία</a:t>
                </a:r>
                <a:r>
                  <a:rPr lang="el-GR" sz="2400" dirty="0">
                    <a:solidFill>
                      <a:schemeClr val="bg1"/>
                    </a:solidFill>
                    <a:latin typeface="Arial" pitchFamily="34" charset="0"/>
                    <a:ea typeface="Roboto Condensed Light"/>
                    <a:cs typeface="Arial" pitchFamily="34" charset="0"/>
                    <a:sym typeface="Roboto Condensed Light"/>
                  </a:rPr>
                  <a:t> νέας έκδοσης δελτίου</a:t>
                </a:r>
              </a:p>
            </p:txBody>
          </p:sp>
          <p:cxnSp>
            <p:nvCxnSpPr>
              <p:cNvPr id="9" name="Ευθύγραμμο βέλος σύνδεσης 8">
                <a:extLst>
                  <a:ext uri="{FF2B5EF4-FFF2-40B4-BE49-F238E27FC236}">
                    <a16:creationId xmlns:a16="http://schemas.microsoft.com/office/drawing/2014/main" id="{C4B73253-8E7E-D63F-2DA3-2B0798936D5F}"/>
                  </a:ext>
                </a:extLst>
              </p:cNvPr>
              <p:cNvCxnSpPr>
                <a:stCxn id="8" idx="3"/>
                <a:endCxn id="11" idx="1"/>
              </p:cNvCxnSpPr>
              <p:nvPr/>
            </p:nvCxnSpPr>
            <p:spPr>
              <a:xfrm>
                <a:off x="4911890" y="5800419"/>
                <a:ext cx="2131374" cy="0"/>
              </a:xfrm>
              <a:prstGeom prst="straightConnector1">
                <a:avLst/>
              </a:prstGeom>
              <a:ln w="57150">
                <a:solidFill>
                  <a:srgbClr val="FF9999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Διάγραμμα ροής: Απόφαση 10">
                <a:extLst>
                  <a:ext uri="{FF2B5EF4-FFF2-40B4-BE49-F238E27FC236}">
                    <a16:creationId xmlns:a16="http://schemas.microsoft.com/office/drawing/2014/main" id="{010EF84C-334E-067A-8919-6BA01E5DFC3D}"/>
                  </a:ext>
                </a:extLst>
              </p:cNvPr>
              <p:cNvSpPr/>
              <p:nvPr/>
            </p:nvSpPr>
            <p:spPr>
              <a:xfrm>
                <a:off x="7043263" y="5192570"/>
                <a:ext cx="2090464" cy="1215698"/>
              </a:xfrm>
              <a:prstGeom prst="flowChartDecision">
                <a:avLst/>
              </a:prstGeom>
              <a:effectLst>
                <a:outerShdw blurRad="50800" dist="76200" dir="2700000" sx="101000" sy="101000" algn="tl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45" name="Ομάδα 44">
              <a:extLst>
                <a:ext uri="{FF2B5EF4-FFF2-40B4-BE49-F238E27FC236}">
                  <a16:creationId xmlns:a16="http://schemas.microsoft.com/office/drawing/2014/main" id="{1A4C4266-8A77-0622-28B4-D0F590F430D5}"/>
                </a:ext>
              </a:extLst>
            </p:cNvPr>
            <p:cNvGrpSpPr/>
            <p:nvPr/>
          </p:nvGrpSpPr>
          <p:grpSpPr>
            <a:xfrm>
              <a:off x="8088496" y="2951749"/>
              <a:ext cx="6276596" cy="2240825"/>
              <a:chOff x="8088496" y="2951749"/>
              <a:chExt cx="6276596" cy="2240825"/>
            </a:xfrm>
          </p:grpSpPr>
          <p:sp>
            <p:nvSpPr>
              <p:cNvPr id="7" name="Ορθογώνιο 6">
                <a:extLst>
                  <a:ext uri="{FF2B5EF4-FFF2-40B4-BE49-F238E27FC236}">
                    <a16:creationId xmlns:a16="http://schemas.microsoft.com/office/drawing/2014/main" id="{467B8A10-2802-065A-3BD1-2DA83D295E44}"/>
                  </a:ext>
                </a:extLst>
              </p:cNvPr>
              <p:cNvSpPr/>
              <p:nvPr/>
            </p:nvSpPr>
            <p:spPr>
              <a:xfrm>
                <a:off x="9760833" y="2951749"/>
                <a:ext cx="4604259" cy="1427491"/>
              </a:xfrm>
              <a:prstGeom prst="rect">
                <a:avLst/>
              </a:prstGeom>
              <a:ln cap="rnd"/>
              <a:effectLst>
                <a:outerShdw blurRad="50800" dist="127000" dir="2700000" algn="tl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r>
                  <a:rPr lang="el-GR" sz="3400" b="1" dirty="0"/>
                  <a:t>Δεν υπάρχει άλλο δελτίο σε εκκρεμότητα</a:t>
                </a:r>
              </a:p>
            </p:txBody>
          </p:sp>
          <p:cxnSp>
            <p:nvCxnSpPr>
              <p:cNvPr id="21" name="Γωνιακή σύνδεση 10">
                <a:extLst>
                  <a:ext uri="{FF2B5EF4-FFF2-40B4-BE49-F238E27FC236}">
                    <a16:creationId xmlns:a16="http://schemas.microsoft.com/office/drawing/2014/main" id="{9C5F098C-CB87-5F72-1614-E397E6089E5D}"/>
                  </a:ext>
                </a:extLst>
              </p:cNvPr>
              <p:cNvCxnSpPr>
                <a:stCxn id="11" idx="0"/>
                <a:endCxn id="7" idx="1"/>
              </p:cNvCxnSpPr>
              <p:nvPr/>
            </p:nvCxnSpPr>
            <p:spPr>
              <a:xfrm rot="5400000" flipH="1" flipV="1">
                <a:off x="8161127" y="3592867"/>
                <a:ext cx="1527076" cy="1672338"/>
              </a:xfrm>
              <a:prstGeom prst="bentConnector2">
                <a:avLst/>
              </a:prstGeom>
              <a:ln w="57150">
                <a:solidFill>
                  <a:srgbClr val="FF9999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Ομάδα 45">
              <a:extLst>
                <a:ext uri="{FF2B5EF4-FFF2-40B4-BE49-F238E27FC236}">
                  <a16:creationId xmlns:a16="http://schemas.microsoft.com/office/drawing/2014/main" id="{E890E98B-EDB9-8AD5-C231-71588764B7C5}"/>
                </a:ext>
              </a:extLst>
            </p:cNvPr>
            <p:cNvGrpSpPr/>
            <p:nvPr/>
          </p:nvGrpSpPr>
          <p:grpSpPr>
            <a:xfrm>
              <a:off x="14365092" y="2951749"/>
              <a:ext cx="4680351" cy="1427491"/>
              <a:chOff x="14365092" y="2951749"/>
              <a:chExt cx="4680351" cy="1427491"/>
            </a:xfrm>
          </p:grpSpPr>
          <p:sp>
            <p:nvSpPr>
              <p:cNvPr id="29" name="Ορθογώνιο 28">
                <a:extLst>
                  <a:ext uri="{FF2B5EF4-FFF2-40B4-BE49-F238E27FC236}">
                    <a16:creationId xmlns:a16="http://schemas.microsoft.com/office/drawing/2014/main" id="{03B16C91-3041-A0C7-21EC-E0D2E1B04597}"/>
                  </a:ext>
                </a:extLst>
              </p:cNvPr>
              <p:cNvSpPr/>
              <p:nvPr/>
            </p:nvSpPr>
            <p:spPr>
              <a:xfrm>
                <a:off x="15271460" y="2951749"/>
                <a:ext cx="3773983" cy="1427491"/>
              </a:xfrm>
              <a:prstGeom prst="rect">
                <a:avLst/>
              </a:prstGeom>
              <a:solidFill>
                <a:srgbClr val="00B050"/>
              </a:solidFill>
              <a:effectLst>
                <a:outerShdw blurRad="50800" dist="127000" dir="2700000" algn="tl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r>
                  <a:rPr lang="el-GR" sz="2800" b="1" dirty="0"/>
                  <a:t>Επιτρέπεται η</a:t>
                </a:r>
                <a:r>
                  <a:rPr lang="en-US" sz="2800" b="1" dirty="0"/>
                  <a:t> </a:t>
                </a:r>
                <a:r>
                  <a:rPr lang="el-GR" sz="2800" b="1" dirty="0"/>
                  <a:t>δημιουργία νέας έκδοσης</a:t>
                </a:r>
              </a:p>
            </p:txBody>
          </p:sp>
          <p:cxnSp>
            <p:nvCxnSpPr>
              <p:cNvPr id="32" name="Ευθύγραμμο βέλος σύνδεσης 31">
                <a:extLst>
                  <a:ext uri="{FF2B5EF4-FFF2-40B4-BE49-F238E27FC236}">
                    <a16:creationId xmlns:a16="http://schemas.microsoft.com/office/drawing/2014/main" id="{EA632017-0C50-76B4-8DC8-E9D0DD9A7F21}"/>
                  </a:ext>
                </a:extLst>
              </p:cNvPr>
              <p:cNvCxnSpPr>
                <a:stCxn id="7" idx="3"/>
                <a:endCxn id="29" idx="1"/>
              </p:cNvCxnSpPr>
              <p:nvPr/>
            </p:nvCxnSpPr>
            <p:spPr>
              <a:xfrm>
                <a:off x="14365092" y="3665494"/>
                <a:ext cx="906368" cy="0"/>
              </a:xfrm>
              <a:prstGeom prst="straightConnector1">
                <a:avLst/>
              </a:prstGeom>
              <a:ln w="57150">
                <a:solidFill>
                  <a:srgbClr val="FF9999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Ομάδα 46">
              <a:extLst>
                <a:ext uri="{FF2B5EF4-FFF2-40B4-BE49-F238E27FC236}">
                  <a16:creationId xmlns:a16="http://schemas.microsoft.com/office/drawing/2014/main" id="{50552D8F-C712-8DE0-F3CA-2836D46299E6}"/>
                </a:ext>
              </a:extLst>
            </p:cNvPr>
            <p:cNvGrpSpPr/>
            <p:nvPr/>
          </p:nvGrpSpPr>
          <p:grpSpPr>
            <a:xfrm>
              <a:off x="9133727" y="5086673"/>
              <a:ext cx="5231365" cy="1427491"/>
              <a:chOff x="9133727" y="5086673"/>
              <a:chExt cx="5231365" cy="1427491"/>
            </a:xfrm>
          </p:grpSpPr>
          <p:sp>
            <p:nvSpPr>
              <p:cNvPr id="19" name="Ορθογώνιο 18">
                <a:extLst>
                  <a:ext uri="{FF2B5EF4-FFF2-40B4-BE49-F238E27FC236}">
                    <a16:creationId xmlns:a16="http://schemas.microsoft.com/office/drawing/2014/main" id="{8700D6CC-2663-17CF-B2F4-2E31D30613DC}"/>
                  </a:ext>
                </a:extLst>
              </p:cNvPr>
              <p:cNvSpPr/>
              <p:nvPr/>
            </p:nvSpPr>
            <p:spPr>
              <a:xfrm>
                <a:off x="9760833" y="5086673"/>
                <a:ext cx="4604259" cy="1427491"/>
              </a:xfrm>
              <a:prstGeom prst="rect">
                <a:avLst/>
              </a:prstGeom>
              <a:effectLst>
                <a:outerShdw blurRad="50800" dist="127000" dir="2700000" algn="tl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r>
                  <a:rPr lang="el-GR" sz="3400" b="1" dirty="0"/>
                  <a:t>Υπάρχει άλλο δελτίο σε εκκρεμότητα στον ΦΥ</a:t>
                </a:r>
              </a:p>
            </p:txBody>
          </p:sp>
          <p:cxnSp>
            <p:nvCxnSpPr>
              <p:cNvPr id="23" name="Ευθύγραμμο βέλος σύνδεσης 22">
                <a:extLst>
                  <a:ext uri="{FF2B5EF4-FFF2-40B4-BE49-F238E27FC236}">
                    <a16:creationId xmlns:a16="http://schemas.microsoft.com/office/drawing/2014/main" id="{DEEE80B7-C2D4-CF87-5DBA-451BC3484DED}"/>
                  </a:ext>
                </a:extLst>
              </p:cNvPr>
              <p:cNvCxnSpPr>
                <a:stCxn id="11" idx="3"/>
                <a:endCxn id="19" idx="1"/>
              </p:cNvCxnSpPr>
              <p:nvPr/>
            </p:nvCxnSpPr>
            <p:spPr>
              <a:xfrm>
                <a:off x="9133727" y="5800419"/>
                <a:ext cx="627106" cy="0"/>
              </a:xfrm>
              <a:prstGeom prst="straightConnector1">
                <a:avLst/>
              </a:prstGeom>
              <a:ln w="57150">
                <a:solidFill>
                  <a:srgbClr val="FF9999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Ομάδα 47">
              <a:extLst>
                <a:ext uri="{FF2B5EF4-FFF2-40B4-BE49-F238E27FC236}">
                  <a16:creationId xmlns:a16="http://schemas.microsoft.com/office/drawing/2014/main" id="{9BF955FC-FCB0-5DB2-9059-B87D4555DFD1}"/>
                </a:ext>
              </a:extLst>
            </p:cNvPr>
            <p:cNvGrpSpPr/>
            <p:nvPr/>
          </p:nvGrpSpPr>
          <p:grpSpPr>
            <a:xfrm>
              <a:off x="14365092" y="5086673"/>
              <a:ext cx="4680351" cy="1427491"/>
              <a:chOff x="14365092" y="5086673"/>
              <a:chExt cx="4680351" cy="1427491"/>
            </a:xfrm>
          </p:grpSpPr>
          <p:sp>
            <p:nvSpPr>
              <p:cNvPr id="30" name="Ορθογώνιο 29">
                <a:extLst>
                  <a:ext uri="{FF2B5EF4-FFF2-40B4-BE49-F238E27FC236}">
                    <a16:creationId xmlns:a16="http://schemas.microsoft.com/office/drawing/2014/main" id="{CCACDC5B-01B0-B0E4-54AA-72BB8C59141D}"/>
                  </a:ext>
                </a:extLst>
              </p:cNvPr>
              <p:cNvSpPr/>
              <p:nvPr/>
            </p:nvSpPr>
            <p:spPr>
              <a:xfrm>
                <a:off x="15271460" y="5086673"/>
                <a:ext cx="3773983" cy="1427491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effectLst>
                <a:outerShdw blurRad="50800" dist="127000" dir="2700000" algn="tl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r>
                  <a:rPr lang="el-GR" sz="2800" b="1" dirty="0"/>
                  <a:t>Δεν επιτρέπεται η δημιουργία νέας έκδοσης</a:t>
                </a:r>
              </a:p>
            </p:txBody>
          </p:sp>
          <p:cxnSp>
            <p:nvCxnSpPr>
              <p:cNvPr id="34" name="Ευθύγραμμο βέλος σύνδεσης 33">
                <a:extLst>
                  <a:ext uri="{FF2B5EF4-FFF2-40B4-BE49-F238E27FC236}">
                    <a16:creationId xmlns:a16="http://schemas.microsoft.com/office/drawing/2014/main" id="{66A00942-C8CE-15FE-81A3-9966EDBD1EC7}"/>
                  </a:ext>
                </a:extLst>
              </p:cNvPr>
              <p:cNvCxnSpPr>
                <a:stCxn id="19" idx="3"/>
                <a:endCxn id="30" idx="1"/>
              </p:cNvCxnSpPr>
              <p:nvPr/>
            </p:nvCxnSpPr>
            <p:spPr>
              <a:xfrm>
                <a:off x="14365092" y="5800419"/>
                <a:ext cx="906368" cy="0"/>
              </a:xfrm>
              <a:prstGeom prst="straightConnector1">
                <a:avLst/>
              </a:prstGeom>
              <a:ln w="57150">
                <a:solidFill>
                  <a:srgbClr val="FF9999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Ομάδα 48">
              <a:extLst>
                <a:ext uri="{FF2B5EF4-FFF2-40B4-BE49-F238E27FC236}">
                  <a16:creationId xmlns:a16="http://schemas.microsoft.com/office/drawing/2014/main" id="{6045E495-AE81-CE3F-39EA-9CAE2723FD0C}"/>
                </a:ext>
              </a:extLst>
            </p:cNvPr>
            <p:cNvGrpSpPr/>
            <p:nvPr/>
          </p:nvGrpSpPr>
          <p:grpSpPr>
            <a:xfrm>
              <a:off x="8088495" y="6408265"/>
              <a:ext cx="6276597" cy="2476452"/>
              <a:chOff x="8088495" y="6408265"/>
              <a:chExt cx="6276597" cy="2476452"/>
            </a:xfrm>
          </p:grpSpPr>
          <p:sp>
            <p:nvSpPr>
              <p:cNvPr id="20" name="Ορθογώνιο 19">
                <a:extLst>
                  <a:ext uri="{FF2B5EF4-FFF2-40B4-BE49-F238E27FC236}">
                    <a16:creationId xmlns:a16="http://schemas.microsoft.com/office/drawing/2014/main" id="{030D6952-53CC-05AE-5B98-13743AFB913E}"/>
                  </a:ext>
                </a:extLst>
              </p:cNvPr>
              <p:cNvSpPr/>
              <p:nvPr/>
            </p:nvSpPr>
            <p:spPr>
              <a:xfrm>
                <a:off x="9760833" y="7247125"/>
                <a:ext cx="4604259" cy="1637592"/>
              </a:xfrm>
              <a:prstGeom prst="rect">
                <a:avLst/>
              </a:prstGeom>
              <a:effectLst>
                <a:outerShdw blurRad="50800" dist="127000" dir="2700000" algn="tl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r>
                  <a:rPr lang="el-GR" sz="3400" b="1" dirty="0"/>
                  <a:t>Υπάρχει άλλο δελτίο σε εκκρεμότητα στην ΕΥΣΤΑ</a:t>
                </a:r>
              </a:p>
            </p:txBody>
          </p:sp>
          <p:cxnSp>
            <p:nvCxnSpPr>
              <p:cNvPr id="28" name="Γωνιακή σύνδεση 27">
                <a:extLst>
                  <a:ext uri="{FF2B5EF4-FFF2-40B4-BE49-F238E27FC236}">
                    <a16:creationId xmlns:a16="http://schemas.microsoft.com/office/drawing/2014/main" id="{5418F0DD-90EB-FC18-77CC-AE3F05F6CB02}"/>
                  </a:ext>
                </a:extLst>
              </p:cNvPr>
              <p:cNvCxnSpPr>
                <a:stCxn id="11" idx="2"/>
                <a:endCxn id="20" idx="1"/>
              </p:cNvCxnSpPr>
              <p:nvPr/>
            </p:nvCxnSpPr>
            <p:spPr>
              <a:xfrm rot="16200000" flipH="1">
                <a:off x="8095837" y="6400923"/>
                <a:ext cx="1657654" cy="1672338"/>
              </a:xfrm>
              <a:prstGeom prst="bentConnector2">
                <a:avLst/>
              </a:prstGeom>
              <a:ln w="57150">
                <a:solidFill>
                  <a:srgbClr val="FF9999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Ομάδα 49">
              <a:extLst>
                <a:ext uri="{FF2B5EF4-FFF2-40B4-BE49-F238E27FC236}">
                  <a16:creationId xmlns:a16="http://schemas.microsoft.com/office/drawing/2014/main" id="{570D5994-0C30-1D2D-2471-D86C1E10D03A}"/>
                </a:ext>
              </a:extLst>
            </p:cNvPr>
            <p:cNvGrpSpPr/>
            <p:nvPr/>
          </p:nvGrpSpPr>
          <p:grpSpPr>
            <a:xfrm>
              <a:off x="14365092" y="7247125"/>
              <a:ext cx="4680351" cy="1637592"/>
              <a:chOff x="14365092" y="7247125"/>
              <a:chExt cx="4680351" cy="1637592"/>
            </a:xfrm>
          </p:grpSpPr>
          <p:sp>
            <p:nvSpPr>
              <p:cNvPr id="31" name="Ορθογώνιο 30">
                <a:extLst>
                  <a:ext uri="{FF2B5EF4-FFF2-40B4-BE49-F238E27FC236}">
                    <a16:creationId xmlns:a16="http://schemas.microsoft.com/office/drawing/2014/main" id="{1EFFE362-2D36-6030-CF1A-335626D66273}"/>
                  </a:ext>
                </a:extLst>
              </p:cNvPr>
              <p:cNvSpPr/>
              <p:nvPr/>
            </p:nvSpPr>
            <p:spPr>
              <a:xfrm>
                <a:off x="15271460" y="7247125"/>
                <a:ext cx="3773983" cy="163759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effectLst>
                <a:outerShdw blurRad="50800" dist="127000" dir="2700000" algn="tl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r>
                  <a:rPr lang="el-GR" sz="2400" b="1" dirty="0"/>
                  <a:t>Επιτρέπεται η δημιουργία νέας έκδοσης με προειδοποίηση</a:t>
                </a:r>
              </a:p>
            </p:txBody>
          </p:sp>
          <p:cxnSp>
            <p:nvCxnSpPr>
              <p:cNvPr id="35" name="Ευθύγραμμο βέλος σύνδεσης 34">
                <a:extLst>
                  <a:ext uri="{FF2B5EF4-FFF2-40B4-BE49-F238E27FC236}">
                    <a16:creationId xmlns:a16="http://schemas.microsoft.com/office/drawing/2014/main" id="{5475E36B-4FD4-F406-5605-382AD22E9C94}"/>
                  </a:ext>
                </a:extLst>
              </p:cNvPr>
              <p:cNvCxnSpPr>
                <a:stCxn id="20" idx="3"/>
                <a:endCxn id="31" idx="1"/>
              </p:cNvCxnSpPr>
              <p:nvPr/>
            </p:nvCxnSpPr>
            <p:spPr>
              <a:xfrm>
                <a:off x="14365092" y="8065921"/>
                <a:ext cx="906368" cy="0"/>
              </a:xfrm>
              <a:prstGeom prst="straightConnector1">
                <a:avLst/>
              </a:prstGeom>
              <a:ln w="57150">
                <a:solidFill>
                  <a:srgbClr val="FF9999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Εικόνα 3">
            <a:hlinkClick r:id="rId4" action="ppaction://hlinksldjump"/>
            <a:extLst>
              <a:ext uri="{FF2B5EF4-FFF2-40B4-BE49-F238E27FC236}">
                <a16:creationId xmlns:a16="http://schemas.microsoft.com/office/drawing/2014/main" id="{0A76EC13-EAA1-B859-FA28-64CE5625B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54CF614-4D82-4D01-7586-E7FBE127C3A3}"/>
              </a:ext>
            </a:extLst>
          </p:cNvPr>
          <p:cNvSpPr txBox="1"/>
          <p:nvPr/>
        </p:nvSpPr>
        <p:spPr>
          <a:xfrm>
            <a:off x="3484238" y="3079853"/>
            <a:ext cx="3395175" cy="1077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l-GR" sz="3200" b="1" kern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Φορέας Υλοποίησης</a:t>
            </a:r>
            <a:endParaRPr kumimoji="0" lang="el-GR" sz="3200" b="1" i="0" u="none" strike="noStrike" kern="0" cap="none" spc="0" normalizeH="0" baseline="0" noProof="0" dirty="0">
              <a:ln w="10541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1A37E5-CBFA-5AB9-64FD-18123953B16E}"/>
              </a:ext>
            </a:extLst>
          </p:cNvPr>
          <p:cNvSpPr txBox="1"/>
          <p:nvPr/>
        </p:nvSpPr>
        <p:spPr>
          <a:xfrm>
            <a:off x="10548883" y="2289870"/>
            <a:ext cx="3395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l-GR" sz="3600" b="1" kern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  <a:sym typeface="Arial"/>
              </a:rPr>
              <a:t>Όταν…</a:t>
            </a:r>
            <a:endParaRPr kumimoji="0" lang="el-GR" sz="3600" b="1" i="0" u="none" strike="noStrike" kern="0" cap="none" spc="0" normalizeH="0" baseline="0" noProof="0" dirty="0">
              <a:ln w="10541" cmpd="sng">
                <a:noFill/>
                <a:prstDash val="solid"/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anose="020B0A040201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C74E70-B2AB-449D-BCEE-67AC6121C770}"/>
              </a:ext>
            </a:extLst>
          </p:cNvPr>
          <p:cNvSpPr txBox="1"/>
          <p:nvPr/>
        </p:nvSpPr>
        <p:spPr>
          <a:xfrm>
            <a:off x="15464589" y="2289870"/>
            <a:ext cx="3395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l-GR" sz="3600" b="1" kern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  <a:sym typeface="Arial"/>
              </a:rPr>
              <a:t>Τότε…</a:t>
            </a:r>
            <a:endParaRPr kumimoji="0" lang="el-GR" sz="3600" b="1" i="0" u="none" strike="noStrike" kern="0" cap="none" spc="0" normalizeH="0" baseline="0" noProof="0" dirty="0">
              <a:ln w="10541" cmpd="sng">
                <a:noFill/>
                <a:prstDash val="solid"/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anose="020B0A040201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312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grpSp>
        <p:nvGrpSpPr>
          <p:cNvPr id="83" name="Ομάδα 82">
            <a:extLst>
              <a:ext uri="{FF2B5EF4-FFF2-40B4-BE49-F238E27FC236}">
                <a16:creationId xmlns:a16="http://schemas.microsoft.com/office/drawing/2014/main" id="{A9207656-AA6D-0565-308C-F8BB5A76599E}"/>
              </a:ext>
            </a:extLst>
          </p:cNvPr>
          <p:cNvGrpSpPr/>
          <p:nvPr/>
        </p:nvGrpSpPr>
        <p:grpSpPr>
          <a:xfrm>
            <a:off x="2539501" y="503103"/>
            <a:ext cx="12925088" cy="1322729"/>
            <a:chOff x="2539501" y="503103"/>
            <a:chExt cx="11217444" cy="1322729"/>
          </a:xfrm>
        </p:grpSpPr>
        <p:grpSp>
          <p:nvGrpSpPr>
            <p:cNvPr id="15" name="Ομάδα 14">
              <a:extLst>
                <a:ext uri="{FF2B5EF4-FFF2-40B4-BE49-F238E27FC236}">
                  <a16:creationId xmlns:a16="http://schemas.microsoft.com/office/drawing/2014/main" id="{BF094AFB-D673-C8BB-A628-4238AAD593B0}"/>
                </a:ext>
              </a:extLst>
            </p:cNvPr>
            <p:cNvGrpSpPr/>
            <p:nvPr/>
          </p:nvGrpSpPr>
          <p:grpSpPr>
            <a:xfrm>
              <a:off x="2539501" y="503103"/>
              <a:ext cx="11217444" cy="707886"/>
              <a:chOff x="2539501" y="421215"/>
              <a:chExt cx="11217444" cy="707886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B66833-5565-8D31-7B6F-B58801F33BDA}"/>
                  </a:ext>
                </a:extLst>
              </p:cNvPr>
              <p:cNvSpPr txBox="1"/>
              <p:nvPr/>
            </p:nvSpPr>
            <p:spPr>
              <a:xfrm>
                <a:off x="3094177" y="421215"/>
                <a:ext cx="1066276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Βασικές Ενέργειες Δελτίων</a:t>
                </a:r>
              </a:p>
            </p:txBody>
          </p:sp>
          <p:grpSp>
            <p:nvGrpSpPr>
              <p:cNvPr id="2" name="Google Shape;613;p37">
                <a:extLst>
                  <a:ext uri="{FF2B5EF4-FFF2-40B4-BE49-F238E27FC236}">
                    <a16:creationId xmlns:a16="http://schemas.microsoft.com/office/drawing/2014/main" id="{AEFA7160-6209-2F15-B306-8774140496BE}"/>
                  </a:ext>
                </a:extLst>
              </p:cNvPr>
              <p:cNvGrpSpPr/>
              <p:nvPr/>
            </p:nvGrpSpPr>
            <p:grpSpPr>
              <a:xfrm>
                <a:off x="2539501" y="508148"/>
                <a:ext cx="501969" cy="479429"/>
                <a:chOff x="2594050" y="1631825"/>
                <a:chExt cx="439625" cy="439625"/>
              </a:xfrm>
            </p:grpSpPr>
            <p:sp>
              <p:nvSpPr>
                <p:cNvPr id="3" name="Google Shape;614;p37">
                  <a:extLst>
                    <a:ext uri="{FF2B5EF4-FFF2-40B4-BE49-F238E27FC236}">
                      <a16:creationId xmlns:a16="http://schemas.microsoft.com/office/drawing/2014/main" id="{8CCAF718-2D27-BD96-7CB1-4916647AFB6A}"/>
                    </a:ext>
                  </a:extLst>
                </p:cNvPr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/>
                </a:p>
              </p:txBody>
            </p:sp>
            <p:sp>
              <p:nvSpPr>
                <p:cNvPr id="5" name="Google Shape;615;p37">
                  <a:extLst>
                    <a:ext uri="{FF2B5EF4-FFF2-40B4-BE49-F238E27FC236}">
                      <a16:creationId xmlns:a16="http://schemas.microsoft.com/office/drawing/2014/main" id="{2FF1F15F-B687-376D-D291-8E0203EF4FCC}"/>
                    </a:ext>
                  </a:extLst>
                </p:cNvPr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/>
                </a:p>
              </p:txBody>
            </p:sp>
            <p:sp>
              <p:nvSpPr>
                <p:cNvPr id="6" name="Google Shape;616;p37">
                  <a:extLst>
                    <a:ext uri="{FF2B5EF4-FFF2-40B4-BE49-F238E27FC236}">
                      <a16:creationId xmlns:a16="http://schemas.microsoft.com/office/drawing/2014/main" id="{E0AD9602-B120-9DFE-33AA-00045D37D73E}"/>
                    </a:ext>
                  </a:extLst>
                </p:cNvPr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/>
                </a:p>
              </p:txBody>
            </p:sp>
            <p:sp>
              <p:nvSpPr>
                <p:cNvPr id="14" name="Google Shape;617;p37">
                  <a:extLst>
                    <a:ext uri="{FF2B5EF4-FFF2-40B4-BE49-F238E27FC236}">
                      <a16:creationId xmlns:a16="http://schemas.microsoft.com/office/drawing/2014/main" id="{1A6FAD94-AB50-B1FB-FD47-59E019DAD0F9}"/>
                    </a:ext>
                  </a:extLst>
                </p:cNvPr>
                <p:cNvSpPr/>
                <p:nvPr/>
              </p:nvSpPr>
              <p:spPr>
                <a:xfrm>
                  <a:off x="2801675" y="1740825"/>
                  <a:ext cx="49950" cy="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/>
                </a:p>
              </p:txBody>
            </p:sp>
          </p:grpSp>
        </p:grpSp>
        <p:sp>
          <p:nvSpPr>
            <p:cNvPr id="38" name="Ορθογώνιο 37">
              <a:extLst>
                <a:ext uri="{FF2B5EF4-FFF2-40B4-BE49-F238E27FC236}">
                  <a16:creationId xmlns:a16="http://schemas.microsoft.com/office/drawing/2014/main" id="{E8C39C0D-9617-DDC0-B144-0F232ACB1464}"/>
                </a:ext>
              </a:extLst>
            </p:cNvPr>
            <p:cNvSpPr/>
            <p:nvPr/>
          </p:nvSpPr>
          <p:spPr>
            <a:xfrm>
              <a:off x="3167901" y="1302612"/>
              <a:ext cx="913639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800" b="1" dirty="0">
                  <a:solidFill>
                    <a:srgbClr val="FFC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Επεξεργασία - Βασικές Λειτουργίες 1/2</a:t>
              </a:r>
            </a:p>
          </p:txBody>
        </p:sp>
      </p:grpSp>
      <p:grpSp>
        <p:nvGrpSpPr>
          <p:cNvPr id="25" name="Ομάδα 24">
            <a:extLst>
              <a:ext uri="{FF2B5EF4-FFF2-40B4-BE49-F238E27FC236}">
                <a16:creationId xmlns:a16="http://schemas.microsoft.com/office/drawing/2014/main" id="{EDD138E6-8232-AFBB-E232-6EFDC6A00226}"/>
              </a:ext>
            </a:extLst>
          </p:cNvPr>
          <p:cNvGrpSpPr/>
          <p:nvPr/>
        </p:nvGrpSpPr>
        <p:grpSpPr>
          <a:xfrm>
            <a:off x="5470829" y="2286317"/>
            <a:ext cx="13063693" cy="1131848"/>
            <a:chOff x="4441190" y="2759183"/>
            <a:chExt cx="13063693" cy="1131848"/>
          </a:xfrm>
        </p:grpSpPr>
        <p:sp>
          <p:nvSpPr>
            <p:cNvPr id="18" name="Ορθογώνιο: Στρογγύλεμα γωνιών 17">
              <a:extLst>
                <a:ext uri="{FF2B5EF4-FFF2-40B4-BE49-F238E27FC236}">
                  <a16:creationId xmlns:a16="http://schemas.microsoft.com/office/drawing/2014/main" id="{8B9DF402-A7EC-25D7-31D5-8164EAAF04B5}"/>
                </a:ext>
              </a:extLst>
            </p:cNvPr>
            <p:cNvSpPr/>
            <p:nvPr/>
          </p:nvSpPr>
          <p:spPr>
            <a:xfrm>
              <a:off x="4441190" y="2935705"/>
              <a:ext cx="2200242" cy="834190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1.638.452,40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17538B-808B-6961-866A-00ED7B737A2D}"/>
                </a:ext>
              </a:extLst>
            </p:cNvPr>
            <p:cNvSpPr txBox="1"/>
            <p:nvPr/>
          </p:nvSpPr>
          <p:spPr>
            <a:xfrm>
              <a:off x="7173768" y="2759183"/>
              <a:ext cx="10331115" cy="1131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24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Αριθμητικά πεδία:</a:t>
              </a:r>
              <a:r>
                <a:rPr lang="el-G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Το σύστημα κάνει αυτόματα την μορφοποίηση </a:t>
              </a:r>
            </a:p>
            <a:p>
              <a:pPr>
                <a:lnSpc>
                  <a:spcPct val="150000"/>
                </a:lnSpc>
              </a:pPr>
              <a:r>
                <a:rPr lang="el-GR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(υποδιαστολή = κόμμα, υποχρεωτικά δύο δεκαδικά εκτός εξαιρέσεων)</a:t>
              </a:r>
            </a:p>
          </p:txBody>
        </p:sp>
      </p:grpSp>
      <p:grpSp>
        <p:nvGrpSpPr>
          <p:cNvPr id="37" name="Ομάδα 36">
            <a:extLst>
              <a:ext uri="{FF2B5EF4-FFF2-40B4-BE49-F238E27FC236}">
                <a16:creationId xmlns:a16="http://schemas.microsoft.com/office/drawing/2014/main" id="{927F0B60-0FAF-F815-8C84-AB52DD7CA463}"/>
              </a:ext>
            </a:extLst>
          </p:cNvPr>
          <p:cNvGrpSpPr/>
          <p:nvPr/>
        </p:nvGrpSpPr>
        <p:grpSpPr>
          <a:xfrm>
            <a:off x="3499428" y="3803242"/>
            <a:ext cx="15462340" cy="2390274"/>
            <a:chOff x="3002126" y="4318592"/>
            <a:chExt cx="15462340" cy="2390274"/>
          </a:xfrm>
        </p:grpSpPr>
        <p:pic>
          <p:nvPicPr>
            <p:cNvPr id="27" name="Εικόνα 26">
              <a:extLst>
                <a:ext uri="{FF2B5EF4-FFF2-40B4-BE49-F238E27FC236}">
                  <a16:creationId xmlns:a16="http://schemas.microsoft.com/office/drawing/2014/main" id="{8C9C5335-A391-F682-93FC-2076CC063E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542" t="28667" r="53739" b="48097"/>
            <a:stretch/>
          </p:blipFill>
          <p:spPr>
            <a:xfrm>
              <a:off x="3002126" y="4318592"/>
              <a:ext cx="4154905" cy="2390274"/>
            </a:xfrm>
            <a:prstGeom prst="rect">
              <a:avLst/>
            </a:prstGeom>
            <a:effectLst>
              <a:glow rad="139700">
                <a:schemeClr val="bg1">
                  <a:alpha val="40000"/>
                </a:schemeClr>
              </a:glow>
              <a:softEdge rad="127000"/>
            </a:effec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98E421A-DC0C-5E9A-705B-C58CE4E5550C}"/>
                </a:ext>
              </a:extLst>
            </p:cNvPr>
            <p:cNvSpPr txBox="1"/>
            <p:nvPr/>
          </p:nvSpPr>
          <p:spPr>
            <a:xfrm>
              <a:off x="7706105" y="4540706"/>
              <a:ext cx="10758361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24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Λίστες τιμών: </a:t>
              </a:r>
              <a:r>
                <a:rPr lang="el-GR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Επιλογή μεταξύ συγκεκριμένων τιμών είτε από τον πυρήνα του ΟΠΣ, είτε από δελτίο αναφοράς (π.χ. για το 3.4 ΔΕΛΤΙΟ ΠΑΡΑΚΟΛΟΥΘΗΣΗ δελτίο αναφοράς του αποτελεί το 3.2 ΤΔΣ)</a:t>
              </a:r>
            </a:p>
          </p:txBody>
        </p:sp>
      </p:grpSp>
      <p:grpSp>
        <p:nvGrpSpPr>
          <p:cNvPr id="54" name="Ομάδα 53">
            <a:extLst>
              <a:ext uri="{FF2B5EF4-FFF2-40B4-BE49-F238E27FC236}">
                <a16:creationId xmlns:a16="http://schemas.microsoft.com/office/drawing/2014/main" id="{D1FEDFBE-44ED-01AB-CE23-A7AF53A7EDE8}"/>
              </a:ext>
            </a:extLst>
          </p:cNvPr>
          <p:cNvGrpSpPr/>
          <p:nvPr/>
        </p:nvGrpSpPr>
        <p:grpSpPr>
          <a:xfrm>
            <a:off x="3499428" y="6511924"/>
            <a:ext cx="15035094" cy="1131848"/>
            <a:chOff x="3499427" y="6721398"/>
            <a:chExt cx="15035094" cy="1131848"/>
          </a:xfrm>
        </p:grpSpPr>
        <p:pic>
          <p:nvPicPr>
            <p:cNvPr id="40" name="Εικόνα 39">
              <a:extLst>
                <a:ext uri="{FF2B5EF4-FFF2-40B4-BE49-F238E27FC236}">
                  <a16:creationId xmlns:a16="http://schemas.microsoft.com/office/drawing/2014/main" id="{65D73309-C4DD-666D-01A6-91FA0FAB2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99427" y="6928329"/>
              <a:ext cx="4154905" cy="717986"/>
            </a:xfrm>
            <a:prstGeom prst="rect">
              <a:avLst/>
            </a:prstGeom>
            <a:effectLst>
              <a:glow rad="139700">
                <a:schemeClr val="bg1">
                  <a:alpha val="40000"/>
                </a:schemeClr>
              </a:glow>
              <a:softEdge rad="127000"/>
            </a:effec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CCD672-E7CB-A9F6-11ED-39AB3F6F6BA7}"/>
                </a:ext>
              </a:extLst>
            </p:cNvPr>
            <p:cNvSpPr txBox="1"/>
            <p:nvPr/>
          </p:nvSpPr>
          <p:spPr>
            <a:xfrm>
              <a:off x="8203406" y="6721398"/>
              <a:ext cx="10331115" cy="1131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24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Φακοί Αναζήτησης: </a:t>
              </a:r>
              <a:r>
                <a:rPr lang="el-GR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Πατάμε τον φακό, κάνουμε αναζήτηση στα αποτελέσματα και κάνουμε κλικ στην έγγραφή που επιθυμούμε</a:t>
              </a:r>
            </a:p>
          </p:txBody>
        </p:sp>
      </p:grpSp>
      <p:grpSp>
        <p:nvGrpSpPr>
          <p:cNvPr id="55" name="Ομάδα 54">
            <a:extLst>
              <a:ext uri="{FF2B5EF4-FFF2-40B4-BE49-F238E27FC236}">
                <a16:creationId xmlns:a16="http://schemas.microsoft.com/office/drawing/2014/main" id="{98457609-FAB7-BC20-0FF6-FDB26C1CB96D}"/>
              </a:ext>
            </a:extLst>
          </p:cNvPr>
          <p:cNvGrpSpPr/>
          <p:nvPr/>
        </p:nvGrpSpPr>
        <p:grpSpPr>
          <a:xfrm>
            <a:off x="1586874" y="7661060"/>
            <a:ext cx="16947648" cy="1131848"/>
            <a:chOff x="1586873" y="7956549"/>
            <a:chExt cx="16947648" cy="1131848"/>
          </a:xfrm>
        </p:grpSpPr>
        <p:pic>
          <p:nvPicPr>
            <p:cNvPr id="44" name="Εικόνα 43">
              <a:extLst>
                <a:ext uri="{FF2B5EF4-FFF2-40B4-BE49-F238E27FC236}">
                  <a16:creationId xmlns:a16="http://schemas.microsoft.com/office/drawing/2014/main" id="{6FA53973-BB2E-B5EC-54BE-76C3D993A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6873" y="8198437"/>
              <a:ext cx="6087262" cy="648073"/>
            </a:xfrm>
            <a:prstGeom prst="rect">
              <a:avLst/>
            </a:prstGeom>
            <a:effectLst>
              <a:glow rad="139700">
                <a:schemeClr val="bg1">
                  <a:alpha val="40000"/>
                </a:schemeClr>
              </a:glow>
              <a:softEdge rad="127000"/>
            </a:effectLst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7E733D4-8C9B-5AD8-10F5-174A5D76A891}"/>
                </a:ext>
              </a:extLst>
            </p:cNvPr>
            <p:cNvSpPr txBox="1"/>
            <p:nvPr/>
          </p:nvSpPr>
          <p:spPr>
            <a:xfrm>
              <a:off x="8203406" y="7956549"/>
              <a:ext cx="10331115" cy="1131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24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Ημερομηνίες: </a:t>
              </a:r>
              <a:r>
                <a:rPr lang="el-GR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Επιλογή από το ημερολόγιο ή απ’ ευθείας πληκτρολόγηση αποκλειστικά με την μορφή </a:t>
              </a:r>
              <a:r>
                <a:rPr lang="el-GR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ηη-μμ-εεεε</a:t>
              </a:r>
            </a:p>
          </p:txBody>
        </p:sp>
      </p:grpSp>
      <p:grpSp>
        <p:nvGrpSpPr>
          <p:cNvPr id="58" name="Ομάδα 57">
            <a:extLst>
              <a:ext uri="{FF2B5EF4-FFF2-40B4-BE49-F238E27FC236}">
                <a16:creationId xmlns:a16="http://schemas.microsoft.com/office/drawing/2014/main" id="{47B275CC-CA97-6823-DB3D-6FE843A542AD}"/>
              </a:ext>
            </a:extLst>
          </p:cNvPr>
          <p:cNvGrpSpPr/>
          <p:nvPr/>
        </p:nvGrpSpPr>
        <p:grpSpPr>
          <a:xfrm>
            <a:off x="1182440" y="9032386"/>
            <a:ext cx="15753011" cy="2070191"/>
            <a:chOff x="1182440" y="9032386"/>
            <a:chExt cx="15753011" cy="2070191"/>
          </a:xfrm>
        </p:grpSpPr>
        <p:pic>
          <p:nvPicPr>
            <p:cNvPr id="53" name="Εικόνα 52">
              <a:extLst>
                <a:ext uri="{FF2B5EF4-FFF2-40B4-BE49-F238E27FC236}">
                  <a16:creationId xmlns:a16="http://schemas.microsoft.com/office/drawing/2014/main" id="{CDA32049-824D-5560-2FDB-F80ED4930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82440" y="9032386"/>
              <a:ext cx="6488632" cy="2015507"/>
            </a:xfrm>
            <a:prstGeom prst="rect">
              <a:avLst/>
            </a:prstGeom>
            <a:effectLst>
              <a:glow rad="139700">
                <a:schemeClr val="bg1">
                  <a:alpha val="40000"/>
                </a:schemeClr>
              </a:glow>
              <a:softEdge rad="127000"/>
            </a:effectLst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FBF5DB5-0259-44AC-AC1D-75C888C9FC94}"/>
                </a:ext>
              </a:extLst>
            </p:cNvPr>
            <p:cNvSpPr txBox="1"/>
            <p:nvPr/>
          </p:nvSpPr>
          <p:spPr>
            <a:xfrm>
              <a:off x="8203407" y="9483327"/>
              <a:ext cx="8732044" cy="1131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24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Πεδία μεγάλου κειμένου:</a:t>
              </a:r>
              <a:r>
                <a:rPr lang="el-GR" sz="24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Αύξηση του μεγέθους με το χειριστήριο κάτω δεξιά</a:t>
              </a:r>
            </a:p>
          </p:txBody>
        </p:sp>
        <p:sp>
          <p:nvSpPr>
            <p:cNvPr id="57" name="Οβάλ 56">
              <a:extLst>
                <a:ext uri="{FF2B5EF4-FFF2-40B4-BE49-F238E27FC236}">
                  <a16:creationId xmlns:a16="http://schemas.microsoft.com/office/drawing/2014/main" id="{F55F6007-F436-75FA-4B1B-6955DF45C497}"/>
                </a:ext>
              </a:extLst>
            </p:cNvPr>
            <p:cNvSpPr/>
            <p:nvPr/>
          </p:nvSpPr>
          <p:spPr>
            <a:xfrm>
              <a:off x="7231857" y="10651636"/>
              <a:ext cx="497705" cy="45094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pic>
        <p:nvPicPr>
          <p:cNvPr id="4" name="Εικόνα 3">
            <a:hlinkClick r:id="rId7" action="ppaction://hlinksldjump"/>
            <a:extLst>
              <a:ext uri="{FF2B5EF4-FFF2-40B4-BE49-F238E27FC236}">
                <a16:creationId xmlns:a16="http://schemas.microsoft.com/office/drawing/2014/main" id="{AEA8ED2D-956D-D40A-2302-15E7D8ECFD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7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grpSp>
        <p:nvGrpSpPr>
          <p:cNvPr id="83" name="Ομάδα 82">
            <a:extLst>
              <a:ext uri="{FF2B5EF4-FFF2-40B4-BE49-F238E27FC236}">
                <a16:creationId xmlns:a16="http://schemas.microsoft.com/office/drawing/2014/main" id="{A9207656-AA6D-0565-308C-F8BB5A76599E}"/>
              </a:ext>
            </a:extLst>
          </p:cNvPr>
          <p:cNvGrpSpPr/>
          <p:nvPr/>
        </p:nvGrpSpPr>
        <p:grpSpPr>
          <a:xfrm>
            <a:off x="2539501" y="503103"/>
            <a:ext cx="12925088" cy="1322729"/>
            <a:chOff x="2539501" y="503103"/>
            <a:chExt cx="11217444" cy="1322729"/>
          </a:xfrm>
        </p:grpSpPr>
        <p:grpSp>
          <p:nvGrpSpPr>
            <p:cNvPr id="15" name="Ομάδα 14">
              <a:extLst>
                <a:ext uri="{FF2B5EF4-FFF2-40B4-BE49-F238E27FC236}">
                  <a16:creationId xmlns:a16="http://schemas.microsoft.com/office/drawing/2014/main" id="{BF094AFB-D673-C8BB-A628-4238AAD593B0}"/>
                </a:ext>
              </a:extLst>
            </p:cNvPr>
            <p:cNvGrpSpPr/>
            <p:nvPr/>
          </p:nvGrpSpPr>
          <p:grpSpPr>
            <a:xfrm>
              <a:off x="2539501" y="503103"/>
              <a:ext cx="11217444" cy="707886"/>
              <a:chOff x="2539501" y="421215"/>
              <a:chExt cx="11217444" cy="707886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B66833-5565-8D31-7B6F-B58801F33BDA}"/>
                  </a:ext>
                </a:extLst>
              </p:cNvPr>
              <p:cNvSpPr txBox="1"/>
              <p:nvPr/>
            </p:nvSpPr>
            <p:spPr>
              <a:xfrm>
                <a:off x="3094177" y="421215"/>
                <a:ext cx="1066276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Βασικές Ενέργειες Δελτίων</a:t>
                </a:r>
              </a:p>
            </p:txBody>
          </p:sp>
          <p:grpSp>
            <p:nvGrpSpPr>
              <p:cNvPr id="2" name="Google Shape;613;p37">
                <a:extLst>
                  <a:ext uri="{FF2B5EF4-FFF2-40B4-BE49-F238E27FC236}">
                    <a16:creationId xmlns:a16="http://schemas.microsoft.com/office/drawing/2014/main" id="{AEFA7160-6209-2F15-B306-8774140496BE}"/>
                  </a:ext>
                </a:extLst>
              </p:cNvPr>
              <p:cNvGrpSpPr/>
              <p:nvPr/>
            </p:nvGrpSpPr>
            <p:grpSpPr>
              <a:xfrm>
                <a:off x="2539501" y="508148"/>
                <a:ext cx="501969" cy="479429"/>
                <a:chOff x="2594050" y="1631825"/>
                <a:chExt cx="439625" cy="439625"/>
              </a:xfrm>
            </p:grpSpPr>
            <p:sp>
              <p:nvSpPr>
                <p:cNvPr id="3" name="Google Shape;614;p37">
                  <a:extLst>
                    <a:ext uri="{FF2B5EF4-FFF2-40B4-BE49-F238E27FC236}">
                      <a16:creationId xmlns:a16="http://schemas.microsoft.com/office/drawing/2014/main" id="{8CCAF718-2D27-BD96-7CB1-4916647AFB6A}"/>
                    </a:ext>
                  </a:extLst>
                </p:cNvPr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/>
                </a:p>
              </p:txBody>
            </p:sp>
            <p:sp>
              <p:nvSpPr>
                <p:cNvPr id="5" name="Google Shape;615;p37">
                  <a:extLst>
                    <a:ext uri="{FF2B5EF4-FFF2-40B4-BE49-F238E27FC236}">
                      <a16:creationId xmlns:a16="http://schemas.microsoft.com/office/drawing/2014/main" id="{2FF1F15F-B687-376D-D291-8E0203EF4FCC}"/>
                    </a:ext>
                  </a:extLst>
                </p:cNvPr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/>
                </a:p>
              </p:txBody>
            </p:sp>
            <p:sp>
              <p:nvSpPr>
                <p:cNvPr id="6" name="Google Shape;616;p37">
                  <a:extLst>
                    <a:ext uri="{FF2B5EF4-FFF2-40B4-BE49-F238E27FC236}">
                      <a16:creationId xmlns:a16="http://schemas.microsoft.com/office/drawing/2014/main" id="{E0AD9602-B120-9DFE-33AA-00045D37D73E}"/>
                    </a:ext>
                  </a:extLst>
                </p:cNvPr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/>
                </a:p>
              </p:txBody>
            </p:sp>
            <p:sp>
              <p:nvSpPr>
                <p:cNvPr id="14" name="Google Shape;617;p37">
                  <a:extLst>
                    <a:ext uri="{FF2B5EF4-FFF2-40B4-BE49-F238E27FC236}">
                      <a16:creationId xmlns:a16="http://schemas.microsoft.com/office/drawing/2014/main" id="{1A6FAD94-AB50-B1FB-FD47-59E019DAD0F9}"/>
                    </a:ext>
                  </a:extLst>
                </p:cNvPr>
                <p:cNvSpPr/>
                <p:nvPr/>
              </p:nvSpPr>
              <p:spPr>
                <a:xfrm>
                  <a:off x="2801675" y="1740825"/>
                  <a:ext cx="49950" cy="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/>
                </a:p>
              </p:txBody>
            </p:sp>
          </p:grpSp>
        </p:grpSp>
        <p:sp>
          <p:nvSpPr>
            <p:cNvPr id="38" name="Ορθογώνιο 37">
              <a:extLst>
                <a:ext uri="{FF2B5EF4-FFF2-40B4-BE49-F238E27FC236}">
                  <a16:creationId xmlns:a16="http://schemas.microsoft.com/office/drawing/2014/main" id="{E8C39C0D-9617-DDC0-B144-0F232ACB1464}"/>
                </a:ext>
              </a:extLst>
            </p:cNvPr>
            <p:cNvSpPr/>
            <p:nvPr/>
          </p:nvSpPr>
          <p:spPr>
            <a:xfrm>
              <a:off x="3167901" y="1302612"/>
              <a:ext cx="913639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800" b="1" dirty="0">
                  <a:solidFill>
                    <a:srgbClr val="FFC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Επεξεργασία - Βασικές Λειτουργίες 2/2</a:t>
              </a:r>
            </a:p>
          </p:txBody>
        </p:sp>
      </p:grpSp>
      <p:grpSp>
        <p:nvGrpSpPr>
          <p:cNvPr id="39" name="Ομάδα 38">
            <a:extLst>
              <a:ext uri="{FF2B5EF4-FFF2-40B4-BE49-F238E27FC236}">
                <a16:creationId xmlns:a16="http://schemas.microsoft.com/office/drawing/2014/main" id="{B76FEB24-F298-0BEA-64BC-F42AC20768CD}"/>
              </a:ext>
            </a:extLst>
          </p:cNvPr>
          <p:cNvGrpSpPr/>
          <p:nvPr/>
        </p:nvGrpSpPr>
        <p:grpSpPr>
          <a:xfrm>
            <a:off x="3741202" y="2286317"/>
            <a:ext cx="16183090" cy="5179110"/>
            <a:chOff x="3741202" y="2286317"/>
            <a:chExt cx="16183090" cy="5179110"/>
          </a:xfrm>
        </p:grpSpPr>
        <p:grpSp>
          <p:nvGrpSpPr>
            <p:cNvPr id="35" name="Ομάδα 34">
              <a:extLst>
                <a:ext uri="{FF2B5EF4-FFF2-40B4-BE49-F238E27FC236}">
                  <a16:creationId xmlns:a16="http://schemas.microsoft.com/office/drawing/2014/main" id="{93E21994-AA65-3C41-2A1A-A80EBF2E84B9}"/>
                </a:ext>
              </a:extLst>
            </p:cNvPr>
            <p:cNvGrpSpPr/>
            <p:nvPr/>
          </p:nvGrpSpPr>
          <p:grpSpPr>
            <a:xfrm>
              <a:off x="3741202" y="2525480"/>
              <a:ext cx="10476694" cy="4542070"/>
              <a:chOff x="3741202" y="2525480"/>
              <a:chExt cx="10476694" cy="4542070"/>
            </a:xfrm>
          </p:grpSpPr>
          <p:pic>
            <p:nvPicPr>
              <p:cNvPr id="7" name="Εικόνα 6">
                <a:extLst>
                  <a:ext uri="{FF2B5EF4-FFF2-40B4-BE49-F238E27FC236}">
                    <a16:creationId xmlns:a16="http://schemas.microsoft.com/office/drawing/2014/main" id="{D19F72F7-DB84-4FB2-1ACF-F11BF05706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41202" y="2525480"/>
                <a:ext cx="10476694" cy="4542070"/>
              </a:xfrm>
              <a:prstGeom prst="rect">
                <a:avLst/>
              </a:prstGeom>
              <a:effectLst>
                <a:glow rad="139700">
                  <a:schemeClr val="bg1">
                    <a:alpha val="40000"/>
                  </a:schemeClr>
                </a:glow>
                <a:softEdge rad="127000"/>
              </a:effectLst>
            </p:spPr>
          </p:pic>
          <p:sp>
            <p:nvSpPr>
              <p:cNvPr id="8" name="Ορθογώνιο: Στρογγύλεμα γωνιών 7">
                <a:extLst>
                  <a:ext uri="{FF2B5EF4-FFF2-40B4-BE49-F238E27FC236}">
                    <a16:creationId xmlns:a16="http://schemas.microsoft.com/office/drawing/2014/main" id="{3F7F9F6A-12DD-CA3B-7542-9729703C0A82}"/>
                  </a:ext>
                </a:extLst>
              </p:cNvPr>
              <p:cNvSpPr/>
              <p:nvPr/>
            </p:nvSpPr>
            <p:spPr>
              <a:xfrm>
                <a:off x="11714441" y="2553888"/>
                <a:ext cx="2456814" cy="555301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" name="Ορθογώνιο: Στρογγύλεμα γωνιών 8">
                <a:extLst>
                  <a:ext uri="{FF2B5EF4-FFF2-40B4-BE49-F238E27FC236}">
                    <a16:creationId xmlns:a16="http://schemas.microsoft.com/office/drawing/2014/main" id="{43FFE00B-1C68-FF58-3B73-62259F2D45AD}"/>
                  </a:ext>
                </a:extLst>
              </p:cNvPr>
              <p:cNvSpPr/>
              <p:nvPr/>
            </p:nvSpPr>
            <p:spPr>
              <a:xfrm>
                <a:off x="12414215" y="4012512"/>
                <a:ext cx="544860" cy="458926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0" name="Ορθογώνιο: Στρογγύλεμα γωνιών 9">
                <a:extLst>
                  <a:ext uri="{FF2B5EF4-FFF2-40B4-BE49-F238E27FC236}">
                    <a16:creationId xmlns:a16="http://schemas.microsoft.com/office/drawing/2014/main" id="{6FAEAB63-8994-0B8E-B75C-5436E64E7A58}"/>
                  </a:ext>
                </a:extLst>
              </p:cNvPr>
              <p:cNvSpPr/>
              <p:nvPr/>
            </p:nvSpPr>
            <p:spPr>
              <a:xfrm>
                <a:off x="12933323" y="4462468"/>
                <a:ext cx="544860" cy="458926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1" name="Οβάλ 10">
                <a:extLst>
                  <a:ext uri="{FF2B5EF4-FFF2-40B4-BE49-F238E27FC236}">
                    <a16:creationId xmlns:a16="http://schemas.microsoft.com/office/drawing/2014/main" id="{D38081A0-EC10-1A60-ED09-F4C9291317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55493" y="2569189"/>
                <a:ext cx="540882" cy="54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800" b="1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19" name="Οβάλ 18">
                <a:extLst>
                  <a:ext uri="{FF2B5EF4-FFF2-40B4-BE49-F238E27FC236}">
                    <a16:creationId xmlns:a16="http://schemas.microsoft.com/office/drawing/2014/main" id="{76FDC80B-9D48-F5F9-0BB9-DBB7947218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49636" y="3971975"/>
                <a:ext cx="540882" cy="54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800" b="1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20" name="Οβάλ 19">
                <a:extLst>
                  <a:ext uri="{FF2B5EF4-FFF2-40B4-BE49-F238E27FC236}">
                    <a16:creationId xmlns:a16="http://schemas.microsoft.com/office/drawing/2014/main" id="{56FCAE6B-DB03-260E-65A1-3E24292492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495013" y="4421931"/>
                <a:ext cx="540882" cy="54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800" b="1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</p:grpSp>
        <p:grpSp>
          <p:nvGrpSpPr>
            <p:cNvPr id="29" name="Ομάδα 28">
              <a:extLst>
                <a:ext uri="{FF2B5EF4-FFF2-40B4-BE49-F238E27FC236}">
                  <a16:creationId xmlns:a16="http://schemas.microsoft.com/office/drawing/2014/main" id="{D87AB768-3DE6-26B0-8D0D-E0015D362F71}"/>
                </a:ext>
              </a:extLst>
            </p:cNvPr>
            <p:cNvGrpSpPr/>
            <p:nvPr/>
          </p:nvGrpSpPr>
          <p:grpSpPr>
            <a:xfrm>
              <a:off x="15225919" y="2286317"/>
              <a:ext cx="4698373" cy="5179110"/>
              <a:chOff x="15225919" y="2286317"/>
              <a:chExt cx="4698373" cy="517911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EEFA7E-A974-CF88-B313-112898729F80}"/>
                  </a:ext>
                </a:extLst>
              </p:cNvPr>
              <p:cNvSpPr txBox="1"/>
              <p:nvPr/>
            </p:nvSpPr>
            <p:spPr>
              <a:xfrm>
                <a:off x="15225919" y="2286317"/>
                <a:ext cx="4698373" cy="5179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l-GR" sz="2400" b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Χειρισμός Εγγραφών Πίνακα:</a:t>
                </a:r>
                <a:r>
                  <a:rPr lang="el-GR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625475" indent="-625475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l-GR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Προσθήκη</a:t>
                </a:r>
              </a:p>
              <a:p>
                <a:pPr marL="625475" indent="-625475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l-GR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Επεξεργασία/ Επισκόπηση</a:t>
                </a:r>
              </a:p>
              <a:p>
                <a:pPr marL="625475" indent="-625475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l-GR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Διαγραφή</a:t>
                </a:r>
              </a:p>
              <a:p>
                <a:pPr marL="625475" indent="-625475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endParaRPr lang="el-GR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endParaRPr lang="el-GR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Οβάλ 22">
                <a:extLst>
                  <a:ext uri="{FF2B5EF4-FFF2-40B4-BE49-F238E27FC236}">
                    <a16:creationId xmlns:a16="http://schemas.microsoft.com/office/drawing/2014/main" id="{98952357-3835-48BE-E416-E7FF234E64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91572" y="3367807"/>
                <a:ext cx="540882" cy="54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800" b="1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26" name="Οβάλ 25">
                <a:extLst>
                  <a:ext uri="{FF2B5EF4-FFF2-40B4-BE49-F238E27FC236}">
                    <a16:creationId xmlns:a16="http://schemas.microsoft.com/office/drawing/2014/main" id="{C9BA44EB-DD75-0558-D138-C64193CEA7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302553" y="4256515"/>
                <a:ext cx="540882" cy="54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800" b="1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28" name="Οβάλ 27">
                <a:extLst>
                  <a:ext uri="{FF2B5EF4-FFF2-40B4-BE49-F238E27FC236}">
                    <a16:creationId xmlns:a16="http://schemas.microsoft.com/office/drawing/2014/main" id="{5D703C90-1288-0742-D666-82ADEBD258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91572" y="5146617"/>
                <a:ext cx="540882" cy="54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800" b="1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42" name="Ομάδα 41">
            <a:extLst>
              <a:ext uri="{FF2B5EF4-FFF2-40B4-BE49-F238E27FC236}">
                <a16:creationId xmlns:a16="http://schemas.microsoft.com/office/drawing/2014/main" id="{3FD44508-096E-EA23-163E-5918AE3A4A1B}"/>
              </a:ext>
            </a:extLst>
          </p:cNvPr>
          <p:cNvGrpSpPr/>
          <p:nvPr/>
        </p:nvGrpSpPr>
        <p:grpSpPr>
          <a:xfrm>
            <a:off x="2053390" y="8011194"/>
            <a:ext cx="16186484" cy="2127417"/>
            <a:chOff x="2053390" y="8011194"/>
            <a:chExt cx="16186484" cy="2127417"/>
          </a:xfrm>
        </p:grpSpPr>
        <p:sp>
          <p:nvSpPr>
            <p:cNvPr id="30" name="Ορθογώνιο: Στρογγύλεμα γωνιών 29">
              <a:extLst>
                <a:ext uri="{FF2B5EF4-FFF2-40B4-BE49-F238E27FC236}">
                  <a16:creationId xmlns:a16="http://schemas.microsoft.com/office/drawing/2014/main" id="{2672F8ED-62C8-04A8-5D10-8CAF203AC4EF}"/>
                </a:ext>
              </a:extLst>
            </p:cNvPr>
            <p:cNvSpPr/>
            <p:nvPr/>
          </p:nvSpPr>
          <p:spPr>
            <a:xfrm>
              <a:off x="2053390" y="8011194"/>
              <a:ext cx="16186484" cy="212741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7150"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1" name="16 - Ορθογώνιο">
              <a:extLst>
                <a:ext uri="{FF2B5EF4-FFF2-40B4-BE49-F238E27FC236}">
                  <a16:creationId xmlns:a16="http://schemas.microsoft.com/office/drawing/2014/main" id="{9A47F0F9-332B-AD0B-E889-B9C9DF3ED104}"/>
                </a:ext>
              </a:extLst>
            </p:cNvPr>
            <p:cNvSpPr/>
            <p:nvPr/>
          </p:nvSpPr>
          <p:spPr>
            <a:xfrm>
              <a:off x="3641006" y="8149040"/>
              <a:ext cx="14598868" cy="18872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l-GR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Όταν θέλουμε </a:t>
              </a:r>
              <a:r>
                <a:rPr lang="el-GR" sz="24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να διαγράψουμε </a:t>
              </a:r>
              <a:r>
                <a:rPr lang="el-GR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υπάρχουσες εγγραφές και </a:t>
              </a:r>
              <a:r>
                <a:rPr lang="el-GR" sz="24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να προσθέσουμε </a:t>
              </a:r>
              <a:r>
                <a:rPr lang="el-GR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νέες,</a:t>
              </a:r>
            </a:p>
            <a:p>
              <a:pPr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l-GR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πρέπει πρώτα να κάνουμε την διαγραφή όλων, στη συνέχεια </a:t>
              </a:r>
              <a:r>
                <a:rPr lang="el-GR" sz="2400" b="1" i="1" u="sng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οπωσδήποτε</a:t>
              </a:r>
              <a:r>
                <a:rPr lang="el-GR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να κάνουμε </a:t>
              </a:r>
              <a:r>
                <a:rPr lang="el-GR" sz="24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«Αποθήκευση»</a:t>
              </a:r>
              <a:r>
                <a:rPr lang="el-GR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l-GR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και στο τέλος να προχωρήσουμε σε προσθήκη νέων εγγραφών</a:t>
              </a:r>
            </a:p>
            <a:p>
              <a:pPr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l-GR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l-GR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Εικόνα 33">
              <a:extLst>
                <a:ext uri="{FF2B5EF4-FFF2-40B4-BE49-F238E27FC236}">
                  <a16:creationId xmlns:a16="http://schemas.microsoft.com/office/drawing/2014/main" id="{C97B380C-643E-A260-FDFB-1223DBA45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5552" y="8546399"/>
              <a:ext cx="1193148" cy="1092523"/>
            </a:xfrm>
            <a:prstGeom prst="rect">
              <a:avLst/>
            </a:prstGeom>
          </p:spPr>
        </p:pic>
      </p:grpSp>
      <p:pic>
        <p:nvPicPr>
          <p:cNvPr id="4" name="Εικόνα 3">
            <a:hlinkClick r:id="rId5" action="ppaction://hlinksldjump"/>
            <a:extLst>
              <a:ext uri="{FF2B5EF4-FFF2-40B4-BE49-F238E27FC236}">
                <a16:creationId xmlns:a16="http://schemas.microsoft.com/office/drawing/2014/main" id="{33E77AFE-1F3B-433F-5D85-55916129A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2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BF094AFB-D673-C8BB-A628-4238AAD593B0}"/>
              </a:ext>
            </a:extLst>
          </p:cNvPr>
          <p:cNvGrpSpPr/>
          <p:nvPr/>
        </p:nvGrpSpPr>
        <p:grpSpPr>
          <a:xfrm>
            <a:off x="2539501" y="503103"/>
            <a:ext cx="11217444" cy="707886"/>
            <a:chOff x="2539501" y="421215"/>
            <a:chExt cx="11217444" cy="7078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B66833-5565-8D31-7B6F-B58801F33BDA}"/>
                </a:ext>
              </a:extLst>
            </p:cNvPr>
            <p:cNvSpPr txBox="1"/>
            <p:nvPr/>
          </p:nvSpPr>
          <p:spPr>
            <a:xfrm>
              <a:off x="3094177" y="421215"/>
              <a:ext cx="10662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Βασικές Ενέργειες Δελτίων</a:t>
              </a:r>
            </a:p>
          </p:txBody>
        </p:sp>
        <p:grpSp>
          <p:nvGrpSpPr>
            <p:cNvPr id="2" name="Google Shape;613;p37">
              <a:extLst>
                <a:ext uri="{FF2B5EF4-FFF2-40B4-BE49-F238E27FC236}">
                  <a16:creationId xmlns:a16="http://schemas.microsoft.com/office/drawing/2014/main" id="{AEFA7160-6209-2F15-B306-8774140496BE}"/>
                </a:ext>
              </a:extLst>
            </p:cNvPr>
            <p:cNvGrpSpPr/>
            <p:nvPr/>
          </p:nvGrpSpPr>
          <p:grpSpPr>
            <a:xfrm>
              <a:off x="2539501" y="508148"/>
              <a:ext cx="501969" cy="479429"/>
              <a:chOff x="2594050" y="1631825"/>
              <a:chExt cx="439625" cy="439625"/>
            </a:xfrm>
          </p:grpSpPr>
          <p:sp>
            <p:nvSpPr>
              <p:cNvPr id="3" name="Google Shape;614;p37">
                <a:extLst>
                  <a:ext uri="{FF2B5EF4-FFF2-40B4-BE49-F238E27FC236}">
                    <a16:creationId xmlns:a16="http://schemas.microsoft.com/office/drawing/2014/main" id="{8CCAF718-2D27-BD96-7CB1-4916647AFB6A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5" name="Google Shape;615;p37">
                <a:extLst>
                  <a:ext uri="{FF2B5EF4-FFF2-40B4-BE49-F238E27FC236}">
                    <a16:creationId xmlns:a16="http://schemas.microsoft.com/office/drawing/2014/main" id="{2FF1F15F-B687-376D-D291-8E0203EF4FCC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6" name="Google Shape;616;p37">
                <a:extLst>
                  <a:ext uri="{FF2B5EF4-FFF2-40B4-BE49-F238E27FC236}">
                    <a16:creationId xmlns:a16="http://schemas.microsoft.com/office/drawing/2014/main" id="{E0AD9602-B120-9DFE-33AA-00045D37D73E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4" name="Google Shape;617;p37">
                <a:extLst>
                  <a:ext uri="{FF2B5EF4-FFF2-40B4-BE49-F238E27FC236}">
                    <a16:creationId xmlns:a16="http://schemas.microsoft.com/office/drawing/2014/main" id="{1A6FAD94-AB50-B1FB-FD47-59E019DAD0F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DA55464-0390-D8F1-D31B-8F9D99E54BF9}"/>
              </a:ext>
            </a:extLst>
          </p:cNvPr>
          <p:cNvSpPr/>
          <p:nvPr/>
        </p:nvSpPr>
        <p:spPr>
          <a:xfrm>
            <a:off x="3263563" y="1302612"/>
            <a:ext cx="10527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Επεξεργασία – Κουμπιά Ενεργειών</a:t>
            </a:r>
          </a:p>
        </p:txBody>
      </p: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16F773F3-B566-63BB-3C27-108F417185F2}"/>
              </a:ext>
            </a:extLst>
          </p:cNvPr>
          <p:cNvGrpSpPr/>
          <p:nvPr/>
        </p:nvGrpSpPr>
        <p:grpSpPr>
          <a:xfrm>
            <a:off x="2618058" y="2482011"/>
            <a:ext cx="17133226" cy="7524727"/>
            <a:chOff x="2618058" y="2482011"/>
            <a:chExt cx="17133226" cy="7524727"/>
          </a:xfrm>
        </p:grpSpPr>
        <p:pic>
          <p:nvPicPr>
            <p:cNvPr id="8" name="Εικόνα 7">
              <a:extLst>
                <a:ext uri="{FF2B5EF4-FFF2-40B4-BE49-F238E27FC236}">
                  <a16:creationId xmlns:a16="http://schemas.microsoft.com/office/drawing/2014/main" id="{316B60AB-048F-361A-D90E-CFB5C4A7D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28186" y="2482011"/>
              <a:ext cx="11352445" cy="1703532"/>
            </a:xfrm>
            <a:prstGeom prst="rect">
              <a:avLst/>
            </a:prstGeom>
            <a:effectLst>
              <a:glow rad="228600">
                <a:schemeClr val="bg1">
                  <a:alpha val="40000"/>
                </a:schemeClr>
              </a:glow>
              <a:softEdge rad="127000"/>
            </a:effectLst>
          </p:spPr>
        </p:pic>
        <p:sp>
          <p:nvSpPr>
            <p:cNvPr id="20" name="Θέση κειμένου 13">
              <a:extLst>
                <a:ext uri="{FF2B5EF4-FFF2-40B4-BE49-F238E27FC236}">
                  <a16:creationId xmlns:a16="http://schemas.microsoft.com/office/drawing/2014/main" id="{9AC50F8D-566C-2348-8F46-591E15B8378E}"/>
                </a:ext>
              </a:extLst>
            </p:cNvPr>
            <p:cNvSpPr txBox="1">
              <a:spLocks/>
            </p:cNvSpPr>
            <p:nvPr/>
          </p:nvSpPr>
          <p:spPr>
            <a:xfrm>
              <a:off x="2618058" y="4793980"/>
              <a:ext cx="17133226" cy="52127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7D3E6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rgbClr val="263248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C7D3E6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rgbClr val="263248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C7D3E6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rgbClr val="263248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C7D3E6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rgbClr val="263248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C7D3E6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rgbClr val="263248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C7D3E6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rgbClr val="263248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C7D3E6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rgbClr val="263248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C7D3E6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rgbClr val="263248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C7D3E6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rgbClr val="263248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>
                <a:lnSpc>
                  <a:spcPct val="200000"/>
                </a:lnSpc>
                <a:spcBef>
                  <a:spcPts val="1200"/>
                </a:spcBef>
                <a:spcAft>
                  <a:spcPts val="1200"/>
                </a:spcAft>
              </a:pPr>
              <a:r>
                <a:rPr lang="el-GR" sz="3200" b="1" kern="0" dirty="0">
                  <a:solidFill>
                    <a:srgbClr val="FFC000"/>
                  </a:solidFill>
                  <a:latin typeface="Arial Black" panose="020B0A04020102020204" pitchFamily="34" charset="0"/>
                  <a:cs typeface="Arial" pitchFamily="34" charset="0"/>
                </a:rPr>
                <a:t>Αποθήκευση:</a:t>
              </a:r>
              <a:r>
                <a:rPr lang="el-GR" sz="2800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Αποθηκεύουμε τακτικά και ελέγχουμε για το μήνυμα επιτυχούς αποθήκευσης</a:t>
              </a:r>
            </a:p>
            <a:p>
              <a:pPr>
                <a:lnSpc>
                  <a:spcPct val="200000"/>
                </a:lnSpc>
                <a:spcBef>
                  <a:spcPts val="1200"/>
                </a:spcBef>
                <a:spcAft>
                  <a:spcPts val="1200"/>
                </a:spcAft>
              </a:pPr>
              <a:r>
                <a:rPr lang="el-GR" sz="3200" b="1" kern="0" dirty="0">
                  <a:solidFill>
                    <a:srgbClr val="FFC000"/>
                  </a:solidFill>
                  <a:latin typeface="Arial Black" panose="020B0A04020102020204" pitchFamily="34" charset="0"/>
                  <a:cs typeface="Arial" pitchFamily="34" charset="0"/>
                </a:rPr>
                <a:t>Επικύρωση:</a:t>
              </a:r>
              <a:r>
                <a:rPr lang="el-GR" sz="2800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«Τρέχουμε» τους ελέγχους επικύρωσης τακτικά ώστε να μας αποκαλύψουν τις ελλείψεις που έχει το δελτίο μας ανά πάσα στιγμή</a:t>
              </a:r>
            </a:p>
            <a:p>
              <a:pPr>
                <a:lnSpc>
                  <a:spcPct val="200000"/>
                </a:lnSpc>
                <a:spcBef>
                  <a:spcPts val="1200"/>
                </a:spcBef>
                <a:spcAft>
                  <a:spcPts val="1200"/>
                </a:spcAft>
              </a:pPr>
              <a:r>
                <a:rPr lang="el-GR" sz="3200" b="1" kern="0" dirty="0">
                  <a:solidFill>
                    <a:srgbClr val="FFC000"/>
                  </a:solidFill>
                  <a:latin typeface="Arial Black" panose="020B0A04020102020204" pitchFamily="34" charset="0"/>
                  <a:cs typeface="Arial" pitchFamily="34" charset="0"/>
                </a:rPr>
                <a:t>Εκτύπωση:</a:t>
              </a:r>
              <a:r>
                <a:rPr lang="el-GR" sz="2800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Παίρνουμε την εκτύπωση του δελτίου</a:t>
              </a:r>
            </a:p>
            <a:p>
              <a:pPr>
                <a:lnSpc>
                  <a:spcPct val="200000"/>
                </a:lnSpc>
                <a:spcBef>
                  <a:spcPts val="1200"/>
                </a:spcBef>
                <a:spcAft>
                  <a:spcPts val="1200"/>
                </a:spcAft>
              </a:pPr>
              <a:r>
                <a:rPr lang="el-GR" sz="3200" b="1" kern="0" dirty="0">
                  <a:solidFill>
                    <a:srgbClr val="FFC000"/>
                  </a:solidFill>
                  <a:latin typeface="Arial Black" panose="020B0A04020102020204" pitchFamily="34" charset="0"/>
                  <a:cs typeface="Arial" pitchFamily="34" charset="0"/>
                </a:rPr>
                <a:t>Προηγούμενη Σελίδα:</a:t>
              </a:r>
              <a:r>
                <a:rPr lang="el-GR" sz="2800" b="1" kern="0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l-GR" sz="2800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Επιστροφή στην Οθόνη Αναζήτησης</a:t>
              </a:r>
            </a:p>
          </p:txBody>
        </p:sp>
      </p:grpSp>
      <p:pic>
        <p:nvPicPr>
          <p:cNvPr id="21" name="Εικόνα 20">
            <a:hlinkClick r:id="rId3" action="ppaction://hlinksldjump"/>
            <a:extLst>
              <a:ext uri="{FF2B5EF4-FFF2-40B4-BE49-F238E27FC236}">
                <a16:creationId xmlns:a16="http://schemas.microsoft.com/office/drawing/2014/main" id="{7D1196F4-73A0-E464-304B-0E97F9C3D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6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BF094AFB-D673-C8BB-A628-4238AAD593B0}"/>
              </a:ext>
            </a:extLst>
          </p:cNvPr>
          <p:cNvGrpSpPr/>
          <p:nvPr/>
        </p:nvGrpSpPr>
        <p:grpSpPr>
          <a:xfrm>
            <a:off x="2539501" y="503103"/>
            <a:ext cx="11217444" cy="707886"/>
            <a:chOff x="2539501" y="421215"/>
            <a:chExt cx="11217444" cy="7078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B66833-5565-8D31-7B6F-B58801F33BDA}"/>
                </a:ext>
              </a:extLst>
            </p:cNvPr>
            <p:cNvSpPr txBox="1"/>
            <p:nvPr/>
          </p:nvSpPr>
          <p:spPr>
            <a:xfrm>
              <a:off x="3094177" y="421215"/>
              <a:ext cx="10662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Βασικές Ενέργειες Δελτίων</a:t>
              </a:r>
            </a:p>
          </p:txBody>
        </p:sp>
        <p:grpSp>
          <p:nvGrpSpPr>
            <p:cNvPr id="2" name="Google Shape;613;p37">
              <a:extLst>
                <a:ext uri="{FF2B5EF4-FFF2-40B4-BE49-F238E27FC236}">
                  <a16:creationId xmlns:a16="http://schemas.microsoft.com/office/drawing/2014/main" id="{AEFA7160-6209-2F15-B306-8774140496BE}"/>
                </a:ext>
              </a:extLst>
            </p:cNvPr>
            <p:cNvGrpSpPr/>
            <p:nvPr/>
          </p:nvGrpSpPr>
          <p:grpSpPr>
            <a:xfrm>
              <a:off x="2539501" y="508148"/>
              <a:ext cx="501969" cy="479429"/>
              <a:chOff x="2594050" y="1631825"/>
              <a:chExt cx="439625" cy="439625"/>
            </a:xfrm>
          </p:grpSpPr>
          <p:sp>
            <p:nvSpPr>
              <p:cNvPr id="3" name="Google Shape;614;p37">
                <a:extLst>
                  <a:ext uri="{FF2B5EF4-FFF2-40B4-BE49-F238E27FC236}">
                    <a16:creationId xmlns:a16="http://schemas.microsoft.com/office/drawing/2014/main" id="{8CCAF718-2D27-BD96-7CB1-4916647AFB6A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5" name="Google Shape;615;p37">
                <a:extLst>
                  <a:ext uri="{FF2B5EF4-FFF2-40B4-BE49-F238E27FC236}">
                    <a16:creationId xmlns:a16="http://schemas.microsoft.com/office/drawing/2014/main" id="{2FF1F15F-B687-376D-D291-8E0203EF4FCC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6" name="Google Shape;616;p37">
                <a:extLst>
                  <a:ext uri="{FF2B5EF4-FFF2-40B4-BE49-F238E27FC236}">
                    <a16:creationId xmlns:a16="http://schemas.microsoft.com/office/drawing/2014/main" id="{E0AD9602-B120-9DFE-33AA-00045D37D73E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4" name="Google Shape;617;p37">
                <a:extLst>
                  <a:ext uri="{FF2B5EF4-FFF2-40B4-BE49-F238E27FC236}">
                    <a16:creationId xmlns:a16="http://schemas.microsoft.com/office/drawing/2014/main" id="{1A6FAD94-AB50-B1FB-FD47-59E019DAD0F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DA55464-0390-D8F1-D31B-8F9D99E54BF9}"/>
              </a:ext>
            </a:extLst>
          </p:cNvPr>
          <p:cNvSpPr/>
          <p:nvPr/>
        </p:nvSpPr>
        <p:spPr>
          <a:xfrm>
            <a:off x="3263563" y="1302612"/>
            <a:ext cx="10527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Επεξεργασία - Έλεγχοι Επικύρωσης</a:t>
            </a:r>
          </a:p>
        </p:txBody>
      </p:sp>
      <p:grpSp>
        <p:nvGrpSpPr>
          <p:cNvPr id="22" name="Ομάδα 21">
            <a:extLst>
              <a:ext uri="{FF2B5EF4-FFF2-40B4-BE49-F238E27FC236}">
                <a16:creationId xmlns:a16="http://schemas.microsoft.com/office/drawing/2014/main" id="{C1E217E0-3AB2-44B2-3C77-7C9280A072F9}"/>
              </a:ext>
            </a:extLst>
          </p:cNvPr>
          <p:cNvGrpSpPr/>
          <p:nvPr/>
        </p:nvGrpSpPr>
        <p:grpSpPr>
          <a:xfrm>
            <a:off x="3263563" y="2482011"/>
            <a:ext cx="15266632" cy="7784935"/>
            <a:chOff x="3263563" y="2482011"/>
            <a:chExt cx="15266632" cy="7784935"/>
          </a:xfrm>
        </p:grpSpPr>
        <p:grpSp>
          <p:nvGrpSpPr>
            <p:cNvPr id="11" name="Ομάδα 10">
              <a:extLst>
                <a:ext uri="{FF2B5EF4-FFF2-40B4-BE49-F238E27FC236}">
                  <a16:creationId xmlns:a16="http://schemas.microsoft.com/office/drawing/2014/main" id="{A641C916-B546-9AEB-9CDC-4BDC4B4ECBF7}"/>
                </a:ext>
              </a:extLst>
            </p:cNvPr>
            <p:cNvGrpSpPr/>
            <p:nvPr/>
          </p:nvGrpSpPr>
          <p:grpSpPr>
            <a:xfrm>
              <a:off x="3263563" y="4690141"/>
              <a:ext cx="15266632" cy="5576805"/>
              <a:chOff x="3999936" y="2716964"/>
              <a:chExt cx="14954966" cy="5544720"/>
            </a:xfrm>
          </p:grpSpPr>
          <p:pic>
            <p:nvPicPr>
              <p:cNvPr id="8" name="Εικόνα 7">
                <a:extLst>
                  <a:ext uri="{FF2B5EF4-FFF2-40B4-BE49-F238E27FC236}">
                    <a16:creationId xmlns:a16="http://schemas.microsoft.com/office/drawing/2014/main" id="{8F12198F-141D-D69F-734A-48B7F2E44C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99936" y="2716964"/>
                <a:ext cx="14954966" cy="5544720"/>
              </a:xfrm>
              <a:prstGeom prst="rect">
                <a:avLst/>
              </a:prstGeom>
              <a:effectLst>
                <a:glow rad="139700">
                  <a:schemeClr val="bg1">
                    <a:alpha val="40000"/>
                  </a:schemeClr>
                </a:glow>
                <a:softEdge rad="127000"/>
              </a:effectLst>
            </p:spPr>
          </p:pic>
          <p:sp>
            <p:nvSpPr>
              <p:cNvPr id="9" name="Ορθογώνιο 8">
                <a:extLst>
                  <a:ext uri="{FF2B5EF4-FFF2-40B4-BE49-F238E27FC236}">
                    <a16:creationId xmlns:a16="http://schemas.microsoft.com/office/drawing/2014/main" id="{80C6DFE2-29BF-64F1-C271-2D95181294E6}"/>
                  </a:ext>
                </a:extLst>
              </p:cNvPr>
              <p:cNvSpPr/>
              <p:nvPr/>
            </p:nvSpPr>
            <p:spPr>
              <a:xfrm>
                <a:off x="6723529" y="4004143"/>
                <a:ext cx="5760000" cy="504056"/>
              </a:xfrm>
              <a:prstGeom prst="rect">
                <a:avLst/>
              </a:prstGeom>
              <a:solidFill>
                <a:srgbClr val="FFFF00">
                  <a:alpha val="60000"/>
                </a:srgbClr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 </a:t>
                </a:r>
                <a:r>
                  <a:rPr lang="el-GR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Υποβολή δεν επιτρέπεται από το Σύστημα</a:t>
                </a:r>
              </a:p>
            </p:txBody>
          </p:sp>
          <p:sp>
            <p:nvSpPr>
              <p:cNvPr id="10" name="Ορθογώνιο 9">
                <a:extLst>
                  <a:ext uri="{FF2B5EF4-FFF2-40B4-BE49-F238E27FC236}">
                    <a16:creationId xmlns:a16="http://schemas.microsoft.com/office/drawing/2014/main" id="{BCDB0063-D423-9067-131C-437E1770563B}"/>
                  </a:ext>
                </a:extLst>
              </p:cNvPr>
              <p:cNvSpPr/>
              <p:nvPr/>
            </p:nvSpPr>
            <p:spPr>
              <a:xfrm>
                <a:off x="7673933" y="5066132"/>
                <a:ext cx="6394993" cy="72924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  <a:alpha val="60000"/>
                </a:schemeClr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 </a:t>
                </a:r>
                <a:r>
                  <a:rPr lang="el-GR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Υποβολή επιτρέπεται αλλά πρέπει να εξετάσουμε προσεκτικά τα μηνύματα αν αφορούν την περίπτωση του δελτίου μας</a:t>
                </a:r>
              </a:p>
            </p:txBody>
          </p:sp>
        </p:grpSp>
        <p:grpSp>
          <p:nvGrpSpPr>
            <p:cNvPr id="21" name="Ομάδα 20">
              <a:extLst>
                <a:ext uri="{FF2B5EF4-FFF2-40B4-BE49-F238E27FC236}">
                  <a16:creationId xmlns:a16="http://schemas.microsoft.com/office/drawing/2014/main" id="{051B7668-ADBD-4864-B95C-E65506CE69DD}"/>
                </a:ext>
              </a:extLst>
            </p:cNvPr>
            <p:cNvGrpSpPr/>
            <p:nvPr/>
          </p:nvGrpSpPr>
          <p:grpSpPr>
            <a:xfrm>
              <a:off x="4128186" y="2482011"/>
              <a:ext cx="11352445" cy="1703532"/>
              <a:chOff x="4128186" y="2482011"/>
              <a:chExt cx="11352445" cy="1703532"/>
            </a:xfrm>
          </p:grpSpPr>
          <p:pic>
            <p:nvPicPr>
              <p:cNvPr id="19" name="Εικόνα 18">
                <a:extLst>
                  <a:ext uri="{FF2B5EF4-FFF2-40B4-BE49-F238E27FC236}">
                    <a16:creationId xmlns:a16="http://schemas.microsoft.com/office/drawing/2014/main" id="{7093700D-304A-C898-E188-B520B66BE2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28186" y="2482011"/>
                <a:ext cx="11352445" cy="1703532"/>
              </a:xfrm>
              <a:prstGeom prst="rect">
                <a:avLst/>
              </a:prstGeom>
              <a:effectLst>
                <a:glow rad="228600">
                  <a:schemeClr val="bg1">
                    <a:alpha val="40000"/>
                  </a:schemeClr>
                </a:glow>
                <a:softEdge rad="127000"/>
              </a:effectLst>
            </p:spPr>
          </p:pic>
          <p:sp>
            <p:nvSpPr>
              <p:cNvPr id="20" name="Ορθογώνιο: Στρογγύλεμα γωνιών 19">
                <a:extLst>
                  <a:ext uri="{FF2B5EF4-FFF2-40B4-BE49-F238E27FC236}">
                    <a16:creationId xmlns:a16="http://schemas.microsoft.com/office/drawing/2014/main" id="{59C702C4-1C93-7541-CFA9-BF4A5E782C6C}"/>
                  </a:ext>
                </a:extLst>
              </p:cNvPr>
              <p:cNvSpPr/>
              <p:nvPr/>
            </p:nvSpPr>
            <p:spPr>
              <a:xfrm>
                <a:off x="6769767" y="3120460"/>
                <a:ext cx="2294021" cy="1008520"/>
              </a:xfrm>
              <a:prstGeom prst="round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pic>
        <p:nvPicPr>
          <p:cNvPr id="23" name="Εικόνα 22">
            <a:hlinkClick r:id="rId4" action="ppaction://hlinksldjump"/>
            <a:extLst>
              <a:ext uri="{FF2B5EF4-FFF2-40B4-BE49-F238E27FC236}">
                <a16:creationId xmlns:a16="http://schemas.microsoft.com/office/drawing/2014/main" id="{417FE9B0-4AC6-FFE0-C6CB-D174343CDE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7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BF094AFB-D673-C8BB-A628-4238AAD593B0}"/>
              </a:ext>
            </a:extLst>
          </p:cNvPr>
          <p:cNvGrpSpPr/>
          <p:nvPr/>
        </p:nvGrpSpPr>
        <p:grpSpPr>
          <a:xfrm>
            <a:off x="2539501" y="503103"/>
            <a:ext cx="11217444" cy="707886"/>
            <a:chOff x="2539501" y="421215"/>
            <a:chExt cx="11217444" cy="7078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B66833-5565-8D31-7B6F-B58801F33BDA}"/>
                </a:ext>
              </a:extLst>
            </p:cNvPr>
            <p:cNvSpPr txBox="1"/>
            <p:nvPr/>
          </p:nvSpPr>
          <p:spPr>
            <a:xfrm>
              <a:off x="3094177" y="421215"/>
              <a:ext cx="10662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Βασικές Ενέργειες Δελτίων</a:t>
              </a:r>
            </a:p>
          </p:txBody>
        </p:sp>
        <p:grpSp>
          <p:nvGrpSpPr>
            <p:cNvPr id="2" name="Google Shape;613;p37">
              <a:extLst>
                <a:ext uri="{FF2B5EF4-FFF2-40B4-BE49-F238E27FC236}">
                  <a16:creationId xmlns:a16="http://schemas.microsoft.com/office/drawing/2014/main" id="{AEFA7160-6209-2F15-B306-8774140496BE}"/>
                </a:ext>
              </a:extLst>
            </p:cNvPr>
            <p:cNvGrpSpPr/>
            <p:nvPr/>
          </p:nvGrpSpPr>
          <p:grpSpPr>
            <a:xfrm>
              <a:off x="2539501" y="508148"/>
              <a:ext cx="501969" cy="479429"/>
              <a:chOff x="2594050" y="1631825"/>
              <a:chExt cx="439625" cy="439625"/>
            </a:xfrm>
          </p:grpSpPr>
          <p:sp>
            <p:nvSpPr>
              <p:cNvPr id="3" name="Google Shape;614;p37">
                <a:extLst>
                  <a:ext uri="{FF2B5EF4-FFF2-40B4-BE49-F238E27FC236}">
                    <a16:creationId xmlns:a16="http://schemas.microsoft.com/office/drawing/2014/main" id="{8CCAF718-2D27-BD96-7CB1-4916647AFB6A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5" name="Google Shape;615;p37">
                <a:extLst>
                  <a:ext uri="{FF2B5EF4-FFF2-40B4-BE49-F238E27FC236}">
                    <a16:creationId xmlns:a16="http://schemas.microsoft.com/office/drawing/2014/main" id="{2FF1F15F-B687-376D-D291-8E0203EF4FCC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6" name="Google Shape;616;p37">
                <a:extLst>
                  <a:ext uri="{FF2B5EF4-FFF2-40B4-BE49-F238E27FC236}">
                    <a16:creationId xmlns:a16="http://schemas.microsoft.com/office/drawing/2014/main" id="{E0AD9602-B120-9DFE-33AA-00045D37D73E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4" name="Google Shape;617;p37">
                <a:extLst>
                  <a:ext uri="{FF2B5EF4-FFF2-40B4-BE49-F238E27FC236}">
                    <a16:creationId xmlns:a16="http://schemas.microsoft.com/office/drawing/2014/main" id="{1A6FAD94-AB50-B1FB-FD47-59E019DAD0F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DA55464-0390-D8F1-D31B-8F9D99E54BF9}"/>
              </a:ext>
            </a:extLst>
          </p:cNvPr>
          <p:cNvSpPr/>
          <p:nvPr/>
        </p:nvSpPr>
        <p:spPr>
          <a:xfrm>
            <a:off x="3263563" y="1302612"/>
            <a:ext cx="10527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Επεξεργασία – Προηγούμενη Σελίδα</a:t>
            </a:r>
          </a:p>
        </p:txBody>
      </p:sp>
      <p:grpSp>
        <p:nvGrpSpPr>
          <p:cNvPr id="9" name="Ομάδα 8">
            <a:extLst>
              <a:ext uri="{FF2B5EF4-FFF2-40B4-BE49-F238E27FC236}">
                <a16:creationId xmlns:a16="http://schemas.microsoft.com/office/drawing/2014/main" id="{3470AA56-B6EB-9210-21E2-339C3444BB5E}"/>
              </a:ext>
            </a:extLst>
          </p:cNvPr>
          <p:cNvGrpSpPr/>
          <p:nvPr/>
        </p:nvGrpSpPr>
        <p:grpSpPr>
          <a:xfrm>
            <a:off x="4128186" y="2482011"/>
            <a:ext cx="11544951" cy="5276379"/>
            <a:chOff x="4128186" y="2482011"/>
            <a:chExt cx="11544951" cy="5276379"/>
          </a:xfrm>
        </p:grpSpPr>
        <p:grpSp>
          <p:nvGrpSpPr>
            <p:cNvPr id="21" name="Ομάδα 20">
              <a:extLst>
                <a:ext uri="{FF2B5EF4-FFF2-40B4-BE49-F238E27FC236}">
                  <a16:creationId xmlns:a16="http://schemas.microsoft.com/office/drawing/2014/main" id="{035F004E-9E1B-160C-93D5-C6EA31BC6D5E}"/>
                </a:ext>
              </a:extLst>
            </p:cNvPr>
            <p:cNvGrpSpPr/>
            <p:nvPr/>
          </p:nvGrpSpPr>
          <p:grpSpPr>
            <a:xfrm>
              <a:off x="4128186" y="2482011"/>
              <a:ext cx="11352445" cy="1703532"/>
              <a:chOff x="4128186" y="2482011"/>
              <a:chExt cx="11352445" cy="1703532"/>
            </a:xfrm>
          </p:grpSpPr>
          <p:pic>
            <p:nvPicPr>
              <p:cNvPr id="7" name="Εικόνα 6">
                <a:extLst>
                  <a:ext uri="{FF2B5EF4-FFF2-40B4-BE49-F238E27FC236}">
                    <a16:creationId xmlns:a16="http://schemas.microsoft.com/office/drawing/2014/main" id="{FE95DE96-4EC6-018A-4252-146143D14B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28186" y="2482011"/>
                <a:ext cx="11352445" cy="1703532"/>
              </a:xfrm>
              <a:prstGeom prst="rect">
                <a:avLst/>
              </a:prstGeom>
              <a:effectLst>
                <a:glow rad="228600">
                  <a:schemeClr val="bg1">
                    <a:alpha val="40000"/>
                  </a:schemeClr>
                </a:glow>
                <a:softEdge rad="127000"/>
              </a:effectLst>
            </p:spPr>
          </p:pic>
          <p:sp>
            <p:nvSpPr>
              <p:cNvPr id="8" name="Ορθογώνιο: Στρογγύλεμα γωνιών 7">
                <a:extLst>
                  <a:ext uri="{FF2B5EF4-FFF2-40B4-BE49-F238E27FC236}">
                    <a16:creationId xmlns:a16="http://schemas.microsoft.com/office/drawing/2014/main" id="{EEF2EB6B-8137-86F8-1AB1-C9C257AD4F8B}"/>
                  </a:ext>
                </a:extLst>
              </p:cNvPr>
              <p:cNvSpPr/>
              <p:nvPr/>
            </p:nvSpPr>
            <p:spPr>
              <a:xfrm>
                <a:off x="11873113" y="3209107"/>
                <a:ext cx="3476015" cy="865588"/>
              </a:xfrm>
              <a:prstGeom prst="round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pic>
          <p:nvPicPr>
            <p:cNvPr id="10" name="Εικόνα 9">
              <a:extLst>
                <a:ext uri="{FF2B5EF4-FFF2-40B4-BE49-F238E27FC236}">
                  <a16:creationId xmlns:a16="http://schemas.microsoft.com/office/drawing/2014/main" id="{C9524CD1-C8B2-111E-9801-98D07557F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7638" y="4757419"/>
              <a:ext cx="9445499" cy="3000971"/>
            </a:xfrm>
            <a:prstGeom prst="rect">
              <a:avLst/>
            </a:prstGeom>
            <a:effectLst>
              <a:glow rad="139700">
                <a:schemeClr val="bg1">
                  <a:alpha val="40000"/>
                </a:schemeClr>
              </a:glow>
              <a:softEdge rad="127000"/>
            </a:effectLst>
          </p:spPr>
        </p:pic>
      </p:grpSp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7BB76A13-2B49-8035-523C-612B8E3D6477}"/>
              </a:ext>
            </a:extLst>
          </p:cNvPr>
          <p:cNvGrpSpPr/>
          <p:nvPr/>
        </p:nvGrpSpPr>
        <p:grpSpPr>
          <a:xfrm>
            <a:off x="2053390" y="8011194"/>
            <a:ext cx="16186484" cy="2127417"/>
            <a:chOff x="2053390" y="8011194"/>
            <a:chExt cx="16186484" cy="2127417"/>
          </a:xfrm>
        </p:grpSpPr>
        <p:sp>
          <p:nvSpPr>
            <p:cNvPr id="18" name="Ορθογώνιο: Στρογγύλεμα γωνιών 17">
              <a:extLst>
                <a:ext uri="{FF2B5EF4-FFF2-40B4-BE49-F238E27FC236}">
                  <a16:creationId xmlns:a16="http://schemas.microsoft.com/office/drawing/2014/main" id="{57C0FF71-A63F-215B-01AA-C71D97F4296C}"/>
                </a:ext>
              </a:extLst>
            </p:cNvPr>
            <p:cNvSpPr/>
            <p:nvPr/>
          </p:nvSpPr>
          <p:spPr>
            <a:xfrm>
              <a:off x="2053390" y="8011194"/>
              <a:ext cx="16186484" cy="212741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7150"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" name="16 - Ορθογώνιο">
              <a:extLst>
                <a:ext uri="{FF2B5EF4-FFF2-40B4-BE49-F238E27FC236}">
                  <a16:creationId xmlns:a16="http://schemas.microsoft.com/office/drawing/2014/main" id="{DC613F65-800B-AFC0-2D4F-FE6A4A9DCE1B}"/>
                </a:ext>
              </a:extLst>
            </p:cNvPr>
            <p:cNvSpPr/>
            <p:nvPr/>
          </p:nvSpPr>
          <p:spPr>
            <a:xfrm>
              <a:off x="3641006" y="8149040"/>
              <a:ext cx="14598868" cy="18872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l-GR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Με την επιστροφή στην </a:t>
              </a:r>
              <a:r>
                <a:rPr lang="el-GR" sz="24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«Προηγούμενη Σελίδα»</a:t>
              </a:r>
              <a:r>
                <a:rPr lang="el-GR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μεταφερόμαστε στην Οθόνη Αναζήτησης με τα αρχικά κριτήρια αναζήτησης που είχαμε εφαρμόσει </a:t>
              </a:r>
            </a:p>
            <a:p>
              <a:pPr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l-GR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Μπορούμε να πατήσουμε κατευθείαν </a:t>
              </a:r>
              <a:r>
                <a:rPr lang="el-GR" sz="24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‘Αναζήτηση’</a:t>
              </a:r>
            </a:p>
            <a:p>
              <a:pPr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l-GR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l-GR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Εικόνα 19">
              <a:extLst>
                <a:ext uri="{FF2B5EF4-FFF2-40B4-BE49-F238E27FC236}">
                  <a16:creationId xmlns:a16="http://schemas.microsoft.com/office/drawing/2014/main" id="{31AE006C-85D4-BCB3-78AA-27F394185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5552" y="8546399"/>
              <a:ext cx="1193148" cy="1092523"/>
            </a:xfrm>
            <a:prstGeom prst="rect">
              <a:avLst/>
            </a:prstGeom>
          </p:spPr>
        </p:pic>
      </p:grpSp>
      <p:pic>
        <p:nvPicPr>
          <p:cNvPr id="23" name="Εικόνα 22">
            <a:hlinkClick r:id="rId5" action="ppaction://hlinksldjump"/>
            <a:extLst>
              <a:ext uri="{FF2B5EF4-FFF2-40B4-BE49-F238E27FC236}">
                <a16:creationId xmlns:a16="http://schemas.microsoft.com/office/drawing/2014/main" id="{2DF1FD78-C204-2729-BA7A-F18E4B62E8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BF094AFB-D673-C8BB-A628-4238AAD593B0}"/>
              </a:ext>
            </a:extLst>
          </p:cNvPr>
          <p:cNvGrpSpPr/>
          <p:nvPr/>
        </p:nvGrpSpPr>
        <p:grpSpPr>
          <a:xfrm>
            <a:off x="2539501" y="503103"/>
            <a:ext cx="11217444" cy="707886"/>
            <a:chOff x="2539501" y="421215"/>
            <a:chExt cx="11217444" cy="7078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B66833-5565-8D31-7B6F-B58801F33BDA}"/>
                </a:ext>
              </a:extLst>
            </p:cNvPr>
            <p:cNvSpPr txBox="1"/>
            <p:nvPr/>
          </p:nvSpPr>
          <p:spPr>
            <a:xfrm>
              <a:off x="3094177" y="421215"/>
              <a:ext cx="10662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Βασικές Ενέργειες Δελτίων</a:t>
              </a:r>
            </a:p>
          </p:txBody>
        </p:sp>
        <p:grpSp>
          <p:nvGrpSpPr>
            <p:cNvPr id="2" name="Google Shape;613;p37">
              <a:extLst>
                <a:ext uri="{FF2B5EF4-FFF2-40B4-BE49-F238E27FC236}">
                  <a16:creationId xmlns:a16="http://schemas.microsoft.com/office/drawing/2014/main" id="{AEFA7160-6209-2F15-B306-8774140496BE}"/>
                </a:ext>
              </a:extLst>
            </p:cNvPr>
            <p:cNvGrpSpPr/>
            <p:nvPr/>
          </p:nvGrpSpPr>
          <p:grpSpPr>
            <a:xfrm>
              <a:off x="2539501" y="508148"/>
              <a:ext cx="501969" cy="479429"/>
              <a:chOff x="2594050" y="1631825"/>
              <a:chExt cx="439625" cy="439625"/>
            </a:xfrm>
          </p:grpSpPr>
          <p:sp>
            <p:nvSpPr>
              <p:cNvPr id="3" name="Google Shape;614;p37">
                <a:extLst>
                  <a:ext uri="{FF2B5EF4-FFF2-40B4-BE49-F238E27FC236}">
                    <a16:creationId xmlns:a16="http://schemas.microsoft.com/office/drawing/2014/main" id="{8CCAF718-2D27-BD96-7CB1-4916647AFB6A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5" name="Google Shape;615;p37">
                <a:extLst>
                  <a:ext uri="{FF2B5EF4-FFF2-40B4-BE49-F238E27FC236}">
                    <a16:creationId xmlns:a16="http://schemas.microsoft.com/office/drawing/2014/main" id="{2FF1F15F-B687-376D-D291-8E0203EF4FCC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6" name="Google Shape;616;p37">
                <a:extLst>
                  <a:ext uri="{FF2B5EF4-FFF2-40B4-BE49-F238E27FC236}">
                    <a16:creationId xmlns:a16="http://schemas.microsoft.com/office/drawing/2014/main" id="{E0AD9602-B120-9DFE-33AA-00045D37D73E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4" name="Google Shape;617;p37">
                <a:extLst>
                  <a:ext uri="{FF2B5EF4-FFF2-40B4-BE49-F238E27FC236}">
                    <a16:creationId xmlns:a16="http://schemas.microsoft.com/office/drawing/2014/main" id="{1A6FAD94-AB50-B1FB-FD47-59E019DAD0F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DA55464-0390-D8F1-D31B-8F9D99E54BF9}"/>
              </a:ext>
            </a:extLst>
          </p:cNvPr>
          <p:cNvSpPr/>
          <p:nvPr/>
        </p:nvSpPr>
        <p:spPr>
          <a:xfrm>
            <a:off x="3263563" y="1302612"/>
            <a:ext cx="10527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Υποβολή</a:t>
            </a:r>
          </a:p>
        </p:txBody>
      </p:sp>
      <p:grpSp>
        <p:nvGrpSpPr>
          <p:cNvPr id="24" name="Ομάδα 23">
            <a:extLst>
              <a:ext uri="{FF2B5EF4-FFF2-40B4-BE49-F238E27FC236}">
                <a16:creationId xmlns:a16="http://schemas.microsoft.com/office/drawing/2014/main" id="{4BEE1D25-E1DF-F461-741A-509BEC44B71B}"/>
              </a:ext>
            </a:extLst>
          </p:cNvPr>
          <p:cNvGrpSpPr/>
          <p:nvPr/>
        </p:nvGrpSpPr>
        <p:grpSpPr>
          <a:xfrm>
            <a:off x="2754361" y="2452587"/>
            <a:ext cx="4530796" cy="4235832"/>
            <a:chOff x="2754361" y="2452587"/>
            <a:chExt cx="4530796" cy="4235832"/>
          </a:xfrm>
        </p:grpSpPr>
        <p:grpSp>
          <p:nvGrpSpPr>
            <p:cNvPr id="19" name="Ομάδα 18">
              <a:extLst>
                <a:ext uri="{FF2B5EF4-FFF2-40B4-BE49-F238E27FC236}">
                  <a16:creationId xmlns:a16="http://schemas.microsoft.com/office/drawing/2014/main" id="{4D53045D-65E5-16E9-7959-FA4AE875D984}"/>
                </a:ext>
              </a:extLst>
            </p:cNvPr>
            <p:cNvGrpSpPr/>
            <p:nvPr/>
          </p:nvGrpSpPr>
          <p:grpSpPr>
            <a:xfrm>
              <a:off x="4441190" y="2452587"/>
              <a:ext cx="2843967" cy="4235832"/>
              <a:chOff x="3973927" y="2340292"/>
              <a:chExt cx="2843967" cy="4235832"/>
            </a:xfrm>
          </p:grpSpPr>
          <p:pic>
            <p:nvPicPr>
              <p:cNvPr id="11" name="Εικόνα 10">
                <a:extLst>
                  <a:ext uri="{FF2B5EF4-FFF2-40B4-BE49-F238E27FC236}">
                    <a16:creationId xmlns:a16="http://schemas.microsoft.com/office/drawing/2014/main" id="{239B6420-5F24-EA0D-3F70-1BC2E64CD0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84834" t="46805" r="3387" b="22006"/>
              <a:stretch/>
            </p:blipFill>
            <p:spPr>
              <a:xfrm>
                <a:off x="3973927" y="2340292"/>
                <a:ext cx="2843967" cy="4235832"/>
              </a:xfrm>
              <a:prstGeom prst="rect">
                <a:avLst/>
              </a:prstGeom>
              <a:effectLst>
                <a:glow rad="139700">
                  <a:schemeClr val="bg1">
                    <a:alpha val="40000"/>
                  </a:schemeClr>
                </a:glow>
                <a:softEdge rad="12700"/>
              </a:effectLst>
            </p:spPr>
          </p:pic>
          <p:sp>
            <p:nvSpPr>
              <p:cNvPr id="18" name="Ορθογώνιο: Στρογγύλεμα γωνιών 17">
                <a:extLst>
                  <a:ext uri="{FF2B5EF4-FFF2-40B4-BE49-F238E27FC236}">
                    <a16:creationId xmlns:a16="http://schemas.microsoft.com/office/drawing/2014/main" id="{56B71277-CB56-EDEC-DEAA-AE4C1BD8894C}"/>
                  </a:ext>
                </a:extLst>
              </p:cNvPr>
              <p:cNvSpPr/>
              <p:nvPr/>
            </p:nvSpPr>
            <p:spPr>
              <a:xfrm>
                <a:off x="4124777" y="4523873"/>
                <a:ext cx="1618298" cy="433137"/>
              </a:xfrm>
              <a:prstGeom prst="round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20" name="Ορθογώνιο 19">
              <a:extLst>
                <a:ext uri="{FF2B5EF4-FFF2-40B4-BE49-F238E27FC236}">
                  <a16:creationId xmlns:a16="http://schemas.microsoft.com/office/drawing/2014/main" id="{DAF68464-8B3A-7558-2035-24CAA3C560D8}"/>
                </a:ext>
              </a:extLst>
            </p:cNvPr>
            <p:cNvSpPr/>
            <p:nvPr/>
          </p:nvSpPr>
          <p:spPr>
            <a:xfrm>
              <a:off x="2754361" y="3897889"/>
              <a:ext cx="1558346" cy="161543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l-GR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Πάτημα της ενέργειας </a:t>
              </a:r>
              <a:br>
                <a:rPr lang="el-GR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l-GR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στην Οθόνη Αναζήτησης</a:t>
              </a:r>
            </a:p>
          </p:txBody>
        </p:sp>
      </p:grpSp>
      <p:grpSp>
        <p:nvGrpSpPr>
          <p:cNvPr id="26" name="Ομάδα 25">
            <a:extLst>
              <a:ext uri="{FF2B5EF4-FFF2-40B4-BE49-F238E27FC236}">
                <a16:creationId xmlns:a16="http://schemas.microsoft.com/office/drawing/2014/main" id="{A4897238-1D9D-9CE8-DAD2-601FCA0A5773}"/>
              </a:ext>
            </a:extLst>
          </p:cNvPr>
          <p:cNvGrpSpPr/>
          <p:nvPr/>
        </p:nvGrpSpPr>
        <p:grpSpPr>
          <a:xfrm>
            <a:off x="8979064" y="2109194"/>
            <a:ext cx="9830992" cy="3183960"/>
            <a:chOff x="8979064" y="2109194"/>
            <a:chExt cx="9830992" cy="3183960"/>
          </a:xfrm>
        </p:grpSpPr>
        <p:pic>
          <p:nvPicPr>
            <p:cNvPr id="22" name="Εικόνα 21">
              <a:extLst>
                <a:ext uri="{FF2B5EF4-FFF2-40B4-BE49-F238E27FC236}">
                  <a16:creationId xmlns:a16="http://schemas.microsoft.com/office/drawing/2014/main" id="{A7CF57C6-06B4-AD3C-4267-A3BBDCD27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06514" y="3847852"/>
              <a:ext cx="9503542" cy="1445302"/>
            </a:xfrm>
            <a:prstGeom prst="rect">
              <a:avLst/>
            </a:prstGeom>
            <a:effectLst>
              <a:glow rad="139700">
                <a:schemeClr val="bg1">
                  <a:alpha val="40000"/>
                </a:schemeClr>
              </a:glow>
              <a:softEdge rad="12700"/>
            </a:effectLst>
          </p:spPr>
        </p:pic>
        <p:sp>
          <p:nvSpPr>
            <p:cNvPr id="23" name="Ορθογώνιο: Στρογγύλεμα γωνιών 22">
              <a:extLst>
                <a:ext uri="{FF2B5EF4-FFF2-40B4-BE49-F238E27FC236}">
                  <a16:creationId xmlns:a16="http://schemas.microsoft.com/office/drawing/2014/main" id="{23CBD812-719D-C6C1-6F4B-2D56A7C20D9F}"/>
                </a:ext>
              </a:extLst>
            </p:cNvPr>
            <p:cNvSpPr/>
            <p:nvPr/>
          </p:nvSpPr>
          <p:spPr>
            <a:xfrm>
              <a:off x="9432758" y="4514355"/>
              <a:ext cx="1796716" cy="746715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5" name="Ορθογώνιο 24">
              <a:extLst>
                <a:ext uri="{FF2B5EF4-FFF2-40B4-BE49-F238E27FC236}">
                  <a16:creationId xmlns:a16="http://schemas.microsoft.com/office/drawing/2014/main" id="{55A314EC-0EBE-1382-C7A0-AFD556FDE474}"/>
                </a:ext>
              </a:extLst>
            </p:cNvPr>
            <p:cNvSpPr/>
            <p:nvPr/>
          </p:nvSpPr>
          <p:spPr>
            <a:xfrm>
              <a:off x="8979064" y="2109194"/>
              <a:ext cx="5137989" cy="161543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l-GR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Πάτημα της ενέργειας στο πάνω αριστερά κουμπί  στην οθόνη του δελτίου 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30000"/>
                </a:lnSpc>
              </a:pPr>
              <a:r>
                <a:rPr lang="el-GR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(αφού κάνουμε επισκόπηση του δελτίου και βεβαιωθούμε ότι θέλουμε να προχωρήσουμε)</a:t>
              </a:r>
            </a:p>
          </p:txBody>
        </p:sp>
      </p:grpSp>
      <p:grpSp>
        <p:nvGrpSpPr>
          <p:cNvPr id="29" name="Ομάδα 28">
            <a:extLst>
              <a:ext uri="{FF2B5EF4-FFF2-40B4-BE49-F238E27FC236}">
                <a16:creationId xmlns:a16="http://schemas.microsoft.com/office/drawing/2014/main" id="{623756C3-D1D9-8703-1E17-E8304A32BD42}"/>
              </a:ext>
            </a:extLst>
          </p:cNvPr>
          <p:cNvGrpSpPr/>
          <p:nvPr/>
        </p:nvGrpSpPr>
        <p:grpSpPr>
          <a:xfrm>
            <a:off x="9382714" y="6672405"/>
            <a:ext cx="9264545" cy="3593194"/>
            <a:chOff x="9306514" y="6310455"/>
            <a:chExt cx="9264545" cy="3593194"/>
          </a:xfrm>
        </p:grpSpPr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id="{EB190CB5-32B3-FAB9-9BCA-7B2AD45E25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8" t="1825" r="1186" b="4859"/>
            <a:stretch/>
          </p:blipFill>
          <p:spPr bwMode="auto">
            <a:xfrm>
              <a:off x="9306514" y="6310455"/>
              <a:ext cx="9264545" cy="359319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glow rad="139700">
                <a:schemeClr val="bg1">
                  <a:alpha val="40000"/>
                </a:schemeClr>
              </a:glow>
              <a:outerShdw blurRad="55000" dist="18000" dir="5400000" algn="tl" rotWithShape="0">
                <a:srgbClr val="000000">
                  <a:alpha val="40000"/>
                </a:srgbClr>
              </a:outerShdw>
              <a:softEdge rad="12700"/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8" name="Ορθογώνιο 27">
              <a:extLst>
                <a:ext uri="{FF2B5EF4-FFF2-40B4-BE49-F238E27FC236}">
                  <a16:creationId xmlns:a16="http://schemas.microsoft.com/office/drawing/2014/main" id="{2CEA096F-4065-6369-6A71-86B830CAFAB5}"/>
                </a:ext>
              </a:extLst>
            </p:cNvPr>
            <p:cNvSpPr/>
            <p:nvPr/>
          </p:nvSpPr>
          <p:spPr>
            <a:xfrm>
              <a:off x="12865264" y="6490694"/>
              <a:ext cx="5365586" cy="161543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l-GR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Οθόνη τελικής επιβεβαίωσης, που προχωράμε αφού έχουμε ελέγξει τους προειδοποιητικούς ελέγχους και ενδεχομένως έχουμε γράψει σχετικό μήνυμα προς την ΕΥΣΤΑ</a:t>
              </a:r>
            </a:p>
          </p:txBody>
        </p:sp>
      </p:grpSp>
      <p:pic>
        <p:nvPicPr>
          <p:cNvPr id="30" name="Picture 6">
            <a:extLst>
              <a:ext uri="{FF2B5EF4-FFF2-40B4-BE49-F238E27FC236}">
                <a16:creationId xmlns:a16="http://schemas.microsoft.com/office/drawing/2014/main" id="{AD0BDF36-EF36-E358-441F-63ACD6116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431" y="8279609"/>
            <a:ext cx="6223728" cy="1919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473200">
              <a:schemeClr val="accent1">
                <a:alpha val="82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  <a:softEdge rad="127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" name="Βέλος: Δεξιό 30">
            <a:extLst>
              <a:ext uri="{FF2B5EF4-FFF2-40B4-BE49-F238E27FC236}">
                <a16:creationId xmlns:a16="http://schemas.microsoft.com/office/drawing/2014/main" id="{82CF7AA3-A40A-089B-0AB4-DED77D81F740}"/>
              </a:ext>
            </a:extLst>
          </p:cNvPr>
          <p:cNvSpPr/>
          <p:nvPr/>
        </p:nvSpPr>
        <p:spPr>
          <a:xfrm>
            <a:off x="7692941" y="3538716"/>
            <a:ext cx="878338" cy="191946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9000">
                <a:srgbClr val="FFC000"/>
              </a:gs>
              <a:gs pos="79000">
                <a:schemeClr val="accent1"/>
              </a:gs>
              <a:gs pos="100000">
                <a:schemeClr val="bg1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Βέλος: Δεξιό 31">
            <a:extLst>
              <a:ext uri="{FF2B5EF4-FFF2-40B4-BE49-F238E27FC236}">
                <a16:creationId xmlns:a16="http://schemas.microsoft.com/office/drawing/2014/main" id="{CF981C77-5952-4C09-3B11-53D1638E8121}"/>
              </a:ext>
            </a:extLst>
          </p:cNvPr>
          <p:cNvSpPr/>
          <p:nvPr/>
        </p:nvSpPr>
        <p:spPr>
          <a:xfrm rot="5400000">
            <a:off x="13352745" y="4973356"/>
            <a:ext cx="878338" cy="191946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9000">
                <a:srgbClr val="FFC000"/>
              </a:gs>
              <a:gs pos="79000">
                <a:schemeClr val="accent1"/>
              </a:gs>
              <a:gs pos="100000">
                <a:schemeClr val="bg1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Βέλος: Δεξιό 33">
            <a:extLst>
              <a:ext uri="{FF2B5EF4-FFF2-40B4-BE49-F238E27FC236}">
                <a16:creationId xmlns:a16="http://schemas.microsoft.com/office/drawing/2014/main" id="{9B6C89E4-75A3-59A5-C0D9-282693E527E5}"/>
              </a:ext>
            </a:extLst>
          </p:cNvPr>
          <p:cNvSpPr/>
          <p:nvPr/>
        </p:nvSpPr>
        <p:spPr>
          <a:xfrm rot="10800000">
            <a:off x="8088012" y="8231832"/>
            <a:ext cx="878338" cy="191946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9000">
                <a:srgbClr val="FFC000"/>
              </a:gs>
              <a:gs pos="79000">
                <a:schemeClr val="accent1"/>
              </a:gs>
              <a:gs pos="100000">
                <a:schemeClr val="bg1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6" name="Εικόνα 35">
            <a:hlinkClick r:id="rId6" action="ppaction://hlinksldjump"/>
            <a:extLst>
              <a:ext uri="{FF2B5EF4-FFF2-40B4-BE49-F238E27FC236}">
                <a16:creationId xmlns:a16="http://schemas.microsoft.com/office/drawing/2014/main" id="{5DD0A7E2-6C28-ABB1-4EB2-BC07BEDD10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3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>
            <a:extLst>
              <a:ext uri="{FF2B5EF4-FFF2-40B4-BE49-F238E27FC236}">
                <a16:creationId xmlns:a16="http://schemas.microsoft.com/office/drawing/2014/main" id="{028DD27B-7F20-37B9-9BFB-86A838CC26DE}"/>
              </a:ext>
            </a:extLst>
          </p:cNvPr>
          <p:cNvGrpSpPr/>
          <p:nvPr/>
        </p:nvGrpSpPr>
        <p:grpSpPr>
          <a:xfrm>
            <a:off x="152400" y="152083"/>
            <a:ext cx="19271297" cy="10463092"/>
            <a:chOff x="152400" y="152083"/>
            <a:chExt cx="19271297" cy="10463092"/>
          </a:xfrm>
        </p:grpSpPr>
        <p:grpSp>
          <p:nvGrpSpPr>
            <p:cNvPr id="4" name="Ομάδα 3">
              <a:extLst>
                <a:ext uri="{FF2B5EF4-FFF2-40B4-BE49-F238E27FC236}">
                  <a16:creationId xmlns:a16="http://schemas.microsoft.com/office/drawing/2014/main" id="{DAD180D3-4023-D836-B427-E79F131C8980}"/>
                </a:ext>
              </a:extLst>
            </p:cNvPr>
            <p:cNvGrpSpPr/>
            <p:nvPr/>
          </p:nvGrpSpPr>
          <p:grpSpPr>
            <a:xfrm>
              <a:off x="152400" y="152083"/>
              <a:ext cx="19271297" cy="10463092"/>
              <a:chOff x="152400" y="152083"/>
              <a:chExt cx="19271297" cy="10463092"/>
            </a:xfrm>
          </p:grpSpPr>
          <p:sp>
            <p:nvSpPr>
              <p:cNvPr id="13" name="Διαγώνια ρίγα 12">
                <a:extLst>
                  <a:ext uri="{FF2B5EF4-FFF2-40B4-BE49-F238E27FC236}">
                    <a16:creationId xmlns:a16="http://schemas.microsoft.com/office/drawing/2014/main" id="{FE17CC41-A834-300B-870C-4F7C5DF80D53}"/>
                  </a:ext>
                </a:extLst>
              </p:cNvPr>
              <p:cNvSpPr/>
              <p:nvPr/>
            </p:nvSpPr>
            <p:spPr>
              <a:xfrm>
                <a:off x="152400" y="152083"/>
                <a:ext cx="4288790" cy="10463092"/>
              </a:xfrm>
              <a:prstGeom prst="diagStrip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" name="object 6">
                <a:extLst>
                  <a:ext uri="{FF2B5EF4-FFF2-40B4-BE49-F238E27FC236}">
                    <a16:creationId xmlns:a16="http://schemas.microsoft.com/office/drawing/2014/main" id="{8BECACD1-8D69-82D9-2BB5-4A79D569B4DD}"/>
                  </a:ext>
                </a:extLst>
              </p:cNvPr>
              <p:cNvGrpSpPr/>
              <p:nvPr/>
            </p:nvGrpSpPr>
            <p:grpSpPr>
              <a:xfrm>
                <a:off x="680402" y="10311010"/>
                <a:ext cx="18743295" cy="304165"/>
                <a:chOff x="680607" y="7633275"/>
                <a:chExt cx="18743295" cy="304165"/>
              </a:xfrm>
            </p:grpSpPr>
            <p:sp>
              <p:nvSpPr>
                <p:cNvPr id="8" name="object 7">
                  <a:extLst>
                    <a:ext uri="{FF2B5EF4-FFF2-40B4-BE49-F238E27FC236}">
                      <a16:creationId xmlns:a16="http://schemas.microsoft.com/office/drawing/2014/main" id="{1FDC37FB-FDBF-5839-2DA4-9619F5F04FBB}"/>
                    </a:ext>
                  </a:extLst>
                </p:cNvPr>
                <p:cNvSpPr/>
                <p:nvPr/>
              </p:nvSpPr>
              <p:spPr>
                <a:xfrm>
                  <a:off x="680607" y="76332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4BB8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" name="object 8">
                  <a:extLst>
                    <a:ext uri="{FF2B5EF4-FFF2-40B4-BE49-F238E27FC236}">
                      <a16:creationId xmlns:a16="http://schemas.microsoft.com/office/drawing/2014/main" id="{428ACA25-5370-D412-D6F3-F7DB7916D807}"/>
                    </a:ext>
                  </a:extLst>
                </p:cNvPr>
                <p:cNvSpPr/>
                <p:nvPr/>
              </p:nvSpPr>
              <p:spPr>
                <a:xfrm>
                  <a:off x="5366328" y="76332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13DC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" name="object 9">
                  <a:extLst>
                    <a:ext uri="{FF2B5EF4-FFF2-40B4-BE49-F238E27FC236}">
                      <a16:creationId xmlns:a16="http://schemas.microsoft.com/office/drawing/2014/main" id="{F6F159EB-9AB6-1ADA-7D7E-3451D1C41867}"/>
                    </a:ext>
                  </a:extLst>
                </p:cNvPr>
                <p:cNvSpPr/>
                <p:nvPr/>
              </p:nvSpPr>
              <p:spPr>
                <a:xfrm>
                  <a:off x="10052050" y="76332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FFC5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" name="object 10">
                  <a:extLst>
                    <a:ext uri="{FF2B5EF4-FFF2-40B4-BE49-F238E27FC236}">
                      <a16:creationId xmlns:a16="http://schemas.microsoft.com/office/drawing/2014/main" id="{2C1920FE-3392-4D65-5E34-840CAFCBFE88}"/>
                    </a:ext>
                  </a:extLst>
                </p:cNvPr>
                <p:cNvSpPr/>
                <p:nvPr/>
              </p:nvSpPr>
              <p:spPr>
                <a:xfrm>
                  <a:off x="14737771" y="76332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E04E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sp>
          <p:nvSpPr>
            <p:cNvPr id="2" name="Παραλληλόγραμμο 1">
              <a:extLst>
                <a:ext uri="{FF2B5EF4-FFF2-40B4-BE49-F238E27FC236}">
                  <a16:creationId xmlns:a16="http://schemas.microsoft.com/office/drawing/2014/main" id="{E13DE76D-58F8-ED89-B638-87E92D758920}"/>
                </a:ext>
              </a:extLst>
            </p:cNvPr>
            <p:cNvSpPr/>
            <p:nvPr/>
          </p:nvSpPr>
          <p:spPr>
            <a:xfrm>
              <a:off x="152400" y="4434840"/>
              <a:ext cx="14371320" cy="3231515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F4D722C-6489-953D-33A8-FC4FD574B9B3}"/>
                </a:ext>
              </a:extLst>
            </p:cNvPr>
            <p:cNvSpPr txBox="1"/>
            <p:nvPr/>
          </p:nvSpPr>
          <p:spPr>
            <a:xfrm>
              <a:off x="1261181" y="1862525"/>
              <a:ext cx="1491877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600" b="1" dirty="0">
                  <a:solidFill>
                    <a:schemeClr val="tx2">
                      <a:lumMod val="7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Α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3C80863-DDEB-9082-082E-B3AC780760A9}"/>
              </a:ext>
            </a:extLst>
          </p:cNvPr>
          <p:cNvSpPr txBox="1"/>
          <p:nvPr/>
        </p:nvSpPr>
        <p:spPr>
          <a:xfrm>
            <a:off x="1696560" y="4581758"/>
            <a:ext cx="11971314" cy="1466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l-G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Αρχιτεκτονική του ΟΠΣ</a:t>
            </a:r>
            <a:endParaRPr lang="el-G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</a:pPr>
            <a:endParaRPr lang="el-G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6822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BF094AFB-D673-C8BB-A628-4238AAD593B0}"/>
              </a:ext>
            </a:extLst>
          </p:cNvPr>
          <p:cNvGrpSpPr/>
          <p:nvPr/>
        </p:nvGrpSpPr>
        <p:grpSpPr>
          <a:xfrm>
            <a:off x="2539500" y="503103"/>
            <a:ext cx="12567149" cy="1323439"/>
            <a:chOff x="2539501" y="421215"/>
            <a:chExt cx="11217444" cy="132343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B66833-5565-8D31-7B6F-B58801F33BDA}"/>
                </a:ext>
              </a:extLst>
            </p:cNvPr>
            <p:cNvSpPr txBox="1"/>
            <p:nvPr/>
          </p:nvSpPr>
          <p:spPr>
            <a:xfrm>
              <a:off x="3094177" y="421215"/>
              <a:ext cx="1066276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Αρμοδιότητες Χρηστών &amp; Διαθέσιμες Ενέργειες</a:t>
              </a:r>
            </a:p>
          </p:txBody>
        </p:sp>
        <p:grpSp>
          <p:nvGrpSpPr>
            <p:cNvPr id="2" name="Google Shape;613;p37">
              <a:extLst>
                <a:ext uri="{FF2B5EF4-FFF2-40B4-BE49-F238E27FC236}">
                  <a16:creationId xmlns:a16="http://schemas.microsoft.com/office/drawing/2014/main" id="{AEFA7160-6209-2F15-B306-8774140496BE}"/>
                </a:ext>
              </a:extLst>
            </p:cNvPr>
            <p:cNvGrpSpPr/>
            <p:nvPr/>
          </p:nvGrpSpPr>
          <p:grpSpPr>
            <a:xfrm>
              <a:off x="2539501" y="508148"/>
              <a:ext cx="501969" cy="479429"/>
              <a:chOff x="2594050" y="1631825"/>
              <a:chExt cx="439625" cy="439625"/>
            </a:xfrm>
          </p:grpSpPr>
          <p:sp>
            <p:nvSpPr>
              <p:cNvPr id="3" name="Google Shape;614;p37">
                <a:extLst>
                  <a:ext uri="{FF2B5EF4-FFF2-40B4-BE49-F238E27FC236}">
                    <a16:creationId xmlns:a16="http://schemas.microsoft.com/office/drawing/2014/main" id="{8CCAF718-2D27-BD96-7CB1-4916647AFB6A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5" name="Google Shape;615;p37">
                <a:extLst>
                  <a:ext uri="{FF2B5EF4-FFF2-40B4-BE49-F238E27FC236}">
                    <a16:creationId xmlns:a16="http://schemas.microsoft.com/office/drawing/2014/main" id="{2FF1F15F-B687-376D-D291-8E0203EF4FCC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6" name="Google Shape;616;p37">
                <a:extLst>
                  <a:ext uri="{FF2B5EF4-FFF2-40B4-BE49-F238E27FC236}">
                    <a16:creationId xmlns:a16="http://schemas.microsoft.com/office/drawing/2014/main" id="{E0AD9602-B120-9DFE-33AA-00045D37D73E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4" name="Google Shape;617;p37">
                <a:extLst>
                  <a:ext uri="{FF2B5EF4-FFF2-40B4-BE49-F238E27FC236}">
                    <a16:creationId xmlns:a16="http://schemas.microsoft.com/office/drawing/2014/main" id="{1A6FAD94-AB50-B1FB-FD47-59E019DAD0F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  <p:graphicFrame>
        <p:nvGraphicFramePr>
          <p:cNvPr id="7" name="Διάγραμμα 6">
            <a:extLst>
              <a:ext uri="{FF2B5EF4-FFF2-40B4-BE49-F238E27FC236}">
                <a16:creationId xmlns:a16="http://schemas.microsoft.com/office/drawing/2014/main" id="{8960307A-FE33-2B10-1F01-5DEDCC4AA1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2908395"/>
              </p:ext>
            </p:extLst>
          </p:nvPr>
        </p:nvGraphicFramePr>
        <p:xfrm>
          <a:off x="3333750" y="2484140"/>
          <a:ext cx="14611350" cy="795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Εικόνα 7">
            <a:hlinkClick r:id="rId7" action="ppaction://hlinksldjump"/>
            <a:extLst>
              <a:ext uri="{FF2B5EF4-FFF2-40B4-BE49-F238E27FC236}">
                <a16:creationId xmlns:a16="http://schemas.microsoft.com/office/drawing/2014/main" id="{8DF5C499-0F89-9ACD-F997-4D61C6A910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1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BF094AFB-D673-C8BB-A628-4238AAD593B0}"/>
              </a:ext>
            </a:extLst>
          </p:cNvPr>
          <p:cNvGrpSpPr/>
          <p:nvPr/>
        </p:nvGrpSpPr>
        <p:grpSpPr>
          <a:xfrm>
            <a:off x="2539501" y="503103"/>
            <a:ext cx="11217444" cy="707886"/>
            <a:chOff x="2539501" y="421215"/>
            <a:chExt cx="11217444" cy="7078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B66833-5565-8D31-7B6F-B58801F33BDA}"/>
                </a:ext>
              </a:extLst>
            </p:cNvPr>
            <p:cNvSpPr txBox="1"/>
            <p:nvPr/>
          </p:nvSpPr>
          <p:spPr>
            <a:xfrm>
              <a:off x="3094177" y="421215"/>
              <a:ext cx="10662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Καταστάσεις Δελτίων</a:t>
              </a:r>
            </a:p>
          </p:txBody>
        </p:sp>
        <p:grpSp>
          <p:nvGrpSpPr>
            <p:cNvPr id="2" name="Google Shape;613;p37">
              <a:extLst>
                <a:ext uri="{FF2B5EF4-FFF2-40B4-BE49-F238E27FC236}">
                  <a16:creationId xmlns:a16="http://schemas.microsoft.com/office/drawing/2014/main" id="{AEFA7160-6209-2F15-B306-8774140496BE}"/>
                </a:ext>
              </a:extLst>
            </p:cNvPr>
            <p:cNvGrpSpPr/>
            <p:nvPr/>
          </p:nvGrpSpPr>
          <p:grpSpPr>
            <a:xfrm>
              <a:off x="2539501" y="508148"/>
              <a:ext cx="501969" cy="479429"/>
              <a:chOff x="2594050" y="1631825"/>
              <a:chExt cx="439625" cy="439625"/>
            </a:xfrm>
          </p:grpSpPr>
          <p:sp>
            <p:nvSpPr>
              <p:cNvPr id="3" name="Google Shape;614;p37">
                <a:extLst>
                  <a:ext uri="{FF2B5EF4-FFF2-40B4-BE49-F238E27FC236}">
                    <a16:creationId xmlns:a16="http://schemas.microsoft.com/office/drawing/2014/main" id="{8CCAF718-2D27-BD96-7CB1-4916647AFB6A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5" name="Google Shape;615;p37">
                <a:extLst>
                  <a:ext uri="{FF2B5EF4-FFF2-40B4-BE49-F238E27FC236}">
                    <a16:creationId xmlns:a16="http://schemas.microsoft.com/office/drawing/2014/main" id="{2FF1F15F-B687-376D-D291-8E0203EF4FCC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6" name="Google Shape;616;p37">
                <a:extLst>
                  <a:ext uri="{FF2B5EF4-FFF2-40B4-BE49-F238E27FC236}">
                    <a16:creationId xmlns:a16="http://schemas.microsoft.com/office/drawing/2014/main" id="{E0AD9602-B120-9DFE-33AA-00045D37D73E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4" name="Google Shape;617;p37">
                <a:extLst>
                  <a:ext uri="{FF2B5EF4-FFF2-40B4-BE49-F238E27FC236}">
                    <a16:creationId xmlns:a16="http://schemas.microsoft.com/office/drawing/2014/main" id="{1A6FAD94-AB50-B1FB-FD47-59E019DAD0F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  <p:graphicFrame>
        <p:nvGraphicFramePr>
          <p:cNvPr id="7" name="Διάγραμμα 6">
            <a:extLst>
              <a:ext uri="{FF2B5EF4-FFF2-40B4-BE49-F238E27FC236}">
                <a16:creationId xmlns:a16="http://schemas.microsoft.com/office/drawing/2014/main" id="{0780FF62-5A98-2257-DC48-9480C8F641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916789"/>
              </p:ext>
            </p:extLst>
          </p:nvPr>
        </p:nvGraphicFramePr>
        <p:xfrm>
          <a:off x="4070898" y="2437972"/>
          <a:ext cx="13016386" cy="7996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Εικόνα 7">
            <a:hlinkClick r:id="rId7" action="ppaction://hlinksldjump"/>
            <a:extLst>
              <a:ext uri="{FF2B5EF4-FFF2-40B4-BE49-F238E27FC236}">
                <a16:creationId xmlns:a16="http://schemas.microsoft.com/office/drawing/2014/main" id="{4E7A0D5D-55D5-8C4A-7797-059892A328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8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BF094AFB-D673-C8BB-A628-4238AAD593B0}"/>
              </a:ext>
            </a:extLst>
          </p:cNvPr>
          <p:cNvGrpSpPr/>
          <p:nvPr/>
        </p:nvGrpSpPr>
        <p:grpSpPr>
          <a:xfrm>
            <a:off x="2539501" y="503103"/>
            <a:ext cx="11217444" cy="707886"/>
            <a:chOff x="2539501" y="421215"/>
            <a:chExt cx="11217444" cy="7078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B66833-5565-8D31-7B6F-B58801F33BDA}"/>
                </a:ext>
              </a:extLst>
            </p:cNvPr>
            <p:cNvSpPr txBox="1"/>
            <p:nvPr/>
          </p:nvSpPr>
          <p:spPr>
            <a:xfrm>
              <a:off x="3094177" y="421215"/>
              <a:ext cx="10662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Διαφορές Φορέα Υλοποίησης – ΕΥΣΤΑ</a:t>
              </a:r>
            </a:p>
          </p:txBody>
        </p:sp>
        <p:grpSp>
          <p:nvGrpSpPr>
            <p:cNvPr id="2" name="Google Shape;613;p37">
              <a:extLst>
                <a:ext uri="{FF2B5EF4-FFF2-40B4-BE49-F238E27FC236}">
                  <a16:creationId xmlns:a16="http://schemas.microsoft.com/office/drawing/2014/main" id="{AEFA7160-6209-2F15-B306-8774140496BE}"/>
                </a:ext>
              </a:extLst>
            </p:cNvPr>
            <p:cNvGrpSpPr/>
            <p:nvPr/>
          </p:nvGrpSpPr>
          <p:grpSpPr>
            <a:xfrm>
              <a:off x="2539501" y="508148"/>
              <a:ext cx="501969" cy="479429"/>
              <a:chOff x="2594050" y="1631825"/>
              <a:chExt cx="439625" cy="439625"/>
            </a:xfrm>
          </p:grpSpPr>
          <p:sp>
            <p:nvSpPr>
              <p:cNvPr id="3" name="Google Shape;614;p37">
                <a:extLst>
                  <a:ext uri="{FF2B5EF4-FFF2-40B4-BE49-F238E27FC236}">
                    <a16:creationId xmlns:a16="http://schemas.microsoft.com/office/drawing/2014/main" id="{8CCAF718-2D27-BD96-7CB1-4916647AFB6A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5" name="Google Shape;615;p37">
                <a:extLst>
                  <a:ext uri="{FF2B5EF4-FFF2-40B4-BE49-F238E27FC236}">
                    <a16:creationId xmlns:a16="http://schemas.microsoft.com/office/drawing/2014/main" id="{2FF1F15F-B687-376D-D291-8E0203EF4FCC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6" name="Google Shape;616;p37">
                <a:extLst>
                  <a:ext uri="{FF2B5EF4-FFF2-40B4-BE49-F238E27FC236}">
                    <a16:creationId xmlns:a16="http://schemas.microsoft.com/office/drawing/2014/main" id="{E0AD9602-B120-9DFE-33AA-00045D37D73E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4" name="Google Shape;617;p37">
                <a:extLst>
                  <a:ext uri="{FF2B5EF4-FFF2-40B4-BE49-F238E27FC236}">
                    <a16:creationId xmlns:a16="http://schemas.microsoft.com/office/drawing/2014/main" id="{1A6FAD94-AB50-B1FB-FD47-59E019DAD0F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643E309D-7956-7CFB-05C1-7A20C3E27EA0}"/>
              </a:ext>
            </a:extLst>
          </p:cNvPr>
          <p:cNvGrpSpPr/>
          <p:nvPr/>
        </p:nvGrpSpPr>
        <p:grpSpPr>
          <a:xfrm>
            <a:off x="2849980" y="2853062"/>
            <a:ext cx="15951370" cy="6627822"/>
            <a:chOff x="-2050792" y="1113718"/>
            <a:chExt cx="13291723" cy="5092916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E583246B-44ED-F822-C5EE-03F07AB024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6794" y="1113718"/>
              <a:ext cx="1188132" cy="1743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Ορθογώνιο 8">
              <a:extLst>
                <a:ext uri="{FF2B5EF4-FFF2-40B4-BE49-F238E27FC236}">
                  <a16:creationId xmlns:a16="http://schemas.microsoft.com/office/drawing/2014/main" id="{8158B771-EE83-588D-60BF-F72406A5969E}"/>
                </a:ext>
              </a:extLst>
            </p:cNvPr>
            <p:cNvSpPr/>
            <p:nvPr/>
          </p:nvSpPr>
          <p:spPr>
            <a:xfrm>
              <a:off x="2912212" y="1326168"/>
              <a:ext cx="3251260" cy="5563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l-G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ΥΠΟ ΥΠΟΒΟΛΗ</a:t>
              </a:r>
            </a:p>
          </p:txBody>
        </p:sp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CA277522-5F8B-52E8-4E96-70CF4F95A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77967" y="1243795"/>
              <a:ext cx="1071674" cy="159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FADCEB1-EACB-F83A-C42A-B736348FDF1B}"/>
                </a:ext>
              </a:extLst>
            </p:cNvPr>
            <p:cNvSpPr txBox="1"/>
            <p:nvPr/>
          </p:nvSpPr>
          <p:spPr>
            <a:xfrm>
              <a:off x="-2050792" y="2852807"/>
              <a:ext cx="3080143" cy="371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>
                  <a:ln w="10541" cmpd="sng">
                    <a:noFill/>
                    <a:prstDash val="solid"/>
                  </a:ln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Φορέας Υλοποίησης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8C14E97-0B3B-1A7C-732E-2ED03705F746}"/>
                </a:ext>
              </a:extLst>
            </p:cNvPr>
            <p:cNvSpPr txBox="1"/>
            <p:nvPr/>
          </p:nvSpPr>
          <p:spPr>
            <a:xfrm>
              <a:off x="8160788" y="2860598"/>
              <a:ext cx="3080143" cy="371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>
                  <a:ln w="10541" cmpd="sng">
                    <a:noFill/>
                    <a:prstDash val="solid"/>
                  </a:ln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ΕΥΣΤΑ</a:t>
              </a:r>
            </a:p>
          </p:txBody>
        </p:sp>
        <p:sp>
          <p:nvSpPr>
            <p:cNvPr id="19" name="Ορθογώνιο 18">
              <a:extLst>
                <a:ext uri="{FF2B5EF4-FFF2-40B4-BE49-F238E27FC236}">
                  <a16:creationId xmlns:a16="http://schemas.microsoft.com/office/drawing/2014/main" id="{E0106F98-2F7E-528B-D4BA-CE5769C0313A}"/>
                </a:ext>
              </a:extLst>
            </p:cNvPr>
            <p:cNvSpPr/>
            <p:nvPr/>
          </p:nvSpPr>
          <p:spPr>
            <a:xfrm>
              <a:off x="2951035" y="2260568"/>
              <a:ext cx="3251260" cy="5563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l-G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ΥΠΟ ΕΠΕΞΕΡΓΑΣΙΑ</a:t>
              </a:r>
            </a:p>
          </p:txBody>
        </p:sp>
        <p:cxnSp>
          <p:nvCxnSpPr>
            <p:cNvPr id="20" name="Ευθύγραμμο βέλος σύνδεσης 19">
              <a:extLst>
                <a:ext uri="{FF2B5EF4-FFF2-40B4-BE49-F238E27FC236}">
                  <a16:creationId xmlns:a16="http://schemas.microsoft.com/office/drawing/2014/main" id="{30C36180-9F6C-D0BB-AB3C-679CE978A21D}"/>
                </a:ext>
              </a:extLst>
            </p:cNvPr>
            <p:cNvCxnSpPr>
              <a:stCxn id="10" idx="3"/>
              <a:endCxn id="9" idx="1"/>
            </p:cNvCxnSpPr>
            <p:nvPr/>
          </p:nvCxnSpPr>
          <p:spPr>
            <a:xfrm flipV="1">
              <a:off x="-6293" y="1604348"/>
              <a:ext cx="2918505" cy="435547"/>
            </a:xfrm>
            <a:prstGeom prst="straightConnector1">
              <a:avLst/>
            </a:prstGeom>
            <a:ln w="38100">
              <a:solidFill>
                <a:srgbClr val="FF0000">
                  <a:alpha val="50196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Ευθύγραμμο βέλος σύνδεσης 20">
              <a:extLst>
                <a:ext uri="{FF2B5EF4-FFF2-40B4-BE49-F238E27FC236}">
                  <a16:creationId xmlns:a16="http://schemas.microsoft.com/office/drawing/2014/main" id="{7C8A9761-4706-B512-4A70-2D646F44358D}"/>
                </a:ext>
              </a:extLst>
            </p:cNvPr>
            <p:cNvCxnSpPr>
              <a:stCxn id="8" idx="1"/>
              <a:endCxn id="19" idx="3"/>
            </p:cNvCxnSpPr>
            <p:nvPr/>
          </p:nvCxnSpPr>
          <p:spPr>
            <a:xfrm flipH="1">
              <a:off x="6202296" y="1985465"/>
              <a:ext cx="2904499" cy="553285"/>
            </a:xfrm>
            <a:prstGeom prst="straightConnector1">
              <a:avLst/>
            </a:prstGeom>
            <a:ln w="38100">
              <a:solidFill>
                <a:schemeClr val="bg1">
                  <a:alpha val="65098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07BE094-D840-A591-5A96-ED95946C8B13}"/>
                </a:ext>
              </a:extLst>
            </p:cNvPr>
            <p:cNvSpPr txBox="1"/>
            <p:nvPr/>
          </p:nvSpPr>
          <p:spPr>
            <a:xfrm>
              <a:off x="6589858" y="1891239"/>
              <a:ext cx="2338627" cy="297315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28000">
                  <a:schemeClr val="bg1">
                    <a:alpha val="50000"/>
                  </a:schemeClr>
                </a:gs>
                <a:gs pos="77000">
                  <a:srgbClr val="FF0000">
                    <a:alpha val="50000"/>
                  </a:srgbClr>
                </a:gs>
                <a:gs pos="100000">
                  <a:schemeClr val="bg1"/>
                </a:gs>
              </a:gsLst>
              <a:lin ang="2700000" scaled="1"/>
              <a:tileRect/>
            </a:gra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l-GR" sz="2400" dirty="0">
                  <a:latin typeface="Arial" panose="020B0604020202020204" pitchFamily="34" charset="0"/>
                  <a:cs typeface="Arial" panose="020B0604020202020204" pitchFamily="34" charset="0"/>
                </a:rPr>
                <a:t>ΔΗΜΙΟΥΡΓΙΑ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DA146EA-8FC0-2019-9506-3A2CBEF442A3}"/>
                </a:ext>
              </a:extLst>
            </p:cNvPr>
            <p:cNvSpPr txBox="1"/>
            <p:nvPr/>
          </p:nvSpPr>
          <p:spPr>
            <a:xfrm>
              <a:off x="288095" y="1581426"/>
              <a:ext cx="2338627" cy="297315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28000">
                  <a:schemeClr val="bg1">
                    <a:alpha val="50000"/>
                  </a:schemeClr>
                </a:gs>
                <a:gs pos="77000">
                  <a:srgbClr val="FF0000">
                    <a:alpha val="50000"/>
                  </a:srgbClr>
                </a:gs>
                <a:gs pos="100000">
                  <a:schemeClr val="bg1"/>
                </a:gs>
              </a:gsLst>
              <a:lin ang="2700000" scaled="1"/>
              <a:tileRect/>
            </a:gra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l-GR" sz="2400" dirty="0">
                  <a:latin typeface="Arial" panose="020B0604020202020204" pitchFamily="34" charset="0"/>
                  <a:cs typeface="Arial" panose="020B0604020202020204" pitchFamily="34" charset="0"/>
                </a:rPr>
                <a:t>ΔΗΜΙΟΥΡΓΙΑ</a:t>
              </a:r>
            </a:p>
          </p:txBody>
        </p:sp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id="{25C496AC-45B3-645D-EF31-49BFD0633F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6794" y="4030041"/>
              <a:ext cx="1188132" cy="1743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Ορθογώνιο 24">
              <a:extLst>
                <a:ext uri="{FF2B5EF4-FFF2-40B4-BE49-F238E27FC236}">
                  <a16:creationId xmlns:a16="http://schemas.microsoft.com/office/drawing/2014/main" id="{C53D6B03-C3FA-5FA4-56BA-4808A2F951B1}"/>
                </a:ext>
              </a:extLst>
            </p:cNvPr>
            <p:cNvSpPr/>
            <p:nvPr/>
          </p:nvSpPr>
          <p:spPr>
            <a:xfrm>
              <a:off x="2983352" y="4240789"/>
              <a:ext cx="3251260" cy="5563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l-G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ΥΠΟ ΥΠΟΒΟΛΗ</a:t>
              </a:r>
            </a:p>
          </p:txBody>
        </p:sp>
        <p:pic>
          <p:nvPicPr>
            <p:cNvPr id="26" name="Picture 4">
              <a:extLst>
                <a:ext uri="{FF2B5EF4-FFF2-40B4-BE49-F238E27FC236}">
                  <a16:creationId xmlns:a16="http://schemas.microsoft.com/office/drawing/2014/main" id="{12D7E415-70A2-3736-D980-34EA6E3A8B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06828" y="4213064"/>
              <a:ext cx="1071674" cy="159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F3CF108-D2D3-B769-1DA0-0BAF734EB051}"/>
                </a:ext>
              </a:extLst>
            </p:cNvPr>
            <p:cNvSpPr txBox="1"/>
            <p:nvPr/>
          </p:nvSpPr>
          <p:spPr>
            <a:xfrm>
              <a:off x="-1979652" y="5834991"/>
              <a:ext cx="3080143" cy="371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>
                  <a:ln w="10541" cmpd="sng">
                    <a:noFill/>
                    <a:prstDash val="solid"/>
                  </a:ln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Φορέας Υλοποίησης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2AAF91C-576C-7869-1F88-966ADCEBC539}"/>
                </a:ext>
              </a:extLst>
            </p:cNvPr>
            <p:cNvSpPr txBox="1"/>
            <p:nvPr/>
          </p:nvSpPr>
          <p:spPr>
            <a:xfrm>
              <a:off x="8160788" y="5776922"/>
              <a:ext cx="3080143" cy="371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>
                  <a:ln w="10541" cmpd="sng">
                    <a:noFill/>
                    <a:prstDash val="solid"/>
                  </a:ln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ΕΥΣΤΑ</a:t>
              </a:r>
            </a:p>
          </p:txBody>
        </p:sp>
        <p:sp>
          <p:nvSpPr>
            <p:cNvPr id="29" name="Ορθογώνιο 28">
              <a:extLst>
                <a:ext uri="{FF2B5EF4-FFF2-40B4-BE49-F238E27FC236}">
                  <a16:creationId xmlns:a16="http://schemas.microsoft.com/office/drawing/2014/main" id="{7B53F0D4-E0EF-99EB-BDCD-C62033F35884}"/>
                </a:ext>
              </a:extLst>
            </p:cNvPr>
            <p:cNvSpPr/>
            <p:nvPr/>
          </p:nvSpPr>
          <p:spPr>
            <a:xfrm>
              <a:off x="3022175" y="5320842"/>
              <a:ext cx="3251260" cy="5563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l-G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ΥΠΟ ΕΠΕΞΕΡΓΑΣΙΑ</a:t>
              </a:r>
            </a:p>
          </p:txBody>
        </p:sp>
        <p:cxnSp>
          <p:nvCxnSpPr>
            <p:cNvPr id="30" name="Ευθύγραμμο βέλος σύνδεσης 29">
              <a:extLst>
                <a:ext uri="{FF2B5EF4-FFF2-40B4-BE49-F238E27FC236}">
                  <a16:creationId xmlns:a16="http://schemas.microsoft.com/office/drawing/2014/main" id="{198C9B25-EA39-8F22-0F80-552C0119C94D}"/>
                </a:ext>
              </a:extLst>
            </p:cNvPr>
            <p:cNvCxnSpPr>
              <a:cxnSpLocks/>
              <a:stCxn id="26" idx="3"/>
              <a:endCxn id="29" idx="1"/>
            </p:cNvCxnSpPr>
            <p:nvPr/>
          </p:nvCxnSpPr>
          <p:spPr>
            <a:xfrm>
              <a:off x="64845" y="5009164"/>
              <a:ext cx="2957330" cy="589860"/>
            </a:xfrm>
            <a:prstGeom prst="straightConnector1">
              <a:avLst/>
            </a:prstGeom>
            <a:ln w="38100">
              <a:solidFill>
                <a:srgbClr val="FF0000">
                  <a:alpha val="50196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Ευθύγραμμο βέλος σύνδεσης 30">
              <a:extLst>
                <a:ext uri="{FF2B5EF4-FFF2-40B4-BE49-F238E27FC236}">
                  <a16:creationId xmlns:a16="http://schemas.microsoft.com/office/drawing/2014/main" id="{56A76A82-BD2B-4FAE-60D6-4086F45EE760}"/>
                </a:ext>
              </a:extLst>
            </p:cNvPr>
            <p:cNvCxnSpPr>
              <a:stCxn id="24" idx="1"/>
              <a:endCxn id="25" idx="3"/>
            </p:cNvCxnSpPr>
            <p:nvPr/>
          </p:nvCxnSpPr>
          <p:spPr>
            <a:xfrm flipH="1" flipV="1">
              <a:off x="6234612" y="4518971"/>
              <a:ext cx="2872183" cy="382818"/>
            </a:xfrm>
            <a:prstGeom prst="straightConnector1">
              <a:avLst/>
            </a:prstGeom>
            <a:ln w="38100">
              <a:solidFill>
                <a:schemeClr val="bg1">
                  <a:alpha val="65098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AADBCA6-0827-196B-CDE5-073BD2250350}"/>
                </a:ext>
              </a:extLst>
            </p:cNvPr>
            <p:cNvSpPr txBox="1"/>
            <p:nvPr/>
          </p:nvSpPr>
          <p:spPr>
            <a:xfrm>
              <a:off x="450111" y="4966757"/>
              <a:ext cx="2338627" cy="69739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28000">
                  <a:schemeClr val="bg1">
                    <a:alpha val="50000"/>
                  </a:schemeClr>
                </a:gs>
                <a:gs pos="77000">
                  <a:srgbClr val="FF0000">
                    <a:alpha val="50000"/>
                  </a:srgbClr>
                </a:gs>
                <a:gs pos="100000">
                  <a:schemeClr val="bg1"/>
                </a:gs>
              </a:gsLst>
              <a:lin ang="2700000" scaled="1"/>
              <a:tileRect/>
            </a:gra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l-GR" sz="2000" dirty="0">
                  <a:latin typeface="Arial" panose="020B0604020202020204" pitchFamily="34" charset="0"/>
                  <a:cs typeface="Arial" panose="020B0604020202020204" pitchFamily="34" charset="0"/>
                </a:rPr>
                <a:t>ΕΠΙΣΚΟΠΗΣΗ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l-GR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ΟΧΙ</a:t>
              </a:r>
              <a:r>
                <a:rPr lang="el-GR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el-GR" sz="2000" dirty="0">
                  <a:latin typeface="Arial" panose="020B0604020202020204" pitchFamily="34" charset="0"/>
                  <a:cs typeface="Arial" panose="020B0604020202020204" pitchFamily="34" charset="0"/>
                </a:rPr>
                <a:t>ΕΚΤΥΠΩΣΗ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l-GR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ΟΧΙ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84D7935-3034-F878-4322-944CA446EA67}"/>
                </a:ext>
              </a:extLst>
            </p:cNvPr>
            <p:cNvSpPr txBox="1"/>
            <p:nvPr/>
          </p:nvSpPr>
          <p:spPr>
            <a:xfrm>
              <a:off x="6592816" y="4878101"/>
              <a:ext cx="2338627" cy="69739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28000">
                  <a:schemeClr val="bg1">
                    <a:alpha val="50000"/>
                  </a:schemeClr>
                </a:gs>
                <a:gs pos="77000">
                  <a:srgbClr val="FF0000">
                    <a:alpha val="50000"/>
                  </a:srgbClr>
                </a:gs>
                <a:gs pos="100000">
                  <a:schemeClr val="bg1"/>
                </a:gs>
              </a:gsLst>
              <a:lin ang="2700000" scaled="1"/>
              <a:tileRect/>
            </a:gra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l-GR" sz="2000" dirty="0">
                  <a:latin typeface="Arial" panose="020B0604020202020204" pitchFamily="34" charset="0"/>
                  <a:cs typeface="Arial" panose="020B0604020202020204" pitchFamily="34" charset="0"/>
                </a:rPr>
                <a:t>ΕΠΙΣΚΟΠΗΣΗ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l-GR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ΝΑΙ</a:t>
              </a:r>
            </a:p>
            <a:p>
              <a:pPr algn="ctr">
                <a:lnSpc>
                  <a:spcPct val="150000"/>
                </a:lnSpc>
              </a:pPr>
              <a:r>
                <a:rPr lang="el-GR" sz="2000" dirty="0">
                  <a:latin typeface="Arial" panose="020B0604020202020204" pitchFamily="34" charset="0"/>
                  <a:cs typeface="Arial" panose="020B0604020202020204" pitchFamily="34" charset="0"/>
                </a:rPr>
                <a:t>ΕΠΕΞΕΡΓΑΣΙΑ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l-GR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ΟΧΙ </a:t>
              </a:r>
            </a:p>
          </p:txBody>
        </p:sp>
        <p:sp>
          <p:nvSpPr>
            <p:cNvPr id="35" name="Ορθογώνιο 34">
              <a:extLst>
                <a:ext uri="{FF2B5EF4-FFF2-40B4-BE49-F238E27FC236}">
                  <a16:creationId xmlns:a16="http://schemas.microsoft.com/office/drawing/2014/main" id="{5D2C5DB1-E323-B490-A312-3B8600F9CBBD}"/>
                </a:ext>
              </a:extLst>
            </p:cNvPr>
            <p:cNvSpPr/>
            <p:nvPr/>
          </p:nvSpPr>
          <p:spPr>
            <a:xfrm>
              <a:off x="259966" y="3465004"/>
              <a:ext cx="8668518" cy="2160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pic>
        <p:nvPicPr>
          <p:cNvPr id="38" name="Εικόνα 37">
            <a:hlinkClick r:id="rId4" action="ppaction://hlinksldjump"/>
            <a:extLst>
              <a:ext uri="{FF2B5EF4-FFF2-40B4-BE49-F238E27FC236}">
                <a16:creationId xmlns:a16="http://schemas.microsoft.com/office/drawing/2014/main" id="{ACAEB80F-4A4B-BD2F-3000-44F0885B40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9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BF094AFB-D673-C8BB-A628-4238AAD593B0}"/>
              </a:ext>
            </a:extLst>
          </p:cNvPr>
          <p:cNvGrpSpPr/>
          <p:nvPr/>
        </p:nvGrpSpPr>
        <p:grpSpPr>
          <a:xfrm>
            <a:off x="2539501" y="503103"/>
            <a:ext cx="13133636" cy="1323439"/>
            <a:chOff x="2539501" y="421215"/>
            <a:chExt cx="11217444" cy="132343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B66833-5565-8D31-7B6F-B58801F33BDA}"/>
                </a:ext>
              </a:extLst>
            </p:cNvPr>
            <p:cNvSpPr txBox="1"/>
            <p:nvPr/>
          </p:nvSpPr>
          <p:spPr>
            <a:xfrm>
              <a:off x="3094177" y="421215"/>
              <a:ext cx="1066276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Ενέργειες Χρηστών &amp; Αλλαγές Κατάστασης 1/2</a:t>
              </a:r>
            </a:p>
          </p:txBody>
        </p:sp>
        <p:grpSp>
          <p:nvGrpSpPr>
            <p:cNvPr id="2" name="Google Shape;613;p37">
              <a:extLst>
                <a:ext uri="{FF2B5EF4-FFF2-40B4-BE49-F238E27FC236}">
                  <a16:creationId xmlns:a16="http://schemas.microsoft.com/office/drawing/2014/main" id="{AEFA7160-6209-2F15-B306-8774140496BE}"/>
                </a:ext>
              </a:extLst>
            </p:cNvPr>
            <p:cNvGrpSpPr/>
            <p:nvPr/>
          </p:nvGrpSpPr>
          <p:grpSpPr>
            <a:xfrm>
              <a:off x="2539501" y="508148"/>
              <a:ext cx="501969" cy="479429"/>
              <a:chOff x="2594050" y="1631825"/>
              <a:chExt cx="439625" cy="439625"/>
            </a:xfrm>
          </p:grpSpPr>
          <p:sp>
            <p:nvSpPr>
              <p:cNvPr id="3" name="Google Shape;614;p37">
                <a:extLst>
                  <a:ext uri="{FF2B5EF4-FFF2-40B4-BE49-F238E27FC236}">
                    <a16:creationId xmlns:a16="http://schemas.microsoft.com/office/drawing/2014/main" id="{8CCAF718-2D27-BD96-7CB1-4916647AFB6A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5" name="Google Shape;615;p37">
                <a:extLst>
                  <a:ext uri="{FF2B5EF4-FFF2-40B4-BE49-F238E27FC236}">
                    <a16:creationId xmlns:a16="http://schemas.microsoft.com/office/drawing/2014/main" id="{2FF1F15F-B687-376D-D291-8E0203EF4FCC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6" name="Google Shape;616;p37">
                <a:extLst>
                  <a:ext uri="{FF2B5EF4-FFF2-40B4-BE49-F238E27FC236}">
                    <a16:creationId xmlns:a16="http://schemas.microsoft.com/office/drawing/2014/main" id="{E0AD9602-B120-9DFE-33AA-00045D37D73E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4" name="Google Shape;617;p37">
                <a:extLst>
                  <a:ext uri="{FF2B5EF4-FFF2-40B4-BE49-F238E27FC236}">
                    <a16:creationId xmlns:a16="http://schemas.microsoft.com/office/drawing/2014/main" id="{1A6FAD94-AB50-B1FB-FD47-59E019DAD0F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AE395837-3FD6-8B78-97FD-A6B95615B9DC}"/>
              </a:ext>
            </a:extLst>
          </p:cNvPr>
          <p:cNvGrpSpPr/>
          <p:nvPr/>
        </p:nvGrpSpPr>
        <p:grpSpPr>
          <a:xfrm>
            <a:off x="3758009" y="2403355"/>
            <a:ext cx="15059380" cy="6692815"/>
            <a:chOff x="244788" y="1136030"/>
            <a:chExt cx="7152883" cy="3544001"/>
          </a:xfrm>
        </p:grpSpPr>
        <p:grpSp>
          <p:nvGrpSpPr>
            <p:cNvPr id="8" name="Ομάδα 7">
              <a:extLst>
                <a:ext uri="{FF2B5EF4-FFF2-40B4-BE49-F238E27FC236}">
                  <a16:creationId xmlns:a16="http://schemas.microsoft.com/office/drawing/2014/main" id="{56C31BD8-132B-99E0-396D-4EFB88AA14A3}"/>
                </a:ext>
              </a:extLst>
            </p:cNvPr>
            <p:cNvGrpSpPr/>
            <p:nvPr/>
          </p:nvGrpSpPr>
          <p:grpSpPr>
            <a:xfrm>
              <a:off x="251521" y="1779662"/>
              <a:ext cx="7146150" cy="995643"/>
              <a:chOff x="251521" y="1851670"/>
              <a:chExt cx="7146150" cy="995643"/>
            </a:xfrm>
          </p:grpSpPr>
          <p:grpSp>
            <p:nvGrpSpPr>
              <p:cNvPr id="57" name="Google Shape;420;p27">
                <a:extLst>
                  <a:ext uri="{FF2B5EF4-FFF2-40B4-BE49-F238E27FC236}">
                    <a16:creationId xmlns:a16="http://schemas.microsoft.com/office/drawing/2014/main" id="{BE113C7C-D8FC-6B66-D588-8659FB753855}"/>
                  </a:ext>
                </a:extLst>
              </p:cNvPr>
              <p:cNvGrpSpPr/>
              <p:nvPr/>
            </p:nvGrpSpPr>
            <p:grpSpPr>
              <a:xfrm rot="10800000">
                <a:off x="251521" y="1851670"/>
                <a:ext cx="2694428" cy="864880"/>
                <a:chOff x="185742" y="1697030"/>
                <a:chExt cx="5165698" cy="1658130"/>
              </a:xfrm>
            </p:grpSpPr>
            <p:sp>
              <p:nvSpPr>
                <p:cNvPr id="71" name="Google Shape;421;p27">
                  <a:extLst>
                    <a:ext uri="{FF2B5EF4-FFF2-40B4-BE49-F238E27FC236}">
                      <a16:creationId xmlns:a16="http://schemas.microsoft.com/office/drawing/2014/main" id="{C74F51FF-D579-D657-1D3B-4AAE0745A185}"/>
                    </a:ext>
                  </a:extLst>
                </p:cNvPr>
                <p:cNvSpPr/>
                <p:nvPr/>
              </p:nvSpPr>
              <p:spPr>
                <a:xfrm rot="10800000" flipH="1">
                  <a:off x="1426313" y="1697030"/>
                  <a:ext cx="2693399" cy="1243801"/>
                </a:xfrm>
                <a:prstGeom prst="rect">
                  <a:avLst/>
                </a:prstGeom>
                <a:solidFill>
                  <a:srgbClr val="EBE4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4000" dirty="0">
                      <a:solidFill>
                        <a:srgbClr val="263248"/>
                      </a:solidFill>
                      <a:latin typeface="+mn-lt"/>
                      <a:ea typeface="Roboto Condensed"/>
                      <a:cs typeface="Roboto Condensed"/>
                      <a:sym typeface="Roboto Condensed"/>
                    </a:rPr>
                    <a:t> </a:t>
                  </a:r>
                  <a:endParaRPr sz="4000" dirty="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72" name="Google Shape;422;p27">
                  <a:extLst>
                    <a:ext uri="{FF2B5EF4-FFF2-40B4-BE49-F238E27FC236}">
                      <a16:creationId xmlns:a16="http://schemas.microsoft.com/office/drawing/2014/main" id="{13A1B587-C7B2-0A56-F582-FFF5753F58AE}"/>
                    </a:ext>
                  </a:extLst>
                </p:cNvPr>
                <p:cNvSpPr/>
                <p:nvPr/>
              </p:nvSpPr>
              <p:spPr>
                <a:xfrm rot="10800000" flipH="1">
                  <a:off x="4107640" y="1697043"/>
                  <a:ext cx="1243800" cy="1243800"/>
                </a:xfrm>
                <a:prstGeom prst="rtTriangle">
                  <a:avLst/>
                </a:prstGeom>
                <a:solidFill>
                  <a:srgbClr val="EBE4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73" name="Google Shape;423;p27">
                  <a:extLst>
                    <a:ext uri="{FF2B5EF4-FFF2-40B4-BE49-F238E27FC236}">
                      <a16:creationId xmlns:a16="http://schemas.microsoft.com/office/drawing/2014/main" id="{9B5D1823-AAFE-E891-EDEA-28068092A7DD}"/>
                    </a:ext>
                  </a:extLst>
                </p:cNvPr>
                <p:cNvSpPr/>
                <p:nvPr/>
              </p:nvSpPr>
              <p:spPr>
                <a:xfrm flipH="1">
                  <a:off x="185742" y="1697043"/>
                  <a:ext cx="1243800" cy="1243800"/>
                </a:xfrm>
                <a:prstGeom prst="rtTriangle">
                  <a:avLst/>
                </a:prstGeom>
                <a:solidFill>
                  <a:srgbClr val="EBE4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74" name="Google Shape;424;p27">
                  <a:extLst>
                    <a:ext uri="{FF2B5EF4-FFF2-40B4-BE49-F238E27FC236}">
                      <a16:creationId xmlns:a16="http://schemas.microsoft.com/office/drawing/2014/main" id="{7FA66783-2D26-D588-54AD-0C0DC694124A}"/>
                    </a:ext>
                  </a:extLst>
                </p:cNvPr>
                <p:cNvSpPr/>
                <p:nvPr/>
              </p:nvSpPr>
              <p:spPr>
                <a:xfrm rot="10800000">
                  <a:off x="185748" y="2940860"/>
                  <a:ext cx="1243800" cy="414300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</p:grpSp>
          <p:grpSp>
            <p:nvGrpSpPr>
              <p:cNvPr id="58" name="Google Shape;425;p27">
                <a:extLst>
                  <a:ext uri="{FF2B5EF4-FFF2-40B4-BE49-F238E27FC236}">
                    <a16:creationId xmlns:a16="http://schemas.microsoft.com/office/drawing/2014/main" id="{7690EDAE-167A-BC92-E688-E9662AD07C18}"/>
                  </a:ext>
                </a:extLst>
              </p:cNvPr>
              <p:cNvGrpSpPr/>
              <p:nvPr/>
            </p:nvGrpSpPr>
            <p:grpSpPr>
              <a:xfrm rot="10800000">
                <a:off x="2478350" y="1851670"/>
                <a:ext cx="2694428" cy="864880"/>
                <a:chOff x="185742" y="1697030"/>
                <a:chExt cx="5165698" cy="1658130"/>
              </a:xfrm>
            </p:grpSpPr>
            <p:sp>
              <p:nvSpPr>
                <p:cNvPr id="67" name="Google Shape;426;p27">
                  <a:extLst>
                    <a:ext uri="{FF2B5EF4-FFF2-40B4-BE49-F238E27FC236}">
                      <a16:creationId xmlns:a16="http://schemas.microsoft.com/office/drawing/2014/main" id="{DA5AACC2-634E-2A45-C49B-AC811B423D36}"/>
                    </a:ext>
                  </a:extLst>
                </p:cNvPr>
                <p:cNvSpPr/>
                <p:nvPr/>
              </p:nvSpPr>
              <p:spPr>
                <a:xfrm rot="10800000" flipH="1">
                  <a:off x="1426313" y="1697030"/>
                  <a:ext cx="2693399" cy="1243801"/>
                </a:xfrm>
                <a:prstGeom prst="rect">
                  <a:avLst/>
                </a:prstGeom>
                <a:solidFill>
                  <a:srgbClr val="3674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0" dirty="0">
                    <a:solidFill>
                      <a:srgbClr val="DBA545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68" name="Google Shape;427;p27">
                  <a:extLst>
                    <a:ext uri="{FF2B5EF4-FFF2-40B4-BE49-F238E27FC236}">
                      <a16:creationId xmlns:a16="http://schemas.microsoft.com/office/drawing/2014/main" id="{A7B164A4-467E-8EA4-A1F6-A8CB8902C026}"/>
                    </a:ext>
                  </a:extLst>
                </p:cNvPr>
                <p:cNvSpPr/>
                <p:nvPr/>
              </p:nvSpPr>
              <p:spPr>
                <a:xfrm rot="10800000" flipH="1">
                  <a:off x="4107640" y="1697043"/>
                  <a:ext cx="1243800" cy="1243800"/>
                </a:xfrm>
                <a:prstGeom prst="rtTriangle">
                  <a:avLst/>
                </a:prstGeom>
                <a:solidFill>
                  <a:srgbClr val="3674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0">
                    <a:solidFill>
                      <a:srgbClr val="DBA545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69" name="Google Shape;428;p27">
                  <a:extLst>
                    <a:ext uri="{FF2B5EF4-FFF2-40B4-BE49-F238E27FC236}">
                      <a16:creationId xmlns:a16="http://schemas.microsoft.com/office/drawing/2014/main" id="{34B8D6F4-DF81-DF40-CB03-C001CADAA801}"/>
                    </a:ext>
                  </a:extLst>
                </p:cNvPr>
                <p:cNvSpPr/>
                <p:nvPr/>
              </p:nvSpPr>
              <p:spPr>
                <a:xfrm flipH="1">
                  <a:off x="185742" y="1697043"/>
                  <a:ext cx="1243800" cy="1243800"/>
                </a:xfrm>
                <a:prstGeom prst="rtTriangle">
                  <a:avLst/>
                </a:prstGeom>
                <a:solidFill>
                  <a:srgbClr val="3674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0">
                    <a:solidFill>
                      <a:srgbClr val="DBA545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70" name="Google Shape;429;p27">
                  <a:extLst>
                    <a:ext uri="{FF2B5EF4-FFF2-40B4-BE49-F238E27FC236}">
                      <a16:creationId xmlns:a16="http://schemas.microsoft.com/office/drawing/2014/main" id="{E1EA945D-3B4A-4485-5DFB-8CF074CC2696}"/>
                    </a:ext>
                  </a:extLst>
                </p:cNvPr>
                <p:cNvSpPr/>
                <p:nvPr/>
              </p:nvSpPr>
              <p:spPr>
                <a:xfrm rot="10800000">
                  <a:off x="185748" y="2940860"/>
                  <a:ext cx="1243800" cy="4143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3F53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0">
                    <a:solidFill>
                      <a:srgbClr val="DBA545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</p:grpSp>
          <p:grpSp>
            <p:nvGrpSpPr>
              <p:cNvPr id="59" name="Google Shape;430;p27">
                <a:extLst>
                  <a:ext uri="{FF2B5EF4-FFF2-40B4-BE49-F238E27FC236}">
                    <a16:creationId xmlns:a16="http://schemas.microsoft.com/office/drawing/2014/main" id="{34ACEC69-3E42-9624-AED6-5AD39A5A0986}"/>
                  </a:ext>
                </a:extLst>
              </p:cNvPr>
              <p:cNvGrpSpPr/>
              <p:nvPr/>
            </p:nvGrpSpPr>
            <p:grpSpPr>
              <a:xfrm rot="10800000">
                <a:off x="4703243" y="1864463"/>
                <a:ext cx="2694428" cy="864880"/>
                <a:chOff x="185742" y="1697030"/>
                <a:chExt cx="5165698" cy="1658130"/>
              </a:xfrm>
            </p:grpSpPr>
            <p:sp>
              <p:nvSpPr>
                <p:cNvPr id="63" name="Google Shape;431;p27">
                  <a:extLst>
                    <a:ext uri="{FF2B5EF4-FFF2-40B4-BE49-F238E27FC236}">
                      <a16:creationId xmlns:a16="http://schemas.microsoft.com/office/drawing/2014/main" id="{8992795E-C804-9605-A407-98AB9ECB635D}"/>
                    </a:ext>
                  </a:extLst>
                </p:cNvPr>
                <p:cNvSpPr/>
                <p:nvPr/>
              </p:nvSpPr>
              <p:spPr>
                <a:xfrm rot="10800000" flipH="1">
                  <a:off x="1426312" y="1697030"/>
                  <a:ext cx="2693400" cy="1243800"/>
                </a:xfrm>
                <a:prstGeom prst="rect">
                  <a:avLst/>
                </a:prstGeom>
                <a:solidFill>
                  <a:srgbClr val="2A5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0" dirty="0">
                    <a:solidFill>
                      <a:srgbClr val="FFFFFF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64" name="Google Shape;432;p27">
                  <a:extLst>
                    <a:ext uri="{FF2B5EF4-FFF2-40B4-BE49-F238E27FC236}">
                      <a16:creationId xmlns:a16="http://schemas.microsoft.com/office/drawing/2014/main" id="{79A69999-087D-D721-5CB1-FEEA39238122}"/>
                    </a:ext>
                  </a:extLst>
                </p:cNvPr>
                <p:cNvSpPr/>
                <p:nvPr/>
              </p:nvSpPr>
              <p:spPr>
                <a:xfrm rot="10800000" flipH="1">
                  <a:off x="4107640" y="1697043"/>
                  <a:ext cx="1243800" cy="1243800"/>
                </a:xfrm>
                <a:prstGeom prst="rtTriangle">
                  <a:avLst/>
                </a:prstGeom>
                <a:solidFill>
                  <a:srgbClr val="2A5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0">
                    <a:solidFill>
                      <a:srgbClr val="FFFFFF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65" name="Google Shape;433;p27">
                  <a:extLst>
                    <a:ext uri="{FF2B5EF4-FFF2-40B4-BE49-F238E27FC236}">
                      <a16:creationId xmlns:a16="http://schemas.microsoft.com/office/drawing/2014/main" id="{C8D20696-E2EC-49C8-5064-3982B086C1E3}"/>
                    </a:ext>
                  </a:extLst>
                </p:cNvPr>
                <p:cNvSpPr/>
                <p:nvPr/>
              </p:nvSpPr>
              <p:spPr>
                <a:xfrm flipH="1">
                  <a:off x="185742" y="1697043"/>
                  <a:ext cx="1243800" cy="1243800"/>
                </a:xfrm>
                <a:prstGeom prst="rtTriangle">
                  <a:avLst/>
                </a:prstGeom>
                <a:solidFill>
                  <a:srgbClr val="2A5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0">
                    <a:solidFill>
                      <a:srgbClr val="FFFFFF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66" name="Google Shape;434;p27">
                  <a:extLst>
                    <a:ext uri="{FF2B5EF4-FFF2-40B4-BE49-F238E27FC236}">
                      <a16:creationId xmlns:a16="http://schemas.microsoft.com/office/drawing/2014/main" id="{C82F3BA7-2D31-85B7-4299-D6B37592E750}"/>
                    </a:ext>
                  </a:extLst>
                </p:cNvPr>
                <p:cNvSpPr/>
                <p:nvPr/>
              </p:nvSpPr>
              <p:spPr>
                <a:xfrm rot="10800000">
                  <a:off x="185748" y="2940860"/>
                  <a:ext cx="1243800" cy="4143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2632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0">
                    <a:solidFill>
                      <a:srgbClr val="FFFFFF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</p:grp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8201961-CB1D-1A95-45B5-B315C6E24606}"/>
                  </a:ext>
                </a:extLst>
              </p:cNvPr>
              <p:cNvSpPr txBox="1"/>
              <p:nvPr/>
            </p:nvSpPr>
            <p:spPr>
              <a:xfrm>
                <a:off x="747137" y="2211711"/>
                <a:ext cx="1727573" cy="635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l-GR" sz="3600" b="1" dirty="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rPr>
                  <a:t>Υπό Υποβολή</a:t>
                </a:r>
                <a:endParaRPr lang="en" sz="3600" dirty="0">
                  <a:solidFill>
                    <a:srgbClr val="263248"/>
                  </a:solidFill>
                  <a:latin typeface="+mn-lt"/>
                  <a:ea typeface="Roboto Condensed"/>
                  <a:cs typeface="Roboto Condensed"/>
                  <a:sym typeface="Roboto Condensed"/>
                </a:endParaRPr>
              </a:p>
              <a:p>
                <a:pPr algn="ctr"/>
                <a:endParaRPr lang="el-GR" sz="3600" dirty="0">
                  <a:latin typeface="+mn-lt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2C7C8C8-1FE8-29A6-B04E-6F98D402F10E}"/>
                  </a:ext>
                </a:extLst>
              </p:cNvPr>
              <p:cNvSpPr txBox="1"/>
              <p:nvPr/>
            </p:nvSpPr>
            <p:spPr>
              <a:xfrm>
                <a:off x="3059832" y="2020859"/>
                <a:ext cx="1658880" cy="635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>
                  <a:defRPr sz="1000">
                    <a:solidFill>
                      <a:srgbClr val="263248"/>
                    </a:solidFill>
                    <a:latin typeface="Roboto Condensed"/>
                    <a:ea typeface="Roboto Condensed"/>
                    <a:cs typeface="Roboto Condensed"/>
                  </a:defRPr>
                </a:lvl1pPr>
              </a:lstStyle>
              <a:p>
                <a:pPr algn="ctr"/>
                <a:r>
                  <a:rPr lang="el-GR" sz="3600" dirty="0">
                    <a:solidFill>
                      <a:srgbClr val="FFC000"/>
                    </a:solidFill>
                    <a:latin typeface="+mn-lt"/>
                  </a:rPr>
                  <a:t>ενέργεια</a:t>
                </a:r>
              </a:p>
              <a:p>
                <a:pPr algn="ctr"/>
                <a:r>
                  <a:rPr lang="el-GR" sz="3600" b="1" dirty="0">
                    <a:solidFill>
                      <a:srgbClr val="FFC000"/>
                    </a:solidFill>
                    <a:latin typeface="+mn-lt"/>
                  </a:rPr>
                  <a:t>ΥΠΟΒΟΛΗ</a:t>
                </a:r>
                <a:endParaRPr lang="el-GR" sz="3600" dirty="0">
                  <a:solidFill>
                    <a:srgbClr val="FFC000"/>
                  </a:solidFill>
                  <a:latin typeface="+mn-lt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1544B30-6D4B-5264-C0D8-BD24779ADAD6}"/>
                  </a:ext>
                </a:extLst>
              </p:cNvPr>
              <p:cNvSpPr txBox="1"/>
              <p:nvPr/>
            </p:nvSpPr>
            <p:spPr>
              <a:xfrm>
                <a:off x="5352009" y="2198918"/>
                <a:ext cx="1396893" cy="342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 algn="ctr">
                  <a:defRPr sz="1000">
                    <a:solidFill>
                      <a:srgbClr val="EBE4D1"/>
                    </a:solidFill>
                    <a:latin typeface="Roboto Condensed"/>
                    <a:ea typeface="Roboto Condensed"/>
                    <a:cs typeface="Roboto Condensed"/>
                  </a:defRPr>
                </a:lvl1pPr>
              </a:lstStyle>
              <a:p>
                <a:r>
                  <a:rPr lang="el-GR" sz="3600" b="1" dirty="0">
                    <a:latin typeface="+mn-lt"/>
                  </a:rPr>
                  <a:t>Υποβληθέν</a:t>
                </a:r>
              </a:p>
            </p:txBody>
          </p:sp>
        </p:grpSp>
        <p:grpSp>
          <p:nvGrpSpPr>
            <p:cNvPr id="9" name="Ομάδα 8">
              <a:extLst>
                <a:ext uri="{FF2B5EF4-FFF2-40B4-BE49-F238E27FC236}">
                  <a16:creationId xmlns:a16="http://schemas.microsoft.com/office/drawing/2014/main" id="{2B8A41B9-049C-B63B-B343-32A87BD5DE75}"/>
                </a:ext>
              </a:extLst>
            </p:cNvPr>
            <p:cNvGrpSpPr/>
            <p:nvPr/>
          </p:nvGrpSpPr>
          <p:grpSpPr>
            <a:xfrm>
              <a:off x="251520" y="2787774"/>
              <a:ext cx="7146150" cy="1146281"/>
              <a:chOff x="251520" y="3104620"/>
              <a:chExt cx="7146150" cy="1146281"/>
            </a:xfrm>
          </p:grpSpPr>
          <p:grpSp>
            <p:nvGrpSpPr>
              <p:cNvPr id="39" name="Google Shape;420;p27">
                <a:extLst>
                  <a:ext uri="{FF2B5EF4-FFF2-40B4-BE49-F238E27FC236}">
                    <a16:creationId xmlns:a16="http://schemas.microsoft.com/office/drawing/2014/main" id="{7977E28C-688B-4496-2C23-ABC763E04928}"/>
                  </a:ext>
                </a:extLst>
              </p:cNvPr>
              <p:cNvGrpSpPr/>
              <p:nvPr/>
            </p:nvGrpSpPr>
            <p:grpSpPr>
              <a:xfrm rot="10800000">
                <a:off x="251520" y="3104620"/>
                <a:ext cx="2694428" cy="864880"/>
                <a:chOff x="185742" y="1697030"/>
                <a:chExt cx="5165698" cy="1658130"/>
              </a:xfrm>
            </p:grpSpPr>
            <p:sp>
              <p:nvSpPr>
                <p:cNvPr id="53" name="Google Shape;421;p27">
                  <a:extLst>
                    <a:ext uri="{FF2B5EF4-FFF2-40B4-BE49-F238E27FC236}">
                      <a16:creationId xmlns:a16="http://schemas.microsoft.com/office/drawing/2014/main" id="{DBC84956-E89B-8537-B858-0844D471F8B4}"/>
                    </a:ext>
                  </a:extLst>
                </p:cNvPr>
                <p:cNvSpPr/>
                <p:nvPr/>
              </p:nvSpPr>
              <p:spPr>
                <a:xfrm rot="10800000" flipH="1">
                  <a:off x="1426313" y="1697030"/>
                  <a:ext cx="2693399" cy="1243801"/>
                </a:xfrm>
                <a:prstGeom prst="rect">
                  <a:avLst/>
                </a:prstGeom>
                <a:solidFill>
                  <a:srgbClr val="EBE4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4000" dirty="0">
                      <a:solidFill>
                        <a:srgbClr val="263248"/>
                      </a:solidFill>
                      <a:latin typeface="+mn-lt"/>
                      <a:ea typeface="Roboto Condensed"/>
                      <a:cs typeface="Roboto Condensed"/>
                      <a:sym typeface="Roboto Condensed"/>
                    </a:rPr>
                    <a:t> </a:t>
                  </a:r>
                  <a:endParaRPr sz="4000" dirty="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54" name="Google Shape;422;p27">
                  <a:extLst>
                    <a:ext uri="{FF2B5EF4-FFF2-40B4-BE49-F238E27FC236}">
                      <a16:creationId xmlns:a16="http://schemas.microsoft.com/office/drawing/2014/main" id="{43DD3FDF-CBFA-7CED-CCAC-CF82CF15AC39}"/>
                    </a:ext>
                  </a:extLst>
                </p:cNvPr>
                <p:cNvSpPr/>
                <p:nvPr/>
              </p:nvSpPr>
              <p:spPr>
                <a:xfrm rot="10800000" flipH="1">
                  <a:off x="4107640" y="1697043"/>
                  <a:ext cx="1243800" cy="1243800"/>
                </a:xfrm>
                <a:prstGeom prst="rtTriangle">
                  <a:avLst/>
                </a:prstGeom>
                <a:solidFill>
                  <a:srgbClr val="EBE4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55" name="Google Shape;423;p27">
                  <a:extLst>
                    <a:ext uri="{FF2B5EF4-FFF2-40B4-BE49-F238E27FC236}">
                      <a16:creationId xmlns:a16="http://schemas.microsoft.com/office/drawing/2014/main" id="{22815550-853C-67C2-8E30-7DF641699D5B}"/>
                    </a:ext>
                  </a:extLst>
                </p:cNvPr>
                <p:cNvSpPr/>
                <p:nvPr/>
              </p:nvSpPr>
              <p:spPr>
                <a:xfrm flipH="1">
                  <a:off x="185742" y="1697043"/>
                  <a:ext cx="1243800" cy="1243800"/>
                </a:xfrm>
                <a:prstGeom prst="rtTriangle">
                  <a:avLst/>
                </a:prstGeom>
                <a:solidFill>
                  <a:srgbClr val="EBE4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56" name="Google Shape;424;p27">
                  <a:extLst>
                    <a:ext uri="{FF2B5EF4-FFF2-40B4-BE49-F238E27FC236}">
                      <a16:creationId xmlns:a16="http://schemas.microsoft.com/office/drawing/2014/main" id="{C551896A-B12C-A021-DFB4-FF232C6F554B}"/>
                    </a:ext>
                  </a:extLst>
                </p:cNvPr>
                <p:cNvSpPr/>
                <p:nvPr/>
              </p:nvSpPr>
              <p:spPr>
                <a:xfrm rot="10800000">
                  <a:off x="185748" y="2940860"/>
                  <a:ext cx="1243800" cy="414300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</p:grpSp>
          <p:grpSp>
            <p:nvGrpSpPr>
              <p:cNvPr id="40" name="Google Shape;425;p27">
                <a:extLst>
                  <a:ext uri="{FF2B5EF4-FFF2-40B4-BE49-F238E27FC236}">
                    <a16:creationId xmlns:a16="http://schemas.microsoft.com/office/drawing/2014/main" id="{AFDB4FDE-8213-57DE-386F-3C57FA8E4309}"/>
                  </a:ext>
                </a:extLst>
              </p:cNvPr>
              <p:cNvGrpSpPr/>
              <p:nvPr/>
            </p:nvGrpSpPr>
            <p:grpSpPr>
              <a:xfrm rot="10800000">
                <a:off x="2478349" y="3104620"/>
                <a:ext cx="2694428" cy="864880"/>
                <a:chOff x="185742" y="1697030"/>
                <a:chExt cx="5165698" cy="1658130"/>
              </a:xfrm>
            </p:grpSpPr>
            <p:sp>
              <p:nvSpPr>
                <p:cNvPr id="49" name="Google Shape;426;p27">
                  <a:extLst>
                    <a:ext uri="{FF2B5EF4-FFF2-40B4-BE49-F238E27FC236}">
                      <a16:creationId xmlns:a16="http://schemas.microsoft.com/office/drawing/2014/main" id="{FED37239-7D9A-4C9A-C011-F7F137A74B29}"/>
                    </a:ext>
                  </a:extLst>
                </p:cNvPr>
                <p:cNvSpPr/>
                <p:nvPr/>
              </p:nvSpPr>
              <p:spPr>
                <a:xfrm rot="10800000" flipH="1">
                  <a:off x="1426313" y="1697030"/>
                  <a:ext cx="2693399" cy="1243801"/>
                </a:xfrm>
                <a:prstGeom prst="rect">
                  <a:avLst/>
                </a:prstGeom>
                <a:solidFill>
                  <a:srgbClr val="3674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0" dirty="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50" name="Google Shape;427;p27">
                  <a:extLst>
                    <a:ext uri="{FF2B5EF4-FFF2-40B4-BE49-F238E27FC236}">
                      <a16:creationId xmlns:a16="http://schemas.microsoft.com/office/drawing/2014/main" id="{4B778686-8A2A-8305-7BB1-5ED23F5B12E8}"/>
                    </a:ext>
                  </a:extLst>
                </p:cNvPr>
                <p:cNvSpPr/>
                <p:nvPr/>
              </p:nvSpPr>
              <p:spPr>
                <a:xfrm rot="10800000" flipH="1">
                  <a:off x="4107640" y="1697043"/>
                  <a:ext cx="1243800" cy="1243800"/>
                </a:xfrm>
                <a:prstGeom prst="rtTriangle">
                  <a:avLst/>
                </a:prstGeom>
                <a:solidFill>
                  <a:srgbClr val="3674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51" name="Google Shape;428;p27">
                  <a:extLst>
                    <a:ext uri="{FF2B5EF4-FFF2-40B4-BE49-F238E27FC236}">
                      <a16:creationId xmlns:a16="http://schemas.microsoft.com/office/drawing/2014/main" id="{6D4139E0-3E03-C87B-3B3B-C6BA9A76BE68}"/>
                    </a:ext>
                  </a:extLst>
                </p:cNvPr>
                <p:cNvSpPr/>
                <p:nvPr/>
              </p:nvSpPr>
              <p:spPr>
                <a:xfrm flipH="1">
                  <a:off x="185742" y="1697043"/>
                  <a:ext cx="1243800" cy="1243800"/>
                </a:xfrm>
                <a:prstGeom prst="rtTriangle">
                  <a:avLst/>
                </a:prstGeom>
                <a:solidFill>
                  <a:srgbClr val="3674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52" name="Google Shape;429;p27">
                  <a:extLst>
                    <a:ext uri="{FF2B5EF4-FFF2-40B4-BE49-F238E27FC236}">
                      <a16:creationId xmlns:a16="http://schemas.microsoft.com/office/drawing/2014/main" id="{6BE4C66D-B1C4-F119-45B2-4892CBC4766E}"/>
                    </a:ext>
                  </a:extLst>
                </p:cNvPr>
                <p:cNvSpPr/>
                <p:nvPr/>
              </p:nvSpPr>
              <p:spPr>
                <a:xfrm rot="10800000">
                  <a:off x="185748" y="2940860"/>
                  <a:ext cx="1243800" cy="4143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3F53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</p:grpSp>
          <p:grpSp>
            <p:nvGrpSpPr>
              <p:cNvPr id="41" name="Google Shape;430;p27">
                <a:extLst>
                  <a:ext uri="{FF2B5EF4-FFF2-40B4-BE49-F238E27FC236}">
                    <a16:creationId xmlns:a16="http://schemas.microsoft.com/office/drawing/2014/main" id="{03364163-D3C7-12AC-5716-B825CAAD3D0B}"/>
                  </a:ext>
                </a:extLst>
              </p:cNvPr>
              <p:cNvGrpSpPr/>
              <p:nvPr/>
            </p:nvGrpSpPr>
            <p:grpSpPr>
              <a:xfrm rot="10800000">
                <a:off x="4703242" y="3117413"/>
                <a:ext cx="2694428" cy="864880"/>
                <a:chOff x="185742" y="1697030"/>
                <a:chExt cx="5165698" cy="1658130"/>
              </a:xfrm>
            </p:grpSpPr>
            <p:sp>
              <p:nvSpPr>
                <p:cNvPr id="45" name="Google Shape;431;p27">
                  <a:extLst>
                    <a:ext uri="{FF2B5EF4-FFF2-40B4-BE49-F238E27FC236}">
                      <a16:creationId xmlns:a16="http://schemas.microsoft.com/office/drawing/2014/main" id="{A0A45B8D-5D9C-5003-C057-380FC8160D5F}"/>
                    </a:ext>
                  </a:extLst>
                </p:cNvPr>
                <p:cNvSpPr/>
                <p:nvPr/>
              </p:nvSpPr>
              <p:spPr>
                <a:xfrm rot="10800000" flipH="1">
                  <a:off x="1426312" y="1697030"/>
                  <a:ext cx="2693400" cy="1243800"/>
                </a:xfrm>
                <a:prstGeom prst="rect">
                  <a:avLst/>
                </a:prstGeom>
                <a:solidFill>
                  <a:srgbClr val="2A5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0" dirty="0">
                    <a:solidFill>
                      <a:srgbClr val="FFFFFF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46" name="Google Shape;432;p27">
                  <a:extLst>
                    <a:ext uri="{FF2B5EF4-FFF2-40B4-BE49-F238E27FC236}">
                      <a16:creationId xmlns:a16="http://schemas.microsoft.com/office/drawing/2014/main" id="{D8728051-EB8B-8C54-45D9-9D11202727CE}"/>
                    </a:ext>
                  </a:extLst>
                </p:cNvPr>
                <p:cNvSpPr/>
                <p:nvPr/>
              </p:nvSpPr>
              <p:spPr>
                <a:xfrm rot="10800000" flipH="1">
                  <a:off x="4107640" y="1697043"/>
                  <a:ext cx="1243800" cy="1243800"/>
                </a:xfrm>
                <a:prstGeom prst="rtTriangle">
                  <a:avLst/>
                </a:prstGeom>
                <a:solidFill>
                  <a:srgbClr val="2A5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0">
                    <a:solidFill>
                      <a:srgbClr val="FFFFFF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47" name="Google Shape;433;p27">
                  <a:extLst>
                    <a:ext uri="{FF2B5EF4-FFF2-40B4-BE49-F238E27FC236}">
                      <a16:creationId xmlns:a16="http://schemas.microsoft.com/office/drawing/2014/main" id="{083908F5-E143-38CD-EBB9-843D08550403}"/>
                    </a:ext>
                  </a:extLst>
                </p:cNvPr>
                <p:cNvSpPr/>
                <p:nvPr/>
              </p:nvSpPr>
              <p:spPr>
                <a:xfrm flipH="1">
                  <a:off x="185742" y="1697043"/>
                  <a:ext cx="1243800" cy="1243800"/>
                </a:xfrm>
                <a:prstGeom prst="rtTriangle">
                  <a:avLst/>
                </a:prstGeom>
                <a:solidFill>
                  <a:srgbClr val="2A5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0">
                    <a:solidFill>
                      <a:srgbClr val="FFFFFF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48" name="Google Shape;434;p27">
                  <a:extLst>
                    <a:ext uri="{FF2B5EF4-FFF2-40B4-BE49-F238E27FC236}">
                      <a16:creationId xmlns:a16="http://schemas.microsoft.com/office/drawing/2014/main" id="{063A5C81-79B0-CA31-70C3-63B37BE902E1}"/>
                    </a:ext>
                  </a:extLst>
                </p:cNvPr>
                <p:cNvSpPr/>
                <p:nvPr/>
              </p:nvSpPr>
              <p:spPr>
                <a:xfrm rot="10800000">
                  <a:off x="185748" y="2940860"/>
                  <a:ext cx="1243800" cy="4143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2632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0">
                    <a:solidFill>
                      <a:srgbClr val="FFFFFF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675FEEB-A86E-FEB6-999C-D2C526E40113}"/>
                  </a:ext>
                </a:extLst>
              </p:cNvPr>
              <p:cNvSpPr txBox="1"/>
              <p:nvPr/>
            </p:nvSpPr>
            <p:spPr>
              <a:xfrm>
                <a:off x="523565" y="3321945"/>
                <a:ext cx="1888764" cy="928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l-GR" sz="3600" b="1" dirty="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rPr>
                  <a:t>Επιστροφή σε </a:t>
                </a:r>
                <a:r>
                  <a:rPr lang="el-GR" sz="3600" b="1" dirty="0">
                    <a:solidFill>
                      <a:srgbClr val="263248"/>
                    </a:solidFill>
                    <a:ea typeface="Roboto Condensed"/>
                    <a:cs typeface="Roboto Condensed"/>
                    <a:sym typeface="Roboto Condensed"/>
                  </a:rPr>
                  <a:t>Φορέα Υλοποίησης</a:t>
                </a:r>
                <a:endParaRPr lang="en" sz="3600" dirty="0">
                  <a:solidFill>
                    <a:srgbClr val="263248"/>
                  </a:solidFill>
                  <a:latin typeface="+mn-lt"/>
                  <a:ea typeface="Roboto Condensed"/>
                  <a:cs typeface="Roboto Condensed"/>
                  <a:sym typeface="Roboto Condensed"/>
                </a:endParaRPr>
              </a:p>
              <a:p>
                <a:pPr algn="ctr"/>
                <a:endParaRPr lang="el-GR" sz="3600" dirty="0">
                  <a:latin typeface="+mn-lt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EE9A743-F748-A5D1-54BF-6B337F208F32}"/>
                  </a:ext>
                </a:extLst>
              </p:cNvPr>
              <p:cNvSpPr txBox="1"/>
              <p:nvPr/>
            </p:nvSpPr>
            <p:spPr>
              <a:xfrm>
                <a:off x="2985128" y="3287966"/>
                <a:ext cx="1658880" cy="635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>
                  <a:defRPr sz="1000">
                    <a:solidFill>
                      <a:srgbClr val="263248"/>
                    </a:solidFill>
                    <a:latin typeface="Roboto Condensed"/>
                    <a:ea typeface="Roboto Condensed"/>
                    <a:cs typeface="Roboto Condensed"/>
                  </a:defRPr>
                </a:lvl1pPr>
              </a:lstStyle>
              <a:p>
                <a:pPr algn="ctr"/>
                <a:r>
                  <a:rPr lang="el-GR" sz="3600" dirty="0">
                    <a:solidFill>
                      <a:srgbClr val="FFC000"/>
                    </a:solidFill>
                    <a:latin typeface="+mn-lt"/>
                  </a:rPr>
                  <a:t>ενέργεια</a:t>
                </a:r>
              </a:p>
              <a:p>
                <a:pPr algn="ctr"/>
                <a:r>
                  <a:rPr lang="el-GR" sz="3600" b="1" dirty="0">
                    <a:solidFill>
                      <a:srgbClr val="FFC000"/>
                    </a:solidFill>
                    <a:latin typeface="+mn-lt"/>
                  </a:rPr>
                  <a:t>ΕΠΕΞΕΡΓΑΣΙΑ</a:t>
                </a:r>
                <a:endParaRPr lang="el-GR" sz="3600" dirty="0">
                  <a:solidFill>
                    <a:srgbClr val="FFC000"/>
                  </a:solidFill>
                  <a:latin typeface="+mn-lt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DFB10D2-0318-C19A-BE83-A071200E0393}"/>
                  </a:ext>
                </a:extLst>
              </p:cNvPr>
              <p:cNvSpPr txBox="1"/>
              <p:nvPr/>
            </p:nvSpPr>
            <p:spPr>
              <a:xfrm>
                <a:off x="5335347" y="3499753"/>
                <a:ext cx="1396893" cy="342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 algn="ctr">
                  <a:defRPr sz="1000">
                    <a:solidFill>
                      <a:srgbClr val="EBE4D1"/>
                    </a:solidFill>
                    <a:latin typeface="Roboto Condensed"/>
                    <a:ea typeface="Roboto Condensed"/>
                    <a:cs typeface="Roboto Condensed"/>
                  </a:defRPr>
                </a:lvl1pPr>
              </a:lstStyle>
              <a:p>
                <a:r>
                  <a:rPr lang="el-GR" sz="3600" b="1" dirty="0">
                    <a:latin typeface="+mn-lt"/>
                  </a:rPr>
                  <a:t>Υπό Υποβολή</a:t>
                </a:r>
                <a:endParaRPr lang="el-GR" sz="3600" dirty="0">
                  <a:latin typeface="+mn-lt"/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8FFB8F2-1FE3-AABC-C8BA-BBAC803D07D9}"/>
                </a:ext>
              </a:extLst>
            </p:cNvPr>
            <p:cNvSpPr txBox="1"/>
            <p:nvPr/>
          </p:nvSpPr>
          <p:spPr>
            <a:xfrm>
              <a:off x="244788" y="1136030"/>
              <a:ext cx="6826069" cy="440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800" b="1" dirty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Arial Black" panose="020B0A04020102020204" pitchFamily="34" charset="0"/>
                </a:rPr>
                <a:t>Φορέας Υλοποίησης / Υπουργείο Ευθύνης</a:t>
              </a:r>
            </a:p>
          </p:txBody>
        </p:sp>
        <p:grpSp>
          <p:nvGrpSpPr>
            <p:cNvPr id="11" name="Ομάδα 10">
              <a:extLst>
                <a:ext uri="{FF2B5EF4-FFF2-40B4-BE49-F238E27FC236}">
                  <a16:creationId xmlns:a16="http://schemas.microsoft.com/office/drawing/2014/main" id="{AEFA013C-9B08-BBC0-0072-4B6EBD06F379}"/>
                </a:ext>
              </a:extLst>
            </p:cNvPr>
            <p:cNvGrpSpPr/>
            <p:nvPr/>
          </p:nvGrpSpPr>
          <p:grpSpPr>
            <a:xfrm>
              <a:off x="251520" y="3785211"/>
              <a:ext cx="7146150" cy="894820"/>
              <a:chOff x="251520" y="3104620"/>
              <a:chExt cx="7146150" cy="894820"/>
            </a:xfrm>
          </p:grpSpPr>
          <p:grpSp>
            <p:nvGrpSpPr>
              <p:cNvPr id="18" name="Google Shape;420;p27">
                <a:extLst>
                  <a:ext uri="{FF2B5EF4-FFF2-40B4-BE49-F238E27FC236}">
                    <a16:creationId xmlns:a16="http://schemas.microsoft.com/office/drawing/2014/main" id="{7AB4FE99-A763-5A72-7A4B-6C2FEE0E660E}"/>
                  </a:ext>
                </a:extLst>
              </p:cNvPr>
              <p:cNvGrpSpPr/>
              <p:nvPr/>
            </p:nvGrpSpPr>
            <p:grpSpPr>
              <a:xfrm rot="10800000">
                <a:off x="251520" y="3104620"/>
                <a:ext cx="2694428" cy="864880"/>
                <a:chOff x="185742" y="1697030"/>
                <a:chExt cx="5165698" cy="1658130"/>
              </a:xfrm>
            </p:grpSpPr>
            <p:sp>
              <p:nvSpPr>
                <p:cNvPr id="32" name="Google Shape;421;p27">
                  <a:extLst>
                    <a:ext uri="{FF2B5EF4-FFF2-40B4-BE49-F238E27FC236}">
                      <a16:creationId xmlns:a16="http://schemas.microsoft.com/office/drawing/2014/main" id="{7ABEF09A-5174-BB4C-6CF6-D3C2BCCE8E83}"/>
                    </a:ext>
                  </a:extLst>
                </p:cNvPr>
                <p:cNvSpPr/>
                <p:nvPr/>
              </p:nvSpPr>
              <p:spPr>
                <a:xfrm rot="10800000" flipH="1">
                  <a:off x="1426313" y="1697030"/>
                  <a:ext cx="2693399" cy="1243801"/>
                </a:xfrm>
                <a:prstGeom prst="rect">
                  <a:avLst/>
                </a:prstGeom>
                <a:solidFill>
                  <a:srgbClr val="EBE4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4000" dirty="0">
                      <a:solidFill>
                        <a:srgbClr val="263248"/>
                      </a:solidFill>
                      <a:latin typeface="+mn-lt"/>
                      <a:ea typeface="Roboto Condensed"/>
                      <a:cs typeface="Roboto Condensed"/>
                      <a:sym typeface="Roboto Condensed"/>
                    </a:rPr>
                    <a:t> </a:t>
                  </a:r>
                  <a:endParaRPr sz="4000" dirty="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34" name="Google Shape;422;p27">
                  <a:extLst>
                    <a:ext uri="{FF2B5EF4-FFF2-40B4-BE49-F238E27FC236}">
                      <a16:creationId xmlns:a16="http://schemas.microsoft.com/office/drawing/2014/main" id="{55C8D412-ABA4-9600-A53E-A107622A7B57}"/>
                    </a:ext>
                  </a:extLst>
                </p:cNvPr>
                <p:cNvSpPr/>
                <p:nvPr/>
              </p:nvSpPr>
              <p:spPr>
                <a:xfrm rot="10800000" flipH="1">
                  <a:off x="4107640" y="1697043"/>
                  <a:ext cx="1243800" cy="1243800"/>
                </a:xfrm>
                <a:prstGeom prst="rtTriangle">
                  <a:avLst/>
                </a:prstGeom>
                <a:solidFill>
                  <a:srgbClr val="EBE4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35" name="Google Shape;423;p27">
                  <a:extLst>
                    <a:ext uri="{FF2B5EF4-FFF2-40B4-BE49-F238E27FC236}">
                      <a16:creationId xmlns:a16="http://schemas.microsoft.com/office/drawing/2014/main" id="{D34BACCB-F7AC-EFD7-5920-079D734DA8B1}"/>
                    </a:ext>
                  </a:extLst>
                </p:cNvPr>
                <p:cNvSpPr/>
                <p:nvPr/>
              </p:nvSpPr>
              <p:spPr>
                <a:xfrm flipH="1">
                  <a:off x="185742" y="1697043"/>
                  <a:ext cx="1243800" cy="1243800"/>
                </a:xfrm>
                <a:prstGeom prst="rtTriangle">
                  <a:avLst/>
                </a:prstGeom>
                <a:solidFill>
                  <a:srgbClr val="EBE4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36" name="Google Shape;424;p27">
                  <a:extLst>
                    <a:ext uri="{FF2B5EF4-FFF2-40B4-BE49-F238E27FC236}">
                      <a16:creationId xmlns:a16="http://schemas.microsoft.com/office/drawing/2014/main" id="{F8F370A1-05CD-9C49-D1C6-77D6D51707E1}"/>
                    </a:ext>
                  </a:extLst>
                </p:cNvPr>
                <p:cNvSpPr/>
                <p:nvPr/>
              </p:nvSpPr>
              <p:spPr>
                <a:xfrm rot="10800000">
                  <a:off x="185748" y="2940860"/>
                  <a:ext cx="1243800" cy="414300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</p:grpSp>
          <p:grpSp>
            <p:nvGrpSpPr>
              <p:cNvPr id="19" name="Google Shape;425;p27">
                <a:extLst>
                  <a:ext uri="{FF2B5EF4-FFF2-40B4-BE49-F238E27FC236}">
                    <a16:creationId xmlns:a16="http://schemas.microsoft.com/office/drawing/2014/main" id="{CEED9A98-6206-F454-6633-A82D4DAF71B1}"/>
                  </a:ext>
                </a:extLst>
              </p:cNvPr>
              <p:cNvGrpSpPr/>
              <p:nvPr/>
            </p:nvGrpSpPr>
            <p:grpSpPr>
              <a:xfrm rot="10800000">
                <a:off x="2478349" y="3104620"/>
                <a:ext cx="2694428" cy="864880"/>
                <a:chOff x="185742" y="1697030"/>
                <a:chExt cx="5165698" cy="1658130"/>
              </a:xfrm>
            </p:grpSpPr>
            <p:sp>
              <p:nvSpPr>
                <p:cNvPr id="28" name="Google Shape;426;p27">
                  <a:extLst>
                    <a:ext uri="{FF2B5EF4-FFF2-40B4-BE49-F238E27FC236}">
                      <a16:creationId xmlns:a16="http://schemas.microsoft.com/office/drawing/2014/main" id="{B354E0FB-F481-8534-CD8F-435BAE40C769}"/>
                    </a:ext>
                  </a:extLst>
                </p:cNvPr>
                <p:cNvSpPr/>
                <p:nvPr/>
              </p:nvSpPr>
              <p:spPr>
                <a:xfrm rot="10800000" flipH="1">
                  <a:off x="1426313" y="1697030"/>
                  <a:ext cx="2693399" cy="1243801"/>
                </a:xfrm>
                <a:prstGeom prst="rect">
                  <a:avLst/>
                </a:prstGeom>
                <a:solidFill>
                  <a:srgbClr val="3674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0" dirty="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29" name="Google Shape;427;p27">
                  <a:extLst>
                    <a:ext uri="{FF2B5EF4-FFF2-40B4-BE49-F238E27FC236}">
                      <a16:creationId xmlns:a16="http://schemas.microsoft.com/office/drawing/2014/main" id="{7CF84C3D-B53A-99A6-3A35-94ED6FBDFA20}"/>
                    </a:ext>
                  </a:extLst>
                </p:cNvPr>
                <p:cNvSpPr/>
                <p:nvPr/>
              </p:nvSpPr>
              <p:spPr>
                <a:xfrm rot="10800000" flipH="1">
                  <a:off x="4107640" y="1697043"/>
                  <a:ext cx="1243800" cy="1243800"/>
                </a:xfrm>
                <a:prstGeom prst="rtTriangle">
                  <a:avLst/>
                </a:prstGeom>
                <a:solidFill>
                  <a:srgbClr val="3674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30" name="Google Shape;428;p27">
                  <a:extLst>
                    <a:ext uri="{FF2B5EF4-FFF2-40B4-BE49-F238E27FC236}">
                      <a16:creationId xmlns:a16="http://schemas.microsoft.com/office/drawing/2014/main" id="{23C71972-1B1D-1A9E-4CD7-B37C98DC862D}"/>
                    </a:ext>
                  </a:extLst>
                </p:cNvPr>
                <p:cNvSpPr/>
                <p:nvPr/>
              </p:nvSpPr>
              <p:spPr>
                <a:xfrm flipH="1">
                  <a:off x="185742" y="1697043"/>
                  <a:ext cx="1243800" cy="1243800"/>
                </a:xfrm>
                <a:prstGeom prst="rtTriangle">
                  <a:avLst/>
                </a:prstGeom>
                <a:solidFill>
                  <a:srgbClr val="3674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31" name="Google Shape;429;p27">
                  <a:extLst>
                    <a:ext uri="{FF2B5EF4-FFF2-40B4-BE49-F238E27FC236}">
                      <a16:creationId xmlns:a16="http://schemas.microsoft.com/office/drawing/2014/main" id="{26D81647-7724-76CA-D436-A7AB7682D60C}"/>
                    </a:ext>
                  </a:extLst>
                </p:cNvPr>
                <p:cNvSpPr/>
                <p:nvPr/>
              </p:nvSpPr>
              <p:spPr>
                <a:xfrm rot="10800000">
                  <a:off x="185748" y="2940860"/>
                  <a:ext cx="1243800" cy="4143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3F53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</p:grpSp>
          <p:grpSp>
            <p:nvGrpSpPr>
              <p:cNvPr id="20" name="Google Shape;430;p27">
                <a:extLst>
                  <a:ext uri="{FF2B5EF4-FFF2-40B4-BE49-F238E27FC236}">
                    <a16:creationId xmlns:a16="http://schemas.microsoft.com/office/drawing/2014/main" id="{28E1ED43-D27D-66DC-A393-47D09BC4BB0B}"/>
                  </a:ext>
                </a:extLst>
              </p:cNvPr>
              <p:cNvGrpSpPr/>
              <p:nvPr/>
            </p:nvGrpSpPr>
            <p:grpSpPr>
              <a:xfrm rot="10800000">
                <a:off x="4703242" y="3117413"/>
                <a:ext cx="2694428" cy="864880"/>
                <a:chOff x="185742" y="1697030"/>
                <a:chExt cx="5165698" cy="1658130"/>
              </a:xfrm>
            </p:grpSpPr>
            <p:sp>
              <p:nvSpPr>
                <p:cNvPr id="24" name="Google Shape;431;p27">
                  <a:extLst>
                    <a:ext uri="{FF2B5EF4-FFF2-40B4-BE49-F238E27FC236}">
                      <a16:creationId xmlns:a16="http://schemas.microsoft.com/office/drawing/2014/main" id="{D3525EF0-4D72-E73D-11B0-20D04C9B491F}"/>
                    </a:ext>
                  </a:extLst>
                </p:cNvPr>
                <p:cNvSpPr/>
                <p:nvPr/>
              </p:nvSpPr>
              <p:spPr>
                <a:xfrm rot="10800000" flipH="1">
                  <a:off x="1426312" y="1697030"/>
                  <a:ext cx="2693400" cy="1243800"/>
                </a:xfrm>
                <a:prstGeom prst="rect">
                  <a:avLst/>
                </a:prstGeom>
                <a:solidFill>
                  <a:srgbClr val="2A5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0" dirty="0">
                    <a:solidFill>
                      <a:srgbClr val="FFFFFF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25" name="Google Shape;432;p27">
                  <a:extLst>
                    <a:ext uri="{FF2B5EF4-FFF2-40B4-BE49-F238E27FC236}">
                      <a16:creationId xmlns:a16="http://schemas.microsoft.com/office/drawing/2014/main" id="{67D19862-C477-91EF-C7F5-14A97EB96C68}"/>
                    </a:ext>
                  </a:extLst>
                </p:cNvPr>
                <p:cNvSpPr/>
                <p:nvPr/>
              </p:nvSpPr>
              <p:spPr>
                <a:xfrm rot="10800000" flipH="1">
                  <a:off x="4107640" y="1697043"/>
                  <a:ext cx="1243800" cy="1243800"/>
                </a:xfrm>
                <a:prstGeom prst="rtTriangle">
                  <a:avLst/>
                </a:prstGeom>
                <a:solidFill>
                  <a:srgbClr val="2A5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0">
                    <a:solidFill>
                      <a:srgbClr val="FFFFFF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26" name="Google Shape;433;p27">
                  <a:extLst>
                    <a:ext uri="{FF2B5EF4-FFF2-40B4-BE49-F238E27FC236}">
                      <a16:creationId xmlns:a16="http://schemas.microsoft.com/office/drawing/2014/main" id="{5A71C48E-19A9-69FE-5825-411558BF4977}"/>
                    </a:ext>
                  </a:extLst>
                </p:cNvPr>
                <p:cNvSpPr/>
                <p:nvPr/>
              </p:nvSpPr>
              <p:spPr>
                <a:xfrm flipH="1">
                  <a:off x="185742" y="1697043"/>
                  <a:ext cx="1243800" cy="1243800"/>
                </a:xfrm>
                <a:prstGeom prst="rtTriangle">
                  <a:avLst/>
                </a:prstGeom>
                <a:solidFill>
                  <a:srgbClr val="2A5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0">
                    <a:solidFill>
                      <a:srgbClr val="FFFFFF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27" name="Google Shape;434;p27">
                  <a:extLst>
                    <a:ext uri="{FF2B5EF4-FFF2-40B4-BE49-F238E27FC236}">
                      <a16:creationId xmlns:a16="http://schemas.microsoft.com/office/drawing/2014/main" id="{FAAEB2AC-4D7E-4546-FC91-5CF9C05135F2}"/>
                    </a:ext>
                  </a:extLst>
                </p:cNvPr>
                <p:cNvSpPr/>
                <p:nvPr/>
              </p:nvSpPr>
              <p:spPr>
                <a:xfrm rot="10800000">
                  <a:off x="185748" y="2940860"/>
                  <a:ext cx="1243800" cy="4143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2632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0">
                    <a:solidFill>
                      <a:srgbClr val="FFFFFF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8DAA4AD-55B1-797D-A804-0A62A944E810}"/>
                  </a:ext>
                </a:extLst>
              </p:cNvPr>
              <p:cNvSpPr txBox="1"/>
              <p:nvPr/>
            </p:nvSpPr>
            <p:spPr>
              <a:xfrm>
                <a:off x="730475" y="3475335"/>
                <a:ext cx="1727573" cy="342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l-GR" sz="3600" b="1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rPr>
                  <a:t>Υπό Υποβολή</a:t>
                </a:r>
                <a:endParaRPr lang="en" sz="3600" dirty="0">
                  <a:solidFill>
                    <a:srgbClr val="263248"/>
                  </a:solidFill>
                  <a:latin typeface="+mn-lt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0628850-8079-B280-C93D-11DBA4A94F5E}"/>
                  </a:ext>
                </a:extLst>
              </p:cNvPr>
              <p:cNvSpPr txBox="1"/>
              <p:nvPr/>
            </p:nvSpPr>
            <p:spPr>
              <a:xfrm>
                <a:off x="2985128" y="3287966"/>
                <a:ext cx="1658880" cy="635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>
                  <a:defRPr sz="1000">
                    <a:solidFill>
                      <a:srgbClr val="263248"/>
                    </a:solidFill>
                    <a:latin typeface="Roboto Condensed"/>
                    <a:ea typeface="Roboto Condensed"/>
                    <a:cs typeface="Roboto Condensed"/>
                  </a:defRPr>
                </a:lvl1pPr>
              </a:lstStyle>
              <a:p>
                <a:pPr algn="ctr"/>
                <a:r>
                  <a:rPr lang="el-GR" sz="3600" dirty="0">
                    <a:solidFill>
                      <a:srgbClr val="FFC000"/>
                    </a:solidFill>
                    <a:latin typeface="+mn-lt"/>
                  </a:rPr>
                  <a:t>ενέργεια</a:t>
                </a:r>
              </a:p>
              <a:p>
                <a:pPr algn="ctr"/>
                <a:r>
                  <a:rPr lang="el-GR" sz="3600" b="1" dirty="0">
                    <a:solidFill>
                      <a:srgbClr val="FFC000"/>
                    </a:solidFill>
                    <a:latin typeface="+mn-lt"/>
                  </a:rPr>
                  <a:t>ΑΚΥΡΩΣΗ</a:t>
                </a:r>
                <a:endParaRPr lang="el-GR" sz="3600" dirty="0">
                  <a:solidFill>
                    <a:srgbClr val="FFC000"/>
                  </a:solidFill>
                  <a:latin typeface="+mn-lt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2787472-4493-67C2-8812-C9DA9E604273}"/>
                  </a:ext>
                </a:extLst>
              </p:cNvPr>
              <p:cNvSpPr txBox="1"/>
              <p:nvPr/>
            </p:nvSpPr>
            <p:spPr>
              <a:xfrm>
                <a:off x="5335347" y="3363838"/>
                <a:ext cx="1396893" cy="635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 algn="ctr">
                  <a:defRPr sz="1000">
                    <a:solidFill>
                      <a:srgbClr val="EBE4D1"/>
                    </a:solidFill>
                    <a:latin typeface="Roboto Condensed"/>
                    <a:ea typeface="Roboto Condensed"/>
                    <a:cs typeface="Roboto Condensed"/>
                  </a:defRPr>
                </a:lvl1pPr>
              </a:lstStyle>
              <a:p>
                <a:r>
                  <a:rPr lang="el-GR" sz="3600" b="1" dirty="0">
                    <a:latin typeface="+mn-lt"/>
                  </a:rPr>
                  <a:t>Άκυρο / Ανενεργό</a:t>
                </a:r>
                <a:endParaRPr lang="el-GR" sz="3600" dirty="0">
                  <a:latin typeface="+mn-lt"/>
                </a:endParaRPr>
              </a:p>
            </p:txBody>
          </p:sp>
        </p:grpSp>
      </p:grpSp>
      <p:pic>
        <p:nvPicPr>
          <p:cNvPr id="75" name="Εικόνα 74">
            <a:hlinkClick r:id="rId2" action="ppaction://hlinksldjump"/>
            <a:extLst>
              <a:ext uri="{FF2B5EF4-FFF2-40B4-BE49-F238E27FC236}">
                <a16:creationId xmlns:a16="http://schemas.microsoft.com/office/drawing/2014/main" id="{B4953E1F-5ECA-81F2-D70D-70088CCC8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8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BF094AFB-D673-C8BB-A628-4238AAD593B0}"/>
              </a:ext>
            </a:extLst>
          </p:cNvPr>
          <p:cNvGrpSpPr/>
          <p:nvPr/>
        </p:nvGrpSpPr>
        <p:grpSpPr>
          <a:xfrm>
            <a:off x="2539501" y="503103"/>
            <a:ext cx="13133636" cy="707886"/>
            <a:chOff x="2539501" y="421215"/>
            <a:chExt cx="11217444" cy="7078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B66833-5565-8D31-7B6F-B58801F33BDA}"/>
                </a:ext>
              </a:extLst>
            </p:cNvPr>
            <p:cNvSpPr txBox="1"/>
            <p:nvPr/>
          </p:nvSpPr>
          <p:spPr>
            <a:xfrm>
              <a:off x="3094177" y="421215"/>
              <a:ext cx="10662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Ενέργειες Χρηστών &amp; Αλλαγές Κατάστασης 2/2</a:t>
              </a:r>
            </a:p>
          </p:txBody>
        </p:sp>
        <p:grpSp>
          <p:nvGrpSpPr>
            <p:cNvPr id="2" name="Google Shape;613;p37">
              <a:extLst>
                <a:ext uri="{FF2B5EF4-FFF2-40B4-BE49-F238E27FC236}">
                  <a16:creationId xmlns:a16="http://schemas.microsoft.com/office/drawing/2014/main" id="{AEFA7160-6209-2F15-B306-8774140496BE}"/>
                </a:ext>
              </a:extLst>
            </p:cNvPr>
            <p:cNvGrpSpPr/>
            <p:nvPr/>
          </p:nvGrpSpPr>
          <p:grpSpPr>
            <a:xfrm>
              <a:off x="2539501" y="508148"/>
              <a:ext cx="501969" cy="479429"/>
              <a:chOff x="2594050" y="1631825"/>
              <a:chExt cx="439625" cy="439625"/>
            </a:xfrm>
          </p:grpSpPr>
          <p:sp>
            <p:nvSpPr>
              <p:cNvPr id="3" name="Google Shape;614;p37">
                <a:extLst>
                  <a:ext uri="{FF2B5EF4-FFF2-40B4-BE49-F238E27FC236}">
                    <a16:creationId xmlns:a16="http://schemas.microsoft.com/office/drawing/2014/main" id="{8CCAF718-2D27-BD96-7CB1-4916647AFB6A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5" name="Google Shape;615;p37">
                <a:extLst>
                  <a:ext uri="{FF2B5EF4-FFF2-40B4-BE49-F238E27FC236}">
                    <a16:creationId xmlns:a16="http://schemas.microsoft.com/office/drawing/2014/main" id="{2FF1F15F-B687-376D-D291-8E0203EF4FCC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6" name="Google Shape;616;p37">
                <a:extLst>
                  <a:ext uri="{FF2B5EF4-FFF2-40B4-BE49-F238E27FC236}">
                    <a16:creationId xmlns:a16="http://schemas.microsoft.com/office/drawing/2014/main" id="{E0AD9602-B120-9DFE-33AA-00045D37D73E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4" name="Google Shape;617;p37">
                <a:extLst>
                  <a:ext uri="{FF2B5EF4-FFF2-40B4-BE49-F238E27FC236}">
                    <a16:creationId xmlns:a16="http://schemas.microsoft.com/office/drawing/2014/main" id="{1A6FAD94-AB50-B1FB-FD47-59E019DAD0F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01673EAD-F9E8-3DC8-4BCB-A412519CA7EA}"/>
              </a:ext>
            </a:extLst>
          </p:cNvPr>
          <p:cNvGrpSpPr/>
          <p:nvPr/>
        </p:nvGrpSpPr>
        <p:grpSpPr>
          <a:xfrm>
            <a:off x="3596434" y="2314192"/>
            <a:ext cx="15108661" cy="7888587"/>
            <a:chOff x="270166" y="1081015"/>
            <a:chExt cx="7182154" cy="3758987"/>
          </a:xfrm>
        </p:grpSpPr>
        <p:grpSp>
          <p:nvGrpSpPr>
            <p:cNvPr id="7" name="Ομάδα 6">
              <a:extLst>
                <a:ext uri="{FF2B5EF4-FFF2-40B4-BE49-F238E27FC236}">
                  <a16:creationId xmlns:a16="http://schemas.microsoft.com/office/drawing/2014/main" id="{BDADC747-D7A4-C302-35F9-63862BCB38DF}"/>
                </a:ext>
              </a:extLst>
            </p:cNvPr>
            <p:cNvGrpSpPr/>
            <p:nvPr/>
          </p:nvGrpSpPr>
          <p:grpSpPr>
            <a:xfrm>
              <a:off x="288812" y="2427734"/>
              <a:ext cx="7146150" cy="754432"/>
              <a:chOff x="251521" y="1851670"/>
              <a:chExt cx="7146150" cy="877673"/>
            </a:xfrm>
          </p:grpSpPr>
          <p:grpSp>
            <p:nvGrpSpPr>
              <p:cNvPr id="75" name="Google Shape;420;p27">
                <a:extLst>
                  <a:ext uri="{FF2B5EF4-FFF2-40B4-BE49-F238E27FC236}">
                    <a16:creationId xmlns:a16="http://schemas.microsoft.com/office/drawing/2014/main" id="{C5DFC5A7-2738-7886-6660-48EC34D53935}"/>
                  </a:ext>
                </a:extLst>
              </p:cNvPr>
              <p:cNvGrpSpPr/>
              <p:nvPr/>
            </p:nvGrpSpPr>
            <p:grpSpPr>
              <a:xfrm rot="10800000">
                <a:off x="251521" y="1851670"/>
                <a:ext cx="2694428" cy="864880"/>
                <a:chOff x="185742" y="1697030"/>
                <a:chExt cx="5165698" cy="1658130"/>
              </a:xfrm>
            </p:grpSpPr>
            <p:sp>
              <p:nvSpPr>
                <p:cNvPr id="89" name="Google Shape;421;p27">
                  <a:extLst>
                    <a:ext uri="{FF2B5EF4-FFF2-40B4-BE49-F238E27FC236}">
                      <a16:creationId xmlns:a16="http://schemas.microsoft.com/office/drawing/2014/main" id="{F2C6FD17-B93A-0DEF-FB51-352558153E9A}"/>
                    </a:ext>
                  </a:extLst>
                </p:cNvPr>
                <p:cNvSpPr/>
                <p:nvPr/>
              </p:nvSpPr>
              <p:spPr>
                <a:xfrm rot="10800000" flipH="1">
                  <a:off x="1426313" y="1697030"/>
                  <a:ext cx="2693399" cy="1243801"/>
                </a:xfrm>
                <a:prstGeom prst="rect">
                  <a:avLst/>
                </a:prstGeom>
                <a:solidFill>
                  <a:srgbClr val="EBE4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3600" dirty="0">
                      <a:solidFill>
                        <a:srgbClr val="263248"/>
                      </a:solidFill>
                      <a:latin typeface="+mn-lt"/>
                      <a:ea typeface="Roboto Condensed"/>
                      <a:cs typeface="Roboto Condensed"/>
                      <a:sym typeface="Roboto Condensed"/>
                    </a:rPr>
                    <a:t> </a:t>
                  </a:r>
                  <a:endParaRPr sz="3600" dirty="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90" name="Google Shape;422;p27">
                  <a:extLst>
                    <a:ext uri="{FF2B5EF4-FFF2-40B4-BE49-F238E27FC236}">
                      <a16:creationId xmlns:a16="http://schemas.microsoft.com/office/drawing/2014/main" id="{208C9815-63EC-0E94-3110-C0292A0ADDDE}"/>
                    </a:ext>
                  </a:extLst>
                </p:cNvPr>
                <p:cNvSpPr/>
                <p:nvPr/>
              </p:nvSpPr>
              <p:spPr>
                <a:xfrm rot="10800000" flipH="1">
                  <a:off x="4107640" y="1697043"/>
                  <a:ext cx="1243800" cy="1243800"/>
                </a:xfrm>
                <a:prstGeom prst="rtTriangle">
                  <a:avLst/>
                </a:prstGeom>
                <a:solidFill>
                  <a:srgbClr val="EBE4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91" name="Google Shape;423;p27">
                  <a:extLst>
                    <a:ext uri="{FF2B5EF4-FFF2-40B4-BE49-F238E27FC236}">
                      <a16:creationId xmlns:a16="http://schemas.microsoft.com/office/drawing/2014/main" id="{1A8955CB-3064-F042-69E9-2C5477DDA53B}"/>
                    </a:ext>
                  </a:extLst>
                </p:cNvPr>
                <p:cNvSpPr/>
                <p:nvPr/>
              </p:nvSpPr>
              <p:spPr>
                <a:xfrm flipH="1">
                  <a:off x="185742" y="1697043"/>
                  <a:ext cx="1243800" cy="1243800"/>
                </a:xfrm>
                <a:prstGeom prst="rtTriangle">
                  <a:avLst/>
                </a:prstGeom>
                <a:solidFill>
                  <a:srgbClr val="EBE4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92" name="Google Shape;424;p27">
                  <a:extLst>
                    <a:ext uri="{FF2B5EF4-FFF2-40B4-BE49-F238E27FC236}">
                      <a16:creationId xmlns:a16="http://schemas.microsoft.com/office/drawing/2014/main" id="{59607690-3E42-3613-BC42-948DBD37ABC4}"/>
                    </a:ext>
                  </a:extLst>
                </p:cNvPr>
                <p:cNvSpPr/>
                <p:nvPr/>
              </p:nvSpPr>
              <p:spPr>
                <a:xfrm rot="10800000">
                  <a:off x="185748" y="2940860"/>
                  <a:ext cx="1243800" cy="414300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</p:grpSp>
          <p:grpSp>
            <p:nvGrpSpPr>
              <p:cNvPr id="76" name="Google Shape;425;p27">
                <a:extLst>
                  <a:ext uri="{FF2B5EF4-FFF2-40B4-BE49-F238E27FC236}">
                    <a16:creationId xmlns:a16="http://schemas.microsoft.com/office/drawing/2014/main" id="{A05F3806-346F-3EC5-B8F9-DBC883269ABA}"/>
                  </a:ext>
                </a:extLst>
              </p:cNvPr>
              <p:cNvGrpSpPr/>
              <p:nvPr/>
            </p:nvGrpSpPr>
            <p:grpSpPr>
              <a:xfrm rot="10800000">
                <a:off x="2478350" y="1851670"/>
                <a:ext cx="2694428" cy="864880"/>
                <a:chOff x="185742" y="1697030"/>
                <a:chExt cx="5165698" cy="1658130"/>
              </a:xfrm>
            </p:grpSpPr>
            <p:sp>
              <p:nvSpPr>
                <p:cNvPr id="85" name="Google Shape;426;p27">
                  <a:extLst>
                    <a:ext uri="{FF2B5EF4-FFF2-40B4-BE49-F238E27FC236}">
                      <a16:creationId xmlns:a16="http://schemas.microsoft.com/office/drawing/2014/main" id="{78C4401A-2A41-2867-9030-B68D33CB6C29}"/>
                    </a:ext>
                  </a:extLst>
                </p:cNvPr>
                <p:cNvSpPr/>
                <p:nvPr/>
              </p:nvSpPr>
              <p:spPr>
                <a:xfrm rot="10800000" flipH="1">
                  <a:off x="1426313" y="1697030"/>
                  <a:ext cx="2693399" cy="1243801"/>
                </a:xfrm>
                <a:prstGeom prst="rect">
                  <a:avLst/>
                </a:prstGeom>
                <a:solidFill>
                  <a:srgbClr val="3674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dirty="0">
                    <a:solidFill>
                      <a:srgbClr val="DBA545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86" name="Google Shape;427;p27">
                  <a:extLst>
                    <a:ext uri="{FF2B5EF4-FFF2-40B4-BE49-F238E27FC236}">
                      <a16:creationId xmlns:a16="http://schemas.microsoft.com/office/drawing/2014/main" id="{97DB3C44-7C13-8776-16AB-5F3BF1A8D588}"/>
                    </a:ext>
                  </a:extLst>
                </p:cNvPr>
                <p:cNvSpPr/>
                <p:nvPr/>
              </p:nvSpPr>
              <p:spPr>
                <a:xfrm rot="10800000" flipH="1">
                  <a:off x="4107640" y="1697043"/>
                  <a:ext cx="1243800" cy="1243800"/>
                </a:xfrm>
                <a:prstGeom prst="rtTriangle">
                  <a:avLst/>
                </a:prstGeom>
                <a:solidFill>
                  <a:srgbClr val="3674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>
                    <a:solidFill>
                      <a:srgbClr val="DBA545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87" name="Google Shape;428;p27">
                  <a:extLst>
                    <a:ext uri="{FF2B5EF4-FFF2-40B4-BE49-F238E27FC236}">
                      <a16:creationId xmlns:a16="http://schemas.microsoft.com/office/drawing/2014/main" id="{686907B3-A9B3-0DF9-B60F-84675B5F4D76}"/>
                    </a:ext>
                  </a:extLst>
                </p:cNvPr>
                <p:cNvSpPr/>
                <p:nvPr/>
              </p:nvSpPr>
              <p:spPr>
                <a:xfrm flipH="1">
                  <a:off x="185742" y="1697043"/>
                  <a:ext cx="1243800" cy="1243800"/>
                </a:xfrm>
                <a:prstGeom prst="rtTriangle">
                  <a:avLst/>
                </a:prstGeom>
                <a:solidFill>
                  <a:srgbClr val="3674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>
                    <a:solidFill>
                      <a:srgbClr val="DBA545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88" name="Google Shape;429;p27">
                  <a:extLst>
                    <a:ext uri="{FF2B5EF4-FFF2-40B4-BE49-F238E27FC236}">
                      <a16:creationId xmlns:a16="http://schemas.microsoft.com/office/drawing/2014/main" id="{2C41C3AD-068E-8022-D135-0A9238CF9D15}"/>
                    </a:ext>
                  </a:extLst>
                </p:cNvPr>
                <p:cNvSpPr/>
                <p:nvPr/>
              </p:nvSpPr>
              <p:spPr>
                <a:xfrm rot="10800000">
                  <a:off x="185748" y="2940860"/>
                  <a:ext cx="1243800" cy="4143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3F53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>
                    <a:solidFill>
                      <a:srgbClr val="DBA545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</p:grpSp>
          <p:grpSp>
            <p:nvGrpSpPr>
              <p:cNvPr id="77" name="Google Shape;430;p27">
                <a:extLst>
                  <a:ext uri="{FF2B5EF4-FFF2-40B4-BE49-F238E27FC236}">
                    <a16:creationId xmlns:a16="http://schemas.microsoft.com/office/drawing/2014/main" id="{737BF610-4ABA-CFDE-41E1-6F114CDE35A9}"/>
                  </a:ext>
                </a:extLst>
              </p:cNvPr>
              <p:cNvGrpSpPr/>
              <p:nvPr/>
            </p:nvGrpSpPr>
            <p:grpSpPr>
              <a:xfrm rot="10800000">
                <a:off x="4703243" y="1864463"/>
                <a:ext cx="2694428" cy="864880"/>
                <a:chOff x="185742" y="1697030"/>
                <a:chExt cx="5165698" cy="1658130"/>
              </a:xfrm>
            </p:grpSpPr>
            <p:sp>
              <p:nvSpPr>
                <p:cNvPr id="81" name="Google Shape;431;p27">
                  <a:extLst>
                    <a:ext uri="{FF2B5EF4-FFF2-40B4-BE49-F238E27FC236}">
                      <a16:creationId xmlns:a16="http://schemas.microsoft.com/office/drawing/2014/main" id="{5410C71A-B7E3-A002-55F6-C3272D14625F}"/>
                    </a:ext>
                  </a:extLst>
                </p:cNvPr>
                <p:cNvSpPr/>
                <p:nvPr/>
              </p:nvSpPr>
              <p:spPr>
                <a:xfrm rot="10800000" flipH="1">
                  <a:off x="1426312" y="1697030"/>
                  <a:ext cx="2693400" cy="1243800"/>
                </a:xfrm>
                <a:prstGeom prst="rect">
                  <a:avLst/>
                </a:prstGeom>
                <a:solidFill>
                  <a:srgbClr val="2A5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dirty="0">
                    <a:solidFill>
                      <a:srgbClr val="FFFFFF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82" name="Google Shape;432;p27">
                  <a:extLst>
                    <a:ext uri="{FF2B5EF4-FFF2-40B4-BE49-F238E27FC236}">
                      <a16:creationId xmlns:a16="http://schemas.microsoft.com/office/drawing/2014/main" id="{D8969AC8-723D-CF2C-A715-C15946F55F81}"/>
                    </a:ext>
                  </a:extLst>
                </p:cNvPr>
                <p:cNvSpPr/>
                <p:nvPr/>
              </p:nvSpPr>
              <p:spPr>
                <a:xfrm rot="10800000" flipH="1">
                  <a:off x="4107640" y="1697043"/>
                  <a:ext cx="1243800" cy="1243800"/>
                </a:xfrm>
                <a:prstGeom prst="rtTriangle">
                  <a:avLst/>
                </a:prstGeom>
                <a:solidFill>
                  <a:srgbClr val="2A5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>
                    <a:solidFill>
                      <a:srgbClr val="FFFFFF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83" name="Google Shape;433;p27">
                  <a:extLst>
                    <a:ext uri="{FF2B5EF4-FFF2-40B4-BE49-F238E27FC236}">
                      <a16:creationId xmlns:a16="http://schemas.microsoft.com/office/drawing/2014/main" id="{7123A2D6-DBF5-9340-E998-23EF16C4C04A}"/>
                    </a:ext>
                  </a:extLst>
                </p:cNvPr>
                <p:cNvSpPr/>
                <p:nvPr/>
              </p:nvSpPr>
              <p:spPr>
                <a:xfrm flipH="1">
                  <a:off x="185742" y="1697043"/>
                  <a:ext cx="1243800" cy="1243800"/>
                </a:xfrm>
                <a:prstGeom prst="rtTriangle">
                  <a:avLst/>
                </a:prstGeom>
                <a:solidFill>
                  <a:srgbClr val="2A5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>
                    <a:solidFill>
                      <a:srgbClr val="FFFFFF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84" name="Google Shape;434;p27">
                  <a:extLst>
                    <a:ext uri="{FF2B5EF4-FFF2-40B4-BE49-F238E27FC236}">
                      <a16:creationId xmlns:a16="http://schemas.microsoft.com/office/drawing/2014/main" id="{21934B80-95E3-74E2-0DFC-0CCCDD616E7F}"/>
                    </a:ext>
                  </a:extLst>
                </p:cNvPr>
                <p:cNvSpPr/>
                <p:nvPr/>
              </p:nvSpPr>
              <p:spPr>
                <a:xfrm rot="10800000">
                  <a:off x="185748" y="2940860"/>
                  <a:ext cx="1243800" cy="4143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2632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>
                    <a:solidFill>
                      <a:srgbClr val="FFFFFF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</p:grp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654799C-B853-069D-F576-39010DC0811B}"/>
                  </a:ext>
                </a:extLst>
              </p:cNvPr>
              <p:cNvSpPr txBox="1"/>
              <p:nvPr/>
            </p:nvSpPr>
            <p:spPr>
              <a:xfrm>
                <a:off x="657316" y="2241859"/>
                <a:ext cx="1727573" cy="324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l-GR" sz="3200" b="1" dirty="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rPr>
                  <a:t>Υπό Επεξεργασία</a:t>
                </a:r>
                <a:endParaRPr lang="en" sz="3200" dirty="0">
                  <a:solidFill>
                    <a:srgbClr val="263248"/>
                  </a:solidFill>
                  <a:latin typeface="+mn-lt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FA056A1-3D53-1648-D3F8-5419D0C44F4A}"/>
                  </a:ext>
                </a:extLst>
              </p:cNvPr>
              <p:cNvSpPr txBox="1"/>
              <p:nvPr/>
            </p:nvSpPr>
            <p:spPr>
              <a:xfrm>
                <a:off x="2627785" y="2046215"/>
                <a:ext cx="2148599" cy="612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>
                  <a:defRPr sz="1000">
                    <a:solidFill>
                      <a:srgbClr val="263248"/>
                    </a:solidFill>
                    <a:latin typeface="Roboto Condensed"/>
                    <a:ea typeface="Roboto Condensed"/>
                    <a:cs typeface="Roboto Condensed"/>
                  </a:defRPr>
                </a:lvl1pPr>
              </a:lstStyle>
              <a:p>
                <a:pPr algn="ctr"/>
                <a:r>
                  <a:rPr lang="el-GR" sz="3200" dirty="0">
                    <a:solidFill>
                      <a:srgbClr val="FFC000"/>
                    </a:solidFill>
                    <a:latin typeface="+mn-lt"/>
                  </a:rPr>
                  <a:t>ενέργεια</a:t>
                </a:r>
              </a:p>
              <a:p>
                <a:pPr algn="ctr"/>
                <a:r>
                  <a:rPr lang="el-GR" sz="3200" b="1" dirty="0">
                    <a:solidFill>
                      <a:srgbClr val="FFC000"/>
                    </a:solidFill>
                    <a:latin typeface="+mn-lt"/>
                  </a:rPr>
                  <a:t>ΟΡΙΣΤΙΚΟΠΟΙΗΣΗ</a:t>
                </a:r>
                <a:endParaRPr lang="el-GR" sz="3200" dirty="0">
                  <a:solidFill>
                    <a:srgbClr val="FFC000"/>
                  </a:solidFill>
                  <a:latin typeface="+mn-lt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BFE02B7-91B1-8472-CF5C-B0ED060EFCA0}"/>
                  </a:ext>
                </a:extLst>
              </p:cNvPr>
              <p:cNvSpPr txBox="1"/>
              <p:nvPr/>
            </p:nvSpPr>
            <p:spPr>
              <a:xfrm>
                <a:off x="4956750" y="2234122"/>
                <a:ext cx="2135530" cy="332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 algn="ctr">
                  <a:defRPr sz="1000">
                    <a:solidFill>
                      <a:srgbClr val="EBE4D1"/>
                    </a:solidFill>
                    <a:latin typeface="Roboto Condensed"/>
                    <a:ea typeface="Roboto Condensed"/>
                    <a:cs typeface="Roboto Condensed"/>
                  </a:defRPr>
                </a:lvl1pPr>
              </a:lstStyle>
              <a:p>
                <a:r>
                  <a:rPr lang="el-GR" sz="3200" b="1" dirty="0">
                    <a:latin typeface="+mn-lt"/>
                  </a:rPr>
                  <a:t>Οριστικοποιημένο</a:t>
                </a:r>
              </a:p>
            </p:txBody>
          </p:sp>
        </p:grpSp>
        <p:grpSp>
          <p:nvGrpSpPr>
            <p:cNvPr id="8" name="Ομάδα 7">
              <a:extLst>
                <a:ext uri="{FF2B5EF4-FFF2-40B4-BE49-F238E27FC236}">
                  <a16:creationId xmlns:a16="http://schemas.microsoft.com/office/drawing/2014/main" id="{DED6BDB4-3F10-EF21-BCEE-2CB0C2F1FDC0}"/>
                </a:ext>
              </a:extLst>
            </p:cNvPr>
            <p:cNvGrpSpPr/>
            <p:nvPr/>
          </p:nvGrpSpPr>
          <p:grpSpPr>
            <a:xfrm>
              <a:off x="270166" y="3255910"/>
              <a:ext cx="7146150" cy="756000"/>
              <a:chOff x="251520" y="3104620"/>
              <a:chExt cx="7146150" cy="877673"/>
            </a:xfrm>
          </p:grpSpPr>
          <p:grpSp>
            <p:nvGrpSpPr>
              <p:cNvPr id="57" name="Google Shape;420;p27">
                <a:extLst>
                  <a:ext uri="{FF2B5EF4-FFF2-40B4-BE49-F238E27FC236}">
                    <a16:creationId xmlns:a16="http://schemas.microsoft.com/office/drawing/2014/main" id="{B5E41C67-E975-E807-C03B-E62B4B470C4E}"/>
                  </a:ext>
                </a:extLst>
              </p:cNvPr>
              <p:cNvGrpSpPr/>
              <p:nvPr/>
            </p:nvGrpSpPr>
            <p:grpSpPr>
              <a:xfrm rot="10800000">
                <a:off x="251520" y="3104620"/>
                <a:ext cx="2694428" cy="864880"/>
                <a:chOff x="185742" y="1697030"/>
                <a:chExt cx="5165698" cy="1658130"/>
              </a:xfrm>
            </p:grpSpPr>
            <p:sp>
              <p:nvSpPr>
                <p:cNvPr id="71" name="Google Shape;421;p27">
                  <a:extLst>
                    <a:ext uri="{FF2B5EF4-FFF2-40B4-BE49-F238E27FC236}">
                      <a16:creationId xmlns:a16="http://schemas.microsoft.com/office/drawing/2014/main" id="{AE762046-CE62-BDEC-21B0-A885876F6A09}"/>
                    </a:ext>
                  </a:extLst>
                </p:cNvPr>
                <p:cNvSpPr/>
                <p:nvPr/>
              </p:nvSpPr>
              <p:spPr>
                <a:xfrm rot="10800000" flipH="1">
                  <a:off x="1426313" y="1697030"/>
                  <a:ext cx="2693399" cy="1243801"/>
                </a:xfrm>
                <a:prstGeom prst="rect">
                  <a:avLst/>
                </a:prstGeom>
                <a:solidFill>
                  <a:srgbClr val="EBE4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3600" dirty="0">
                      <a:solidFill>
                        <a:srgbClr val="263248"/>
                      </a:solidFill>
                      <a:latin typeface="+mn-lt"/>
                      <a:ea typeface="Roboto Condensed"/>
                      <a:cs typeface="Roboto Condensed"/>
                      <a:sym typeface="Roboto Condensed"/>
                    </a:rPr>
                    <a:t> </a:t>
                  </a:r>
                  <a:endParaRPr sz="3600" dirty="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72" name="Google Shape;422;p27">
                  <a:extLst>
                    <a:ext uri="{FF2B5EF4-FFF2-40B4-BE49-F238E27FC236}">
                      <a16:creationId xmlns:a16="http://schemas.microsoft.com/office/drawing/2014/main" id="{3664B68B-2B32-D9A0-52CD-2985786E9655}"/>
                    </a:ext>
                  </a:extLst>
                </p:cNvPr>
                <p:cNvSpPr/>
                <p:nvPr/>
              </p:nvSpPr>
              <p:spPr>
                <a:xfrm rot="10800000" flipH="1">
                  <a:off x="4107640" y="1697043"/>
                  <a:ext cx="1243800" cy="1243800"/>
                </a:xfrm>
                <a:prstGeom prst="rtTriangle">
                  <a:avLst/>
                </a:prstGeom>
                <a:solidFill>
                  <a:srgbClr val="EBE4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73" name="Google Shape;423;p27">
                  <a:extLst>
                    <a:ext uri="{FF2B5EF4-FFF2-40B4-BE49-F238E27FC236}">
                      <a16:creationId xmlns:a16="http://schemas.microsoft.com/office/drawing/2014/main" id="{A2D7E571-1570-2C8C-90C0-5BC6042472DB}"/>
                    </a:ext>
                  </a:extLst>
                </p:cNvPr>
                <p:cNvSpPr/>
                <p:nvPr/>
              </p:nvSpPr>
              <p:spPr>
                <a:xfrm flipH="1">
                  <a:off x="185742" y="1697043"/>
                  <a:ext cx="1243800" cy="1243800"/>
                </a:xfrm>
                <a:prstGeom prst="rtTriangle">
                  <a:avLst/>
                </a:prstGeom>
                <a:solidFill>
                  <a:srgbClr val="EBE4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74" name="Google Shape;424;p27">
                  <a:extLst>
                    <a:ext uri="{FF2B5EF4-FFF2-40B4-BE49-F238E27FC236}">
                      <a16:creationId xmlns:a16="http://schemas.microsoft.com/office/drawing/2014/main" id="{C54837E7-2359-63D5-196D-984E133632DF}"/>
                    </a:ext>
                  </a:extLst>
                </p:cNvPr>
                <p:cNvSpPr/>
                <p:nvPr/>
              </p:nvSpPr>
              <p:spPr>
                <a:xfrm rot="10800000">
                  <a:off x="185748" y="2940860"/>
                  <a:ext cx="1243800" cy="414300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</p:grpSp>
          <p:grpSp>
            <p:nvGrpSpPr>
              <p:cNvPr id="58" name="Google Shape;425;p27">
                <a:extLst>
                  <a:ext uri="{FF2B5EF4-FFF2-40B4-BE49-F238E27FC236}">
                    <a16:creationId xmlns:a16="http://schemas.microsoft.com/office/drawing/2014/main" id="{52A3293F-7A51-FB84-6B6B-6B6149C00A09}"/>
                  </a:ext>
                </a:extLst>
              </p:cNvPr>
              <p:cNvGrpSpPr/>
              <p:nvPr/>
            </p:nvGrpSpPr>
            <p:grpSpPr>
              <a:xfrm rot="10800000">
                <a:off x="2478349" y="3104620"/>
                <a:ext cx="2694428" cy="864880"/>
                <a:chOff x="185742" y="1697030"/>
                <a:chExt cx="5165698" cy="1658130"/>
              </a:xfrm>
            </p:grpSpPr>
            <p:sp>
              <p:nvSpPr>
                <p:cNvPr id="67" name="Google Shape;426;p27">
                  <a:extLst>
                    <a:ext uri="{FF2B5EF4-FFF2-40B4-BE49-F238E27FC236}">
                      <a16:creationId xmlns:a16="http://schemas.microsoft.com/office/drawing/2014/main" id="{575A32A4-2AF4-5CE3-D8F7-442D7C903154}"/>
                    </a:ext>
                  </a:extLst>
                </p:cNvPr>
                <p:cNvSpPr/>
                <p:nvPr/>
              </p:nvSpPr>
              <p:spPr>
                <a:xfrm rot="10800000" flipH="1">
                  <a:off x="1426313" y="1697030"/>
                  <a:ext cx="2693399" cy="1243801"/>
                </a:xfrm>
                <a:prstGeom prst="rect">
                  <a:avLst/>
                </a:prstGeom>
                <a:solidFill>
                  <a:srgbClr val="3674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dirty="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68" name="Google Shape;427;p27">
                  <a:extLst>
                    <a:ext uri="{FF2B5EF4-FFF2-40B4-BE49-F238E27FC236}">
                      <a16:creationId xmlns:a16="http://schemas.microsoft.com/office/drawing/2014/main" id="{D57ED717-2353-0830-5359-A4257880FA1C}"/>
                    </a:ext>
                  </a:extLst>
                </p:cNvPr>
                <p:cNvSpPr/>
                <p:nvPr/>
              </p:nvSpPr>
              <p:spPr>
                <a:xfrm rot="10800000" flipH="1">
                  <a:off x="4107640" y="1697043"/>
                  <a:ext cx="1243800" cy="1243800"/>
                </a:xfrm>
                <a:prstGeom prst="rtTriangle">
                  <a:avLst/>
                </a:prstGeom>
                <a:solidFill>
                  <a:srgbClr val="3674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69" name="Google Shape;428;p27">
                  <a:extLst>
                    <a:ext uri="{FF2B5EF4-FFF2-40B4-BE49-F238E27FC236}">
                      <a16:creationId xmlns:a16="http://schemas.microsoft.com/office/drawing/2014/main" id="{1252D81D-982B-DC15-5F56-DFE5923828B1}"/>
                    </a:ext>
                  </a:extLst>
                </p:cNvPr>
                <p:cNvSpPr/>
                <p:nvPr/>
              </p:nvSpPr>
              <p:spPr>
                <a:xfrm flipH="1">
                  <a:off x="185742" y="1697043"/>
                  <a:ext cx="1243800" cy="1243800"/>
                </a:xfrm>
                <a:prstGeom prst="rtTriangle">
                  <a:avLst/>
                </a:prstGeom>
                <a:solidFill>
                  <a:srgbClr val="3674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70" name="Google Shape;429;p27">
                  <a:extLst>
                    <a:ext uri="{FF2B5EF4-FFF2-40B4-BE49-F238E27FC236}">
                      <a16:creationId xmlns:a16="http://schemas.microsoft.com/office/drawing/2014/main" id="{25EDD90D-0CF1-3313-9B15-0D8D7020F0E3}"/>
                    </a:ext>
                  </a:extLst>
                </p:cNvPr>
                <p:cNvSpPr/>
                <p:nvPr/>
              </p:nvSpPr>
              <p:spPr>
                <a:xfrm rot="10800000">
                  <a:off x="185748" y="2940860"/>
                  <a:ext cx="1243800" cy="4143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3F53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</p:grpSp>
          <p:grpSp>
            <p:nvGrpSpPr>
              <p:cNvPr id="59" name="Google Shape;430;p27">
                <a:extLst>
                  <a:ext uri="{FF2B5EF4-FFF2-40B4-BE49-F238E27FC236}">
                    <a16:creationId xmlns:a16="http://schemas.microsoft.com/office/drawing/2014/main" id="{D718E923-E2FC-8753-F807-E0495BFCAA25}"/>
                  </a:ext>
                </a:extLst>
              </p:cNvPr>
              <p:cNvGrpSpPr/>
              <p:nvPr/>
            </p:nvGrpSpPr>
            <p:grpSpPr>
              <a:xfrm rot="10800000">
                <a:off x="4703242" y="3117413"/>
                <a:ext cx="2694428" cy="864880"/>
                <a:chOff x="185742" y="1697030"/>
                <a:chExt cx="5165698" cy="1658130"/>
              </a:xfrm>
            </p:grpSpPr>
            <p:sp>
              <p:nvSpPr>
                <p:cNvPr id="63" name="Google Shape;431;p27">
                  <a:extLst>
                    <a:ext uri="{FF2B5EF4-FFF2-40B4-BE49-F238E27FC236}">
                      <a16:creationId xmlns:a16="http://schemas.microsoft.com/office/drawing/2014/main" id="{38D160AB-6A80-80D5-8428-216DD588C23A}"/>
                    </a:ext>
                  </a:extLst>
                </p:cNvPr>
                <p:cNvSpPr/>
                <p:nvPr/>
              </p:nvSpPr>
              <p:spPr>
                <a:xfrm rot="10800000" flipH="1">
                  <a:off x="1426312" y="1697030"/>
                  <a:ext cx="2693400" cy="1243800"/>
                </a:xfrm>
                <a:prstGeom prst="rect">
                  <a:avLst/>
                </a:prstGeom>
                <a:solidFill>
                  <a:srgbClr val="2A5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dirty="0">
                    <a:solidFill>
                      <a:srgbClr val="FFFFFF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64" name="Google Shape;432;p27">
                  <a:extLst>
                    <a:ext uri="{FF2B5EF4-FFF2-40B4-BE49-F238E27FC236}">
                      <a16:creationId xmlns:a16="http://schemas.microsoft.com/office/drawing/2014/main" id="{3781A804-625C-AD8B-399E-08640993A803}"/>
                    </a:ext>
                  </a:extLst>
                </p:cNvPr>
                <p:cNvSpPr/>
                <p:nvPr/>
              </p:nvSpPr>
              <p:spPr>
                <a:xfrm rot="10800000" flipH="1">
                  <a:off x="4107640" y="1697043"/>
                  <a:ext cx="1243800" cy="1243800"/>
                </a:xfrm>
                <a:prstGeom prst="rtTriangle">
                  <a:avLst/>
                </a:prstGeom>
                <a:solidFill>
                  <a:srgbClr val="2A5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>
                    <a:solidFill>
                      <a:srgbClr val="FFFFFF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65" name="Google Shape;433;p27">
                  <a:extLst>
                    <a:ext uri="{FF2B5EF4-FFF2-40B4-BE49-F238E27FC236}">
                      <a16:creationId xmlns:a16="http://schemas.microsoft.com/office/drawing/2014/main" id="{1181E84D-CAA4-E6B4-2265-D3952B7A3304}"/>
                    </a:ext>
                  </a:extLst>
                </p:cNvPr>
                <p:cNvSpPr/>
                <p:nvPr/>
              </p:nvSpPr>
              <p:spPr>
                <a:xfrm flipH="1">
                  <a:off x="185742" y="1697043"/>
                  <a:ext cx="1243800" cy="1243800"/>
                </a:xfrm>
                <a:prstGeom prst="rtTriangle">
                  <a:avLst/>
                </a:prstGeom>
                <a:solidFill>
                  <a:srgbClr val="2A5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>
                    <a:solidFill>
                      <a:srgbClr val="FFFFFF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66" name="Google Shape;434;p27">
                  <a:extLst>
                    <a:ext uri="{FF2B5EF4-FFF2-40B4-BE49-F238E27FC236}">
                      <a16:creationId xmlns:a16="http://schemas.microsoft.com/office/drawing/2014/main" id="{9AF856EC-17C7-F74B-F6A7-1F229AB081CA}"/>
                    </a:ext>
                  </a:extLst>
                </p:cNvPr>
                <p:cNvSpPr/>
                <p:nvPr/>
              </p:nvSpPr>
              <p:spPr>
                <a:xfrm rot="10800000">
                  <a:off x="185748" y="2940860"/>
                  <a:ext cx="1243800" cy="4143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2632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>
                    <a:solidFill>
                      <a:srgbClr val="FFFFFF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</p:grp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3863FD4-53C9-15BF-E9C6-883125192F0B}"/>
                  </a:ext>
                </a:extLst>
              </p:cNvPr>
              <p:cNvSpPr txBox="1"/>
              <p:nvPr/>
            </p:nvSpPr>
            <p:spPr>
              <a:xfrm>
                <a:off x="657316" y="3467054"/>
                <a:ext cx="1727573" cy="331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l-GR" sz="3200" b="1" dirty="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rPr>
                  <a:t>Υπό Επεξεργασία</a:t>
                </a:r>
                <a:endParaRPr lang="el-GR" sz="3200" dirty="0">
                  <a:latin typeface="+mn-lt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BD62A1F-C4D1-5997-19C0-4375752F3BC0}"/>
                  </a:ext>
                </a:extLst>
              </p:cNvPr>
              <p:cNvSpPr txBox="1"/>
              <p:nvPr/>
            </p:nvSpPr>
            <p:spPr>
              <a:xfrm>
                <a:off x="2895064" y="3307313"/>
                <a:ext cx="1658880" cy="611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>
                  <a:defRPr sz="1000">
                    <a:solidFill>
                      <a:srgbClr val="263248"/>
                    </a:solidFill>
                    <a:latin typeface="Roboto Condensed"/>
                    <a:ea typeface="Roboto Condensed"/>
                    <a:cs typeface="Roboto Condensed"/>
                  </a:defRPr>
                </a:lvl1pPr>
              </a:lstStyle>
              <a:p>
                <a:pPr algn="ctr"/>
                <a:r>
                  <a:rPr lang="el-GR" sz="3200" dirty="0">
                    <a:solidFill>
                      <a:srgbClr val="FFC000"/>
                    </a:solidFill>
                    <a:latin typeface="+mn-lt"/>
                  </a:rPr>
                  <a:t>ενέργεια</a:t>
                </a:r>
              </a:p>
              <a:p>
                <a:pPr algn="ctr"/>
                <a:r>
                  <a:rPr lang="el-GR" sz="3200" b="1" dirty="0">
                    <a:solidFill>
                      <a:srgbClr val="FFC000"/>
                    </a:solidFill>
                    <a:latin typeface="+mn-lt"/>
                  </a:rPr>
                  <a:t>ΕΠΙΣΤΡΟΦΗ</a:t>
                </a:r>
                <a:endParaRPr lang="el-GR" sz="3200" dirty="0">
                  <a:solidFill>
                    <a:srgbClr val="FFC000"/>
                  </a:solidFill>
                  <a:latin typeface="+mn-lt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0628BFF-AC47-0525-E27E-91843FC9D1F0}"/>
                  </a:ext>
                </a:extLst>
              </p:cNvPr>
              <p:cNvSpPr txBox="1"/>
              <p:nvPr/>
            </p:nvSpPr>
            <p:spPr>
              <a:xfrm>
                <a:off x="5172779" y="3340235"/>
                <a:ext cx="1631469" cy="611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 algn="ctr">
                  <a:defRPr sz="1000">
                    <a:solidFill>
                      <a:srgbClr val="EBE4D1"/>
                    </a:solidFill>
                    <a:latin typeface="Roboto Condensed"/>
                    <a:ea typeface="Roboto Condensed"/>
                    <a:cs typeface="Roboto Condensed"/>
                  </a:defRPr>
                </a:lvl1pPr>
              </a:lstStyle>
              <a:p>
                <a:r>
                  <a:rPr lang="el-GR" sz="3200" b="1" dirty="0">
                    <a:latin typeface="+mn-lt"/>
                  </a:rPr>
                  <a:t>Επιστροφή </a:t>
                </a:r>
                <a:br>
                  <a:rPr lang="el-GR" sz="3200" b="1" dirty="0">
                    <a:latin typeface="+mn-lt"/>
                  </a:rPr>
                </a:br>
                <a:r>
                  <a:rPr lang="el-GR" sz="3200" b="1" dirty="0">
                    <a:latin typeface="+mn-lt"/>
                  </a:rPr>
                  <a:t>σε ΦΥ</a:t>
                </a:r>
                <a:endParaRPr lang="el-GR" sz="3200" dirty="0">
                  <a:latin typeface="+mn-lt"/>
                </a:endParaRP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24A1EA7-045F-2BAC-D845-D1A23B302DB2}"/>
                </a:ext>
              </a:extLst>
            </p:cNvPr>
            <p:cNvSpPr txBox="1"/>
            <p:nvPr/>
          </p:nvSpPr>
          <p:spPr>
            <a:xfrm>
              <a:off x="386069" y="1081015"/>
              <a:ext cx="4072221" cy="39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800" b="1" dirty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Arial Black" panose="020B0A04020102020204" pitchFamily="34" charset="0"/>
                </a:rPr>
                <a:t>ΕΥΣΤΑ</a:t>
              </a:r>
              <a:endParaRPr lang="el-GR" sz="4000" b="1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endParaRPr>
            </a:p>
          </p:txBody>
        </p:sp>
        <p:grpSp>
          <p:nvGrpSpPr>
            <p:cNvPr id="10" name="Ομάδα 9">
              <a:extLst>
                <a:ext uri="{FF2B5EF4-FFF2-40B4-BE49-F238E27FC236}">
                  <a16:creationId xmlns:a16="http://schemas.microsoft.com/office/drawing/2014/main" id="{48D0E0F8-8261-B63B-B551-A52390D21AD9}"/>
                </a:ext>
              </a:extLst>
            </p:cNvPr>
            <p:cNvGrpSpPr/>
            <p:nvPr/>
          </p:nvGrpSpPr>
          <p:grpSpPr>
            <a:xfrm>
              <a:off x="270166" y="4084002"/>
              <a:ext cx="7146150" cy="756000"/>
              <a:chOff x="251520" y="3104620"/>
              <a:chExt cx="7146150" cy="877673"/>
            </a:xfrm>
          </p:grpSpPr>
          <p:grpSp>
            <p:nvGrpSpPr>
              <p:cNvPr id="37" name="Google Shape;420;p27">
                <a:extLst>
                  <a:ext uri="{FF2B5EF4-FFF2-40B4-BE49-F238E27FC236}">
                    <a16:creationId xmlns:a16="http://schemas.microsoft.com/office/drawing/2014/main" id="{F408C4D5-F25C-9CAD-8194-21CF8261023A}"/>
                  </a:ext>
                </a:extLst>
              </p:cNvPr>
              <p:cNvGrpSpPr/>
              <p:nvPr/>
            </p:nvGrpSpPr>
            <p:grpSpPr>
              <a:xfrm rot="10800000">
                <a:off x="251520" y="3104620"/>
                <a:ext cx="2694428" cy="864880"/>
                <a:chOff x="185742" y="1697030"/>
                <a:chExt cx="5165698" cy="1658130"/>
              </a:xfrm>
            </p:grpSpPr>
            <p:sp>
              <p:nvSpPr>
                <p:cNvPr id="51" name="Google Shape;421;p27">
                  <a:extLst>
                    <a:ext uri="{FF2B5EF4-FFF2-40B4-BE49-F238E27FC236}">
                      <a16:creationId xmlns:a16="http://schemas.microsoft.com/office/drawing/2014/main" id="{18A1FB42-1988-3DF4-2029-90AD394AB18D}"/>
                    </a:ext>
                  </a:extLst>
                </p:cNvPr>
                <p:cNvSpPr/>
                <p:nvPr/>
              </p:nvSpPr>
              <p:spPr>
                <a:xfrm rot="10800000" flipH="1">
                  <a:off x="1426313" y="1697030"/>
                  <a:ext cx="2693399" cy="1243801"/>
                </a:xfrm>
                <a:prstGeom prst="rect">
                  <a:avLst/>
                </a:prstGeom>
                <a:solidFill>
                  <a:srgbClr val="EBE4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3600" dirty="0">
                      <a:solidFill>
                        <a:srgbClr val="263248"/>
                      </a:solidFill>
                      <a:latin typeface="+mn-lt"/>
                      <a:ea typeface="Roboto Condensed"/>
                      <a:cs typeface="Roboto Condensed"/>
                      <a:sym typeface="Roboto Condensed"/>
                    </a:rPr>
                    <a:t> </a:t>
                  </a:r>
                  <a:endParaRPr sz="3600" dirty="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52" name="Google Shape;422;p27">
                  <a:extLst>
                    <a:ext uri="{FF2B5EF4-FFF2-40B4-BE49-F238E27FC236}">
                      <a16:creationId xmlns:a16="http://schemas.microsoft.com/office/drawing/2014/main" id="{7A80EE5A-A3EA-B273-C8DB-5B9530265251}"/>
                    </a:ext>
                  </a:extLst>
                </p:cNvPr>
                <p:cNvSpPr/>
                <p:nvPr/>
              </p:nvSpPr>
              <p:spPr>
                <a:xfrm rot="10800000" flipH="1">
                  <a:off x="4107640" y="1697043"/>
                  <a:ext cx="1243800" cy="1243800"/>
                </a:xfrm>
                <a:prstGeom prst="rtTriangle">
                  <a:avLst/>
                </a:prstGeom>
                <a:solidFill>
                  <a:srgbClr val="EBE4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53" name="Google Shape;423;p27">
                  <a:extLst>
                    <a:ext uri="{FF2B5EF4-FFF2-40B4-BE49-F238E27FC236}">
                      <a16:creationId xmlns:a16="http://schemas.microsoft.com/office/drawing/2014/main" id="{F2B54A44-4F7D-FAD7-E90F-EA2373973132}"/>
                    </a:ext>
                  </a:extLst>
                </p:cNvPr>
                <p:cNvSpPr/>
                <p:nvPr/>
              </p:nvSpPr>
              <p:spPr>
                <a:xfrm flipH="1">
                  <a:off x="185742" y="1697043"/>
                  <a:ext cx="1243800" cy="1243800"/>
                </a:xfrm>
                <a:prstGeom prst="rtTriangle">
                  <a:avLst/>
                </a:prstGeom>
                <a:solidFill>
                  <a:srgbClr val="EBE4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54" name="Google Shape;424;p27">
                  <a:extLst>
                    <a:ext uri="{FF2B5EF4-FFF2-40B4-BE49-F238E27FC236}">
                      <a16:creationId xmlns:a16="http://schemas.microsoft.com/office/drawing/2014/main" id="{77BFEF83-8751-34BA-E1D3-F3CDC7D0B5B7}"/>
                    </a:ext>
                  </a:extLst>
                </p:cNvPr>
                <p:cNvSpPr/>
                <p:nvPr/>
              </p:nvSpPr>
              <p:spPr>
                <a:xfrm rot="10800000">
                  <a:off x="185748" y="2940860"/>
                  <a:ext cx="1243800" cy="414300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</p:grpSp>
          <p:grpSp>
            <p:nvGrpSpPr>
              <p:cNvPr id="38" name="Google Shape;425;p27">
                <a:extLst>
                  <a:ext uri="{FF2B5EF4-FFF2-40B4-BE49-F238E27FC236}">
                    <a16:creationId xmlns:a16="http://schemas.microsoft.com/office/drawing/2014/main" id="{1D8F278E-DC7B-0FFD-1296-3F5949DC2DE1}"/>
                  </a:ext>
                </a:extLst>
              </p:cNvPr>
              <p:cNvGrpSpPr/>
              <p:nvPr/>
            </p:nvGrpSpPr>
            <p:grpSpPr>
              <a:xfrm rot="10800000">
                <a:off x="2478349" y="3104620"/>
                <a:ext cx="2694428" cy="864880"/>
                <a:chOff x="185742" y="1697030"/>
                <a:chExt cx="5165698" cy="1658130"/>
              </a:xfrm>
            </p:grpSpPr>
            <p:sp>
              <p:nvSpPr>
                <p:cNvPr id="47" name="Google Shape;426;p27">
                  <a:extLst>
                    <a:ext uri="{FF2B5EF4-FFF2-40B4-BE49-F238E27FC236}">
                      <a16:creationId xmlns:a16="http://schemas.microsoft.com/office/drawing/2014/main" id="{3D3E843C-5C41-C120-318B-20C11C9F94FF}"/>
                    </a:ext>
                  </a:extLst>
                </p:cNvPr>
                <p:cNvSpPr/>
                <p:nvPr/>
              </p:nvSpPr>
              <p:spPr>
                <a:xfrm rot="10800000" flipH="1">
                  <a:off x="1426313" y="1697030"/>
                  <a:ext cx="2693399" cy="1243800"/>
                </a:xfrm>
                <a:prstGeom prst="rect">
                  <a:avLst/>
                </a:prstGeom>
                <a:solidFill>
                  <a:srgbClr val="3674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dirty="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48" name="Google Shape;427;p27">
                  <a:extLst>
                    <a:ext uri="{FF2B5EF4-FFF2-40B4-BE49-F238E27FC236}">
                      <a16:creationId xmlns:a16="http://schemas.microsoft.com/office/drawing/2014/main" id="{EF0BB496-9B18-B724-0EB3-B6E3B226F346}"/>
                    </a:ext>
                  </a:extLst>
                </p:cNvPr>
                <p:cNvSpPr/>
                <p:nvPr/>
              </p:nvSpPr>
              <p:spPr>
                <a:xfrm rot="10800000" flipH="1">
                  <a:off x="4107640" y="1697043"/>
                  <a:ext cx="1243800" cy="1243800"/>
                </a:xfrm>
                <a:prstGeom prst="rtTriangle">
                  <a:avLst/>
                </a:prstGeom>
                <a:solidFill>
                  <a:srgbClr val="3674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49" name="Google Shape;428;p27">
                  <a:extLst>
                    <a:ext uri="{FF2B5EF4-FFF2-40B4-BE49-F238E27FC236}">
                      <a16:creationId xmlns:a16="http://schemas.microsoft.com/office/drawing/2014/main" id="{8C42B55E-D7FB-46BE-C1E7-6C3B09E01F2C}"/>
                    </a:ext>
                  </a:extLst>
                </p:cNvPr>
                <p:cNvSpPr/>
                <p:nvPr/>
              </p:nvSpPr>
              <p:spPr>
                <a:xfrm flipH="1">
                  <a:off x="185742" y="1697043"/>
                  <a:ext cx="1243800" cy="1243800"/>
                </a:xfrm>
                <a:prstGeom prst="rtTriangle">
                  <a:avLst/>
                </a:prstGeom>
                <a:solidFill>
                  <a:srgbClr val="3674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50" name="Google Shape;429;p27">
                  <a:extLst>
                    <a:ext uri="{FF2B5EF4-FFF2-40B4-BE49-F238E27FC236}">
                      <a16:creationId xmlns:a16="http://schemas.microsoft.com/office/drawing/2014/main" id="{0C75B009-B15A-B253-18B2-3C614F2875E7}"/>
                    </a:ext>
                  </a:extLst>
                </p:cNvPr>
                <p:cNvSpPr/>
                <p:nvPr/>
              </p:nvSpPr>
              <p:spPr>
                <a:xfrm rot="10800000">
                  <a:off x="185748" y="2940860"/>
                  <a:ext cx="1243800" cy="4143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3F53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</p:grpSp>
          <p:grpSp>
            <p:nvGrpSpPr>
              <p:cNvPr id="39" name="Google Shape;430;p27">
                <a:extLst>
                  <a:ext uri="{FF2B5EF4-FFF2-40B4-BE49-F238E27FC236}">
                    <a16:creationId xmlns:a16="http://schemas.microsoft.com/office/drawing/2014/main" id="{3A59BD33-B504-A81B-0BD4-2C74BF046C7E}"/>
                  </a:ext>
                </a:extLst>
              </p:cNvPr>
              <p:cNvGrpSpPr/>
              <p:nvPr/>
            </p:nvGrpSpPr>
            <p:grpSpPr>
              <a:xfrm rot="10800000">
                <a:off x="4703242" y="3117413"/>
                <a:ext cx="2694428" cy="864880"/>
                <a:chOff x="185742" y="1697030"/>
                <a:chExt cx="5165698" cy="1658130"/>
              </a:xfrm>
            </p:grpSpPr>
            <p:sp>
              <p:nvSpPr>
                <p:cNvPr id="43" name="Google Shape;431;p27">
                  <a:extLst>
                    <a:ext uri="{FF2B5EF4-FFF2-40B4-BE49-F238E27FC236}">
                      <a16:creationId xmlns:a16="http://schemas.microsoft.com/office/drawing/2014/main" id="{1F44664C-0F82-7BDC-33C7-C08624F3DE42}"/>
                    </a:ext>
                  </a:extLst>
                </p:cNvPr>
                <p:cNvSpPr/>
                <p:nvPr/>
              </p:nvSpPr>
              <p:spPr>
                <a:xfrm rot="10800000" flipH="1">
                  <a:off x="1426312" y="1697030"/>
                  <a:ext cx="2693400" cy="1243800"/>
                </a:xfrm>
                <a:prstGeom prst="rect">
                  <a:avLst/>
                </a:prstGeom>
                <a:solidFill>
                  <a:srgbClr val="2A5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dirty="0">
                    <a:solidFill>
                      <a:srgbClr val="FFFFFF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44" name="Google Shape;432;p27">
                  <a:extLst>
                    <a:ext uri="{FF2B5EF4-FFF2-40B4-BE49-F238E27FC236}">
                      <a16:creationId xmlns:a16="http://schemas.microsoft.com/office/drawing/2014/main" id="{F72DDA38-EBED-9E51-ACB3-D1957E85D890}"/>
                    </a:ext>
                  </a:extLst>
                </p:cNvPr>
                <p:cNvSpPr/>
                <p:nvPr/>
              </p:nvSpPr>
              <p:spPr>
                <a:xfrm rot="10800000" flipH="1">
                  <a:off x="4107640" y="1697043"/>
                  <a:ext cx="1243800" cy="1243800"/>
                </a:xfrm>
                <a:prstGeom prst="rtTriangle">
                  <a:avLst/>
                </a:prstGeom>
                <a:solidFill>
                  <a:srgbClr val="2A5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>
                    <a:solidFill>
                      <a:srgbClr val="FFFFFF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45" name="Google Shape;433;p27">
                  <a:extLst>
                    <a:ext uri="{FF2B5EF4-FFF2-40B4-BE49-F238E27FC236}">
                      <a16:creationId xmlns:a16="http://schemas.microsoft.com/office/drawing/2014/main" id="{BC80D694-7E51-702D-C549-FD10ECF1756A}"/>
                    </a:ext>
                  </a:extLst>
                </p:cNvPr>
                <p:cNvSpPr/>
                <p:nvPr/>
              </p:nvSpPr>
              <p:spPr>
                <a:xfrm flipH="1">
                  <a:off x="185742" y="1697043"/>
                  <a:ext cx="1243800" cy="1243800"/>
                </a:xfrm>
                <a:prstGeom prst="rtTriangle">
                  <a:avLst/>
                </a:prstGeom>
                <a:solidFill>
                  <a:srgbClr val="2A5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>
                    <a:solidFill>
                      <a:srgbClr val="FFFFFF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46" name="Google Shape;434;p27">
                  <a:extLst>
                    <a:ext uri="{FF2B5EF4-FFF2-40B4-BE49-F238E27FC236}">
                      <a16:creationId xmlns:a16="http://schemas.microsoft.com/office/drawing/2014/main" id="{4D48D94D-BEFE-AD95-C821-65963DAB3E4E}"/>
                    </a:ext>
                  </a:extLst>
                </p:cNvPr>
                <p:cNvSpPr/>
                <p:nvPr/>
              </p:nvSpPr>
              <p:spPr>
                <a:xfrm rot="10800000">
                  <a:off x="185748" y="2940860"/>
                  <a:ext cx="1243800" cy="4143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2632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>
                    <a:solidFill>
                      <a:srgbClr val="FFFFFF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7C09E3A-E876-0A83-5CEF-243FFA92C6B1}"/>
                  </a:ext>
                </a:extLst>
              </p:cNvPr>
              <p:cNvSpPr txBox="1"/>
              <p:nvPr/>
            </p:nvSpPr>
            <p:spPr>
              <a:xfrm>
                <a:off x="657316" y="3482818"/>
                <a:ext cx="1727573" cy="331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l-GR" sz="3200" b="1" dirty="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rPr>
                  <a:t>Υπό Επεξεργασία</a:t>
                </a:r>
                <a:endParaRPr lang="el-GR" sz="3200" dirty="0">
                  <a:latin typeface="+mn-lt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5DC4E0E-40EE-E120-19F5-46D5DD7815FA}"/>
                  </a:ext>
                </a:extLst>
              </p:cNvPr>
              <p:cNvSpPr txBox="1"/>
              <p:nvPr/>
            </p:nvSpPr>
            <p:spPr>
              <a:xfrm>
                <a:off x="2879812" y="3292920"/>
                <a:ext cx="1658880" cy="611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>
                  <a:defRPr sz="1000">
                    <a:solidFill>
                      <a:srgbClr val="263248"/>
                    </a:solidFill>
                    <a:latin typeface="Roboto Condensed"/>
                    <a:ea typeface="Roboto Condensed"/>
                    <a:cs typeface="Roboto Condensed"/>
                  </a:defRPr>
                </a:lvl1pPr>
              </a:lstStyle>
              <a:p>
                <a:pPr algn="ctr"/>
                <a:r>
                  <a:rPr lang="el-GR" sz="3200" dirty="0">
                    <a:solidFill>
                      <a:srgbClr val="FFC000"/>
                    </a:solidFill>
                    <a:latin typeface="+mn-lt"/>
                  </a:rPr>
                  <a:t>ενέργεια</a:t>
                </a:r>
              </a:p>
              <a:p>
                <a:pPr algn="ctr"/>
                <a:r>
                  <a:rPr lang="el-GR" sz="3200" b="1" dirty="0">
                    <a:solidFill>
                      <a:srgbClr val="FFC000"/>
                    </a:solidFill>
                    <a:latin typeface="+mn-lt"/>
                  </a:rPr>
                  <a:t>ΑΚΥΡΩΣΗ</a:t>
                </a:r>
                <a:endParaRPr lang="el-GR" sz="3200" dirty="0">
                  <a:solidFill>
                    <a:srgbClr val="FFC000"/>
                  </a:solidFill>
                  <a:latin typeface="+mn-lt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7F9B48C-A9F8-11AB-9318-93BC7902CF42}"/>
                  </a:ext>
                </a:extLst>
              </p:cNvPr>
              <p:cNvSpPr txBox="1"/>
              <p:nvPr/>
            </p:nvSpPr>
            <p:spPr>
              <a:xfrm>
                <a:off x="5198070" y="3473943"/>
                <a:ext cx="1631469" cy="331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 algn="ctr">
                  <a:defRPr sz="1000">
                    <a:solidFill>
                      <a:srgbClr val="EBE4D1"/>
                    </a:solidFill>
                    <a:latin typeface="Roboto Condensed"/>
                    <a:ea typeface="Roboto Condensed"/>
                    <a:cs typeface="Roboto Condensed"/>
                  </a:defRPr>
                </a:lvl1pPr>
              </a:lstStyle>
              <a:p>
                <a:r>
                  <a:rPr lang="el-GR" sz="3200" b="1" dirty="0">
                    <a:latin typeface="+mn-lt"/>
                  </a:rPr>
                  <a:t>Άκυρο / Ανενεργό</a:t>
                </a:r>
                <a:endParaRPr lang="el-GR" sz="3200" dirty="0">
                  <a:latin typeface="+mn-lt"/>
                </a:endParaRPr>
              </a:p>
            </p:txBody>
          </p:sp>
        </p:grpSp>
        <p:grpSp>
          <p:nvGrpSpPr>
            <p:cNvPr id="11" name="Ομάδα 10">
              <a:extLst>
                <a:ext uri="{FF2B5EF4-FFF2-40B4-BE49-F238E27FC236}">
                  <a16:creationId xmlns:a16="http://schemas.microsoft.com/office/drawing/2014/main" id="{872DF3D1-70B9-EBD7-2AA9-DED35DFFCD94}"/>
                </a:ext>
              </a:extLst>
            </p:cNvPr>
            <p:cNvGrpSpPr/>
            <p:nvPr/>
          </p:nvGrpSpPr>
          <p:grpSpPr>
            <a:xfrm>
              <a:off x="306170" y="1599726"/>
              <a:ext cx="7146150" cy="756000"/>
              <a:chOff x="251520" y="3104620"/>
              <a:chExt cx="7146150" cy="877673"/>
            </a:xfrm>
          </p:grpSpPr>
          <p:grpSp>
            <p:nvGrpSpPr>
              <p:cNvPr id="18" name="Google Shape;420;p27">
                <a:extLst>
                  <a:ext uri="{FF2B5EF4-FFF2-40B4-BE49-F238E27FC236}">
                    <a16:creationId xmlns:a16="http://schemas.microsoft.com/office/drawing/2014/main" id="{6C668026-3BB2-1DBF-83FD-CBBD8C52B8E8}"/>
                  </a:ext>
                </a:extLst>
              </p:cNvPr>
              <p:cNvGrpSpPr/>
              <p:nvPr/>
            </p:nvGrpSpPr>
            <p:grpSpPr>
              <a:xfrm rot="10800000">
                <a:off x="251520" y="3104620"/>
                <a:ext cx="2694428" cy="864880"/>
                <a:chOff x="185742" y="1697030"/>
                <a:chExt cx="5165698" cy="1658130"/>
              </a:xfrm>
            </p:grpSpPr>
            <p:sp>
              <p:nvSpPr>
                <p:cNvPr id="32" name="Google Shape;421;p27">
                  <a:extLst>
                    <a:ext uri="{FF2B5EF4-FFF2-40B4-BE49-F238E27FC236}">
                      <a16:creationId xmlns:a16="http://schemas.microsoft.com/office/drawing/2014/main" id="{7C2D5249-8A87-1622-A426-2424E00EDC55}"/>
                    </a:ext>
                  </a:extLst>
                </p:cNvPr>
                <p:cNvSpPr/>
                <p:nvPr/>
              </p:nvSpPr>
              <p:spPr>
                <a:xfrm rot="10800000" flipH="1">
                  <a:off x="1426313" y="1697030"/>
                  <a:ext cx="2693399" cy="1243801"/>
                </a:xfrm>
                <a:prstGeom prst="rect">
                  <a:avLst/>
                </a:prstGeom>
                <a:solidFill>
                  <a:srgbClr val="EBE4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3600" dirty="0">
                      <a:solidFill>
                        <a:srgbClr val="263248"/>
                      </a:solidFill>
                      <a:latin typeface="+mn-lt"/>
                      <a:ea typeface="Roboto Condensed"/>
                      <a:cs typeface="Roboto Condensed"/>
                      <a:sym typeface="Roboto Condensed"/>
                    </a:rPr>
                    <a:t> </a:t>
                  </a:r>
                  <a:endParaRPr sz="3600" dirty="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34" name="Google Shape;422;p27">
                  <a:extLst>
                    <a:ext uri="{FF2B5EF4-FFF2-40B4-BE49-F238E27FC236}">
                      <a16:creationId xmlns:a16="http://schemas.microsoft.com/office/drawing/2014/main" id="{2CC1CEFE-6F68-6346-86F9-DFA61B99379A}"/>
                    </a:ext>
                  </a:extLst>
                </p:cNvPr>
                <p:cNvSpPr/>
                <p:nvPr/>
              </p:nvSpPr>
              <p:spPr>
                <a:xfrm rot="10800000" flipH="1">
                  <a:off x="4107640" y="1697043"/>
                  <a:ext cx="1243800" cy="1243800"/>
                </a:xfrm>
                <a:prstGeom prst="rtTriangle">
                  <a:avLst/>
                </a:prstGeom>
                <a:solidFill>
                  <a:srgbClr val="EBE4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35" name="Google Shape;423;p27">
                  <a:extLst>
                    <a:ext uri="{FF2B5EF4-FFF2-40B4-BE49-F238E27FC236}">
                      <a16:creationId xmlns:a16="http://schemas.microsoft.com/office/drawing/2014/main" id="{0E4E49A1-0372-DCD4-32E9-DFE11CBCAFF8}"/>
                    </a:ext>
                  </a:extLst>
                </p:cNvPr>
                <p:cNvSpPr/>
                <p:nvPr/>
              </p:nvSpPr>
              <p:spPr>
                <a:xfrm flipH="1">
                  <a:off x="185742" y="1697043"/>
                  <a:ext cx="1243800" cy="1243800"/>
                </a:xfrm>
                <a:prstGeom prst="rtTriangle">
                  <a:avLst/>
                </a:prstGeom>
                <a:solidFill>
                  <a:srgbClr val="EBE4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36" name="Google Shape;424;p27">
                  <a:extLst>
                    <a:ext uri="{FF2B5EF4-FFF2-40B4-BE49-F238E27FC236}">
                      <a16:creationId xmlns:a16="http://schemas.microsoft.com/office/drawing/2014/main" id="{04E9D531-C6E4-4292-8971-BE60B3895851}"/>
                    </a:ext>
                  </a:extLst>
                </p:cNvPr>
                <p:cNvSpPr/>
                <p:nvPr/>
              </p:nvSpPr>
              <p:spPr>
                <a:xfrm rot="10800000">
                  <a:off x="185748" y="2940860"/>
                  <a:ext cx="1243800" cy="414300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</p:grpSp>
          <p:grpSp>
            <p:nvGrpSpPr>
              <p:cNvPr id="19" name="Google Shape;425;p27">
                <a:extLst>
                  <a:ext uri="{FF2B5EF4-FFF2-40B4-BE49-F238E27FC236}">
                    <a16:creationId xmlns:a16="http://schemas.microsoft.com/office/drawing/2014/main" id="{C728A120-6411-FAAC-9BFE-AD1A0E3398C1}"/>
                  </a:ext>
                </a:extLst>
              </p:cNvPr>
              <p:cNvGrpSpPr/>
              <p:nvPr/>
            </p:nvGrpSpPr>
            <p:grpSpPr>
              <a:xfrm rot="10800000">
                <a:off x="2478349" y="3104620"/>
                <a:ext cx="2694428" cy="864880"/>
                <a:chOff x="185742" y="1697030"/>
                <a:chExt cx="5165698" cy="1658130"/>
              </a:xfrm>
            </p:grpSpPr>
            <p:sp>
              <p:nvSpPr>
                <p:cNvPr id="28" name="Google Shape;426;p27">
                  <a:extLst>
                    <a:ext uri="{FF2B5EF4-FFF2-40B4-BE49-F238E27FC236}">
                      <a16:creationId xmlns:a16="http://schemas.microsoft.com/office/drawing/2014/main" id="{354EB569-6F90-364E-7DDA-EBB251FC2875}"/>
                    </a:ext>
                  </a:extLst>
                </p:cNvPr>
                <p:cNvSpPr/>
                <p:nvPr/>
              </p:nvSpPr>
              <p:spPr>
                <a:xfrm rot="10800000" flipH="1">
                  <a:off x="1426313" y="1697030"/>
                  <a:ext cx="2693399" cy="1243801"/>
                </a:xfrm>
                <a:prstGeom prst="rect">
                  <a:avLst/>
                </a:prstGeom>
                <a:solidFill>
                  <a:srgbClr val="3674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dirty="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29" name="Google Shape;427;p27">
                  <a:extLst>
                    <a:ext uri="{FF2B5EF4-FFF2-40B4-BE49-F238E27FC236}">
                      <a16:creationId xmlns:a16="http://schemas.microsoft.com/office/drawing/2014/main" id="{0ECCA387-95DE-91C7-8383-9C7853D4AD53}"/>
                    </a:ext>
                  </a:extLst>
                </p:cNvPr>
                <p:cNvSpPr/>
                <p:nvPr/>
              </p:nvSpPr>
              <p:spPr>
                <a:xfrm rot="10800000" flipH="1">
                  <a:off x="4107640" y="1697043"/>
                  <a:ext cx="1243800" cy="1243800"/>
                </a:xfrm>
                <a:prstGeom prst="rtTriangle">
                  <a:avLst/>
                </a:prstGeom>
                <a:solidFill>
                  <a:srgbClr val="3674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30" name="Google Shape;428;p27">
                  <a:extLst>
                    <a:ext uri="{FF2B5EF4-FFF2-40B4-BE49-F238E27FC236}">
                      <a16:creationId xmlns:a16="http://schemas.microsoft.com/office/drawing/2014/main" id="{D94B7BEA-C2F1-5FFB-7D7F-86FB62F1E809}"/>
                    </a:ext>
                  </a:extLst>
                </p:cNvPr>
                <p:cNvSpPr/>
                <p:nvPr/>
              </p:nvSpPr>
              <p:spPr>
                <a:xfrm flipH="1">
                  <a:off x="185742" y="1697043"/>
                  <a:ext cx="1243800" cy="1243800"/>
                </a:xfrm>
                <a:prstGeom prst="rtTriangle">
                  <a:avLst/>
                </a:prstGeom>
                <a:solidFill>
                  <a:srgbClr val="3674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31" name="Google Shape;429;p27">
                  <a:extLst>
                    <a:ext uri="{FF2B5EF4-FFF2-40B4-BE49-F238E27FC236}">
                      <a16:creationId xmlns:a16="http://schemas.microsoft.com/office/drawing/2014/main" id="{E79EED89-9E93-3DAB-CCB9-B920877673B3}"/>
                    </a:ext>
                  </a:extLst>
                </p:cNvPr>
                <p:cNvSpPr/>
                <p:nvPr/>
              </p:nvSpPr>
              <p:spPr>
                <a:xfrm rot="10800000">
                  <a:off x="185748" y="2940860"/>
                  <a:ext cx="1243800" cy="4143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3F53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</p:grpSp>
          <p:grpSp>
            <p:nvGrpSpPr>
              <p:cNvPr id="20" name="Google Shape;430;p27">
                <a:extLst>
                  <a:ext uri="{FF2B5EF4-FFF2-40B4-BE49-F238E27FC236}">
                    <a16:creationId xmlns:a16="http://schemas.microsoft.com/office/drawing/2014/main" id="{07AF3651-EF7A-134F-B329-E8D14E42D446}"/>
                  </a:ext>
                </a:extLst>
              </p:cNvPr>
              <p:cNvGrpSpPr/>
              <p:nvPr/>
            </p:nvGrpSpPr>
            <p:grpSpPr>
              <a:xfrm rot="10800000">
                <a:off x="4703242" y="3117413"/>
                <a:ext cx="2694428" cy="864880"/>
                <a:chOff x="185742" y="1697030"/>
                <a:chExt cx="5165698" cy="1658130"/>
              </a:xfrm>
            </p:grpSpPr>
            <p:sp>
              <p:nvSpPr>
                <p:cNvPr id="24" name="Google Shape;431;p27">
                  <a:extLst>
                    <a:ext uri="{FF2B5EF4-FFF2-40B4-BE49-F238E27FC236}">
                      <a16:creationId xmlns:a16="http://schemas.microsoft.com/office/drawing/2014/main" id="{43C4A068-25F5-5E6A-C778-1280ED81E801}"/>
                    </a:ext>
                  </a:extLst>
                </p:cNvPr>
                <p:cNvSpPr/>
                <p:nvPr/>
              </p:nvSpPr>
              <p:spPr>
                <a:xfrm rot="10800000" flipH="1">
                  <a:off x="1426312" y="1697030"/>
                  <a:ext cx="2693400" cy="1243800"/>
                </a:xfrm>
                <a:prstGeom prst="rect">
                  <a:avLst/>
                </a:prstGeom>
                <a:solidFill>
                  <a:srgbClr val="2A5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dirty="0">
                    <a:solidFill>
                      <a:srgbClr val="FFFFFF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25" name="Google Shape;432;p27">
                  <a:extLst>
                    <a:ext uri="{FF2B5EF4-FFF2-40B4-BE49-F238E27FC236}">
                      <a16:creationId xmlns:a16="http://schemas.microsoft.com/office/drawing/2014/main" id="{DBA381E7-6DF0-EB8C-9E23-B241198725C2}"/>
                    </a:ext>
                  </a:extLst>
                </p:cNvPr>
                <p:cNvSpPr/>
                <p:nvPr/>
              </p:nvSpPr>
              <p:spPr>
                <a:xfrm rot="10800000" flipH="1">
                  <a:off x="4107640" y="1697043"/>
                  <a:ext cx="1243800" cy="1243800"/>
                </a:xfrm>
                <a:prstGeom prst="rtTriangle">
                  <a:avLst/>
                </a:prstGeom>
                <a:solidFill>
                  <a:srgbClr val="2A5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>
                    <a:solidFill>
                      <a:srgbClr val="FFFFFF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26" name="Google Shape;433;p27">
                  <a:extLst>
                    <a:ext uri="{FF2B5EF4-FFF2-40B4-BE49-F238E27FC236}">
                      <a16:creationId xmlns:a16="http://schemas.microsoft.com/office/drawing/2014/main" id="{53EA08EA-24DE-6090-CA2C-B16D21CF1DFE}"/>
                    </a:ext>
                  </a:extLst>
                </p:cNvPr>
                <p:cNvSpPr/>
                <p:nvPr/>
              </p:nvSpPr>
              <p:spPr>
                <a:xfrm flipH="1">
                  <a:off x="185742" y="1697043"/>
                  <a:ext cx="1243800" cy="1243800"/>
                </a:xfrm>
                <a:prstGeom prst="rtTriangle">
                  <a:avLst/>
                </a:prstGeom>
                <a:solidFill>
                  <a:srgbClr val="2A5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>
                    <a:solidFill>
                      <a:srgbClr val="FFFFFF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27" name="Google Shape;434;p27">
                  <a:extLst>
                    <a:ext uri="{FF2B5EF4-FFF2-40B4-BE49-F238E27FC236}">
                      <a16:creationId xmlns:a16="http://schemas.microsoft.com/office/drawing/2014/main" id="{7058F84D-10B0-5EEF-40B0-9C7920A4E236}"/>
                    </a:ext>
                  </a:extLst>
                </p:cNvPr>
                <p:cNvSpPr/>
                <p:nvPr/>
              </p:nvSpPr>
              <p:spPr>
                <a:xfrm rot="10800000">
                  <a:off x="185748" y="2940860"/>
                  <a:ext cx="1243800" cy="4143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2632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>
                    <a:solidFill>
                      <a:srgbClr val="FFFFFF"/>
                    </a:solidFill>
                    <a:latin typeface="+mn-lt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0DEA84-F523-A491-B099-C407DAECC396}"/>
                  </a:ext>
                </a:extLst>
              </p:cNvPr>
              <p:cNvSpPr txBox="1"/>
              <p:nvPr/>
            </p:nvSpPr>
            <p:spPr>
              <a:xfrm>
                <a:off x="647564" y="3479967"/>
                <a:ext cx="1727573" cy="33171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lvl="0" algn="ctr"/>
                <a:r>
                  <a:rPr lang="el-GR" sz="3200" b="1" dirty="0">
                    <a:solidFill>
                      <a:srgbClr val="263248"/>
                    </a:solidFill>
                    <a:latin typeface="+mn-lt"/>
                    <a:ea typeface="Roboto Condensed"/>
                    <a:cs typeface="Roboto Condensed"/>
                    <a:sym typeface="Roboto Condensed"/>
                  </a:rPr>
                  <a:t>Υποβληθέν</a:t>
                </a:r>
                <a:endParaRPr lang="en" sz="3200" dirty="0">
                  <a:solidFill>
                    <a:srgbClr val="263248"/>
                  </a:solidFill>
                  <a:latin typeface="+mn-lt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5EE442C-D4CD-7354-916F-A98C9901B8CF}"/>
                  </a:ext>
                </a:extLst>
              </p:cNvPr>
              <p:cNvSpPr txBox="1"/>
              <p:nvPr/>
            </p:nvSpPr>
            <p:spPr>
              <a:xfrm>
                <a:off x="2879812" y="3313515"/>
                <a:ext cx="1658880" cy="611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>
                  <a:defRPr sz="1000">
                    <a:solidFill>
                      <a:srgbClr val="263248"/>
                    </a:solidFill>
                    <a:latin typeface="Roboto Condensed"/>
                    <a:ea typeface="Roboto Condensed"/>
                    <a:cs typeface="Roboto Condensed"/>
                  </a:defRPr>
                </a:lvl1pPr>
              </a:lstStyle>
              <a:p>
                <a:pPr algn="ctr"/>
                <a:r>
                  <a:rPr lang="el-GR" sz="3200" dirty="0">
                    <a:solidFill>
                      <a:srgbClr val="FFC000"/>
                    </a:solidFill>
                    <a:latin typeface="+mn-lt"/>
                  </a:rPr>
                  <a:t>ενέργεια</a:t>
                </a:r>
              </a:p>
              <a:p>
                <a:pPr algn="ctr"/>
                <a:r>
                  <a:rPr lang="el-GR" sz="3200" b="1" dirty="0">
                    <a:solidFill>
                      <a:srgbClr val="FFC000"/>
                    </a:solidFill>
                    <a:latin typeface="+mn-lt"/>
                  </a:rPr>
                  <a:t>ΕΠΕΞΕΡΓΑΣΙΑ</a:t>
                </a:r>
                <a:endParaRPr lang="el-GR" sz="3200" dirty="0">
                  <a:solidFill>
                    <a:srgbClr val="FFC000"/>
                  </a:solidFill>
                  <a:latin typeface="+mn-lt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828D105-0703-BD97-D1A9-AFA3357E0D49}"/>
                  </a:ext>
                </a:extLst>
              </p:cNvPr>
              <p:cNvSpPr txBox="1"/>
              <p:nvPr/>
            </p:nvSpPr>
            <p:spPr>
              <a:xfrm>
                <a:off x="5203283" y="3475831"/>
                <a:ext cx="1559462" cy="331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 algn="ctr">
                  <a:defRPr sz="1000">
                    <a:solidFill>
                      <a:srgbClr val="EBE4D1"/>
                    </a:solidFill>
                    <a:latin typeface="Roboto Condensed"/>
                    <a:ea typeface="Roboto Condensed"/>
                    <a:cs typeface="Roboto Condensed"/>
                  </a:defRPr>
                </a:lvl1pPr>
              </a:lstStyle>
              <a:p>
                <a:r>
                  <a:rPr lang="el-GR" sz="3200" b="1" dirty="0">
                    <a:latin typeface="+mn-lt"/>
                  </a:rPr>
                  <a:t>Υπό Επεξεργασία</a:t>
                </a:r>
                <a:endParaRPr lang="el-GR" sz="3200" dirty="0">
                  <a:latin typeface="+mn-lt"/>
                </a:endParaRPr>
              </a:p>
            </p:txBody>
          </p:sp>
        </p:grpSp>
      </p:grpSp>
      <p:pic>
        <p:nvPicPr>
          <p:cNvPr id="93" name="Εικόνα 92">
            <a:hlinkClick r:id="rId2" action="ppaction://hlinksldjump"/>
            <a:extLst>
              <a:ext uri="{FF2B5EF4-FFF2-40B4-BE49-F238E27FC236}">
                <a16:creationId xmlns:a16="http://schemas.microsoft.com/office/drawing/2014/main" id="{37EAF7F7-7EF1-AD2C-B1B5-6F038A1CB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3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>
            <a:extLst>
              <a:ext uri="{FF2B5EF4-FFF2-40B4-BE49-F238E27FC236}">
                <a16:creationId xmlns:a16="http://schemas.microsoft.com/office/drawing/2014/main" id="{028DD27B-7F20-37B9-9BFB-86A838CC26DE}"/>
              </a:ext>
            </a:extLst>
          </p:cNvPr>
          <p:cNvGrpSpPr/>
          <p:nvPr/>
        </p:nvGrpSpPr>
        <p:grpSpPr>
          <a:xfrm>
            <a:off x="152400" y="152083"/>
            <a:ext cx="19271297" cy="10463092"/>
            <a:chOff x="152400" y="152083"/>
            <a:chExt cx="19271297" cy="10463092"/>
          </a:xfrm>
        </p:grpSpPr>
        <p:grpSp>
          <p:nvGrpSpPr>
            <p:cNvPr id="4" name="Ομάδα 3">
              <a:extLst>
                <a:ext uri="{FF2B5EF4-FFF2-40B4-BE49-F238E27FC236}">
                  <a16:creationId xmlns:a16="http://schemas.microsoft.com/office/drawing/2014/main" id="{DAD180D3-4023-D836-B427-E79F131C8980}"/>
                </a:ext>
              </a:extLst>
            </p:cNvPr>
            <p:cNvGrpSpPr/>
            <p:nvPr/>
          </p:nvGrpSpPr>
          <p:grpSpPr>
            <a:xfrm>
              <a:off x="152400" y="152083"/>
              <a:ext cx="19271297" cy="10463092"/>
              <a:chOff x="152400" y="152083"/>
              <a:chExt cx="19271297" cy="10463092"/>
            </a:xfrm>
          </p:grpSpPr>
          <p:sp>
            <p:nvSpPr>
              <p:cNvPr id="13" name="Διαγώνια ρίγα 12">
                <a:extLst>
                  <a:ext uri="{FF2B5EF4-FFF2-40B4-BE49-F238E27FC236}">
                    <a16:creationId xmlns:a16="http://schemas.microsoft.com/office/drawing/2014/main" id="{FE17CC41-A834-300B-870C-4F7C5DF80D53}"/>
                  </a:ext>
                </a:extLst>
              </p:cNvPr>
              <p:cNvSpPr/>
              <p:nvPr/>
            </p:nvSpPr>
            <p:spPr>
              <a:xfrm>
                <a:off x="152400" y="152083"/>
                <a:ext cx="4288790" cy="10463092"/>
              </a:xfrm>
              <a:prstGeom prst="diagStrip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" name="object 6">
                <a:extLst>
                  <a:ext uri="{FF2B5EF4-FFF2-40B4-BE49-F238E27FC236}">
                    <a16:creationId xmlns:a16="http://schemas.microsoft.com/office/drawing/2014/main" id="{8BECACD1-8D69-82D9-2BB5-4A79D569B4DD}"/>
                  </a:ext>
                </a:extLst>
              </p:cNvPr>
              <p:cNvGrpSpPr/>
              <p:nvPr/>
            </p:nvGrpSpPr>
            <p:grpSpPr>
              <a:xfrm>
                <a:off x="680402" y="10311010"/>
                <a:ext cx="18743295" cy="304165"/>
                <a:chOff x="680607" y="7633275"/>
                <a:chExt cx="18743295" cy="304165"/>
              </a:xfrm>
            </p:grpSpPr>
            <p:sp>
              <p:nvSpPr>
                <p:cNvPr id="8" name="object 7">
                  <a:extLst>
                    <a:ext uri="{FF2B5EF4-FFF2-40B4-BE49-F238E27FC236}">
                      <a16:creationId xmlns:a16="http://schemas.microsoft.com/office/drawing/2014/main" id="{1FDC37FB-FDBF-5839-2DA4-9619F5F04FBB}"/>
                    </a:ext>
                  </a:extLst>
                </p:cNvPr>
                <p:cNvSpPr/>
                <p:nvPr/>
              </p:nvSpPr>
              <p:spPr>
                <a:xfrm>
                  <a:off x="680607" y="76332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4BB8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" name="object 8">
                  <a:extLst>
                    <a:ext uri="{FF2B5EF4-FFF2-40B4-BE49-F238E27FC236}">
                      <a16:creationId xmlns:a16="http://schemas.microsoft.com/office/drawing/2014/main" id="{428ACA25-5370-D412-D6F3-F7DB7916D807}"/>
                    </a:ext>
                  </a:extLst>
                </p:cNvPr>
                <p:cNvSpPr/>
                <p:nvPr/>
              </p:nvSpPr>
              <p:spPr>
                <a:xfrm>
                  <a:off x="5366328" y="76332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13DC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" name="object 9">
                  <a:extLst>
                    <a:ext uri="{FF2B5EF4-FFF2-40B4-BE49-F238E27FC236}">
                      <a16:creationId xmlns:a16="http://schemas.microsoft.com/office/drawing/2014/main" id="{F6F159EB-9AB6-1ADA-7D7E-3451D1C41867}"/>
                    </a:ext>
                  </a:extLst>
                </p:cNvPr>
                <p:cNvSpPr/>
                <p:nvPr/>
              </p:nvSpPr>
              <p:spPr>
                <a:xfrm>
                  <a:off x="10052050" y="76332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FFC5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" name="object 10">
                  <a:extLst>
                    <a:ext uri="{FF2B5EF4-FFF2-40B4-BE49-F238E27FC236}">
                      <a16:creationId xmlns:a16="http://schemas.microsoft.com/office/drawing/2014/main" id="{2C1920FE-3392-4D65-5E34-840CAFCBFE88}"/>
                    </a:ext>
                  </a:extLst>
                </p:cNvPr>
                <p:cNvSpPr/>
                <p:nvPr/>
              </p:nvSpPr>
              <p:spPr>
                <a:xfrm>
                  <a:off x="14737771" y="76332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E04E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sp>
          <p:nvSpPr>
            <p:cNvPr id="2" name="Παραλληλόγραμμο 1">
              <a:extLst>
                <a:ext uri="{FF2B5EF4-FFF2-40B4-BE49-F238E27FC236}">
                  <a16:creationId xmlns:a16="http://schemas.microsoft.com/office/drawing/2014/main" id="{E13DE76D-58F8-ED89-B638-87E92D758920}"/>
                </a:ext>
              </a:extLst>
            </p:cNvPr>
            <p:cNvSpPr/>
            <p:nvPr/>
          </p:nvSpPr>
          <p:spPr>
            <a:xfrm>
              <a:off x="152400" y="4434840"/>
              <a:ext cx="14371320" cy="3231515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F4D722C-6489-953D-33A8-FC4FD574B9B3}"/>
                </a:ext>
              </a:extLst>
            </p:cNvPr>
            <p:cNvSpPr txBox="1"/>
            <p:nvPr/>
          </p:nvSpPr>
          <p:spPr>
            <a:xfrm>
              <a:off x="1076030" y="1861421"/>
              <a:ext cx="252475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400" b="1" dirty="0">
                  <a:solidFill>
                    <a:schemeClr val="tx2">
                      <a:lumMod val="7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ΣΤ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3C80863-DDEB-9082-082E-B3AC780760A9}"/>
              </a:ext>
            </a:extLst>
          </p:cNvPr>
          <p:cNvSpPr txBox="1"/>
          <p:nvPr/>
        </p:nvSpPr>
        <p:spPr>
          <a:xfrm>
            <a:off x="1696560" y="4581758"/>
            <a:ext cx="11971314" cy="3386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l-G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Διαχείριση Δελτίων - Γενική Λειτουργικότητα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lnSpc>
                <a:spcPct val="130000"/>
              </a:lnSpc>
              <a:buAutoNum type="arabicPeriod"/>
            </a:pPr>
            <a:r>
              <a:rPr lang="el-GR" sz="3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Οθόνη Αναζήτησης</a:t>
            </a:r>
            <a:endParaRPr lang="en-US" sz="32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lnSpc>
                <a:spcPct val="130000"/>
              </a:lnSpc>
              <a:buAutoNum type="arabicPeriod"/>
            </a:pPr>
            <a:r>
              <a:rPr lang="el-GR" sz="3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Ενέργειες &amp; Καταστάσεις Δελτίων</a:t>
            </a:r>
          </a:p>
          <a:p>
            <a:pPr marL="971550" lvl="1" indent="-514350">
              <a:lnSpc>
                <a:spcPct val="130000"/>
              </a:lnSpc>
              <a:buAutoNum type="arabicPeriod"/>
            </a:pPr>
            <a:r>
              <a:rPr lang="el-G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Επιπλέον Χαρακτηριστικά</a:t>
            </a:r>
          </a:p>
          <a:p>
            <a:pPr lvl="1">
              <a:lnSpc>
                <a:spcPct val="130000"/>
              </a:lnSpc>
            </a:pPr>
            <a:endParaRPr lang="el-G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8145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BF094AFB-D673-C8BB-A628-4238AAD593B0}"/>
              </a:ext>
            </a:extLst>
          </p:cNvPr>
          <p:cNvGrpSpPr/>
          <p:nvPr/>
        </p:nvGrpSpPr>
        <p:grpSpPr>
          <a:xfrm>
            <a:off x="2539501" y="503103"/>
            <a:ext cx="13133636" cy="707886"/>
            <a:chOff x="2539501" y="421215"/>
            <a:chExt cx="11217444" cy="7078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B66833-5565-8D31-7B6F-B58801F33BDA}"/>
                </a:ext>
              </a:extLst>
            </p:cNvPr>
            <p:cNvSpPr txBox="1"/>
            <p:nvPr/>
          </p:nvSpPr>
          <p:spPr>
            <a:xfrm>
              <a:off x="3094177" y="421215"/>
              <a:ext cx="10662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Συνημμένα Αρχεία Δελτίων 1/2</a:t>
              </a:r>
            </a:p>
          </p:txBody>
        </p:sp>
        <p:grpSp>
          <p:nvGrpSpPr>
            <p:cNvPr id="2" name="Google Shape;613;p37">
              <a:extLst>
                <a:ext uri="{FF2B5EF4-FFF2-40B4-BE49-F238E27FC236}">
                  <a16:creationId xmlns:a16="http://schemas.microsoft.com/office/drawing/2014/main" id="{AEFA7160-6209-2F15-B306-8774140496BE}"/>
                </a:ext>
              </a:extLst>
            </p:cNvPr>
            <p:cNvGrpSpPr/>
            <p:nvPr/>
          </p:nvGrpSpPr>
          <p:grpSpPr>
            <a:xfrm>
              <a:off x="2539501" y="508148"/>
              <a:ext cx="501969" cy="479429"/>
              <a:chOff x="2594050" y="1631825"/>
              <a:chExt cx="439625" cy="439625"/>
            </a:xfrm>
          </p:grpSpPr>
          <p:sp>
            <p:nvSpPr>
              <p:cNvPr id="3" name="Google Shape;614;p37">
                <a:extLst>
                  <a:ext uri="{FF2B5EF4-FFF2-40B4-BE49-F238E27FC236}">
                    <a16:creationId xmlns:a16="http://schemas.microsoft.com/office/drawing/2014/main" id="{8CCAF718-2D27-BD96-7CB1-4916647AFB6A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5" name="Google Shape;615;p37">
                <a:extLst>
                  <a:ext uri="{FF2B5EF4-FFF2-40B4-BE49-F238E27FC236}">
                    <a16:creationId xmlns:a16="http://schemas.microsoft.com/office/drawing/2014/main" id="{2FF1F15F-B687-376D-D291-8E0203EF4FCC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6" name="Google Shape;616;p37">
                <a:extLst>
                  <a:ext uri="{FF2B5EF4-FFF2-40B4-BE49-F238E27FC236}">
                    <a16:creationId xmlns:a16="http://schemas.microsoft.com/office/drawing/2014/main" id="{E0AD9602-B120-9DFE-33AA-00045D37D73E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4" name="Google Shape;617;p37">
                <a:extLst>
                  <a:ext uri="{FF2B5EF4-FFF2-40B4-BE49-F238E27FC236}">
                    <a16:creationId xmlns:a16="http://schemas.microsoft.com/office/drawing/2014/main" id="{1A6FAD94-AB50-B1FB-FD47-59E019DAD0F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  <p:pic>
        <p:nvPicPr>
          <p:cNvPr id="56" name="Εικόνα 55">
            <a:extLst>
              <a:ext uri="{FF2B5EF4-FFF2-40B4-BE49-F238E27FC236}">
                <a16:creationId xmlns:a16="http://schemas.microsoft.com/office/drawing/2014/main" id="{E24D4C23-3942-7820-9544-6B4F30DC1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459" y="2442491"/>
            <a:ext cx="14006066" cy="6424368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  <a:softEdge rad="12700"/>
          </a:effectLst>
        </p:spPr>
      </p:pic>
      <p:grpSp>
        <p:nvGrpSpPr>
          <p:cNvPr id="97" name="Ομάδα 96">
            <a:extLst>
              <a:ext uri="{FF2B5EF4-FFF2-40B4-BE49-F238E27FC236}">
                <a16:creationId xmlns:a16="http://schemas.microsoft.com/office/drawing/2014/main" id="{93CD19F2-D556-13C0-077C-563FD9F685C6}"/>
              </a:ext>
            </a:extLst>
          </p:cNvPr>
          <p:cNvGrpSpPr/>
          <p:nvPr/>
        </p:nvGrpSpPr>
        <p:grpSpPr>
          <a:xfrm>
            <a:off x="4832016" y="9282430"/>
            <a:ext cx="10934243" cy="1262947"/>
            <a:chOff x="4832016" y="9282430"/>
            <a:chExt cx="10934243" cy="1262947"/>
          </a:xfrm>
        </p:grpSpPr>
        <p:sp>
          <p:nvSpPr>
            <p:cNvPr id="93" name="Ορθογώνιο: Στρογγύλεμα γωνιών 92">
              <a:extLst>
                <a:ext uri="{FF2B5EF4-FFF2-40B4-BE49-F238E27FC236}">
                  <a16:creationId xmlns:a16="http://schemas.microsoft.com/office/drawing/2014/main" id="{6F8467BE-C32E-AE71-30E5-BAE43AFADDCE}"/>
                </a:ext>
              </a:extLst>
            </p:cNvPr>
            <p:cNvSpPr/>
            <p:nvPr/>
          </p:nvSpPr>
          <p:spPr>
            <a:xfrm>
              <a:off x="4832016" y="9282430"/>
              <a:ext cx="10934243" cy="12629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7150"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94" name="Εικόνα 93">
              <a:extLst>
                <a:ext uri="{FF2B5EF4-FFF2-40B4-BE49-F238E27FC236}">
                  <a16:creationId xmlns:a16="http://schemas.microsoft.com/office/drawing/2014/main" id="{902C4E07-789E-2C95-A481-C11154A38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04584" y="9489572"/>
              <a:ext cx="835275" cy="746208"/>
            </a:xfrm>
            <a:prstGeom prst="rect">
              <a:avLst/>
            </a:prstGeom>
          </p:spPr>
        </p:pic>
        <p:sp>
          <p:nvSpPr>
            <p:cNvPr id="95" name="16 - Ορθογώνιο">
              <a:extLst>
                <a:ext uri="{FF2B5EF4-FFF2-40B4-BE49-F238E27FC236}">
                  <a16:creationId xmlns:a16="http://schemas.microsoft.com/office/drawing/2014/main" id="{EFA747C5-7709-1857-5431-334E316E7196}"/>
                </a:ext>
              </a:extLst>
            </p:cNvPr>
            <p:cNvSpPr/>
            <p:nvPr/>
          </p:nvSpPr>
          <p:spPr>
            <a:xfrm>
              <a:off x="6472725" y="9610741"/>
              <a:ext cx="8799359" cy="7305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l-GR" sz="24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Δεν είναι δυνατή η μαζική προσθήκη συνημμένων</a:t>
              </a:r>
            </a:p>
          </p:txBody>
        </p:sp>
      </p:grpSp>
      <p:pic>
        <p:nvPicPr>
          <p:cNvPr id="98" name="Εικόνα 97">
            <a:hlinkClick r:id="rId4" action="ppaction://hlinksldjump"/>
            <a:extLst>
              <a:ext uri="{FF2B5EF4-FFF2-40B4-BE49-F238E27FC236}">
                <a16:creationId xmlns:a16="http://schemas.microsoft.com/office/drawing/2014/main" id="{51551DF2-886F-840F-F5D5-F79AACD233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4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BF094AFB-D673-C8BB-A628-4238AAD593B0}"/>
              </a:ext>
            </a:extLst>
          </p:cNvPr>
          <p:cNvGrpSpPr/>
          <p:nvPr/>
        </p:nvGrpSpPr>
        <p:grpSpPr>
          <a:xfrm>
            <a:off x="2539501" y="503103"/>
            <a:ext cx="13133636" cy="707886"/>
            <a:chOff x="2539501" y="421215"/>
            <a:chExt cx="11217444" cy="7078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B66833-5565-8D31-7B6F-B58801F33BDA}"/>
                </a:ext>
              </a:extLst>
            </p:cNvPr>
            <p:cNvSpPr txBox="1"/>
            <p:nvPr/>
          </p:nvSpPr>
          <p:spPr>
            <a:xfrm>
              <a:off x="3094177" y="421215"/>
              <a:ext cx="10662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Συνημμένα Αρχεία Δελτίων 2/2</a:t>
              </a:r>
            </a:p>
          </p:txBody>
        </p:sp>
        <p:grpSp>
          <p:nvGrpSpPr>
            <p:cNvPr id="2" name="Google Shape;613;p37">
              <a:extLst>
                <a:ext uri="{FF2B5EF4-FFF2-40B4-BE49-F238E27FC236}">
                  <a16:creationId xmlns:a16="http://schemas.microsoft.com/office/drawing/2014/main" id="{AEFA7160-6209-2F15-B306-8774140496BE}"/>
                </a:ext>
              </a:extLst>
            </p:cNvPr>
            <p:cNvGrpSpPr/>
            <p:nvPr/>
          </p:nvGrpSpPr>
          <p:grpSpPr>
            <a:xfrm>
              <a:off x="2539501" y="508148"/>
              <a:ext cx="501969" cy="479429"/>
              <a:chOff x="2594050" y="1631825"/>
              <a:chExt cx="439625" cy="439625"/>
            </a:xfrm>
          </p:grpSpPr>
          <p:sp>
            <p:nvSpPr>
              <p:cNvPr id="3" name="Google Shape;614;p37">
                <a:extLst>
                  <a:ext uri="{FF2B5EF4-FFF2-40B4-BE49-F238E27FC236}">
                    <a16:creationId xmlns:a16="http://schemas.microsoft.com/office/drawing/2014/main" id="{8CCAF718-2D27-BD96-7CB1-4916647AFB6A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5" name="Google Shape;615;p37">
                <a:extLst>
                  <a:ext uri="{FF2B5EF4-FFF2-40B4-BE49-F238E27FC236}">
                    <a16:creationId xmlns:a16="http://schemas.microsoft.com/office/drawing/2014/main" id="{2FF1F15F-B687-376D-D291-8E0203EF4FCC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6" name="Google Shape;616;p37">
                <a:extLst>
                  <a:ext uri="{FF2B5EF4-FFF2-40B4-BE49-F238E27FC236}">
                    <a16:creationId xmlns:a16="http://schemas.microsoft.com/office/drawing/2014/main" id="{E0AD9602-B120-9DFE-33AA-00045D37D73E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4" name="Google Shape;617;p37">
                <a:extLst>
                  <a:ext uri="{FF2B5EF4-FFF2-40B4-BE49-F238E27FC236}">
                    <a16:creationId xmlns:a16="http://schemas.microsoft.com/office/drawing/2014/main" id="{1A6FAD94-AB50-B1FB-FD47-59E019DAD0F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  <p:graphicFrame>
        <p:nvGraphicFramePr>
          <p:cNvPr id="7" name="Διάγραμμα 6">
            <a:extLst>
              <a:ext uri="{FF2B5EF4-FFF2-40B4-BE49-F238E27FC236}">
                <a16:creationId xmlns:a16="http://schemas.microsoft.com/office/drawing/2014/main" id="{13BF74F1-B23C-A525-C474-C112D69D66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8864936"/>
              </p:ext>
            </p:extLst>
          </p:nvPr>
        </p:nvGraphicFramePr>
        <p:xfrm>
          <a:off x="3866323" y="2703993"/>
          <a:ext cx="15592751" cy="7578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Εικόνα 7">
            <a:hlinkClick r:id="rId7" action="ppaction://hlinksldjump"/>
            <a:extLst>
              <a:ext uri="{FF2B5EF4-FFF2-40B4-BE49-F238E27FC236}">
                <a16:creationId xmlns:a16="http://schemas.microsoft.com/office/drawing/2014/main" id="{21DDDE42-136A-2AB2-4A35-377BEF2393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BF094AFB-D673-C8BB-A628-4238AAD593B0}"/>
              </a:ext>
            </a:extLst>
          </p:cNvPr>
          <p:cNvGrpSpPr/>
          <p:nvPr/>
        </p:nvGrpSpPr>
        <p:grpSpPr>
          <a:xfrm>
            <a:off x="2539501" y="503103"/>
            <a:ext cx="13133636" cy="1323439"/>
            <a:chOff x="2539501" y="421215"/>
            <a:chExt cx="11217444" cy="132343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B66833-5565-8D31-7B6F-B58801F33BDA}"/>
                </a:ext>
              </a:extLst>
            </p:cNvPr>
            <p:cNvSpPr txBox="1"/>
            <p:nvPr/>
          </p:nvSpPr>
          <p:spPr>
            <a:xfrm>
              <a:off x="3094177" y="421215"/>
              <a:ext cx="1066276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Αυτόματη αποθήκευση εκτύπωσης δελτίου (pdf)</a:t>
              </a:r>
            </a:p>
            <a:p>
              <a:r>
                <a:rPr lang="el-GR" sz="40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</a:t>
              </a:r>
              <a:r>
                <a:rPr lang="en-US" sz="40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pdf </a:t>
              </a:r>
              <a:r>
                <a:rPr lang="el-GR" sz="40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Συστήματος»</a:t>
              </a:r>
            </a:p>
          </p:txBody>
        </p:sp>
        <p:grpSp>
          <p:nvGrpSpPr>
            <p:cNvPr id="2" name="Google Shape;613;p37">
              <a:extLst>
                <a:ext uri="{FF2B5EF4-FFF2-40B4-BE49-F238E27FC236}">
                  <a16:creationId xmlns:a16="http://schemas.microsoft.com/office/drawing/2014/main" id="{AEFA7160-6209-2F15-B306-8774140496BE}"/>
                </a:ext>
              </a:extLst>
            </p:cNvPr>
            <p:cNvGrpSpPr/>
            <p:nvPr/>
          </p:nvGrpSpPr>
          <p:grpSpPr>
            <a:xfrm>
              <a:off x="2539501" y="508148"/>
              <a:ext cx="501969" cy="479429"/>
              <a:chOff x="2594050" y="1631825"/>
              <a:chExt cx="439625" cy="439625"/>
            </a:xfrm>
          </p:grpSpPr>
          <p:sp>
            <p:nvSpPr>
              <p:cNvPr id="3" name="Google Shape;614;p37">
                <a:extLst>
                  <a:ext uri="{FF2B5EF4-FFF2-40B4-BE49-F238E27FC236}">
                    <a16:creationId xmlns:a16="http://schemas.microsoft.com/office/drawing/2014/main" id="{8CCAF718-2D27-BD96-7CB1-4916647AFB6A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5" name="Google Shape;615;p37">
                <a:extLst>
                  <a:ext uri="{FF2B5EF4-FFF2-40B4-BE49-F238E27FC236}">
                    <a16:creationId xmlns:a16="http://schemas.microsoft.com/office/drawing/2014/main" id="{2FF1F15F-B687-376D-D291-8E0203EF4FCC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6" name="Google Shape;616;p37">
                <a:extLst>
                  <a:ext uri="{FF2B5EF4-FFF2-40B4-BE49-F238E27FC236}">
                    <a16:creationId xmlns:a16="http://schemas.microsoft.com/office/drawing/2014/main" id="{E0AD9602-B120-9DFE-33AA-00045D37D73E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4" name="Google Shape;617;p37">
                <a:extLst>
                  <a:ext uri="{FF2B5EF4-FFF2-40B4-BE49-F238E27FC236}">
                    <a16:creationId xmlns:a16="http://schemas.microsoft.com/office/drawing/2014/main" id="{1A6FAD94-AB50-B1FB-FD47-59E019DAD0F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BEE618E2-4376-55F9-5DD7-E6A78605AA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5814165"/>
              </p:ext>
            </p:extLst>
          </p:nvPr>
        </p:nvGraphicFramePr>
        <p:xfrm>
          <a:off x="3831432" y="2366109"/>
          <a:ext cx="15627642" cy="6874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Εικόνα 7">
            <a:hlinkClick r:id="rId7" action="ppaction://hlinksldjump"/>
            <a:extLst>
              <a:ext uri="{FF2B5EF4-FFF2-40B4-BE49-F238E27FC236}">
                <a16:creationId xmlns:a16="http://schemas.microsoft.com/office/drawing/2014/main" id="{9CEBE529-4C68-E5F4-F800-09755C26A5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5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BF094AFB-D673-C8BB-A628-4238AAD593B0}"/>
              </a:ext>
            </a:extLst>
          </p:cNvPr>
          <p:cNvGrpSpPr/>
          <p:nvPr/>
        </p:nvGrpSpPr>
        <p:grpSpPr>
          <a:xfrm>
            <a:off x="2539501" y="503103"/>
            <a:ext cx="13133636" cy="707886"/>
            <a:chOff x="2539501" y="421215"/>
            <a:chExt cx="11217444" cy="7078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B66833-5565-8D31-7B6F-B58801F33BDA}"/>
                </a:ext>
              </a:extLst>
            </p:cNvPr>
            <p:cNvSpPr txBox="1"/>
            <p:nvPr/>
          </p:nvSpPr>
          <p:spPr>
            <a:xfrm>
              <a:off x="3094177" y="421215"/>
              <a:ext cx="10662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Αυτόματες Ειδοποιήσεις (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email </a:t>
              </a:r>
              <a:r>
                <a:rPr lang="el-GR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Συστήματος)</a:t>
              </a:r>
            </a:p>
          </p:txBody>
        </p:sp>
        <p:grpSp>
          <p:nvGrpSpPr>
            <p:cNvPr id="2" name="Google Shape;613;p37">
              <a:extLst>
                <a:ext uri="{FF2B5EF4-FFF2-40B4-BE49-F238E27FC236}">
                  <a16:creationId xmlns:a16="http://schemas.microsoft.com/office/drawing/2014/main" id="{AEFA7160-6209-2F15-B306-8774140496BE}"/>
                </a:ext>
              </a:extLst>
            </p:cNvPr>
            <p:cNvGrpSpPr/>
            <p:nvPr/>
          </p:nvGrpSpPr>
          <p:grpSpPr>
            <a:xfrm>
              <a:off x="2539501" y="508148"/>
              <a:ext cx="501969" cy="479429"/>
              <a:chOff x="2594050" y="1631825"/>
              <a:chExt cx="439625" cy="439625"/>
            </a:xfrm>
          </p:grpSpPr>
          <p:sp>
            <p:nvSpPr>
              <p:cNvPr id="3" name="Google Shape;614;p37">
                <a:extLst>
                  <a:ext uri="{FF2B5EF4-FFF2-40B4-BE49-F238E27FC236}">
                    <a16:creationId xmlns:a16="http://schemas.microsoft.com/office/drawing/2014/main" id="{8CCAF718-2D27-BD96-7CB1-4916647AFB6A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5" name="Google Shape;615;p37">
                <a:extLst>
                  <a:ext uri="{FF2B5EF4-FFF2-40B4-BE49-F238E27FC236}">
                    <a16:creationId xmlns:a16="http://schemas.microsoft.com/office/drawing/2014/main" id="{2FF1F15F-B687-376D-D291-8E0203EF4FCC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6" name="Google Shape;616;p37">
                <a:extLst>
                  <a:ext uri="{FF2B5EF4-FFF2-40B4-BE49-F238E27FC236}">
                    <a16:creationId xmlns:a16="http://schemas.microsoft.com/office/drawing/2014/main" id="{E0AD9602-B120-9DFE-33AA-00045D37D73E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4" name="Google Shape;617;p37">
                <a:extLst>
                  <a:ext uri="{FF2B5EF4-FFF2-40B4-BE49-F238E27FC236}">
                    <a16:creationId xmlns:a16="http://schemas.microsoft.com/office/drawing/2014/main" id="{1A6FAD94-AB50-B1FB-FD47-59E019DAD0F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2558EB04-8FFE-2342-18D8-CC9571DE0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4701963"/>
              </p:ext>
            </p:extLst>
          </p:nvPr>
        </p:nvGraphicFramePr>
        <p:xfrm>
          <a:off x="3662952" y="2086459"/>
          <a:ext cx="16352916" cy="777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Εικόνα 7">
            <a:hlinkClick r:id="rId7" action="ppaction://hlinksldjump"/>
            <a:extLst>
              <a:ext uri="{FF2B5EF4-FFF2-40B4-BE49-F238E27FC236}">
                <a16:creationId xmlns:a16="http://schemas.microsoft.com/office/drawing/2014/main" id="{7B4C8924-F791-16CC-3D8B-DDC4A07813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2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BF094AFB-D673-C8BB-A628-4238AAD593B0}"/>
              </a:ext>
            </a:extLst>
          </p:cNvPr>
          <p:cNvGrpSpPr/>
          <p:nvPr/>
        </p:nvGrpSpPr>
        <p:grpSpPr>
          <a:xfrm>
            <a:off x="2539501" y="503103"/>
            <a:ext cx="11217444" cy="707886"/>
            <a:chOff x="2539501" y="421215"/>
            <a:chExt cx="11217444" cy="7078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B66833-5565-8D31-7B6F-B58801F33BDA}"/>
                </a:ext>
              </a:extLst>
            </p:cNvPr>
            <p:cNvSpPr txBox="1"/>
            <p:nvPr/>
          </p:nvSpPr>
          <p:spPr>
            <a:xfrm>
              <a:off x="3094177" y="421215"/>
              <a:ext cx="10662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Διαδικτυακή Πύλη ΟΠΣ</a:t>
              </a:r>
            </a:p>
          </p:txBody>
        </p:sp>
        <p:grpSp>
          <p:nvGrpSpPr>
            <p:cNvPr id="2" name="Google Shape;613;p37">
              <a:extLst>
                <a:ext uri="{FF2B5EF4-FFF2-40B4-BE49-F238E27FC236}">
                  <a16:creationId xmlns:a16="http://schemas.microsoft.com/office/drawing/2014/main" id="{AEFA7160-6209-2F15-B306-8774140496BE}"/>
                </a:ext>
              </a:extLst>
            </p:cNvPr>
            <p:cNvGrpSpPr/>
            <p:nvPr/>
          </p:nvGrpSpPr>
          <p:grpSpPr>
            <a:xfrm>
              <a:off x="2539501" y="508148"/>
              <a:ext cx="501969" cy="479429"/>
              <a:chOff x="2594050" y="1631825"/>
              <a:chExt cx="439625" cy="439625"/>
            </a:xfrm>
          </p:grpSpPr>
          <p:sp>
            <p:nvSpPr>
              <p:cNvPr id="3" name="Google Shape;614;p37">
                <a:extLst>
                  <a:ext uri="{FF2B5EF4-FFF2-40B4-BE49-F238E27FC236}">
                    <a16:creationId xmlns:a16="http://schemas.microsoft.com/office/drawing/2014/main" id="{8CCAF718-2D27-BD96-7CB1-4916647AFB6A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5" name="Google Shape;615;p37">
                <a:extLst>
                  <a:ext uri="{FF2B5EF4-FFF2-40B4-BE49-F238E27FC236}">
                    <a16:creationId xmlns:a16="http://schemas.microsoft.com/office/drawing/2014/main" id="{2FF1F15F-B687-376D-D291-8E0203EF4FCC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6" name="Google Shape;616;p37">
                <a:extLst>
                  <a:ext uri="{FF2B5EF4-FFF2-40B4-BE49-F238E27FC236}">
                    <a16:creationId xmlns:a16="http://schemas.microsoft.com/office/drawing/2014/main" id="{E0AD9602-B120-9DFE-33AA-00045D37D73E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4" name="Google Shape;617;p37">
                <a:extLst>
                  <a:ext uri="{FF2B5EF4-FFF2-40B4-BE49-F238E27FC236}">
                    <a16:creationId xmlns:a16="http://schemas.microsoft.com/office/drawing/2014/main" id="{1A6FAD94-AB50-B1FB-FD47-59E019DAD0F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  <p:pic>
        <p:nvPicPr>
          <p:cNvPr id="33" name="Εικόνα 32">
            <a:hlinkClick r:id="rId2" action="ppaction://hlinksldjump"/>
            <a:extLst>
              <a:ext uri="{FF2B5EF4-FFF2-40B4-BE49-F238E27FC236}">
                <a16:creationId xmlns:a16="http://schemas.microsoft.com/office/drawing/2014/main" id="{877BDD90-5013-590D-D1E7-581138A77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  <p:grpSp>
        <p:nvGrpSpPr>
          <p:cNvPr id="54" name="Ομάδα 53">
            <a:extLst>
              <a:ext uri="{FF2B5EF4-FFF2-40B4-BE49-F238E27FC236}">
                <a16:creationId xmlns:a16="http://schemas.microsoft.com/office/drawing/2014/main" id="{DA2483BA-39DD-B101-F10B-85287810BE39}"/>
              </a:ext>
            </a:extLst>
          </p:cNvPr>
          <p:cNvGrpSpPr/>
          <p:nvPr/>
        </p:nvGrpSpPr>
        <p:grpSpPr>
          <a:xfrm>
            <a:off x="5287117" y="4020275"/>
            <a:ext cx="7454685" cy="6323309"/>
            <a:chOff x="5982346" y="3781586"/>
            <a:chExt cx="7454685" cy="6323309"/>
          </a:xfrm>
        </p:grpSpPr>
        <p:sp>
          <p:nvSpPr>
            <p:cNvPr id="51" name="Google Shape;494;p33">
              <a:extLst>
                <a:ext uri="{FF2B5EF4-FFF2-40B4-BE49-F238E27FC236}">
                  <a16:creationId xmlns:a16="http://schemas.microsoft.com/office/drawing/2014/main" id="{858136B9-3D8B-C426-1D78-C453BBCD7338}"/>
                </a:ext>
              </a:extLst>
            </p:cNvPr>
            <p:cNvSpPr/>
            <p:nvPr/>
          </p:nvSpPr>
          <p:spPr>
            <a:xfrm>
              <a:off x="5982346" y="3781586"/>
              <a:ext cx="7454685" cy="6323309"/>
            </a:xfrm>
            <a:custGeom>
              <a:avLst/>
              <a:gdLst/>
              <a:ahLst/>
              <a:cxnLst/>
              <a:rect l="l" t="t" r="r" b="b"/>
              <a:pathLst>
                <a:path w="143434" h="111665" extrusionOk="0">
                  <a:moveTo>
                    <a:pt x="71751" y="2308"/>
                  </a:moveTo>
                  <a:lnTo>
                    <a:pt x="71887" y="2376"/>
                  </a:lnTo>
                  <a:lnTo>
                    <a:pt x="72091" y="2444"/>
                  </a:lnTo>
                  <a:lnTo>
                    <a:pt x="72159" y="2647"/>
                  </a:lnTo>
                  <a:lnTo>
                    <a:pt x="72226" y="2783"/>
                  </a:lnTo>
                  <a:lnTo>
                    <a:pt x="72159" y="2987"/>
                  </a:lnTo>
                  <a:lnTo>
                    <a:pt x="72091" y="3190"/>
                  </a:lnTo>
                  <a:lnTo>
                    <a:pt x="71887" y="3258"/>
                  </a:lnTo>
                  <a:lnTo>
                    <a:pt x="71751" y="3326"/>
                  </a:lnTo>
                  <a:lnTo>
                    <a:pt x="71548" y="3258"/>
                  </a:lnTo>
                  <a:lnTo>
                    <a:pt x="71344" y="3190"/>
                  </a:lnTo>
                  <a:lnTo>
                    <a:pt x="71276" y="2987"/>
                  </a:lnTo>
                  <a:lnTo>
                    <a:pt x="71208" y="2783"/>
                  </a:lnTo>
                  <a:lnTo>
                    <a:pt x="71276" y="2647"/>
                  </a:lnTo>
                  <a:lnTo>
                    <a:pt x="71344" y="2444"/>
                  </a:lnTo>
                  <a:lnTo>
                    <a:pt x="71548" y="2376"/>
                  </a:lnTo>
                  <a:lnTo>
                    <a:pt x="71751" y="2308"/>
                  </a:lnTo>
                  <a:close/>
                  <a:moveTo>
                    <a:pt x="137528" y="5906"/>
                  </a:moveTo>
                  <a:lnTo>
                    <a:pt x="137596" y="5974"/>
                  </a:lnTo>
                  <a:lnTo>
                    <a:pt x="137596" y="89604"/>
                  </a:lnTo>
                  <a:lnTo>
                    <a:pt x="5906" y="89604"/>
                  </a:lnTo>
                  <a:lnTo>
                    <a:pt x="5906" y="5974"/>
                  </a:lnTo>
                  <a:lnTo>
                    <a:pt x="5906" y="5906"/>
                  </a:lnTo>
                  <a:close/>
                  <a:moveTo>
                    <a:pt x="3530" y="0"/>
                  </a:moveTo>
                  <a:lnTo>
                    <a:pt x="3191" y="68"/>
                  </a:lnTo>
                  <a:lnTo>
                    <a:pt x="2444" y="339"/>
                  </a:lnTo>
                  <a:lnTo>
                    <a:pt x="1766" y="679"/>
                  </a:lnTo>
                  <a:lnTo>
                    <a:pt x="1155" y="1154"/>
                  </a:lnTo>
                  <a:lnTo>
                    <a:pt x="679" y="1765"/>
                  </a:lnTo>
                  <a:lnTo>
                    <a:pt x="272" y="2444"/>
                  </a:lnTo>
                  <a:lnTo>
                    <a:pt x="69" y="3190"/>
                  </a:lnTo>
                  <a:lnTo>
                    <a:pt x="1" y="3598"/>
                  </a:lnTo>
                  <a:lnTo>
                    <a:pt x="1" y="4005"/>
                  </a:lnTo>
                  <a:lnTo>
                    <a:pt x="1" y="91572"/>
                  </a:lnTo>
                  <a:lnTo>
                    <a:pt x="1" y="91979"/>
                  </a:lnTo>
                  <a:lnTo>
                    <a:pt x="69" y="92319"/>
                  </a:lnTo>
                  <a:lnTo>
                    <a:pt x="272" y="93065"/>
                  </a:lnTo>
                  <a:lnTo>
                    <a:pt x="679" y="93744"/>
                  </a:lnTo>
                  <a:lnTo>
                    <a:pt x="1155" y="94355"/>
                  </a:lnTo>
                  <a:lnTo>
                    <a:pt x="1766" y="94830"/>
                  </a:lnTo>
                  <a:lnTo>
                    <a:pt x="2444" y="95238"/>
                  </a:lnTo>
                  <a:lnTo>
                    <a:pt x="3191" y="95441"/>
                  </a:lnTo>
                  <a:lnTo>
                    <a:pt x="3530" y="95509"/>
                  </a:lnTo>
                  <a:lnTo>
                    <a:pt x="139904" y="95509"/>
                  </a:lnTo>
                  <a:lnTo>
                    <a:pt x="140311" y="95441"/>
                  </a:lnTo>
                  <a:lnTo>
                    <a:pt x="141058" y="95238"/>
                  </a:lnTo>
                  <a:lnTo>
                    <a:pt x="141737" y="94830"/>
                  </a:lnTo>
                  <a:lnTo>
                    <a:pt x="142280" y="94355"/>
                  </a:lnTo>
                  <a:lnTo>
                    <a:pt x="142755" y="93744"/>
                  </a:lnTo>
                  <a:lnTo>
                    <a:pt x="143162" y="93065"/>
                  </a:lnTo>
                  <a:lnTo>
                    <a:pt x="143366" y="92319"/>
                  </a:lnTo>
                  <a:lnTo>
                    <a:pt x="143434" y="91979"/>
                  </a:lnTo>
                  <a:lnTo>
                    <a:pt x="143434" y="91572"/>
                  </a:lnTo>
                  <a:lnTo>
                    <a:pt x="143434" y="4005"/>
                  </a:lnTo>
                  <a:lnTo>
                    <a:pt x="143434" y="3598"/>
                  </a:lnTo>
                  <a:lnTo>
                    <a:pt x="143366" y="3190"/>
                  </a:lnTo>
                  <a:lnTo>
                    <a:pt x="143162" y="2444"/>
                  </a:lnTo>
                  <a:lnTo>
                    <a:pt x="142755" y="1765"/>
                  </a:lnTo>
                  <a:lnTo>
                    <a:pt x="142280" y="1154"/>
                  </a:lnTo>
                  <a:lnTo>
                    <a:pt x="141737" y="679"/>
                  </a:lnTo>
                  <a:lnTo>
                    <a:pt x="141058" y="339"/>
                  </a:lnTo>
                  <a:lnTo>
                    <a:pt x="140311" y="68"/>
                  </a:lnTo>
                  <a:lnTo>
                    <a:pt x="139904" y="0"/>
                  </a:lnTo>
                  <a:close/>
                  <a:moveTo>
                    <a:pt x="55324" y="95713"/>
                  </a:moveTo>
                  <a:lnTo>
                    <a:pt x="55052" y="98971"/>
                  </a:lnTo>
                  <a:lnTo>
                    <a:pt x="54713" y="102297"/>
                  </a:lnTo>
                  <a:lnTo>
                    <a:pt x="54374" y="105284"/>
                  </a:lnTo>
                  <a:lnTo>
                    <a:pt x="53966" y="107388"/>
                  </a:lnTo>
                  <a:lnTo>
                    <a:pt x="53763" y="108203"/>
                  </a:lnTo>
                  <a:lnTo>
                    <a:pt x="53627" y="108746"/>
                  </a:lnTo>
                  <a:lnTo>
                    <a:pt x="53423" y="109153"/>
                  </a:lnTo>
                  <a:lnTo>
                    <a:pt x="53220" y="109357"/>
                  </a:lnTo>
                  <a:lnTo>
                    <a:pt x="52677" y="109493"/>
                  </a:lnTo>
                  <a:lnTo>
                    <a:pt x="51794" y="109696"/>
                  </a:lnTo>
                  <a:lnTo>
                    <a:pt x="49690" y="110036"/>
                  </a:lnTo>
                  <a:lnTo>
                    <a:pt x="48061" y="110307"/>
                  </a:lnTo>
                  <a:lnTo>
                    <a:pt x="47450" y="110443"/>
                  </a:lnTo>
                  <a:lnTo>
                    <a:pt x="47110" y="110511"/>
                  </a:lnTo>
                  <a:lnTo>
                    <a:pt x="47042" y="110579"/>
                  </a:lnTo>
                  <a:lnTo>
                    <a:pt x="47042" y="110783"/>
                  </a:lnTo>
                  <a:lnTo>
                    <a:pt x="47110" y="110850"/>
                  </a:lnTo>
                  <a:lnTo>
                    <a:pt x="47585" y="110918"/>
                  </a:lnTo>
                  <a:lnTo>
                    <a:pt x="48400" y="110986"/>
                  </a:lnTo>
                  <a:lnTo>
                    <a:pt x="51387" y="111054"/>
                  </a:lnTo>
                  <a:lnTo>
                    <a:pt x="56071" y="111122"/>
                  </a:lnTo>
                  <a:lnTo>
                    <a:pt x="87092" y="111122"/>
                  </a:lnTo>
                  <a:lnTo>
                    <a:pt x="91708" y="111054"/>
                  </a:lnTo>
                  <a:lnTo>
                    <a:pt x="94695" y="110986"/>
                  </a:lnTo>
                  <a:lnTo>
                    <a:pt x="95578" y="110918"/>
                  </a:lnTo>
                  <a:lnTo>
                    <a:pt x="96053" y="110850"/>
                  </a:lnTo>
                  <a:lnTo>
                    <a:pt x="96121" y="110783"/>
                  </a:lnTo>
                  <a:lnTo>
                    <a:pt x="96121" y="110579"/>
                  </a:lnTo>
                  <a:lnTo>
                    <a:pt x="96053" y="110511"/>
                  </a:lnTo>
                  <a:lnTo>
                    <a:pt x="95713" y="110443"/>
                  </a:lnTo>
                  <a:lnTo>
                    <a:pt x="95102" y="110307"/>
                  </a:lnTo>
                  <a:lnTo>
                    <a:pt x="93473" y="110036"/>
                  </a:lnTo>
                  <a:lnTo>
                    <a:pt x="91369" y="109696"/>
                  </a:lnTo>
                  <a:lnTo>
                    <a:pt x="90487" y="109493"/>
                  </a:lnTo>
                  <a:lnTo>
                    <a:pt x="89943" y="109357"/>
                  </a:lnTo>
                  <a:lnTo>
                    <a:pt x="89740" y="109153"/>
                  </a:lnTo>
                  <a:lnTo>
                    <a:pt x="89536" y="108746"/>
                  </a:lnTo>
                  <a:lnTo>
                    <a:pt x="89333" y="108203"/>
                  </a:lnTo>
                  <a:lnTo>
                    <a:pt x="89197" y="107388"/>
                  </a:lnTo>
                  <a:lnTo>
                    <a:pt x="88789" y="105284"/>
                  </a:lnTo>
                  <a:lnTo>
                    <a:pt x="88382" y="102297"/>
                  </a:lnTo>
                  <a:lnTo>
                    <a:pt x="88043" y="98971"/>
                  </a:lnTo>
                  <a:lnTo>
                    <a:pt x="87839" y="95713"/>
                  </a:lnTo>
                  <a:close/>
                  <a:moveTo>
                    <a:pt x="47450" y="111054"/>
                  </a:moveTo>
                  <a:lnTo>
                    <a:pt x="47450" y="111122"/>
                  </a:lnTo>
                  <a:lnTo>
                    <a:pt x="47450" y="111393"/>
                  </a:lnTo>
                  <a:lnTo>
                    <a:pt x="47518" y="111461"/>
                  </a:lnTo>
                  <a:lnTo>
                    <a:pt x="48807" y="111529"/>
                  </a:lnTo>
                  <a:lnTo>
                    <a:pt x="52473" y="111597"/>
                  </a:lnTo>
                  <a:lnTo>
                    <a:pt x="62384" y="111665"/>
                  </a:lnTo>
                  <a:lnTo>
                    <a:pt x="80779" y="111665"/>
                  </a:lnTo>
                  <a:lnTo>
                    <a:pt x="90622" y="111597"/>
                  </a:lnTo>
                  <a:lnTo>
                    <a:pt x="94356" y="111529"/>
                  </a:lnTo>
                  <a:lnTo>
                    <a:pt x="95646" y="111461"/>
                  </a:lnTo>
                  <a:lnTo>
                    <a:pt x="95713" y="111393"/>
                  </a:lnTo>
                  <a:lnTo>
                    <a:pt x="95713" y="111122"/>
                  </a:lnTo>
                  <a:lnTo>
                    <a:pt x="95646" y="111054"/>
                  </a:lnTo>
                  <a:lnTo>
                    <a:pt x="94084" y="111122"/>
                  </a:lnTo>
                  <a:lnTo>
                    <a:pt x="91233" y="111190"/>
                  </a:lnTo>
                  <a:lnTo>
                    <a:pt x="80847" y="111258"/>
                  </a:lnTo>
                  <a:lnTo>
                    <a:pt x="62316" y="111258"/>
                  </a:lnTo>
                  <a:lnTo>
                    <a:pt x="51930" y="111190"/>
                  </a:lnTo>
                  <a:lnTo>
                    <a:pt x="49079" y="111122"/>
                  </a:lnTo>
                  <a:lnTo>
                    <a:pt x="47518" y="111054"/>
                  </a:lnTo>
                  <a:close/>
                </a:path>
              </a:pathLst>
            </a:custGeom>
            <a:solidFill>
              <a:srgbClr val="C7D3E6"/>
            </a:solidFill>
            <a:ln w="9525" cap="flat" cmpd="sng">
              <a:solidFill>
                <a:srgbClr val="92A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pic>
          <p:nvPicPr>
            <p:cNvPr id="53" name="Εικόνα 52">
              <a:extLst>
                <a:ext uri="{FF2B5EF4-FFF2-40B4-BE49-F238E27FC236}">
                  <a16:creationId xmlns:a16="http://schemas.microsoft.com/office/drawing/2014/main" id="{2C2F16AA-F46A-E92C-D971-1A30EF962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0227" y="4076055"/>
              <a:ext cx="6949093" cy="4996032"/>
            </a:xfrm>
            <a:prstGeom prst="rect">
              <a:avLst/>
            </a:prstGeom>
          </p:spPr>
        </p:pic>
      </p:grpSp>
      <p:sp>
        <p:nvSpPr>
          <p:cNvPr id="55" name="Google Shape;497;p33">
            <a:extLst>
              <a:ext uri="{FF2B5EF4-FFF2-40B4-BE49-F238E27FC236}">
                <a16:creationId xmlns:a16="http://schemas.microsoft.com/office/drawing/2014/main" id="{9456512C-BEE1-4C0C-D409-F8689526A256}"/>
              </a:ext>
            </a:extLst>
          </p:cNvPr>
          <p:cNvSpPr txBox="1">
            <a:spLocks/>
          </p:cNvSpPr>
          <p:nvPr/>
        </p:nvSpPr>
        <p:spPr>
          <a:xfrm>
            <a:off x="5968718" y="10343584"/>
            <a:ext cx="6091482" cy="6724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https://logon.ops.gr/</a:t>
            </a:r>
            <a:r>
              <a:rPr lang="en-US" sz="44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44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Ομάδα 67">
            <a:extLst>
              <a:ext uri="{FF2B5EF4-FFF2-40B4-BE49-F238E27FC236}">
                <a16:creationId xmlns:a16="http://schemas.microsoft.com/office/drawing/2014/main" id="{C7205A31-08AF-AEE3-97BC-EB239A86709C}"/>
              </a:ext>
            </a:extLst>
          </p:cNvPr>
          <p:cNvGrpSpPr/>
          <p:nvPr/>
        </p:nvGrpSpPr>
        <p:grpSpPr>
          <a:xfrm>
            <a:off x="6571842" y="2162478"/>
            <a:ext cx="2200199" cy="3295718"/>
            <a:chOff x="6571842" y="2162478"/>
            <a:chExt cx="2200199" cy="3295718"/>
          </a:xfrm>
        </p:grpSpPr>
        <p:grpSp>
          <p:nvGrpSpPr>
            <p:cNvPr id="57" name="Ομάδα 56">
              <a:extLst>
                <a:ext uri="{FF2B5EF4-FFF2-40B4-BE49-F238E27FC236}">
                  <a16:creationId xmlns:a16="http://schemas.microsoft.com/office/drawing/2014/main" id="{B1BF6550-6D71-118E-97A4-7D6D91B824FE}"/>
                </a:ext>
              </a:extLst>
            </p:cNvPr>
            <p:cNvGrpSpPr/>
            <p:nvPr/>
          </p:nvGrpSpPr>
          <p:grpSpPr>
            <a:xfrm>
              <a:off x="6571842" y="2162478"/>
              <a:ext cx="2200199" cy="1768426"/>
              <a:chOff x="12652601" y="3006749"/>
              <a:chExt cx="3103871" cy="2570918"/>
            </a:xfrm>
          </p:grpSpPr>
          <p:pic>
            <p:nvPicPr>
              <p:cNvPr id="59" name="Picture 4">
                <a:extLst>
                  <a:ext uri="{FF2B5EF4-FFF2-40B4-BE49-F238E27FC236}">
                    <a16:creationId xmlns:a16="http://schemas.microsoft.com/office/drawing/2014/main" id="{C7F79231-5332-2C78-C8A9-114998D156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50200" y="4090907"/>
                <a:ext cx="1708671" cy="1486760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1270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B882AED-4ACC-26E5-6534-32BAB2CD01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652601" y="3006749"/>
                <a:ext cx="3103871" cy="1015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ct val="150000"/>
                  </a:lnSpc>
                </a:pPr>
                <a:r>
                  <a:rPr lang="el-GR" altLang="el-GR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Φορέας Υλοποίησης / Υπουργείο Ευθύνης</a:t>
                </a:r>
              </a:p>
            </p:txBody>
          </p:sp>
        </p:grpSp>
        <p:sp>
          <p:nvSpPr>
            <p:cNvPr id="58" name="Βέλος: Κάτω 57">
              <a:extLst>
                <a:ext uri="{FF2B5EF4-FFF2-40B4-BE49-F238E27FC236}">
                  <a16:creationId xmlns:a16="http://schemas.microsoft.com/office/drawing/2014/main" id="{932B1482-826C-4E70-A3AA-E616AF21AB86}"/>
                </a:ext>
              </a:extLst>
            </p:cNvPr>
            <p:cNvSpPr/>
            <p:nvPr/>
          </p:nvSpPr>
          <p:spPr>
            <a:xfrm>
              <a:off x="7273589" y="4078015"/>
              <a:ext cx="824103" cy="1380181"/>
            </a:xfrm>
            <a:prstGeom prst="downArrow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97000"/>
                  </a:schemeClr>
                </a:gs>
                <a:gs pos="59000">
                  <a:srgbClr val="FFC000"/>
                </a:gs>
                <a:gs pos="79000">
                  <a:schemeClr val="tx2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67" name="Ομάδα 66">
            <a:extLst>
              <a:ext uri="{FF2B5EF4-FFF2-40B4-BE49-F238E27FC236}">
                <a16:creationId xmlns:a16="http://schemas.microsoft.com/office/drawing/2014/main" id="{ABBCC517-7B4B-7E4C-5636-25B1EF5EA145}"/>
              </a:ext>
            </a:extLst>
          </p:cNvPr>
          <p:cNvGrpSpPr/>
          <p:nvPr/>
        </p:nvGrpSpPr>
        <p:grpSpPr>
          <a:xfrm>
            <a:off x="9316760" y="2213698"/>
            <a:ext cx="1988886" cy="3244500"/>
            <a:chOff x="8913807" y="2213698"/>
            <a:chExt cx="1988886" cy="3244500"/>
          </a:xfrm>
        </p:grpSpPr>
        <p:grpSp>
          <p:nvGrpSpPr>
            <p:cNvPr id="62" name="Ομάδα 61">
              <a:extLst>
                <a:ext uri="{FF2B5EF4-FFF2-40B4-BE49-F238E27FC236}">
                  <a16:creationId xmlns:a16="http://schemas.microsoft.com/office/drawing/2014/main" id="{1074168D-7EF0-5ED2-9E7E-176998B8E24E}"/>
                </a:ext>
              </a:extLst>
            </p:cNvPr>
            <p:cNvGrpSpPr/>
            <p:nvPr/>
          </p:nvGrpSpPr>
          <p:grpSpPr>
            <a:xfrm>
              <a:off x="8913807" y="2213698"/>
              <a:ext cx="1988886" cy="1717205"/>
              <a:chOff x="7867344" y="2643135"/>
              <a:chExt cx="3103871" cy="2309131"/>
            </a:xfrm>
          </p:grpSpPr>
          <p:pic>
            <p:nvPicPr>
              <p:cNvPr id="64" name="Picture 17" descr="Untitled22.jpg">
                <a:extLst>
                  <a:ext uri="{FF2B5EF4-FFF2-40B4-BE49-F238E27FC236}">
                    <a16:creationId xmlns:a16="http://schemas.microsoft.com/office/drawing/2014/main" id="{B1B5FF6C-0980-65DA-CCD6-8E17899D7F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45542" y="3492690"/>
                <a:ext cx="2947473" cy="1459576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1270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E5FBED6-ADA2-F789-84FD-9B1B4F54D4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67344" y="2643135"/>
                <a:ext cx="3103871" cy="375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ct val="150000"/>
                  </a:lnSpc>
                </a:pPr>
                <a:r>
                  <a:rPr lang="el-GR" altLang="el-GR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Στελέχη ΕΥΣΤΑ / ΓΓΣ</a:t>
                </a:r>
              </a:p>
            </p:txBody>
          </p:sp>
        </p:grpSp>
        <p:sp>
          <p:nvSpPr>
            <p:cNvPr id="66" name="Βέλος: Κάτω 65">
              <a:extLst>
                <a:ext uri="{FF2B5EF4-FFF2-40B4-BE49-F238E27FC236}">
                  <a16:creationId xmlns:a16="http://schemas.microsoft.com/office/drawing/2014/main" id="{BB8E7F92-8452-52CD-C62B-271FEA65BFCF}"/>
                </a:ext>
              </a:extLst>
            </p:cNvPr>
            <p:cNvSpPr/>
            <p:nvPr/>
          </p:nvSpPr>
          <p:spPr>
            <a:xfrm>
              <a:off x="9595643" y="4078016"/>
              <a:ext cx="824103" cy="1380182"/>
            </a:xfrm>
            <a:prstGeom prst="downArrow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97000"/>
                  </a:schemeClr>
                </a:gs>
                <a:gs pos="59000">
                  <a:srgbClr val="FFC000"/>
                </a:gs>
                <a:gs pos="79000">
                  <a:schemeClr val="tx2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69" name="Ορθογώνιο: Στρογγύλεμα γωνιών 68">
            <a:extLst>
              <a:ext uri="{FF2B5EF4-FFF2-40B4-BE49-F238E27FC236}">
                <a16:creationId xmlns:a16="http://schemas.microsoft.com/office/drawing/2014/main" id="{9E2595CF-CAF2-0220-8CF4-531AD20C58E5}"/>
              </a:ext>
            </a:extLst>
          </p:cNvPr>
          <p:cNvSpPr/>
          <p:nvPr/>
        </p:nvSpPr>
        <p:spPr>
          <a:xfrm>
            <a:off x="13203219" y="3140064"/>
            <a:ext cx="7013007" cy="6759781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l-G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Ενιαία Βάση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Δεδομένων </a:t>
            </a:r>
          </a:p>
          <a:p>
            <a:pPr marL="457200" indent="-457200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l-G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Άμεση Ενημέρωση Φορέα Υλοποίησης</a:t>
            </a:r>
          </a:p>
          <a:p>
            <a:pPr marL="457200" indent="-457200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l-G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Έλεγχοι ορθής συμπλήρωσης δελτίων</a:t>
            </a:r>
          </a:p>
          <a:p>
            <a:pPr marL="457200" indent="-457200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l-G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Διαδρομή ελέγχου</a:t>
            </a:r>
          </a:p>
        </p:txBody>
      </p:sp>
      <p:grpSp>
        <p:nvGrpSpPr>
          <p:cNvPr id="70" name="Ομάδα 69">
            <a:extLst>
              <a:ext uri="{FF2B5EF4-FFF2-40B4-BE49-F238E27FC236}">
                <a16:creationId xmlns:a16="http://schemas.microsoft.com/office/drawing/2014/main" id="{12CF335C-D37B-0AD2-09CE-E5193AF3FB0B}"/>
              </a:ext>
            </a:extLst>
          </p:cNvPr>
          <p:cNvGrpSpPr/>
          <p:nvPr/>
        </p:nvGrpSpPr>
        <p:grpSpPr>
          <a:xfrm>
            <a:off x="8430917" y="8133347"/>
            <a:ext cx="1167084" cy="2328970"/>
            <a:chOff x="7110458" y="7462930"/>
            <a:chExt cx="1589215" cy="3434940"/>
          </a:xfrm>
          <a:effectLst>
            <a:glow rad="12700">
              <a:schemeClr val="tx1">
                <a:alpha val="19000"/>
              </a:schemeClr>
            </a:glow>
          </a:effectLst>
        </p:grpSpPr>
        <p:pic>
          <p:nvPicPr>
            <p:cNvPr id="71" name="Εικόνα 70">
              <a:extLst>
                <a:ext uri="{FF2B5EF4-FFF2-40B4-BE49-F238E27FC236}">
                  <a16:creationId xmlns:a16="http://schemas.microsoft.com/office/drawing/2014/main" id="{8959C76B-1CFF-5E80-409A-23E04C5AD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0458" y="8690625"/>
              <a:ext cx="1589215" cy="2207245"/>
            </a:xfrm>
            <a:prstGeom prst="rect">
              <a:avLst/>
            </a:prstGeom>
            <a:effectLst>
              <a:glow rad="139700">
                <a:schemeClr val="bg1">
                  <a:alpha val="40000"/>
                </a:schemeClr>
              </a:glow>
              <a:softEdge rad="127000"/>
            </a:effectLst>
          </p:spPr>
        </p:pic>
        <p:sp>
          <p:nvSpPr>
            <p:cNvPr id="72" name="Βέλος: Κάτω 71">
              <a:extLst>
                <a:ext uri="{FF2B5EF4-FFF2-40B4-BE49-F238E27FC236}">
                  <a16:creationId xmlns:a16="http://schemas.microsoft.com/office/drawing/2014/main" id="{6E9741FB-1E4F-9134-AFC9-6EB8C6BAB5C1}"/>
                </a:ext>
              </a:extLst>
            </p:cNvPr>
            <p:cNvSpPr/>
            <p:nvPr/>
          </p:nvSpPr>
          <p:spPr>
            <a:xfrm>
              <a:off x="7368273" y="7462930"/>
              <a:ext cx="1073586" cy="878966"/>
            </a:xfrm>
            <a:prstGeom prst="downArrow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9000">
                  <a:srgbClr val="FFC000"/>
                </a:gs>
                <a:gs pos="79000">
                  <a:schemeClr val="tx2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418020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BF094AFB-D673-C8BB-A628-4238AAD593B0}"/>
              </a:ext>
            </a:extLst>
          </p:cNvPr>
          <p:cNvGrpSpPr/>
          <p:nvPr/>
        </p:nvGrpSpPr>
        <p:grpSpPr>
          <a:xfrm>
            <a:off x="2539501" y="503103"/>
            <a:ext cx="13133636" cy="1200329"/>
            <a:chOff x="2539501" y="421215"/>
            <a:chExt cx="11217444" cy="120032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B66833-5565-8D31-7B6F-B58801F33BDA}"/>
                </a:ext>
              </a:extLst>
            </p:cNvPr>
            <p:cNvSpPr txBox="1"/>
            <p:nvPr/>
          </p:nvSpPr>
          <p:spPr>
            <a:xfrm>
              <a:off x="3094177" y="421215"/>
              <a:ext cx="106627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Τρόποι Επικοινωνίας μέσω ΟΠΣ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el-GR" sz="3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τρόποι επικοινωνίας</a:t>
              </a:r>
            </a:p>
          </p:txBody>
        </p:sp>
        <p:grpSp>
          <p:nvGrpSpPr>
            <p:cNvPr id="2" name="Google Shape;613;p37">
              <a:extLst>
                <a:ext uri="{FF2B5EF4-FFF2-40B4-BE49-F238E27FC236}">
                  <a16:creationId xmlns:a16="http://schemas.microsoft.com/office/drawing/2014/main" id="{AEFA7160-6209-2F15-B306-8774140496BE}"/>
                </a:ext>
              </a:extLst>
            </p:cNvPr>
            <p:cNvGrpSpPr/>
            <p:nvPr/>
          </p:nvGrpSpPr>
          <p:grpSpPr>
            <a:xfrm>
              <a:off x="2539501" y="508148"/>
              <a:ext cx="501969" cy="479429"/>
              <a:chOff x="2594050" y="1631825"/>
              <a:chExt cx="439625" cy="439625"/>
            </a:xfrm>
          </p:grpSpPr>
          <p:sp>
            <p:nvSpPr>
              <p:cNvPr id="3" name="Google Shape;614;p37">
                <a:extLst>
                  <a:ext uri="{FF2B5EF4-FFF2-40B4-BE49-F238E27FC236}">
                    <a16:creationId xmlns:a16="http://schemas.microsoft.com/office/drawing/2014/main" id="{8CCAF718-2D27-BD96-7CB1-4916647AFB6A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5" name="Google Shape;615;p37">
                <a:extLst>
                  <a:ext uri="{FF2B5EF4-FFF2-40B4-BE49-F238E27FC236}">
                    <a16:creationId xmlns:a16="http://schemas.microsoft.com/office/drawing/2014/main" id="{2FF1F15F-B687-376D-D291-8E0203EF4FCC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6" name="Google Shape;616;p37">
                <a:extLst>
                  <a:ext uri="{FF2B5EF4-FFF2-40B4-BE49-F238E27FC236}">
                    <a16:creationId xmlns:a16="http://schemas.microsoft.com/office/drawing/2014/main" id="{E0AD9602-B120-9DFE-33AA-00045D37D73E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4" name="Google Shape;617;p37">
                <a:extLst>
                  <a:ext uri="{FF2B5EF4-FFF2-40B4-BE49-F238E27FC236}">
                    <a16:creationId xmlns:a16="http://schemas.microsoft.com/office/drawing/2014/main" id="{1A6FAD94-AB50-B1FB-FD47-59E019DAD0F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  <p:grpSp>
        <p:nvGrpSpPr>
          <p:cNvPr id="24" name="Ομάδα 23">
            <a:extLst>
              <a:ext uri="{FF2B5EF4-FFF2-40B4-BE49-F238E27FC236}">
                <a16:creationId xmlns:a16="http://schemas.microsoft.com/office/drawing/2014/main" id="{C44400C6-CB37-C688-2027-EA77E2DE9CF9}"/>
              </a:ext>
            </a:extLst>
          </p:cNvPr>
          <p:cNvGrpSpPr/>
          <p:nvPr/>
        </p:nvGrpSpPr>
        <p:grpSpPr>
          <a:xfrm>
            <a:off x="2780131" y="2258336"/>
            <a:ext cx="6167605" cy="8342109"/>
            <a:chOff x="2539501" y="2258336"/>
            <a:chExt cx="6167605" cy="8342109"/>
          </a:xfrm>
        </p:grpSpPr>
        <p:grpSp>
          <p:nvGrpSpPr>
            <p:cNvPr id="18" name="Ομάδα 17">
              <a:extLst>
                <a:ext uri="{FF2B5EF4-FFF2-40B4-BE49-F238E27FC236}">
                  <a16:creationId xmlns:a16="http://schemas.microsoft.com/office/drawing/2014/main" id="{0ABD4749-0DA4-828C-DAEA-0B839FA05536}"/>
                </a:ext>
              </a:extLst>
            </p:cNvPr>
            <p:cNvGrpSpPr/>
            <p:nvPr/>
          </p:nvGrpSpPr>
          <p:grpSpPr>
            <a:xfrm>
              <a:off x="2539501" y="3494414"/>
              <a:ext cx="6167605" cy="7106031"/>
              <a:chOff x="973319" y="2471106"/>
              <a:chExt cx="6167605" cy="7106031"/>
            </a:xfrm>
          </p:grpSpPr>
          <p:pic>
            <p:nvPicPr>
              <p:cNvPr id="11" name="Εικόνα 10">
                <a:extLst>
                  <a:ext uri="{FF2B5EF4-FFF2-40B4-BE49-F238E27FC236}">
                    <a16:creationId xmlns:a16="http://schemas.microsoft.com/office/drawing/2014/main" id="{6A877899-084B-028D-0FAD-0EA32D485A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73319" y="4770331"/>
                <a:ext cx="4759680" cy="4806806"/>
              </a:xfrm>
              <a:prstGeom prst="rect">
                <a:avLst/>
              </a:prstGeom>
              <a:effectLst>
                <a:glow rad="139700">
                  <a:schemeClr val="bg1">
                    <a:alpha val="40000"/>
                  </a:schemeClr>
                </a:glow>
                <a:softEdge rad="127000"/>
              </a:effectLst>
            </p:spPr>
          </p:pic>
          <p:grpSp>
            <p:nvGrpSpPr>
              <p:cNvPr id="7" name="Ομάδα 6">
                <a:extLst>
                  <a:ext uri="{FF2B5EF4-FFF2-40B4-BE49-F238E27FC236}">
                    <a16:creationId xmlns:a16="http://schemas.microsoft.com/office/drawing/2014/main" id="{B52E8A6A-51BE-719A-797C-8AA2A0BD9B56}"/>
                  </a:ext>
                </a:extLst>
              </p:cNvPr>
              <p:cNvGrpSpPr/>
              <p:nvPr/>
            </p:nvGrpSpPr>
            <p:grpSpPr>
              <a:xfrm>
                <a:off x="4046541" y="2471106"/>
                <a:ext cx="3094383" cy="3592452"/>
                <a:chOff x="16007081" y="1825832"/>
                <a:chExt cx="3744203" cy="4346867"/>
              </a:xfrm>
            </p:grpSpPr>
            <p:pic>
              <p:nvPicPr>
                <p:cNvPr id="8" name="Εικόνα 7">
                  <a:extLst>
                    <a:ext uri="{FF2B5EF4-FFF2-40B4-BE49-F238E27FC236}">
                      <a16:creationId xmlns:a16="http://schemas.microsoft.com/office/drawing/2014/main" id="{48770629-5F20-2D43-D1E7-6385B0F098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007081" y="1825832"/>
                  <a:ext cx="3744203" cy="4346867"/>
                </a:xfrm>
                <a:prstGeom prst="rect">
                  <a:avLst/>
                </a:prstGeom>
                <a:effectLst>
                  <a:softEdge rad="127000"/>
                </a:effectLst>
              </p:spPr>
            </p:pic>
            <p:sp>
              <p:nvSpPr>
                <p:cNvPr id="9" name="Ορθογώνιο: Στρογγύλεμα γωνιών 8">
                  <a:extLst>
                    <a:ext uri="{FF2B5EF4-FFF2-40B4-BE49-F238E27FC236}">
                      <a16:creationId xmlns:a16="http://schemas.microsoft.com/office/drawing/2014/main" id="{8B3EEEA4-8FA2-13A3-3445-DB316ADE62B2}"/>
                    </a:ext>
                  </a:extLst>
                </p:cNvPr>
                <p:cNvSpPr/>
                <p:nvPr/>
              </p:nvSpPr>
              <p:spPr>
                <a:xfrm>
                  <a:off x="17183606" y="5041870"/>
                  <a:ext cx="1697952" cy="457868"/>
                </a:xfrm>
                <a:prstGeom prst="roundRect">
                  <a:avLst/>
                </a:prstGeom>
                <a:no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</p:grpSp>
        <p:sp>
          <p:nvSpPr>
            <p:cNvPr id="20" name="Θέση κειμένου 2">
              <a:extLst>
                <a:ext uri="{FF2B5EF4-FFF2-40B4-BE49-F238E27FC236}">
                  <a16:creationId xmlns:a16="http://schemas.microsoft.com/office/drawing/2014/main" id="{821C2D5E-675C-9334-B521-B4B14CFA476E}"/>
                </a:ext>
              </a:extLst>
            </p:cNvPr>
            <p:cNvSpPr txBox="1">
              <a:spLocks/>
            </p:cNvSpPr>
            <p:nvPr/>
          </p:nvSpPr>
          <p:spPr>
            <a:xfrm>
              <a:off x="3292351" y="2258336"/>
              <a:ext cx="5414755" cy="933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7D3E6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rgbClr val="263248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C7D3E6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rgbClr val="263248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C7D3E6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rgbClr val="263248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C7D3E6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rgbClr val="263248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C7D3E6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rgbClr val="263248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C7D3E6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rgbClr val="263248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C7D3E6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rgbClr val="263248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C7D3E6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rgbClr val="263248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C7D3E6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rgbClr val="263248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457200" marR="0" lvl="0" indent="-3810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7D3E6"/>
                </a:buClr>
                <a:buSzPts val="2400"/>
                <a:buFont typeface="Roboto Condensed Light"/>
                <a:buChar char="▰"/>
                <a:tabLst/>
                <a:defRPr/>
              </a:pPr>
              <a:r>
                <a:rPr kumimoji="0" lang="el-GR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>
                    <a:solidFill>
                      <a:srgbClr val="FF0000"/>
                    </a:solidFill>
                  </a:uFill>
                  <a:latin typeface="Arial"/>
                  <a:ea typeface="Roboto Condensed Light"/>
                  <a:cs typeface="Roboto Condensed Light"/>
                  <a:sym typeface="Roboto Condensed Light"/>
                </a:rPr>
                <a:t>Ενέργεια «Επικοινωνία»</a:t>
              </a:r>
            </a:p>
          </p:txBody>
        </p:sp>
      </p:grpSp>
      <p:grpSp>
        <p:nvGrpSpPr>
          <p:cNvPr id="26" name="Ομάδα 25">
            <a:extLst>
              <a:ext uri="{FF2B5EF4-FFF2-40B4-BE49-F238E27FC236}">
                <a16:creationId xmlns:a16="http://schemas.microsoft.com/office/drawing/2014/main" id="{C19DA352-5633-3415-5797-E8F4911A39E8}"/>
              </a:ext>
            </a:extLst>
          </p:cNvPr>
          <p:cNvGrpSpPr/>
          <p:nvPr/>
        </p:nvGrpSpPr>
        <p:grpSpPr>
          <a:xfrm>
            <a:off x="11099411" y="2189089"/>
            <a:ext cx="7397136" cy="4180892"/>
            <a:chOff x="9543327" y="2258336"/>
            <a:chExt cx="7397136" cy="4180892"/>
          </a:xfrm>
        </p:grpSpPr>
        <p:sp>
          <p:nvSpPr>
            <p:cNvPr id="23" name="Θέση κειμένου 2">
              <a:extLst>
                <a:ext uri="{FF2B5EF4-FFF2-40B4-BE49-F238E27FC236}">
                  <a16:creationId xmlns:a16="http://schemas.microsoft.com/office/drawing/2014/main" id="{F46E06ED-A90D-9D41-173E-156F6B859477}"/>
                </a:ext>
              </a:extLst>
            </p:cNvPr>
            <p:cNvSpPr txBox="1">
              <a:spLocks/>
            </p:cNvSpPr>
            <p:nvPr/>
          </p:nvSpPr>
          <p:spPr>
            <a:xfrm>
              <a:off x="9543327" y="2258336"/>
              <a:ext cx="7397136" cy="933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7D3E6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rgbClr val="263248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C7D3E6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rgbClr val="263248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C7D3E6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rgbClr val="263248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C7D3E6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rgbClr val="263248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C7D3E6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rgbClr val="263248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C7D3E6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rgbClr val="263248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C7D3E6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rgbClr val="263248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C7D3E6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rgbClr val="263248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C7D3E6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rgbClr val="263248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457200" marR="0" lvl="0" indent="-3810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7D3E6"/>
                </a:buClr>
                <a:buSzPts val="2400"/>
                <a:buFont typeface="Roboto Condensed Light"/>
                <a:buChar char="▰"/>
                <a:tabLst/>
                <a:defRPr/>
              </a:pPr>
              <a:r>
                <a:rPr kumimoji="0" lang="el-GR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>
                    <a:solidFill>
                      <a:srgbClr val="FF0000"/>
                    </a:solidFill>
                  </a:uFill>
                  <a:latin typeface="Arial"/>
                  <a:ea typeface="Roboto Condensed Light"/>
                  <a:cs typeface="Roboto Condensed Light"/>
                  <a:sym typeface="Roboto Condensed Light"/>
                </a:rPr>
                <a:t>Φόρμα «Επιβεβαίωσης Ενέργειας»</a:t>
              </a:r>
            </a:p>
          </p:txBody>
        </p:sp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F737C9B7-F953-FBCC-36D6-F43DA46919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1763" y="3461740"/>
              <a:ext cx="7348700" cy="29774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glow rad="139700">
                <a:schemeClr val="bg1">
                  <a:alpha val="40000"/>
                </a:schemeClr>
              </a:glow>
              <a:outerShdw blurRad="55000" dist="18000" dir="5400000" algn="tl" rotWithShape="0">
                <a:srgbClr val="000000">
                  <a:alpha val="40000"/>
                </a:srgbClr>
              </a:outerShdw>
              <a:softEdge rad="12700"/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30" name="Ομάδα 29">
            <a:extLst>
              <a:ext uri="{FF2B5EF4-FFF2-40B4-BE49-F238E27FC236}">
                <a16:creationId xmlns:a16="http://schemas.microsoft.com/office/drawing/2014/main" id="{3E76460E-E4FF-0122-DD24-26518EFAA87A}"/>
              </a:ext>
            </a:extLst>
          </p:cNvPr>
          <p:cNvGrpSpPr/>
          <p:nvPr/>
        </p:nvGrpSpPr>
        <p:grpSpPr>
          <a:xfrm>
            <a:off x="11230740" y="6720048"/>
            <a:ext cx="6861739" cy="4264420"/>
            <a:chOff x="10685312" y="6720048"/>
            <a:chExt cx="6861739" cy="4264420"/>
          </a:xfrm>
        </p:grpSpPr>
        <p:sp>
          <p:nvSpPr>
            <p:cNvPr id="27" name="Θέση κειμένου 2">
              <a:extLst>
                <a:ext uri="{FF2B5EF4-FFF2-40B4-BE49-F238E27FC236}">
                  <a16:creationId xmlns:a16="http://schemas.microsoft.com/office/drawing/2014/main" id="{83915A67-125F-2716-46DB-59BDDB7ABF72}"/>
                </a:ext>
              </a:extLst>
            </p:cNvPr>
            <p:cNvSpPr txBox="1">
              <a:spLocks/>
            </p:cNvSpPr>
            <p:nvPr/>
          </p:nvSpPr>
          <p:spPr>
            <a:xfrm>
              <a:off x="10699285" y="6720048"/>
              <a:ext cx="6847766" cy="933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7D3E6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rgbClr val="263248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C7D3E6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rgbClr val="263248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C7D3E6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rgbClr val="263248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C7D3E6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rgbClr val="263248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C7D3E6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rgbClr val="263248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C7D3E6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rgbClr val="263248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C7D3E6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rgbClr val="263248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C7D3E6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rgbClr val="263248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C7D3E6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rgbClr val="263248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457200" marR="0" lvl="0" indent="-3810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7D3E6"/>
                </a:buClr>
                <a:buSzPts val="2400"/>
                <a:buFont typeface="Roboto Condensed Light"/>
                <a:buChar char="▰"/>
                <a:tabLst/>
                <a:defRPr/>
              </a:pPr>
              <a:r>
                <a:rPr kumimoji="0" lang="el-GR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>
                    <a:solidFill>
                      <a:srgbClr val="FF0000"/>
                    </a:solidFill>
                  </a:uFill>
                  <a:latin typeface="Arial"/>
                  <a:ea typeface="Roboto Condensed Light"/>
                  <a:cs typeface="Roboto Condensed Light"/>
                  <a:sym typeface="Roboto Condensed Light"/>
                </a:rPr>
                <a:t>Πεδία «Σχόλια Καταχώρησης»</a:t>
              </a:r>
            </a:p>
          </p:txBody>
        </p:sp>
        <p:pic>
          <p:nvPicPr>
            <p:cNvPr id="29" name="Εικόνα 28">
              <a:extLst>
                <a:ext uri="{FF2B5EF4-FFF2-40B4-BE49-F238E27FC236}">
                  <a16:creationId xmlns:a16="http://schemas.microsoft.com/office/drawing/2014/main" id="{E6820D42-B122-2F55-7B51-D8D030E6B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85312" y="7905653"/>
              <a:ext cx="5372835" cy="3078815"/>
            </a:xfrm>
            <a:prstGeom prst="rect">
              <a:avLst/>
            </a:prstGeom>
            <a:effectLst>
              <a:glow rad="139700">
                <a:schemeClr val="bg1">
                  <a:alpha val="40000"/>
                </a:schemeClr>
              </a:glow>
              <a:softEdge rad="12700"/>
            </a:effectLst>
          </p:spPr>
        </p:pic>
      </p:grpSp>
      <p:pic>
        <p:nvPicPr>
          <p:cNvPr id="32" name="Εικόνα 31">
            <a:hlinkClick r:id="rId6" action="ppaction://hlinksldjump"/>
            <a:extLst>
              <a:ext uri="{FF2B5EF4-FFF2-40B4-BE49-F238E27FC236}">
                <a16:creationId xmlns:a16="http://schemas.microsoft.com/office/drawing/2014/main" id="{F218F7F5-10D0-BF34-B60C-DD5F0CBEA2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BF094AFB-D673-C8BB-A628-4238AAD593B0}"/>
              </a:ext>
            </a:extLst>
          </p:cNvPr>
          <p:cNvGrpSpPr/>
          <p:nvPr/>
        </p:nvGrpSpPr>
        <p:grpSpPr>
          <a:xfrm>
            <a:off x="2539501" y="503103"/>
            <a:ext cx="13133636" cy="1200329"/>
            <a:chOff x="2539501" y="421215"/>
            <a:chExt cx="11217444" cy="120032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B66833-5565-8D31-7B6F-B58801F33BDA}"/>
                </a:ext>
              </a:extLst>
            </p:cNvPr>
            <p:cNvSpPr txBox="1"/>
            <p:nvPr/>
          </p:nvSpPr>
          <p:spPr>
            <a:xfrm>
              <a:off x="3094177" y="421215"/>
              <a:ext cx="106627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Ενέργεια Επικοινωνίας</a:t>
              </a:r>
            </a:p>
            <a:p>
              <a:r>
                <a:rPr lang="el-GR" sz="3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Ενέργεια &amp; Δελτίο Επικοινωνίας (1/2)</a:t>
              </a:r>
            </a:p>
          </p:txBody>
        </p:sp>
        <p:grpSp>
          <p:nvGrpSpPr>
            <p:cNvPr id="2" name="Google Shape;613;p37">
              <a:extLst>
                <a:ext uri="{FF2B5EF4-FFF2-40B4-BE49-F238E27FC236}">
                  <a16:creationId xmlns:a16="http://schemas.microsoft.com/office/drawing/2014/main" id="{AEFA7160-6209-2F15-B306-8774140496BE}"/>
                </a:ext>
              </a:extLst>
            </p:cNvPr>
            <p:cNvGrpSpPr/>
            <p:nvPr/>
          </p:nvGrpSpPr>
          <p:grpSpPr>
            <a:xfrm>
              <a:off x="2539501" y="508148"/>
              <a:ext cx="501969" cy="479429"/>
              <a:chOff x="2594050" y="1631825"/>
              <a:chExt cx="439625" cy="439625"/>
            </a:xfrm>
          </p:grpSpPr>
          <p:sp>
            <p:nvSpPr>
              <p:cNvPr id="3" name="Google Shape;614;p37">
                <a:extLst>
                  <a:ext uri="{FF2B5EF4-FFF2-40B4-BE49-F238E27FC236}">
                    <a16:creationId xmlns:a16="http://schemas.microsoft.com/office/drawing/2014/main" id="{8CCAF718-2D27-BD96-7CB1-4916647AFB6A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5" name="Google Shape;615;p37">
                <a:extLst>
                  <a:ext uri="{FF2B5EF4-FFF2-40B4-BE49-F238E27FC236}">
                    <a16:creationId xmlns:a16="http://schemas.microsoft.com/office/drawing/2014/main" id="{2FF1F15F-B687-376D-D291-8E0203EF4FCC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6" name="Google Shape;616;p37">
                <a:extLst>
                  <a:ext uri="{FF2B5EF4-FFF2-40B4-BE49-F238E27FC236}">
                    <a16:creationId xmlns:a16="http://schemas.microsoft.com/office/drawing/2014/main" id="{E0AD9602-B120-9DFE-33AA-00045D37D73E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4" name="Google Shape;617;p37">
                <a:extLst>
                  <a:ext uri="{FF2B5EF4-FFF2-40B4-BE49-F238E27FC236}">
                    <a16:creationId xmlns:a16="http://schemas.microsoft.com/office/drawing/2014/main" id="{1A6FAD94-AB50-B1FB-FD47-59E019DAD0F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  <p:grpSp>
        <p:nvGrpSpPr>
          <p:cNvPr id="19" name="Ομάδα 18">
            <a:extLst>
              <a:ext uri="{FF2B5EF4-FFF2-40B4-BE49-F238E27FC236}">
                <a16:creationId xmlns:a16="http://schemas.microsoft.com/office/drawing/2014/main" id="{0E48D0FB-34B3-AA23-0E80-49551E4FF76A}"/>
              </a:ext>
            </a:extLst>
          </p:cNvPr>
          <p:cNvGrpSpPr/>
          <p:nvPr/>
        </p:nvGrpSpPr>
        <p:grpSpPr>
          <a:xfrm>
            <a:off x="3751836" y="2286317"/>
            <a:ext cx="3094383" cy="3592452"/>
            <a:chOff x="3751836" y="2286317"/>
            <a:chExt cx="3094383" cy="3592452"/>
          </a:xfrm>
        </p:grpSpPr>
        <p:pic>
          <p:nvPicPr>
            <p:cNvPr id="10" name="Εικόνα 9">
              <a:extLst>
                <a:ext uri="{FF2B5EF4-FFF2-40B4-BE49-F238E27FC236}">
                  <a16:creationId xmlns:a16="http://schemas.microsoft.com/office/drawing/2014/main" id="{D1F7F595-9D2B-02B5-7FAF-56072A406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1836" y="2286317"/>
              <a:ext cx="3094383" cy="3592452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11" name="Ορθογώνιο: Στρογγύλεμα γωνιών 10">
              <a:extLst>
                <a:ext uri="{FF2B5EF4-FFF2-40B4-BE49-F238E27FC236}">
                  <a16:creationId xmlns:a16="http://schemas.microsoft.com/office/drawing/2014/main" id="{BA011BEE-70E7-7235-668C-C1CB2B813E2C}"/>
                </a:ext>
              </a:extLst>
            </p:cNvPr>
            <p:cNvSpPr/>
            <p:nvPr/>
          </p:nvSpPr>
          <p:spPr>
            <a:xfrm>
              <a:off x="4724172" y="4973142"/>
              <a:ext cx="1403266" cy="37840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0" name="Ομάδα 19">
            <a:extLst>
              <a:ext uri="{FF2B5EF4-FFF2-40B4-BE49-F238E27FC236}">
                <a16:creationId xmlns:a16="http://schemas.microsoft.com/office/drawing/2014/main" id="{EE746C39-34A4-A0D2-33E2-C47C03D8EE54}"/>
              </a:ext>
            </a:extLst>
          </p:cNvPr>
          <p:cNvGrpSpPr/>
          <p:nvPr/>
        </p:nvGrpSpPr>
        <p:grpSpPr>
          <a:xfrm>
            <a:off x="6410420" y="3264926"/>
            <a:ext cx="11958981" cy="6818216"/>
            <a:chOff x="6410420" y="3264926"/>
            <a:chExt cx="11958981" cy="6818216"/>
          </a:xfrm>
        </p:grpSpPr>
        <p:pic>
          <p:nvPicPr>
            <p:cNvPr id="9" name="Εικόνα 8">
              <a:extLst>
                <a:ext uri="{FF2B5EF4-FFF2-40B4-BE49-F238E27FC236}">
                  <a16:creationId xmlns:a16="http://schemas.microsoft.com/office/drawing/2014/main" id="{72687BBD-22C4-A04A-D2C7-31B0B7507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46365" y="3264926"/>
              <a:ext cx="10223036" cy="6818216"/>
            </a:xfrm>
            <a:prstGeom prst="rect">
              <a:avLst/>
            </a:prstGeom>
            <a:effectLst>
              <a:glow rad="139700">
                <a:schemeClr val="bg1">
                  <a:alpha val="40000"/>
                </a:schemeClr>
              </a:glow>
              <a:softEdge rad="12700"/>
            </a:effectLst>
          </p:spPr>
        </p:pic>
        <p:sp>
          <p:nvSpPr>
            <p:cNvPr id="18" name="Βέλος: Κάτω 17">
              <a:extLst>
                <a:ext uri="{FF2B5EF4-FFF2-40B4-BE49-F238E27FC236}">
                  <a16:creationId xmlns:a16="http://schemas.microsoft.com/office/drawing/2014/main" id="{123054EF-1A53-FDD4-9375-EDD4D5D67764}"/>
                </a:ext>
              </a:extLst>
            </p:cNvPr>
            <p:cNvSpPr/>
            <p:nvPr/>
          </p:nvSpPr>
          <p:spPr>
            <a:xfrm rot="16200000">
              <a:off x="6575260" y="4460710"/>
              <a:ext cx="1073586" cy="1403266"/>
            </a:xfrm>
            <a:prstGeom prst="downArrow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9000">
                  <a:srgbClr val="FFC000"/>
                </a:gs>
                <a:gs pos="79000">
                  <a:schemeClr val="tx2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1" name="Ορθογώνιο 20">
            <a:extLst>
              <a:ext uri="{FF2B5EF4-FFF2-40B4-BE49-F238E27FC236}">
                <a16:creationId xmlns:a16="http://schemas.microsoft.com/office/drawing/2014/main" id="{2891C44E-74E6-4E99-2C6F-4CA5875491ED}"/>
              </a:ext>
            </a:extLst>
          </p:cNvPr>
          <p:cNvSpPr/>
          <p:nvPr/>
        </p:nvSpPr>
        <p:spPr>
          <a:xfrm>
            <a:off x="1713480" y="6501539"/>
            <a:ext cx="6432885" cy="393262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l-GR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ΣΗΜΑΝΤΙΚΗ ΔΙΕΥΚΡΙΝΙΣΗ:</a:t>
            </a:r>
            <a:r>
              <a:rPr lang="el-G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φόρμα Επικοινωνίας χρησιμοποιείται στις περιπτώσεις που προβλέπει το ΣΔΕ ενημέρωση και επικοινωνία </a:t>
            </a:r>
            <a:r>
              <a:rPr lang="el-G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'μέσω του ΟΠΣ’</a:t>
            </a:r>
            <a:endParaRPr lang="el-G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Ως ημερομηνία αποστολής/παραλαβής λογίζεται η ημερομηνία και ώρα του συστήματος κατά την </a:t>
            </a:r>
            <a:r>
              <a:rPr lang="el-G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'Αποστολή’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(π.χ. ο ΦΥ επιθυμεί να ενημερώσει την ΕΥΣΤΑ για κάποιο θέμα πάνω σε δελτίο που ήδη έχει υποβάλει)</a:t>
            </a:r>
          </a:p>
        </p:txBody>
      </p:sp>
      <p:pic>
        <p:nvPicPr>
          <p:cNvPr id="22" name="Εικόνα 21">
            <a:hlinkClick r:id="rId4" action="ppaction://hlinksldjump"/>
            <a:extLst>
              <a:ext uri="{FF2B5EF4-FFF2-40B4-BE49-F238E27FC236}">
                <a16:creationId xmlns:a16="http://schemas.microsoft.com/office/drawing/2014/main" id="{C0607BA8-ED4C-C1B4-84F3-F29870647A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0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9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grpSp>
        <p:nvGrpSpPr>
          <p:cNvPr id="2" name="Google Shape;613;p37">
            <a:extLst>
              <a:ext uri="{FF2B5EF4-FFF2-40B4-BE49-F238E27FC236}">
                <a16:creationId xmlns:a16="http://schemas.microsoft.com/office/drawing/2014/main" id="{AEFA7160-6209-2F15-B306-8774140496BE}"/>
              </a:ext>
            </a:extLst>
          </p:cNvPr>
          <p:cNvGrpSpPr/>
          <p:nvPr/>
        </p:nvGrpSpPr>
        <p:grpSpPr>
          <a:xfrm>
            <a:off x="2539501" y="590036"/>
            <a:ext cx="587717" cy="479429"/>
            <a:chOff x="2594050" y="1631825"/>
            <a:chExt cx="439625" cy="439625"/>
          </a:xfrm>
        </p:grpSpPr>
        <p:sp>
          <p:nvSpPr>
            <p:cNvPr id="3" name="Google Shape;614;p37">
              <a:extLst>
                <a:ext uri="{FF2B5EF4-FFF2-40B4-BE49-F238E27FC236}">
                  <a16:creationId xmlns:a16="http://schemas.microsoft.com/office/drawing/2014/main" id="{8CCAF718-2D27-BD96-7CB1-4916647AFB6A}"/>
                </a:ext>
              </a:extLst>
            </p:cNvPr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5" name="Google Shape;615;p37">
              <a:extLst>
                <a:ext uri="{FF2B5EF4-FFF2-40B4-BE49-F238E27FC236}">
                  <a16:creationId xmlns:a16="http://schemas.microsoft.com/office/drawing/2014/main" id="{2FF1F15F-B687-376D-D291-8E0203EF4FCC}"/>
                </a:ext>
              </a:extLst>
            </p:cNvPr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6" name="Google Shape;616;p37">
              <a:extLst>
                <a:ext uri="{FF2B5EF4-FFF2-40B4-BE49-F238E27FC236}">
                  <a16:creationId xmlns:a16="http://schemas.microsoft.com/office/drawing/2014/main" id="{E0AD9602-B120-9DFE-33AA-00045D37D73E}"/>
                </a:ext>
              </a:extLst>
            </p:cNvPr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" name="Google Shape;617;p37">
              <a:extLst>
                <a:ext uri="{FF2B5EF4-FFF2-40B4-BE49-F238E27FC236}">
                  <a16:creationId xmlns:a16="http://schemas.microsoft.com/office/drawing/2014/main" id="{1A6FAD94-AB50-B1FB-FD47-59E019DAD0F9}"/>
                </a:ext>
              </a:extLst>
            </p:cNvPr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DFAC3C5-AF87-C1F1-8225-BEFE1704D143}"/>
              </a:ext>
            </a:extLst>
          </p:cNvPr>
          <p:cNvSpPr txBox="1"/>
          <p:nvPr/>
        </p:nvSpPr>
        <p:spPr>
          <a:xfrm>
            <a:off x="3188928" y="503103"/>
            <a:ext cx="124842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Ενέργεια Επικοινωνίας</a:t>
            </a:r>
          </a:p>
          <a:p>
            <a:r>
              <a:rPr lang="el-GR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Ενέργεια &amp; Δελτίο Επικοινωνίας (2/2)</a:t>
            </a:r>
          </a:p>
          <a:p>
            <a:endParaRPr lang="el-G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Διάγραμμα 20">
            <a:extLst>
              <a:ext uri="{FF2B5EF4-FFF2-40B4-BE49-F238E27FC236}">
                <a16:creationId xmlns:a16="http://schemas.microsoft.com/office/drawing/2014/main" id="{7887D044-BF88-8BA4-2F0C-D95B2F9EC3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5640841"/>
              </p:ext>
            </p:extLst>
          </p:nvPr>
        </p:nvGraphicFramePr>
        <p:xfrm>
          <a:off x="3414979" y="2086459"/>
          <a:ext cx="16352916" cy="777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" name="Εικόνα 21">
            <a:hlinkClick r:id="rId7" action="ppaction://hlinksldjump"/>
            <a:extLst>
              <a:ext uri="{FF2B5EF4-FFF2-40B4-BE49-F238E27FC236}">
                <a16:creationId xmlns:a16="http://schemas.microsoft.com/office/drawing/2014/main" id="{ECF8086B-5C5B-D875-AA96-76D355DF9F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1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BF094AFB-D673-C8BB-A628-4238AAD593B0}"/>
              </a:ext>
            </a:extLst>
          </p:cNvPr>
          <p:cNvGrpSpPr/>
          <p:nvPr/>
        </p:nvGrpSpPr>
        <p:grpSpPr>
          <a:xfrm>
            <a:off x="2539501" y="503103"/>
            <a:ext cx="13133636" cy="707886"/>
            <a:chOff x="2539501" y="421215"/>
            <a:chExt cx="11217444" cy="7078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B66833-5565-8D31-7B6F-B58801F33BDA}"/>
                </a:ext>
              </a:extLst>
            </p:cNvPr>
            <p:cNvSpPr txBox="1"/>
            <p:nvPr/>
          </p:nvSpPr>
          <p:spPr>
            <a:xfrm>
              <a:off x="3094177" y="421215"/>
              <a:ext cx="10662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Ιστορικό Μεταβολών  1/2</a:t>
              </a:r>
            </a:p>
          </p:txBody>
        </p:sp>
        <p:grpSp>
          <p:nvGrpSpPr>
            <p:cNvPr id="2" name="Google Shape;613;p37">
              <a:extLst>
                <a:ext uri="{FF2B5EF4-FFF2-40B4-BE49-F238E27FC236}">
                  <a16:creationId xmlns:a16="http://schemas.microsoft.com/office/drawing/2014/main" id="{AEFA7160-6209-2F15-B306-8774140496BE}"/>
                </a:ext>
              </a:extLst>
            </p:cNvPr>
            <p:cNvGrpSpPr/>
            <p:nvPr/>
          </p:nvGrpSpPr>
          <p:grpSpPr>
            <a:xfrm>
              <a:off x="2539501" y="508148"/>
              <a:ext cx="501969" cy="479429"/>
              <a:chOff x="2594050" y="1631825"/>
              <a:chExt cx="439625" cy="439625"/>
            </a:xfrm>
          </p:grpSpPr>
          <p:sp>
            <p:nvSpPr>
              <p:cNvPr id="3" name="Google Shape;614;p37">
                <a:extLst>
                  <a:ext uri="{FF2B5EF4-FFF2-40B4-BE49-F238E27FC236}">
                    <a16:creationId xmlns:a16="http://schemas.microsoft.com/office/drawing/2014/main" id="{8CCAF718-2D27-BD96-7CB1-4916647AFB6A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5" name="Google Shape;615;p37">
                <a:extLst>
                  <a:ext uri="{FF2B5EF4-FFF2-40B4-BE49-F238E27FC236}">
                    <a16:creationId xmlns:a16="http://schemas.microsoft.com/office/drawing/2014/main" id="{2FF1F15F-B687-376D-D291-8E0203EF4FCC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6" name="Google Shape;616;p37">
                <a:extLst>
                  <a:ext uri="{FF2B5EF4-FFF2-40B4-BE49-F238E27FC236}">
                    <a16:creationId xmlns:a16="http://schemas.microsoft.com/office/drawing/2014/main" id="{E0AD9602-B120-9DFE-33AA-00045D37D73E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4" name="Google Shape;617;p37">
                <a:extLst>
                  <a:ext uri="{FF2B5EF4-FFF2-40B4-BE49-F238E27FC236}">
                    <a16:creationId xmlns:a16="http://schemas.microsoft.com/office/drawing/2014/main" id="{1A6FAD94-AB50-B1FB-FD47-59E019DAD0F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  <p:grpSp>
        <p:nvGrpSpPr>
          <p:cNvPr id="19" name="Ομάδα 18">
            <a:extLst>
              <a:ext uri="{FF2B5EF4-FFF2-40B4-BE49-F238E27FC236}">
                <a16:creationId xmlns:a16="http://schemas.microsoft.com/office/drawing/2014/main" id="{65B6BD10-DEDA-C22B-C3E8-3126B4E1B641}"/>
              </a:ext>
            </a:extLst>
          </p:cNvPr>
          <p:cNvGrpSpPr/>
          <p:nvPr/>
        </p:nvGrpSpPr>
        <p:grpSpPr>
          <a:xfrm>
            <a:off x="1807812" y="2479720"/>
            <a:ext cx="17408525" cy="7740000"/>
            <a:chOff x="1807812" y="2479720"/>
            <a:chExt cx="17408525" cy="7697780"/>
          </a:xfrm>
        </p:grpSpPr>
        <p:grpSp>
          <p:nvGrpSpPr>
            <p:cNvPr id="10" name="Ομάδα 9">
              <a:extLst>
                <a:ext uri="{FF2B5EF4-FFF2-40B4-BE49-F238E27FC236}">
                  <a16:creationId xmlns:a16="http://schemas.microsoft.com/office/drawing/2014/main" id="{5026EB23-A74B-CD91-5BE1-5207F36B2373}"/>
                </a:ext>
              </a:extLst>
            </p:cNvPr>
            <p:cNvGrpSpPr/>
            <p:nvPr/>
          </p:nvGrpSpPr>
          <p:grpSpPr>
            <a:xfrm>
              <a:off x="1807812" y="2479720"/>
              <a:ext cx="17408525" cy="7546596"/>
              <a:chOff x="1807812" y="2479720"/>
              <a:chExt cx="17408525" cy="7546596"/>
            </a:xfrm>
          </p:grpSpPr>
          <p:pic>
            <p:nvPicPr>
              <p:cNvPr id="7" name="Εικόνα 6">
                <a:extLst>
                  <a:ext uri="{FF2B5EF4-FFF2-40B4-BE49-F238E27FC236}">
                    <a16:creationId xmlns:a16="http://schemas.microsoft.com/office/drawing/2014/main" id="{0B422EEE-0C92-BF75-DD75-C7CE553CCC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0" y="2479720"/>
                <a:ext cx="17387537" cy="7546596"/>
              </a:xfrm>
              <a:prstGeom prst="rect">
                <a:avLst/>
              </a:prstGeom>
              <a:effectLst>
                <a:glow rad="139700">
                  <a:schemeClr val="bg1">
                    <a:alpha val="40000"/>
                  </a:schemeClr>
                </a:glow>
                <a:softEdge rad="12700"/>
              </a:effectLst>
            </p:spPr>
          </p:pic>
          <p:sp>
            <p:nvSpPr>
              <p:cNvPr id="8" name="Ορθογώνιο: Στρογγύλεμα γωνιών 7">
                <a:extLst>
                  <a:ext uri="{FF2B5EF4-FFF2-40B4-BE49-F238E27FC236}">
                    <a16:creationId xmlns:a16="http://schemas.microsoft.com/office/drawing/2014/main" id="{FB3DFB1C-3E4D-B3DA-20FD-E133A4E28A8F}"/>
                  </a:ext>
                </a:extLst>
              </p:cNvPr>
              <p:cNvSpPr/>
              <p:nvPr/>
            </p:nvSpPr>
            <p:spPr>
              <a:xfrm>
                <a:off x="1828800" y="3112168"/>
                <a:ext cx="4379494" cy="481264"/>
              </a:xfrm>
              <a:prstGeom prst="round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" name="Ορθογώνιο: Στρογγύλεμα γωνιών 8">
                <a:extLst>
                  <a:ext uri="{FF2B5EF4-FFF2-40B4-BE49-F238E27FC236}">
                    <a16:creationId xmlns:a16="http://schemas.microsoft.com/office/drawing/2014/main" id="{5BF4595F-2504-EDB1-1F63-6C3F882BBDB8}"/>
                  </a:ext>
                </a:extLst>
              </p:cNvPr>
              <p:cNvSpPr/>
              <p:nvPr/>
            </p:nvSpPr>
            <p:spPr>
              <a:xfrm>
                <a:off x="1807812" y="7683835"/>
                <a:ext cx="4379494" cy="481264"/>
              </a:xfrm>
              <a:prstGeom prst="round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1" name="Ορθογώνιο: Στρογγύλεμα γωνιών 10">
              <a:extLst>
                <a:ext uri="{FF2B5EF4-FFF2-40B4-BE49-F238E27FC236}">
                  <a16:creationId xmlns:a16="http://schemas.microsoft.com/office/drawing/2014/main" id="{0875BE43-D6CA-6D1E-BE35-CB9507710507}"/>
                </a:ext>
              </a:extLst>
            </p:cNvPr>
            <p:cNvSpPr/>
            <p:nvPr/>
          </p:nvSpPr>
          <p:spPr>
            <a:xfrm>
              <a:off x="3882189" y="3744616"/>
              <a:ext cx="1588169" cy="3123288"/>
            </a:xfrm>
            <a:prstGeom prst="roundRect">
              <a:avLst/>
            </a:prstGeom>
            <a:solidFill>
              <a:srgbClr val="FFFF00">
                <a:alpha val="26000"/>
              </a:srgb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Ορθογώνιο: Στρογγύλεμα γωνιών 17">
              <a:extLst>
                <a:ext uri="{FF2B5EF4-FFF2-40B4-BE49-F238E27FC236}">
                  <a16:creationId xmlns:a16="http://schemas.microsoft.com/office/drawing/2014/main" id="{0E6E99E6-32E1-351F-4C71-5689CE27D692}"/>
                </a:ext>
              </a:extLst>
            </p:cNvPr>
            <p:cNvSpPr/>
            <p:nvPr/>
          </p:nvSpPr>
          <p:spPr>
            <a:xfrm>
              <a:off x="5323505" y="8186062"/>
              <a:ext cx="1588169" cy="1991438"/>
            </a:xfrm>
            <a:prstGeom prst="roundRect">
              <a:avLst/>
            </a:prstGeom>
            <a:solidFill>
              <a:srgbClr val="FFFF00">
                <a:alpha val="26000"/>
              </a:srgb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pic>
        <p:nvPicPr>
          <p:cNvPr id="20" name="Εικόνα 19">
            <a:hlinkClick r:id="rId3" action="ppaction://hlinksldjump"/>
            <a:extLst>
              <a:ext uri="{FF2B5EF4-FFF2-40B4-BE49-F238E27FC236}">
                <a16:creationId xmlns:a16="http://schemas.microsoft.com/office/drawing/2014/main" id="{617D343E-78F8-D0F3-4C94-6A7D3CC85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2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BF094AFB-D673-C8BB-A628-4238AAD593B0}"/>
              </a:ext>
            </a:extLst>
          </p:cNvPr>
          <p:cNvGrpSpPr/>
          <p:nvPr/>
        </p:nvGrpSpPr>
        <p:grpSpPr>
          <a:xfrm>
            <a:off x="2539501" y="503103"/>
            <a:ext cx="13133636" cy="707886"/>
            <a:chOff x="2539501" y="421215"/>
            <a:chExt cx="11217444" cy="7078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B66833-5565-8D31-7B6F-B58801F33BDA}"/>
                </a:ext>
              </a:extLst>
            </p:cNvPr>
            <p:cNvSpPr txBox="1"/>
            <p:nvPr/>
          </p:nvSpPr>
          <p:spPr>
            <a:xfrm>
              <a:off x="3094177" y="421215"/>
              <a:ext cx="10662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Ιστορικό Μεταβολών  2/2</a:t>
              </a:r>
            </a:p>
          </p:txBody>
        </p:sp>
        <p:grpSp>
          <p:nvGrpSpPr>
            <p:cNvPr id="2" name="Google Shape;613;p37">
              <a:extLst>
                <a:ext uri="{FF2B5EF4-FFF2-40B4-BE49-F238E27FC236}">
                  <a16:creationId xmlns:a16="http://schemas.microsoft.com/office/drawing/2014/main" id="{AEFA7160-6209-2F15-B306-8774140496BE}"/>
                </a:ext>
              </a:extLst>
            </p:cNvPr>
            <p:cNvGrpSpPr/>
            <p:nvPr/>
          </p:nvGrpSpPr>
          <p:grpSpPr>
            <a:xfrm>
              <a:off x="2539501" y="508148"/>
              <a:ext cx="501969" cy="479429"/>
              <a:chOff x="2594050" y="1631825"/>
              <a:chExt cx="439625" cy="439625"/>
            </a:xfrm>
          </p:grpSpPr>
          <p:sp>
            <p:nvSpPr>
              <p:cNvPr id="3" name="Google Shape;614;p37">
                <a:extLst>
                  <a:ext uri="{FF2B5EF4-FFF2-40B4-BE49-F238E27FC236}">
                    <a16:creationId xmlns:a16="http://schemas.microsoft.com/office/drawing/2014/main" id="{8CCAF718-2D27-BD96-7CB1-4916647AFB6A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5" name="Google Shape;615;p37">
                <a:extLst>
                  <a:ext uri="{FF2B5EF4-FFF2-40B4-BE49-F238E27FC236}">
                    <a16:creationId xmlns:a16="http://schemas.microsoft.com/office/drawing/2014/main" id="{2FF1F15F-B687-376D-D291-8E0203EF4FCC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6" name="Google Shape;616;p37">
                <a:extLst>
                  <a:ext uri="{FF2B5EF4-FFF2-40B4-BE49-F238E27FC236}">
                    <a16:creationId xmlns:a16="http://schemas.microsoft.com/office/drawing/2014/main" id="{E0AD9602-B120-9DFE-33AA-00045D37D73E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4" name="Google Shape;617;p37">
                <a:extLst>
                  <a:ext uri="{FF2B5EF4-FFF2-40B4-BE49-F238E27FC236}">
                    <a16:creationId xmlns:a16="http://schemas.microsoft.com/office/drawing/2014/main" id="{1A6FAD94-AB50-B1FB-FD47-59E019DAD0F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  <p:grpSp>
        <p:nvGrpSpPr>
          <p:cNvPr id="20" name="Ομάδα 19">
            <a:extLst>
              <a:ext uri="{FF2B5EF4-FFF2-40B4-BE49-F238E27FC236}">
                <a16:creationId xmlns:a16="http://schemas.microsoft.com/office/drawing/2014/main" id="{62659F45-E595-83C7-B341-01119CEE3876}"/>
              </a:ext>
            </a:extLst>
          </p:cNvPr>
          <p:cNvGrpSpPr/>
          <p:nvPr/>
        </p:nvGrpSpPr>
        <p:grpSpPr>
          <a:xfrm>
            <a:off x="995878" y="2845787"/>
            <a:ext cx="18543406" cy="6595335"/>
            <a:chOff x="995878" y="2845787"/>
            <a:chExt cx="18543406" cy="6595335"/>
          </a:xfrm>
        </p:grpSpPr>
        <p:pic>
          <p:nvPicPr>
            <p:cNvPr id="18" name="Εικόνα 17">
              <a:extLst>
                <a:ext uri="{FF2B5EF4-FFF2-40B4-BE49-F238E27FC236}">
                  <a16:creationId xmlns:a16="http://schemas.microsoft.com/office/drawing/2014/main" id="{7EE39238-D54B-2254-5543-B278410A0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5878" y="2845787"/>
              <a:ext cx="18543406" cy="6595335"/>
            </a:xfrm>
            <a:prstGeom prst="rect">
              <a:avLst/>
            </a:prstGeom>
            <a:effectLst>
              <a:glow rad="139700">
                <a:schemeClr val="bg1">
                  <a:alpha val="40000"/>
                </a:schemeClr>
              </a:glow>
              <a:softEdge rad="12700"/>
            </a:effectLst>
          </p:spPr>
        </p:pic>
        <p:sp>
          <p:nvSpPr>
            <p:cNvPr id="19" name="Ορθογώνιο: Στρογγύλεμα γωνιών 18">
              <a:extLst>
                <a:ext uri="{FF2B5EF4-FFF2-40B4-BE49-F238E27FC236}">
                  <a16:creationId xmlns:a16="http://schemas.microsoft.com/office/drawing/2014/main" id="{7551915B-A444-A239-0685-9A37248C2B59}"/>
                </a:ext>
              </a:extLst>
            </p:cNvPr>
            <p:cNvSpPr/>
            <p:nvPr/>
          </p:nvSpPr>
          <p:spPr>
            <a:xfrm>
              <a:off x="7938401" y="6797223"/>
              <a:ext cx="6563662" cy="1223830"/>
            </a:xfrm>
            <a:prstGeom prst="roundRect">
              <a:avLst/>
            </a:prstGeom>
            <a:solidFill>
              <a:srgbClr val="FFFF00">
                <a:alpha val="26000"/>
              </a:srgb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pic>
        <p:nvPicPr>
          <p:cNvPr id="21" name="Εικόνα 20">
            <a:hlinkClick r:id="rId3" action="ppaction://hlinksldjump"/>
            <a:extLst>
              <a:ext uri="{FF2B5EF4-FFF2-40B4-BE49-F238E27FC236}">
                <a16:creationId xmlns:a16="http://schemas.microsoft.com/office/drawing/2014/main" id="{F1FD6514-FE48-A5B6-6923-84B164D8F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1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BF094AFB-D673-C8BB-A628-4238AAD593B0}"/>
              </a:ext>
            </a:extLst>
          </p:cNvPr>
          <p:cNvGrpSpPr/>
          <p:nvPr/>
        </p:nvGrpSpPr>
        <p:grpSpPr>
          <a:xfrm>
            <a:off x="2539501" y="503103"/>
            <a:ext cx="13133636" cy="707886"/>
            <a:chOff x="2539501" y="421215"/>
            <a:chExt cx="11217444" cy="7078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B66833-5565-8D31-7B6F-B58801F33BDA}"/>
                </a:ext>
              </a:extLst>
            </p:cNvPr>
            <p:cNvSpPr txBox="1"/>
            <p:nvPr/>
          </p:nvSpPr>
          <p:spPr>
            <a:xfrm>
              <a:off x="3094177" y="421215"/>
              <a:ext cx="10662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Ενέργειες - Καταστάσεις Δελτίων</a:t>
              </a:r>
            </a:p>
          </p:txBody>
        </p:sp>
        <p:grpSp>
          <p:nvGrpSpPr>
            <p:cNvPr id="2" name="Google Shape;613;p37">
              <a:extLst>
                <a:ext uri="{FF2B5EF4-FFF2-40B4-BE49-F238E27FC236}">
                  <a16:creationId xmlns:a16="http://schemas.microsoft.com/office/drawing/2014/main" id="{AEFA7160-6209-2F15-B306-8774140496BE}"/>
                </a:ext>
              </a:extLst>
            </p:cNvPr>
            <p:cNvGrpSpPr/>
            <p:nvPr/>
          </p:nvGrpSpPr>
          <p:grpSpPr>
            <a:xfrm>
              <a:off x="2539501" y="508148"/>
              <a:ext cx="501969" cy="479429"/>
              <a:chOff x="2594050" y="1631825"/>
              <a:chExt cx="439625" cy="439625"/>
            </a:xfrm>
          </p:grpSpPr>
          <p:sp>
            <p:nvSpPr>
              <p:cNvPr id="3" name="Google Shape;614;p37">
                <a:extLst>
                  <a:ext uri="{FF2B5EF4-FFF2-40B4-BE49-F238E27FC236}">
                    <a16:creationId xmlns:a16="http://schemas.microsoft.com/office/drawing/2014/main" id="{8CCAF718-2D27-BD96-7CB1-4916647AFB6A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5" name="Google Shape;615;p37">
                <a:extLst>
                  <a:ext uri="{FF2B5EF4-FFF2-40B4-BE49-F238E27FC236}">
                    <a16:creationId xmlns:a16="http://schemas.microsoft.com/office/drawing/2014/main" id="{2FF1F15F-B687-376D-D291-8E0203EF4FCC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6" name="Google Shape;616;p37">
                <a:extLst>
                  <a:ext uri="{FF2B5EF4-FFF2-40B4-BE49-F238E27FC236}">
                    <a16:creationId xmlns:a16="http://schemas.microsoft.com/office/drawing/2014/main" id="{E0AD9602-B120-9DFE-33AA-00045D37D73E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4" name="Google Shape;617;p37">
                <a:extLst>
                  <a:ext uri="{FF2B5EF4-FFF2-40B4-BE49-F238E27FC236}">
                    <a16:creationId xmlns:a16="http://schemas.microsoft.com/office/drawing/2014/main" id="{1A6FAD94-AB50-B1FB-FD47-59E019DAD0F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  <p:pic>
        <p:nvPicPr>
          <p:cNvPr id="21" name="Εικόνα 20">
            <a:hlinkClick r:id="rId2" action="ppaction://hlinksldjump"/>
            <a:extLst>
              <a:ext uri="{FF2B5EF4-FFF2-40B4-BE49-F238E27FC236}">
                <a16:creationId xmlns:a16="http://schemas.microsoft.com/office/drawing/2014/main" id="{F1FD6514-FE48-A5B6-6923-84B164D8F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D6075B5C-3DCB-DC17-0A8E-3AFCEA8812AE}"/>
              </a:ext>
            </a:extLst>
          </p:cNvPr>
          <p:cNvSpPr/>
          <p:nvPr/>
        </p:nvSpPr>
        <p:spPr>
          <a:xfrm>
            <a:off x="3263563" y="1302612"/>
            <a:ext cx="10527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Βασικό Σενάριο – Δελτία από </a:t>
            </a:r>
            <a:r>
              <a:rPr lang="el-GR" sz="3200" b="1" dirty="0">
                <a:solidFill>
                  <a:srgbClr val="FFC000"/>
                </a:solidFill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ΦΥ - ΥΕ</a:t>
            </a:r>
            <a:endParaRPr lang="el-GR" sz="2800" b="1" dirty="0">
              <a:solidFill>
                <a:srgbClr val="FFC000"/>
              </a:solidFill>
              <a:latin typeface="Arial Black" panose="020B0A040201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Ομάδα 17">
            <a:extLst>
              <a:ext uri="{FF2B5EF4-FFF2-40B4-BE49-F238E27FC236}">
                <a16:creationId xmlns:a16="http://schemas.microsoft.com/office/drawing/2014/main" id="{FD02CBA5-496E-2077-D944-4FBAC24F466C}"/>
              </a:ext>
            </a:extLst>
          </p:cNvPr>
          <p:cNvGrpSpPr/>
          <p:nvPr/>
        </p:nvGrpSpPr>
        <p:grpSpPr>
          <a:xfrm>
            <a:off x="6171789" y="2936208"/>
            <a:ext cx="3095999" cy="1478236"/>
            <a:chOff x="6171789" y="2936208"/>
            <a:chExt cx="3095999" cy="147823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25F7FF-F8C6-2D0F-72FD-E04D5EC86030}"/>
                </a:ext>
              </a:extLst>
            </p:cNvPr>
            <p:cNvSpPr txBox="1"/>
            <p:nvPr/>
          </p:nvSpPr>
          <p:spPr>
            <a:xfrm>
              <a:off x="6237361" y="2936208"/>
              <a:ext cx="2415933" cy="4915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28000">
                  <a:schemeClr val="bg1">
                    <a:alpha val="50000"/>
                  </a:schemeClr>
                </a:gs>
                <a:gs pos="77000">
                  <a:srgbClr val="FF0000">
                    <a:alpha val="50000"/>
                  </a:srgbClr>
                </a:gs>
                <a:gs pos="100000">
                  <a:schemeClr val="bg1"/>
                </a:gs>
              </a:gsLst>
              <a:lin ang="2700000" scaled="1"/>
              <a:tileRect/>
            </a:gra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l-G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ΔΗΜΙΟΥΡΓΙΑ</a:t>
              </a:r>
            </a:p>
          </p:txBody>
        </p:sp>
        <p:grpSp>
          <p:nvGrpSpPr>
            <p:cNvPr id="9" name="Ομάδα 8">
              <a:extLst>
                <a:ext uri="{FF2B5EF4-FFF2-40B4-BE49-F238E27FC236}">
                  <a16:creationId xmlns:a16="http://schemas.microsoft.com/office/drawing/2014/main" id="{934B56BA-9D29-EBC6-D942-071222F2DA84}"/>
                </a:ext>
              </a:extLst>
            </p:cNvPr>
            <p:cNvGrpSpPr/>
            <p:nvPr/>
          </p:nvGrpSpPr>
          <p:grpSpPr>
            <a:xfrm>
              <a:off x="6171789" y="3622444"/>
              <a:ext cx="3095999" cy="792000"/>
              <a:chOff x="2411760" y="1700808"/>
              <a:chExt cx="1836204" cy="396044"/>
            </a:xfrm>
            <a:solidFill>
              <a:srgbClr val="FFFFCC"/>
            </a:solidFill>
            <a:effectLst>
              <a:outerShdw blurRad="127000" dist="63500" dir="2700000" sx="103000" sy="103000" algn="tl" rotWithShape="0">
                <a:prstClr val="black">
                  <a:alpha val="49000"/>
                </a:prstClr>
              </a:outerShdw>
            </a:effectLst>
          </p:grpSpPr>
          <p:sp>
            <p:nvSpPr>
              <p:cNvPr id="53" name="Ορθογώνιο 52">
                <a:extLst>
                  <a:ext uri="{FF2B5EF4-FFF2-40B4-BE49-F238E27FC236}">
                    <a16:creationId xmlns:a16="http://schemas.microsoft.com/office/drawing/2014/main" id="{8E9B2033-925A-583E-0D85-AD1C2F6993C3}"/>
                  </a:ext>
                </a:extLst>
              </p:cNvPr>
              <p:cNvSpPr/>
              <p:nvPr/>
            </p:nvSpPr>
            <p:spPr>
              <a:xfrm>
                <a:off x="2411760" y="1700808"/>
                <a:ext cx="1800200" cy="36004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r>
                  <a:rPr lang="el-GR" sz="1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ΥΠΟ ΥΠΟΒΟΛΗ</a:t>
                </a:r>
              </a:p>
            </p:txBody>
          </p:sp>
          <p:sp>
            <p:nvSpPr>
              <p:cNvPr id="54" name="Ορθογώνιο 53">
                <a:extLst>
                  <a:ext uri="{FF2B5EF4-FFF2-40B4-BE49-F238E27FC236}">
                    <a16:creationId xmlns:a16="http://schemas.microsoft.com/office/drawing/2014/main" id="{CABC0A2E-9F07-5998-4924-10A78AC5CB83}"/>
                  </a:ext>
                </a:extLst>
              </p:cNvPr>
              <p:cNvSpPr/>
              <p:nvPr/>
            </p:nvSpPr>
            <p:spPr>
              <a:xfrm>
                <a:off x="2447764" y="1736812"/>
                <a:ext cx="1800200" cy="36004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r>
                  <a:rPr lang="el-GR" sz="20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ΥΠΟ ΥΠΟΒΟΛΗ</a:t>
                </a:r>
              </a:p>
            </p:txBody>
          </p:sp>
        </p:grpSp>
      </p:grpSp>
      <p:grpSp>
        <p:nvGrpSpPr>
          <p:cNvPr id="23" name="Ομάδα 22">
            <a:extLst>
              <a:ext uri="{FF2B5EF4-FFF2-40B4-BE49-F238E27FC236}">
                <a16:creationId xmlns:a16="http://schemas.microsoft.com/office/drawing/2014/main" id="{426DE32E-CF59-9A19-E35C-BD2415D75F02}"/>
              </a:ext>
            </a:extLst>
          </p:cNvPr>
          <p:cNvGrpSpPr/>
          <p:nvPr/>
        </p:nvGrpSpPr>
        <p:grpSpPr>
          <a:xfrm>
            <a:off x="12376697" y="7581142"/>
            <a:ext cx="3095999" cy="792000"/>
            <a:chOff x="2411760" y="1700808"/>
            <a:chExt cx="1836204" cy="396044"/>
          </a:xfrm>
          <a:solidFill>
            <a:srgbClr val="CCFFCC"/>
          </a:solidFill>
          <a:effectLst>
            <a:outerShdw blurRad="127000" dist="63500" dir="2700000" sx="103000" sy="103000" algn="tl" rotWithShape="0">
              <a:prstClr val="black">
                <a:alpha val="49000"/>
              </a:prstClr>
            </a:outerShdw>
          </a:effectLst>
        </p:grpSpPr>
        <p:sp>
          <p:nvSpPr>
            <p:cNvPr id="47" name="Ορθογώνιο 46">
              <a:extLst>
                <a:ext uri="{FF2B5EF4-FFF2-40B4-BE49-F238E27FC236}">
                  <a16:creationId xmlns:a16="http://schemas.microsoft.com/office/drawing/2014/main" id="{90908210-2BD8-3A89-B64D-A579031BAB3D}"/>
                </a:ext>
              </a:extLst>
            </p:cNvPr>
            <p:cNvSpPr/>
            <p:nvPr/>
          </p:nvSpPr>
          <p:spPr>
            <a:xfrm>
              <a:off x="2411760" y="1700808"/>
              <a:ext cx="1800200" cy="360040"/>
            </a:xfrm>
            <a:prstGeom prst="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l-GR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ΥΠΟ ΥΠΟΒΟΛΗ</a:t>
              </a:r>
            </a:p>
          </p:txBody>
        </p:sp>
        <p:sp>
          <p:nvSpPr>
            <p:cNvPr id="48" name="Ορθογώνιο 47">
              <a:extLst>
                <a:ext uri="{FF2B5EF4-FFF2-40B4-BE49-F238E27FC236}">
                  <a16:creationId xmlns:a16="http://schemas.microsoft.com/office/drawing/2014/main" id="{B8678B64-EFFE-A6FD-10D8-88E1408536A6}"/>
                </a:ext>
              </a:extLst>
            </p:cNvPr>
            <p:cNvSpPr/>
            <p:nvPr/>
          </p:nvSpPr>
          <p:spPr>
            <a:xfrm>
              <a:off x="2447764" y="1736812"/>
              <a:ext cx="1800200" cy="360040"/>
            </a:xfrm>
            <a:prstGeom prst="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l-GR" sz="20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ΟΡΙΣΤΙΚΟΠΟΙΗΜΕΝΟ</a:t>
              </a:r>
            </a:p>
          </p:txBody>
        </p:sp>
      </p:grpSp>
      <p:grpSp>
        <p:nvGrpSpPr>
          <p:cNvPr id="59" name="Ομάδα 58">
            <a:extLst>
              <a:ext uri="{FF2B5EF4-FFF2-40B4-BE49-F238E27FC236}">
                <a16:creationId xmlns:a16="http://schemas.microsoft.com/office/drawing/2014/main" id="{51AC4045-4D6A-6BCD-268A-5AA6821D4A7D}"/>
              </a:ext>
            </a:extLst>
          </p:cNvPr>
          <p:cNvGrpSpPr/>
          <p:nvPr/>
        </p:nvGrpSpPr>
        <p:grpSpPr>
          <a:xfrm>
            <a:off x="11837733" y="4414444"/>
            <a:ext cx="3095999" cy="1884644"/>
            <a:chOff x="11837733" y="4414444"/>
            <a:chExt cx="3095999" cy="1884644"/>
          </a:xfrm>
        </p:grpSpPr>
        <p:grpSp>
          <p:nvGrpSpPr>
            <p:cNvPr id="11" name="Ομάδα 10">
              <a:extLst>
                <a:ext uri="{FF2B5EF4-FFF2-40B4-BE49-F238E27FC236}">
                  <a16:creationId xmlns:a16="http://schemas.microsoft.com/office/drawing/2014/main" id="{318D1728-FC1A-F0B5-0037-5F7BD919DA6C}"/>
                </a:ext>
              </a:extLst>
            </p:cNvPr>
            <p:cNvGrpSpPr/>
            <p:nvPr/>
          </p:nvGrpSpPr>
          <p:grpSpPr>
            <a:xfrm>
              <a:off x="11837733" y="5507088"/>
              <a:ext cx="3095999" cy="792000"/>
              <a:chOff x="2411760" y="1700808"/>
              <a:chExt cx="1836204" cy="396044"/>
            </a:xfrm>
            <a:solidFill>
              <a:srgbClr val="FFC000"/>
            </a:solidFill>
            <a:effectLst>
              <a:outerShdw blurRad="127000" dist="63500" dir="2700000" sx="103000" sy="103000" algn="tl" rotWithShape="0">
                <a:prstClr val="black">
                  <a:alpha val="49000"/>
                </a:prstClr>
              </a:outerShdw>
            </a:effectLst>
          </p:grpSpPr>
          <p:sp>
            <p:nvSpPr>
              <p:cNvPr id="49" name="Ορθογώνιο 48">
                <a:extLst>
                  <a:ext uri="{FF2B5EF4-FFF2-40B4-BE49-F238E27FC236}">
                    <a16:creationId xmlns:a16="http://schemas.microsoft.com/office/drawing/2014/main" id="{94BC3E98-4910-BDBF-34DF-AF1F1E43DA9D}"/>
                  </a:ext>
                </a:extLst>
              </p:cNvPr>
              <p:cNvSpPr/>
              <p:nvPr/>
            </p:nvSpPr>
            <p:spPr>
              <a:xfrm>
                <a:off x="2411760" y="1700808"/>
                <a:ext cx="1800200" cy="360040"/>
              </a:xfrm>
              <a:prstGeom prst="rect">
                <a:avLst/>
              </a:prstGeom>
              <a:solidFill>
                <a:srgbClr val="FFFF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r>
                  <a:rPr lang="el-GR" sz="1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ΥΠΟ ΥΠΟΒΟΛΗ</a:t>
                </a:r>
              </a:p>
            </p:txBody>
          </p:sp>
          <p:sp>
            <p:nvSpPr>
              <p:cNvPr id="50" name="Ορθογώνιο 49">
                <a:extLst>
                  <a:ext uri="{FF2B5EF4-FFF2-40B4-BE49-F238E27FC236}">
                    <a16:creationId xmlns:a16="http://schemas.microsoft.com/office/drawing/2014/main" id="{C94AAF6A-DD28-EC38-CCA4-9FDA2B69B634}"/>
                  </a:ext>
                </a:extLst>
              </p:cNvPr>
              <p:cNvSpPr/>
              <p:nvPr/>
            </p:nvSpPr>
            <p:spPr>
              <a:xfrm>
                <a:off x="2447764" y="1736812"/>
                <a:ext cx="1800200" cy="360040"/>
              </a:xfrm>
              <a:prstGeom prst="rect">
                <a:avLst/>
              </a:prstGeom>
              <a:solidFill>
                <a:srgbClr val="FFFF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r>
                  <a:rPr lang="el-GR" sz="20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ΥΠΟ ΕΠΕΞΕΡΓΑΣΙΑ</a:t>
                </a:r>
              </a:p>
            </p:txBody>
          </p:sp>
        </p:grpSp>
        <p:cxnSp>
          <p:nvCxnSpPr>
            <p:cNvPr id="26" name="Ευθύγραμμο βέλος σύνδεσης 25">
              <a:extLst>
                <a:ext uri="{FF2B5EF4-FFF2-40B4-BE49-F238E27FC236}">
                  <a16:creationId xmlns:a16="http://schemas.microsoft.com/office/drawing/2014/main" id="{FBE8A021-C316-AB04-40FC-473C94D46B92}"/>
                </a:ext>
              </a:extLst>
            </p:cNvPr>
            <p:cNvCxnSpPr>
              <a:stCxn id="52" idx="2"/>
              <a:endCxn id="50" idx="0"/>
            </p:cNvCxnSpPr>
            <p:nvPr/>
          </p:nvCxnSpPr>
          <p:spPr>
            <a:xfrm>
              <a:off x="12895251" y="4414444"/>
              <a:ext cx="520836" cy="1164644"/>
            </a:xfrm>
            <a:prstGeom prst="straightConnector1">
              <a:avLst/>
            </a:prstGeom>
            <a:ln w="57150">
              <a:solidFill>
                <a:schemeClr val="bg1">
                  <a:alpha val="65098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Ευθύγραμμο βέλος σύνδεσης 26">
            <a:extLst>
              <a:ext uri="{FF2B5EF4-FFF2-40B4-BE49-F238E27FC236}">
                <a16:creationId xmlns:a16="http://schemas.microsoft.com/office/drawing/2014/main" id="{2A1BDB5C-41B6-F670-0348-CB9389C62D64}"/>
              </a:ext>
            </a:extLst>
          </p:cNvPr>
          <p:cNvCxnSpPr>
            <a:stCxn id="50" idx="2"/>
            <a:endCxn id="48" idx="0"/>
          </p:cNvCxnSpPr>
          <p:nvPr/>
        </p:nvCxnSpPr>
        <p:spPr>
          <a:xfrm>
            <a:off x="13416087" y="6299088"/>
            <a:ext cx="538964" cy="1354054"/>
          </a:xfrm>
          <a:prstGeom prst="straightConnector1">
            <a:avLst/>
          </a:prstGeom>
          <a:ln w="57150">
            <a:solidFill>
              <a:schemeClr val="bg1">
                <a:alpha val="65098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Ομάδα 27">
            <a:extLst>
              <a:ext uri="{FF2B5EF4-FFF2-40B4-BE49-F238E27FC236}">
                <a16:creationId xmlns:a16="http://schemas.microsoft.com/office/drawing/2014/main" id="{F8F4C289-8BF7-B5FB-676D-6A5328595B3C}"/>
              </a:ext>
            </a:extLst>
          </p:cNvPr>
          <p:cNvGrpSpPr/>
          <p:nvPr/>
        </p:nvGrpSpPr>
        <p:grpSpPr>
          <a:xfrm>
            <a:off x="2891964" y="4560044"/>
            <a:ext cx="2952325" cy="3238366"/>
            <a:chOff x="503549" y="1856841"/>
            <a:chExt cx="1476163" cy="1619183"/>
          </a:xfrm>
        </p:grpSpPr>
        <p:pic>
          <p:nvPicPr>
            <p:cNvPr id="45" name="Picture 4">
              <a:extLst>
                <a:ext uri="{FF2B5EF4-FFF2-40B4-BE49-F238E27FC236}">
                  <a16:creationId xmlns:a16="http://schemas.microsoft.com/office/drawing/2014/main" id="{F242BE69-7FCD-A342-CAAC-84E3CD0B45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437" y="1856841"/>
              <a:ext cx="740387" cy="1054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EEFB919-ADA2-A378-C849-687935D67DD6}"/>
                </a:ext>
              </a:extLst>
            </p:cNvPr>
            <p:cNvSpPr txBox="1"/>
            <p:nvPr/>
          </p:nvSpPr>
          <p:spPr>
            <a:xfrm>
              <a:off x="503549" y="2937415"/>
              <a:ext cx="147616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3200" b="1" dirty="0">
                  <a:ln w="10541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Φορέας Υλοποίησης</a:t>
              </a:r>
            </a:p>
          </p:txBody>
        </p:sp>
      </p:grpSp>
      <p:grpSp>
        <p:nvGrpSpPr>
          <p:cNvPr id="29" name="Ομάδα 28">
            <a:extLst>
              <a:ext uri="{FF2B5EF4-FFF2-40B4-BE49-F238E27FC236}">
                <a16:creationId xmlns:a16="http://schemas.microsoft.com/office/drawing/2014/main" id="{B4B77216-5A1A-0842-C365-2054F3D5C332}"/>
              </a:ext>
            </a:extLst>
          </p:cNvPr>
          <p:cNvGrpSpPr/>
          <p:nvPr/>
        </p:nvGrpSpPr>
        <p:grpSpPr>
          <a:xfrm>
            <a:off x="16069424" y="4491188"/>
            <a:ext cx="2160239" cy="2883636"/>
            <a:chOff x="7632339" y="2535746"/>
            <a:chExt cx="1080120" cy="1441818"/>
          </a:xfrm>
        </p:grpSpPr>
        <p:pic>
          <p:nvPicPr>
            <p:cNvPr id="43" name="Picture 3">
              <a:extLst>
                <a:ext uri="{FF2B5EF4-FFF2-40B4-BE49-F238E27FC236}">
                  <a16:creationId xmlns:a16="http://schemas.microsoft.com/office/drawing/2014/main" id="{C89A52D2-C468-CE7B-2574-2CB8153032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6982" y="2535746"/>
              <a:ext cx="814831" cy="1146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645436B-92D1-CFC9-855A-5CAD283859E4}"/>
                </a:ext>
              </a:extLst>
            </p:cNvPr>
            <p:cNvSpPr txBox="1"/>
            <p:nvPr/>
          </p:nvSpPr>
          <p:spPr>
            <a:xfrm>
              <a:off x="7632339" y="3685176"/>
              <a:ext cx="108012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3200" b="1" dirty="0">
                  <a:ln w="10541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ΕΥΣΤΑ</a:t>
              </a:r>
            </a:p>
          </p:txBody>
        </p:sp>
      </p:grpSp>
      <p:grpSp>
        <p:nvGrpSpPr>
          <p:cNvPr id="55" name="Ομάδα 54">
            <a:extLst>
              <a:ext uri="{FF2B5EF4-FFF2-40B4-BE49-F238E27FC236}">
                <a16:creationId xmlns:a16="http://schemas.microsoft.com/office/drawing/2014/main" id="{3B0923B9-4C58-415A-76CD-8BE6C14AAEAC}"/>
              </a:ext>
            </a:extLst>
          </p:cNvPr>
          <p:cNvGrpSpPr/>
          <p:nvPr/>
        </p:nvGrpSpPr>
        <p:grpSpPr>
          <a:xfrm>
            <a:off x="9267788" y="2953890"/>
            <a:ext cx="5145108" cy="1460554"/>
            <a:chOff x="9267788" y="2953890"/>
            <a:chExt cx="5145108" cy="1460554"/>
          </a:xfrm>
        </p:grpSpPr>
        <p:grpSp>
          <p:nvGrpSpPr>
            <p:cNvPr id="20" name="Ομάδα 19">
              <a:extLst>
                <a:ext uri="{FF2B5EF4-FFF2-40B4-BE49-F238E27FC236}">
                  <a16:creationId xmlns:a16="http://schemas.microsoft.com/office/drawing/2014/main" id="{942E7BC4-99E5-7056-B651-ED5FF9E60639}"/>
                </a:ext>
              </a:extLst>
            </p:cNvPr>
            <p:cNvGrpSpPr/>
            <p:nvPr/>
          </p:nvGrpSpPr>
          <p:grpSpPr>
            <a:xfrm>
              <a:off x="11316897" y="2953890"/>
              <a:ext cx="3095999" cy="1460554"/>
              <a:chOff x="11316897" y="2953890"/>
              <a:chExt cx="3095999" cy="1460554"/>
            </a:xfrm>
          </p:grpSpPr>
          <p:grpSp>
            <p:nvGrpSpPr>
              <p:cNvPr id="10" name="Ομάδα 9">
                <a:extLst>
                  <a:ext uri="{FF2B5EF4-FFF2-40B4-BE49-F238E27FC236}">
                    <a16:creationId xmlns:a16="http://schemas.microsoft.com/office/drawing/2014/main" id="{199A8462-0A48-E942-27DC-AEF6613FBF90}"/>
                  </a:ext>
                </a:extLst>
              </p:cNvPr>
              <p:cNvGrpSpPr/>
              <p:nvPr/>
            </p:nvGrpSpPr>
            <p:grpSpPr>
              <a:xfrm>
                <a:off x="11316897" y="3622444"/>
                <a:ext cx="3095999" cy="792000"/>
                <a:chOff x="2411760" y="1700808"/>
                <a:chExt cx="1836204" cy="396044"/>
              </a:xfrm>
              <a:solidFill>
                <a:srgbClr val="FFC000"/>
              </a:solidFill>
              <a:effectLst>
                <a:outerShdw blurRad="127000" dist="63500" dir="2700000" sx="103000" sy="103000" algn="tl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51" name="Ορθογώνιο 50">
                  <a:extLst>
                    <a:ext uri="{FF2B5EF4-FFF2-40B4-BE49-F238E27FC236}">
                      <a16:creationId xmlns:a16="http://schemas.microsoft.com/office/drawing/2014/main" id="{9D480046-F1EF-0698-CC48-A456DAFEDA04}"/>
                    </a:ext>
                  </a:extLst>
                </p:cNvPr>
                <p:cNvSpPr/>
                <p:nvPr/>
              </p:nvSpPr>
              <p:spPr>
                <a:xfrm>
                  <a:off x="2411760" y="1700808"/>
                  <a:ext cx="1800200" cy="360040"/>
                </a:xfrm>
                <a:prstGeom prst="rect">
                  <a:avLst/>
                </a:prstGeom>
                <a:solidFill>
                  <a:srgbClr val="FFFF6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0"/>
                <a:lstStyle/>
                <a:p>
                  <a:pPr algn="ctr"/>
                  <a:r>
                    <a:rPr lang="el-GR" sz="1600" b="1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ΥΠΟ ΥΠΟΒΟΛΗ</a:t>
                  </a:r>
                </a:p>
              </p:txBody>
            </p:sp>
            <p:sp>
              <p:nvSpPr>
                <p:cNvPr id="52" name="Ορθογώνιο 51">
                  <a:extLst>
                    <a:ext uri="{FF2B5EF4-FFF2-40B4-BE49-F238E27FC236}">
                      <a16:creationId xmlns:a16="http://schemas.microsoft.com/office/drawing/2014/main" id="{60054631-D3D7-15F9-A3A8-2B2146ECC4C5}"/>
                    </a:ext>
                  </a:extLst>
                </p:cNvPr>
                <p:cNvSpPr/>
                <p:nvPr/>
              </p:nvSpPr>
              <p:spPr>
                <a:xfrm>
                  <a:off x="2447764" y="1736812"/>
                  <a:ext cx="1800200" cy="360040"/>
                </a:xfrm>
                <a:prstGeom prst="rect">
                  <a:avLst/>
                </a:prstGeom>
                <a:solidFill>
                  <a:srgbClr val="FFFF6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0"/>
                <a:lstStyle/>
                <a:p>
                  <a:pPr algn="ctr"/>
                  <a:r>
                    <a:rPr lang="el-GR" sz="2000" b="1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ΥΠΟΒΛΗΘΕΝ</a:t>
                  </a:r>
                  <a:endParaRPr lang="el-GR" sz="24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BFAC6D5-4778-81BF-AA81-E1A9733BFC99}"/>
                  </a:ext>
                </a:extLst>
              </p:cNvPr>
              <p:cNvSpPr txBox="1"/>
              <p:nvPr/>
            </p:nvSpPr>
            <p:spPr>
              <a:xfrm>
                <a:off x="11493249" y="2953890"/>
                <a:ext cx="2415933" cy="49158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28000">
                    <a:schemeClr val="bg1">
                      <a:alpha val="50000"/>
                    </a:schemeClr>
                  </a:gs>
                  <a:gs pos="77000">
                    <a:srgbClr val="FF0000">
                      <a:alpha val="50000"/>
                    </a:srgb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l-GR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ΥΠΟΒΟΛΗ</a:t>
                </a:r>
              </a:p>
            </p:txBody>
          </p:sp>
        </p:grpSp>
        <p:cxnSp>
          <p:nvCxnSpPr>
            <p:cNvPr id="24" name="Ευθύγραμμο βέλος σύνδεσης 23">
              <a:extLst>
                <a:ext uri="{FF2B5EF4-FFF2-40B4-BE49-F238E27FC236}">
                  <a16:creationId xmlns:a16="http://schemas.microsoft.com/office/drawing/2014/main" id="{F39CE53B-A459-6B5F-ACB0-6CF13F3E4BF2}"/>
                </a:ext>
              </a:extLst>
            </p:cNvPr>
            <p:cNvCxnSpPr>
              <a:stCxn id="54" idx="3"/>
              <a:endCxn id="52" idx="1"/>
            </p:cNvCxnSpPr>
            <p:nvPr/>
          </p:nvCxnSpPr>
          <p:spPr>
            <a:xfrm>
              <a:off x="9267788" y="4054444"/>
              <a:ext cx="2109815" cy="0"/>
            </a:xfrm>
            <a:prstGeom prst="straightConnector1">
              <a:avLst/>
            </a:prstGeom>
            <a:ln w="76200">
              <a:solidFill>
                <a:srgbClr val="FF0000">
                  <a:alpha val="50196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Ομάδα 29">
            <a:extLst>
              <a:ext uri="{FF2B5EF4-FFF2-40B4-BE49-F238E27FC236}">
                <a16:creationId xmlns:a16="http://schemas.microsoft.com/office/drawing/2014/main" id="{49387B60-0E0D-7BAB-4C5F-B9DE9A7B9552}"/>
              </a:ext>
            </a:extLst>
          </p:cNvPr>
          <p:cNvGrpSpPr/>
          <p:nvPr/>
        </p:nvGrpSpPr>
        <p:grpSpPr>
          <a:xfrm>
            <a:off x="14413238" y="2986808"/>
            <a:ext cx="1224000" cy="720000"/>
            <a:chOff x="766044" y="4358330"/>
            <a:chExt cx="673608" cy="373891"/>
          </a:xfrm>
        </p:grpSpPr>
        <p:pic>
          <p:nvPicPr>
            <p:cNvPr id="41" name="Picture 5">
              <a:extLst>
                <a:ext uri="{FF2B5EF4-FFF2-40B4-BE49-F238E27FC236}">
                  <a16:creationId xmlns:a16="http://schemas.microsoft.com/office/drawing/2014/main" id="{35C1523C-232B-D43A-F100-78FCE49172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25" y="4359175"/>
              <a:ext cx="348927" cy="373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Εικόνα 41">
              <a:extLst>
                <a:ext uri="{FF2B5EF4-FFF2-40B4-BE49-F238E27FC236}">
                  <a16:creationId xmlns:a16="http://schemas.microsoft.com/office/drawing/2014/main" id="{FBFF0CA4-FF6B-407D-B537-AC9122637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44" y="4358330"/>
              <a:ext cx="381087" cy="368384"/>
            </a:xfrm>
            <a:prstGeom prst="rect">
              <a:avLst/>
            </a:prstGeom>
          </p:spPr>
        </p:pic>
      </p:grpSp>
      <p:grpSp>
        <p:nvGrpSpPr>
          <p:cNvPr id="31" name="Ομάδα 30">
            <a:extLst>
              <a:ext uri="{FF2B5EF4-FFF2-40B4-BE49-F238E27FC236}">
                <a16:creationId xmlns:a16="http://schemas.microsoft.com/office/drawing/2014/main" id="{0BD09C96-DB38-4274-BB41-9F623642B702}"/>
              </a:ext>
            </a:extLst>
          </p:cNvPr>
          <p:cNvGrpSpPr/>
          <p:nvPr/>
        </p:nvGrpSpPr>
        <p:grpSpPr>
          <a:xfrm>
            <a:off x="11748945" y="6803232"/>
            <a:ext cx="1224000" cy="720000"/>
            <a:chOff x="766044" y="4358330"/>
            <a:chExt cx="673608" cy="373891"/>
          </a:xfrm>
        </p:grpSpPr>
        <p:pic>
          <p:nvPicPr>
            <p:cNvPr id="39" name="Picture 5">
              <a:extLst>
                <a:ext uri="{FF2B5EF4-FFF2-40B4-BE49-F238E27FC236}">
                  <a16:creationId xmlns:a16="http://schemas.microsoft.com/office/drawing/2014/main" id="{226BD000-D2D6-7759-95E5-76202CD26D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25" y="4359175"/>
              <a:ext cx="348927" cy="373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Εικόνα 39">
              <a:extLst>
                <a:ext uri="{FF2B5EF4-FFF2-40B4-BE49-F238E27FC236}">
                  <a16:creationId xmlns:a16="http://schemas.microsoft.com/office/drawing/2014/main" id="{9CAADA60-DD15-BFFF-A4BD-7D7734531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44" y="4358330"/>
              <a:ext cx="381087" cy="368384"/>
            </a:xfrm>
            <a:prstGeom prst="rect">
              <a:avLst/>
            </a:prstGeom>
          </p:spPr>
        </p:pic>
      </p:grpSp>
      <p:cxnSp>
        <p:nvCxnSpPr>
          <p:cNvPr id="34" name="Ευθύγραμμο βέλος σύνδεσης 33">
            <a:extLst>
              <a:ext uri="{FF2B5EF4-FFF2-40B4-BE49-F238E27FC236}">
                <a16:creationId xmlns:a16="http://schemas.microsoft.com/office/drawing/2014/main" id="{ECAAEFA1-BCC8-BEB8-321C-A6BD0ADD8DC4}"/>
              </a:ext>
            </a:extLst>
          </p:cNvPr>
          <p:cNvCxnSpPr>
            <a:endCxn id="48" idx="1"/>
          </p:cNvCxnSpPr>
          <p:nvPr/>
        </p:nvCxnSpPr>
        <p:spPr>
          <a:xfrm>
            <a:off x="6525899" y="5867088"/>
            <a:ext cx="5911504" cy="2146054"/>
          </a:xfrm>
          <a:prstGeom prst="straightConnector1">
            <a:avLst/>
          </a:prstGeom>
          <a:ln w="57150">
            <a:solidFill>
              <a:schemeClr val="bg1">
                <a:alpha val="50196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>
            <a:extLst>
              <a:ext uri="{FF2B5EF4-FFF2-40B4-BE49-F238E27FC236}">
                <a16:creationId xmlns:a16="http://schemas.microsoft.com/office/drawing/2014/main" id="{BF9511ED-8D43-F190-6AFF-E7CEF4AF0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304" y="6131848"/>
            <a:ext cx="540278" cy="545906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60" name="Ομάδα 59">
            <a:extLst>
              <a:ext uri="{FF2B5EF4-FFF2-40B4-BE49-F238E27FC236}">
                <a16:creationId xmlns:a16="http://schemas.microsoft.com/office/drawing/2014/main" id="{8D55CD39-B6B5-4148-B543-6B592E4F4B18}"/>
              </a:ext>
            </a:extLst>
          </p:cNvPr>
          <p:cNvGrpSpPr/>
          <p:nvPr/>
        </p:nvGrpSpPr>
        <p:grpSpPr>
          <a:xfrm>
            <a:off x="6525899" y="5571284"/>
            <a:ext cx="5366350" cy="551534"/>
            <a:chOff x="6525899" y="5571284"/>
            <a:chExt cx="5366350" cy="551534"/>
          </a:xfrm>
        </p:grpSpPr>
        <p:pic>
          <p:nvPicPr>
            <p:cNvPr id="37" name="Picture 3">
              <a:extLst>
                <a:ext uri="{FF2B5EF4-FFF2-40B4-BE49-F238E27FC236}">
                  <a16:creationId xmlns:a16="http://schemas.microsoft.com/office/drawing/2014/main" id="{62CA0702-EAA9-41EE-81E8-17745ED3E6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5968" y="5571284"/>
              <a:ext cx="534650" cy="551534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cxnSp>
          <p:nvCxnSpPr>
            <p:cNvPr id="32" name="Ευθύγραμμο βέλος σύνδεσης 31">
              <a:extLst>
                <a:ext uri="{FF2B5EF4-FFF2-40B4-BE49-F238E27FC236}">
                  <a16:creationId xmlns:a16="http://schemas.microsoft.com/office/drawing/2014/main" id="{7523EA48-3C69-3BD0-129B-F99B2B3CE54A}"/>
                </a:ext>
              </a:extLst>
            </p:cNvPr>
            <p:cNvCxnSpPr>
              <a:cxnSpLocks/>
            </p:cNvCxnSpPr>
            <p:nvPr/>
          </p:nvCxnSpPr>
          <p:spPr>
            <a:xfrm>
              <a:off x="6525899" y="5867088"/>
              <a:ext cx="5366350" cy="0"/>
            </a:xfrm>
            <a:prstGeom prst="straightConnector1">
              <a:avLst/>
            </a:prstGeom>
            <a:ln w="57150">
              <a:solidFill>
                <a:schemeClr val="bg1">
                  <a:alpha val="50196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Ομάδα 57">
            <a:extLst>
              <a:ext uri="{FF2B5EF4-FFF2-40B4-BE49-F238E27FC236}">
                <a16:creationId xmlns:a16="http://schemas.microsoft.com/office/drawing/2014/main" id="{26C52CF9-7F9B-CE39-0B9B-A7C13FB6B0A7}"/>
              </a:ext>
            </a:extLst>
          </p:cNvPr>
          <p:cNvGrpSpPr/>
          <p:nvPr/>
        </p:nvGrpSpPr>
        <p:grpSpPr>
          <a:xfrm>
            <a:off x="4943347" y="4054444"/>
            <a:ext cx="6434256" cy="1812644"/>
            <a:chOff x="4943347" y="4054444"/>
            <a:chExt cx="6434256" cy="1812644"/>
          </a:xfrm>
        </p:grpSpPr>
        <p:cxnSp>
          <p:nvCxnSpPr>
            <p:cNvPr id="35" name="Ευθύγραμμο βέλος σύνδεσης 34">
              <a:extLst>
                <a:ext uri="{FF2B5EF4-FFF2-40B4-BE49-F238E27FC236}">
                  <a16:creationId xmlns:a16="http://schemas.microsoft.com/office/drawing/2014/main" id="{656894E1-BBC0-A35C-3563-9FFCB5957B96}"/>
                </a:ext>
              </a:extLst>
            </p:cNvPr>
            <p:cNvCxnSpPr>
              <a:endCxn id="52" idx="1"/>
            </p:cNvCxnSpPr>
            <p:nvPr/>
          </p:nvCxnSpPr>
          <p:spPr>
            <a:xfrm flipV="1">
              <a:off x="6525899" y="4054444"/>
              <a:ext cx="4851704" cy="1812644"/>
            </a:xfrm>
            <a:prstGeom prst="straightConnector1">
              <a:avLst/>
            </a:prstGeom>
            <a:ln w="57150">
              <a:solidFill>
                <a:schemeClr val="bg1">
                  <a:alpha val="50196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803D653E-99D3-0EE3-BACA-AB1794BA52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072" y="5034192"/>
              <a:ext cx="540278" cy="545906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EEADF58-8712-FEAA-53EB-1C8285BCE34B}"/>
                </a:ext>
              </a:extLst>
            </p:cNvPr>
            <p:cNvSpPr txBox="1"/>
            <p:nvPr/>
          </p:nvSpPr>
          <p:spPr>
            <a:xfrm>
              <a:off x="4943347" y="5343922"/>
              <a:ext cx="2951999" cy="430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l-GR" sz="28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ΕΠΙΣΚΟΠΗΣΗ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AB02330-7EFB-D5B2-DB51-8FD1E59A1E6C}"/>
              </a:ext>
            </a:extLst>
          </p:cNvPr>
          <p:cNvSpPr txBox="1"/>
          <p:nvPr/>
        </p:nvSpPr>
        <p:spPr>
          <a:xfrm>
            <a:off x="13157575" y="6893778"/>
            <a:ext cx="2875675" cy="49158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8000">
                <a:schemeClr val="bg1">
                  <a:alpha val="50000"/>
                </a:schemeClr>
              </a:gs>
              <a:gs pos="77000">
                <a:srgbClr val="FF0000">
                  <a:alpha val="5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ΟΡΙΣΤΙΚΟΠΟΙΗΣΗ</a:t>
            </a:r>
          </a:p>
        </p:txBody>
      </p:sp>
      <p:grpSp>
        <p:nvGrpSpPr>
          <p:cNvPr id="64" name="Ομάδα 63">
            <a:extLst>
              <a:ext uri="{FF2B5EF4-FFF2-40B4-BE49-F238E27FC236}">
                <a16:creationId xmlns:a16="http://schemas.microsoft.com/office/drawing/2014/main" id="{12DA3C15-D2AB-235C-BE68-096791F737A9}"/>
              </a:ext>
            </a:extLst>
          </p:cNvPr>
          <p:cNvGrpSpPr/>
          <p:nvPr/>
        </p:nvGrpSpPr>
        <p:grpSpPr>
          <a:xfrm>
            <a:off x="9539615" y="2220892"/>
            <a:ext cx="1505455" cy="1768811"/>
            <a:chOff x="9464342" y="2178945"/>
            <a:chExt cx="1656000" cy="1945692"/>
          </a:xfrm>
        </p:grpSpPr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id="{C17B067C-ABA6-583F-0EC5-8B1AB35B25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761245" y="2178945"/>
              <a:ext cx="957898" cy="1161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3" name="Ομάδα 62">
              <a:extLst>
                <a:ext uri="{FF2B5EF4-FFF2-40B4-BE49-F238E27FC236}">
                  <a16:creationId xmlns:a16="http://schemas.microsoft.com/office/drawing/2014/main" id="{881E636A-23C7-A6AC-EC1B-7BD5464E80DC}"/>
                </a:ext>
              </a:extLst>
            </p:cNvPr>
            <p:cNvGrpSpPr/>
            <p:nvPr/>
          </p:nvGrpSpPr>
          <p:grpSpPr>
            <a:xfrm>
              <a:off x="9464342" y="3348411"/>
              <a:ext cx="1656000" cy="776226"/>
              <a:chOff x="17384075" y="2853545"/>
              <a:chExt cx="1656000" cy="776226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317B775-AF0F-B52C-E94E-18939996A6C9}"/>
                  </a:ext>
                </a:extLst>
              </p:cNvPr>
              <p:cNvSpPr txBox="1"/>
              <p:nvPr/>
            </p:nvSpPr>
            <p:spPr>
              <a:xfrm>
                <a:off x="17384075" y="3091763"/>
                <a:ext cx="1656000" cy="307778"/>
              </a:xfrm>
              <a:prstGeom prst="rect">
                <a:avLst/>
              </a:prstGeom>
              <a:gradFill flip="none" rotWithShape="1">
                <a:gsLst>
                  <a:gs pos="0">
                    <a:srgbClr val="FFFFFF">
                      <a:alpha val="36000"/>
                    </a:srgbClr>
                  </a:gs>
                  <a:gs pos="37000">
                    <a:srgbClr val="FFFFFF">
                      <a:alpha val="50000"/>
                    </a:srgbClr>
                  </a:gs>
                  <a:gs pos="62000">
                    <a:srgbClr val="FF0000">
                      <a:alpha val="50000"/>
                    </a:srgbClr>
                  </a:gs>
                  <a:gs pos="100000">
                    <a:srgbClr val="FFFFFF">
                      <a:alpha val="35000"/>
                    </a:srgbClr>
                  </a:gs>
                </a:gsLst>
                <a:lin ang="2700000" scaled="1"/>
                <a:tileRect/>
              </a:gra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l-GR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ΠΡΟΩΘΗΣΗ</a:t>
                </a:r>
              </a:p>
            </p:txBody>
          </p:sp>
          <p:sp>
            <p:nvSpPr>
              <p:cNvPr id="61" name="Αριστερό βέλος 71">
                <a:extLst>
                  <a:ext uri="{FF2B5EF4-FFF2-40B4-BE49-F238E27FC236}">
                    <a16:creationId xmlns:a16="http://schemas.microsoft.com/office/drawing/2014/main" id="{624BF90B-B825-A9A6-A4C9-0F7A898F4F91}"/>
                  </a:ext>
                </a:extLst>
              </p:cNvPr>
              <p:cNvSpPr/>
              <p:nvPr/>
            </p:nvSpPr>
            <p:spPr>
              <a:xfrm>
                <a:off x="17791017" y="2853545"/>
                <a:ext cx="648000" cy="210830"/>
              </a:xfrm>
              <a:prstGeom prst="leftArrow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l-GR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2" name="Αριστερό βέλος 72">
                <a:extLst>
                  <a:ext uri="{FF2B5EF4-FFF2-40B4-BE49-F238E27FC236}">
                    <a16:creationId xmlns:a16="http://schemas.microsoft.com/office/drawing/2014/main" id="{524A764C-E119-C806-E3AE-4A077D9D59F7}"/>
                  </a:ext>
                </a:extLst>
              </p:cNvPr>
              <p:cNvSpPr/>
              <p:nvPr/>
            </p:nvSpPr>
            <p:spPr>
              <a:xfrm flipH="1">
                <a:off x="17863025" y="3418941"/>
                <a:ext cx="648000" cy="210830"/>
              </a:xfrm>
              <a:prstGeom prst="leftArrow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l-GR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939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BF094AFB-D673-C8BB-A628-4238AAD593B0}"/>
              </a:ext>
            </a:extLst>
          </p:cNvPr>
          <p:cNvGrpSpPr/>
          <p:nvPr/>
        </p:nvGrpSpPr>
        <p:grpSpPr>
          <a:xfrm>
            <a:off x="2539501" y="503103"/>
            <a:ext cx="13133636" cy="707886"/>
            <a:chOff x="2539501" y="421215"/>
            <a:chExt cx="11217444" cy="7078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B66833-5565-8D31-7B6F-B58801F33BDA}"/>
                </a:ext>
              </a:extLst>
            </p:cNvPr>
            <p:cNvSpPr txBox="1"/>
            <p:nvPr/>
          </p:nvSpPr>
          <p:spPr>
            <a:xfrm>
              <a:off x="3094177" y="421215"/>
              <a:ext cx="10662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Ενέργειες - Καταστάσεις Δελτίων</a:t>
              </a:r>
            </a:p>
          </p:txBody>
        </p:sp>
        <p:grpSp>
          <p:nvGrpSpPr>
            <p:cNvPr id="2" name="Google Shape;613;p37">
              <a:extLst>
                <a:ext uri="{FF2B5EF4-FFF2-40B4-BE49-F238E27FC236}">
                  <a16:creationId xmlns:a16="http://schemas.microsoft.com/office/drawing/2014/main" id="{AEFA7160-6209-2F15-B306-8774140496BE}"/>
                </a:ext>
              </a:extLst>
            </p:cNvPr>
            <p:cNvGrpSpPr/>
            <p:nvPr/>
          </p:nvGrpSpPr>
          <p:grpSpPr>
            <a:xfrm>
              <a:off x="2539501" y="508148"/>
              <a:ext cx="501969" cy="479429"/>
              <a:chOff x="2594050" y="1631825"/>
              <a:chExt cx="439625" cy="439625"/>
            </a:xfrm>
          </p:grpSpPr>
          <p:sp>
            <p:nvSpPr>
              <p:cNvPr id="3" name="Google Shape;614;p37">
                <a:extLst>
                  <a:ext uri="{FF2B5EF4-FFF2-40B4-BE49-F238E27FC236}">
                    <a16:creationId xmlns:a16="http://schemas.microsoft.com/office/drawing/2014/main" id="{8CCAF718-2D27-BD96-7CB1-4916647AFB6A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5" name="Google Shape;615;p37">
                <a:extLst>
                  <a:ext uri="{FF2B5EF4-FFF2-40B4-BE49-F238E27FC236}">
                    <a16:creationId xmlns:a16="http://schemas.microsoft.com/office/drawing/2014/main" id="{2FF1F15F-B687-376D-D291-8E0203EF4FCC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6" name="Google Shape;616;p37">
                <a:extLst>
                  <a:ext uri="{FF2B5EF4-FFF2-40B4-BE49-F238E27FC236}">
                    <a16:creationId xmlns:a16="http://schemas.microsoft.com/office/drawing/2014/main" id="{E0AD9602-B120-9DFE-33AA-00045D37D73E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4" name="Google Shape;617;p37">
                <a:extLst>
                  <a:ext uri="{FF2B5EF4-FFF2-40B4-BE49-F238E27FC236}">
                    <a16:creationId xmlns:a16="http://schemas.microsoft.com/office/drawing/2014/main" id="{1A6FAD94-AB50-B1FB-FD47-59E019DAD0F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  <p:pic>
        <p:nvPicPr>
          <p:cNvPr id="21" name="Εικόνα 20">
            <a:hlinkClick r:id="rId2" action="ppaction://hlinksldjump"/>
            <a:extLst>
              <a:ext uri="{FF2B5EF4-FFF2-40B4-BE49-F238E27FC236}">
                <a16:creationId xmlns:a16="http://schemas.microsoft.com/office/drawing/2014/main" id="{F1FD6514-FE48-A5B6-6923-84B164D8F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D6075B5C-3DCB-DC17-0A8E-3AFCEA8812AE}"/>
              </a:ext>
            </a:extLst>
          </p:cNvPr>
          <p:cNvSpPr/>
          <p:nvPr/>
        </p:nvSpPr>
        <p:spPr>
          <a:xfrm>
            <a:off x="3263563" y="1302612"/>
            <a:ext cx="10527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Σύνολο ενεργειών που αφορούν </a:t>
            </a:r>
            <a:r>
              <a:rPr lang="el-GR" sz="3200" b="1" dirty="0">
                <a:solidFill>
                  <a:srgbClr val="FFC000"/>
                </a:solidFill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ΦΥ - ΥΕ</a:t>
            </a:r>
            <a:endParaRPr lang="el-GR" sz="2800" b="1" dirty="0">
              <a:solidFill>
                <a:srgbClr val="FFC000"/>
              </a:solidFill>
              <a:latin typeface="Arial Black" panose="020B0A040201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506A1102-B6DC-AC8F-B0EA-DCB094237A9C}"/>
              </a:ext>
            </a:extLst>
          </p:cNvPr>
          <p:cNvGrpSpPr/>
          <p:nvPr/>
        </p:nvGrpSpPr>
        <p:grpSpPr>
          <a:xfrm>
            <a:off x="5806374" y="3129485"/>
            <a:ext cx="3096000" cy="1274746"/>
            <a:chOff x="5806374" y="3129485"/>
            <a:chExt cx="3096000" cy="1274746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1B60957-3EEA-36B9-E4A3-F0643F813E80}"/>
                </a:ext>
              </a:extLst>
            </p:cNvPr>
            <p:cNvSpPr txBox="1"/>
            <p:nvPr/>
          </p:nvSpPr>
          <p:spPr>
            <a:xfrm>
              <a:off x="5871946" y="3129485"/>
              <a:ext cx="2415934" cy="36933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28000">
                  <a:schemeClr val="bg1">
                    <a:alpha val="50000"/>
                  </a:schemeClr>
                </a:gs>
                <a:gs pos="77000">
                  <a:srgbClr val="FF0000">
                    <a:alpha val="50000"/>
                  </a:srgbClr>
                </a:gs>
                <a:gs pos="100000">
                  <a:schemeClr val="bg1"/>
                </a:gs>
              </a:gsLst>
              <a:lin ang="2700000" scaled="1"/>
              <a:tileRect/>
            </a:gra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l-G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ΔΗΜΙΟΥΡΓΙΑ</a:t>
              </a:r>
            </a:p>
          </p:txBody>
        </p:sp>
        <p:grpSp>
          <p:nvGrpSpPr>
            <p:cNvPr id="103" name="Ομάδα 102">
              <a:extLst>
                <a:ext uri="{FF2B5EF4-FFF2-40B4-BE49-F238E27FC236}">
                  <a16:creationId xmlns:a16="http://schemas.microsoft.com/office/drawing/2014/main" id="{9027FD8E-81C1-33D0-B86A-7AF370813F56}"/>
                </a:ext>
              </a:extLst>
            </p:cNvPr>
            <p:cNvGrpSpPr/>
            <p:nvPr/>
          </p:nvGrpSpPr>
          <p:grpSpPr>
            <a:xfrm>
              <a:off x="5806374" y="3612231"/>
              <a:ext cx="3096000" cy="792000"/>
              <a:chOff x="2411760" y="1700808"/>
              <a:chExt cx="1836204" cy="396044"/>
            </a:xfrm>
            <a:solidFill>
              <a:srgbClr val="FFFFCC"/>
            </a:solidFill>
            <a:effectLst>
              <a:outerShdw blurRad="127000" dist="63500" dir="2700000" sx="103000" sy="103000" algn="tl" rotWithShape="0">
                <a:prstClr val="black">
                  <a:alpha val="49000"/>
                </a:prstClr>
              </a:outerShdw>
            </a:effectLst>
          </p:grpSpPr>
          <p:sp>
            <p:nvSpPr>
              <p:cNvPr id="148" name="Ορθογώνιο 147">
                <a:extLst>
                  <a:ext uri="{FF2B5EF4-FFF2-40B4-BE49-F238E27FC236}">
                    <a16:creationId xmlns:a16="http://schemas.microsoft.com/office/drawing/2014/main" id="{17843503-9206-0203-D849-0E1E40D7762E}"/>
                  </a:ext>
                </a:extLst>
              </p:cNvPr>
              <p:cNvSpPr/>
              <p:nvPr/>
            </p:nvSpPr>
            <p:spPr>
              <a:xfrm>
                <a:off x="2411760" y="1700808"/>
                <a:ext cx="1800200" cy="36004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r>
                  <a:rPr lang="el-GR" sz="2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ΥΠΟ ΥΠΟΒΟΛΗ</a:t>
                </a:r>
              </a:p>
            </p:txBody>
          </p:sp>
          <p:sp>
            <p:nvSpPr>
              <p:cNvPr id="149" name="Ορθογώνιο 148">
                <a:extLst>
                  <a:ext uri="{FF2B5EF4-FFF2-40B4-BE49-F238E27FC236}">
                    <a16:creationId xmlns:a16="http://schemas.microsoft.com/office/drawing/2014/main" id="{DA0C6C41-1303-C7BF-B56F-2EB857E6D92A}"/>
                  </a:ext>
                </a:extLst>
              </p:cNvPr>
              <p:cNvSpPr/>
              <p:nvPr/>
            </p:nvSpPr>
            <p:spPr>
              <a:xfrm>
                <a:off x="2447764" y="1736812"/>
                <a:ext cx="1800200" cy="36004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r>
                  <a:rPr lang="el-GR" sz="20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ΥΠΟ ΥΠΟΒΟΛΗ</a:t>
                </a:r>
              </a:p>
            </p:txBody>
          </p:sp>
        </p:grpSp>
      </p:grpSp>
      <p:grpSp>
        <p:nvGrpSpPr>
          <p:cNvPr id="105" name="Ομάδα 104">
            <a:extLst>
              <a:ext uri="{FF2B5EF4-FFF2-40B4-BE49-F238E27FC236}">
                <a16:creationId xmlns:a16="http://schemas.microsoft.com/office/drawing/2014/main" id="{4D918468-9D1E-866B-18C6-4A951B5A846F}"/>
              </a:ext>
            </a:extLst>
          </p:cNvPr>
          <p:cNvGrpSpPr/>
          <p:nvPr/>
        </p:nvGrpSpPr>
        <p:grpSpPr>
          <a:xfrm>
            <a:off x="11472320" y="5496875"/>
            <a:ext cx="3096000" cy="792000"/>
            <a:chOff x="2411760" y="1700808"/>
            <a:chExt cx="1836204" cy="396044"/>
          </a:xfrm>
          <a:solidFill>
            <a:srgbClr val="FFFF66"/>
          </a:solidFill>
          <a:effectLst>
            <a:outerShdw blurRad="127000" dist="63500" dir="2700000" sx="103000" sy="103000" algn="tl" rotWithShape="0">
              <a:prstClr val="black">
                <a:alpha val="49000"/>
              </a:prstClr>
            </a:outerShdw>
          </a:effectLst>
        </p:grpSpPr>
        <p:sp>
          <p:nvSpPr>
            <p:cNvPr id="144" name="Ορθογώνιο 143">
              <a:extLst>
                <a:ext uri="{FF2B5EF4-FFF2-40B4-BE49-F238E27FC236}">
                  <a16:creationId xmlns:a16="http://schemas.microsoft.com/office/drawing/2014/main" id="{BC580F96-9DCD-D9D8-7963-709557C227E0}"/>
                </a:ext>
              </a:extLst>
            </p:cNvPr>
            <p:cNvSpPr/>
            <p:nvPr/>
          </p:nvSpPr>
          <p:spPr>
            <a:xfrm>
              <a:off x="2411760" y="1700808"/>
              <a:ext cx="1800200" cy="3600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l-GR" sz="2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ΥΠΟ ΥΠΟΒΟΛΗ</a:t>
              </a:r>
            </a:p>
          </p:txBody>
        </p:sp>
        <p:sp>
          <p:nvSpPr>
            <p:cNvPr id="145" name="Ορθογώνιο 144">
              <a:extLst>
                <a:ext uri="{FF2B5EF4-FFF2-40B4-BE49-F238E27FC236}">
                  <a16:creationId xmlns:a16="http://schemas.microsoft.com/office/drawing/2014/main" id="{E01030CD-8D17-5A26-FA61-51F161DB4DAE}"/>
                </a:ext>
              </a:extLst>
            </p:cNvPr>
            <p:cNvSpPr/>
            <p:nvPr/>
          </p:nvSpPr>
          <p:spPr>
            <a:xfrm>
              <a:off x="2447764" y="1736812"/>
              <a:ext cx="1800200" cy="3600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l-GR" sz="20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ΥΠΟ ΕΠΕΞΕΡΓΑΣΙΑ</a:t>
              </a:r>
            </a:p>
          </p:txBody>
        </p:sp>
      </p:grpSp>
      <p:grpSp>
        <p:nvGrpSpPr>
          <p:cNvPr id="106" name="Ομάδα 105">
            <a:extLst>
              <a:ext uri="{FF2B5EF4-FFF2-40B4-BE49-F238E27FC236}">
                <a16:creationId xmlns:a16="http://schemas.microsoft.com/office/drawing/2014/main" id="{5141DF4C-9E2F-6180-D808-3C6AA935E0FE}"/>
              </a:ext>
            </a:extLst>
          </p:cNvPr>
          <p:cNvGrpSpPr/>
          <p:nvPr/>
        </p:nvGrpSpPr>
        <p:grpSpPr>
          <a:xfrm>
            <a:off x="6270964" y="5496875"/>
            <a:ext cx="3096000" cy="792000"/>
            <a:chOff x="2411760" y="1700808"/>
            <a:chExt cx="1836204" cy="396044"/>
          </a:xfrm>
          <a:solidFill>
            <a:srgbClr val="FFFFCC"/>
          </a:solidFill>
          <a:effectLst>
            <a:outerShdw blurRad="127000" dist="63500" dir="2700000" sx="103000" sy="103000" algn="tl" rotWithShape="0">
              <a:prstClr val="black">
                <a:alpha val="49000"/>
              </a:prstClr>
            </a:outerShdw>
          </a:effectLst>
        </p:grpSpPr>
        <p:sp>
          <p:nvSpPr>
            <p:cNvPr id="142" name="Ορθογώνιο 141">
              <a:extLst>
                <a:ext uri="{FF2B5EF4-FFF2-40B4-BE49-F238E27FC236}">
                  <a16:creationId xmlns:a16="http://schemas.microsoft.com/office/drawing/2014/main" id="{F481F094-6BE0-54E1-983C-9C22C2917E50}"/>
                </a:ext>
              </a:extLst>
            </p:cNvPr>
            <p:cNvSpPr/>
            <p:nvPr/>
          </p:nvSpPr>
          <p:spPr>
            <a:xfrm>
              <a:off x="2411760" y="1700808"/>
              <a:ext cx="1800200" cy="3600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l-GR" sz="2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ΥΠΟ ΥΠΟΒΟΛΗ</a:t>
              </a:r>
            </a:p>
          </p:txBody>
        </p:sp>
        <p:sp>
          <p:nvSpPr>
            <p:cNvPr id="143" name="Ορθογώνιο 142">
              <a:extLst>
                <a:ext uri="{FF2B5EF4-FFF2-40B4-BE49-F238E27FC236}">
                  <a16:creationId xmlns:a16="http://schemas.microsoft.com/office/drawing/2014/main" id="{2DAEB66E-CA30-9941-875B-66586A80E5F9}"/>
                </a:ext>
              </a:extLst>
            </p:cNvPr>
            <p:cNvSpPr/>
            <p:nvPr/>
          </p:nvSpPr>
          <p:spPr>
            <a:xfrm>
              <a:off x="2447764" y="1736812"/>
              <a:ext cx="1800200" cy="3600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l-GR" sz="20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ΕΠΙΣΤΡΟΦΗ ΣΕ </a:t>
              </a:r>
            </a:p>
            <a:p>
              <a:pPr algn="ctr"/>
              <a:r>
                <a:rPr lang="el-GR" sz="20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ΦΟΡΕΑ ΥΛΟΠΟΙΗΣΗΣ</a:t>
              </a:r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7FBBE1E6-B684-26E7-FCC9-129998C5EDDC}"/>
              </a:ext>
            </a:extLst>
          </p:cNvPr>
          <p:cNvSpPr txBox="1"/>
          <p:nvPr/>
        </p:nvSpPr>
        <p:spPr>
          <a:xfrm>
            <a:off x="7839460" y="5019375"/>
            <a:ext cx="2415934" cy="36933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8000">
                <a:schemeClr val="bg1">
                  <a:alpha val="50000"/>
                </a:schemeClr>
              </a:gs>
              <a:gs pos="77000">
                <a:srgbClr val="FF0000">
                  <a:alpha val="5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ΕΠΙΣΤΡΟΦΗ</a:t>
            </a:r>
          </a:p>
        </p:txBody>
      </p:sp>
      <p:grpSp>
        <p:nvGrpSpPr>
          <p:cNvPr id="8" name="Ομάδα 7">
            <a:extLst>
              <a:ext uri="{FF2B5EF4-FFF2-40B4-BE49-F238E27FC236}">
                <a16:creationId xmlns:a16="http://schemas.microsoft.com/office/drawing/2014/main" id="{FCD40DB5-7770-AA10-A5B4-A7AFC2011CC7}"/>
              </a:ext>
            </a:extLst>
          </p:cNvPr>
          <p:cNvGrpSpPr/>
          <p:nvPr/>
        </p:nvGrpSpPr>
        <p:grpSpPr>
          <a:xfrm>
            <a:off x="8902374" y="3147167"/>
            <a:ext cx="5145110" cy="1257064"/>
            <a:chOff x="8902374" y="3147167"/>
            <a:chExt cx="5145110" cy="1257064"/>
          </a:xfrm>
        </p:grpSpPr>
        <p:grpSp>
          <p:nvGrpSpPr>
            <p:cNvPr id="104" name="Ομάδα 103">
              <a:extLst>
                <a:ext uri="{FF2B5EF4-FFF2-40B4-BE49-F238E27FC236}">
                  <a16:creationId xmlns:a16="http://schemas.microsoft.com/office/drawing/2014/main" id="{27C67315-87A5-FDB8-0DCC-11E49572E92A}"/>
                </a:ext>
              </a:extLst>
            </p:cNvPr>
            <p:cNvGrpSpPr/>
            <p:nvPr/>
          </p:nvGrpSpPr>
          <p:grpSpPr>
            <a:xfrm>
              <a:off x="10951484" y="3612231"/>
              <a:ext cx="3096000" cy="792000"/>
              <a:chOff x="2411760" y="1700808"/>
              <a:chExt cx="1836204" cy="396044"/>
            </a:xfrm>
            <a:solidFill>
              <a:srgbClr val="FFFF66"/>
            </a:solidFill>
            <a:effectLst>
              <a:outerShdw blurRad="127000" dist="63500" dir="2700000" sx="103000" sy="103000" algn="tl" rotWithShape="0">
                <a:prstClr val="black">
                  <a:alpha val="49000"/>
                </a:prstClr>
              </a:outerShdw>
            </a:effectLst>
          </p:grpSpPr>
          <p:sp>
            <p:nvSpPr>
              <p:cNvPr id="146" name="Ορθογώνιο 145">
                <a:extLst>
                  <a:ext uri="{FF2B5EF4-FFF2-40B4-BE49-F238E27FC236}">
                    <a16:creationId xmlns:a16="http://schemas.microsoft.com/office/drawing/2014/main" id="{1FAD4357-C57B-560A-A00D-D6722E6BB101}"/>
                  </a:ext>
                </a:extLst>
              </p:cNvPr>
              <p:cNvSpPr/>
              <p:nvPr/>
            </p:nvSpPr>
            <p:spPr>
              <a:xfrm>
                <a:off x="2411760" y="1700808"/>
                <a:ext cx="1800200" cy="36004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r>
                  <a:rPr lang="el-GR" sz="2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ΥΠΟ ΥΠΟΒΟΛΗ</a:t>
                </a:r>
              </a:p>
            </p:txBody>
          </p:sp>
          <p:sp>
            <p:nvSpPr>
              <p:cNvPr id="147" name="Ορθογώνιο 146">
                <a:extLst>
                  <a:ext uri="{FF2B5EF4-FFF2-40B4-BE49-F238E27FC236}">
                    <a16:creationId xmlns:a16="http://schemas.microsoft.com/office/drawing/2014/main" id="{34487412-13C6-236D-43FB-79630A69DA8E}"/>
                  </a:ext>
                </a:extLst>
              </p:cNvPr>
              <p:cNvSpPr/>
              <p:nvPr/>
            </p:nvSpPr>
            <p:spPr>
              <a:xfrm>
                <a:off x="2447764" y="1736812"/>
                <a:ext cx="1800200" cy="36004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r>
                  <a:rPr lang="el-GR" sz="20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ΥΠΟΒΛΗΘΕΝ</a:t>
                </a:r>
              </a:p>
            </p:txBody>
          </p:sp>
        </p:grp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9B9B60C8-BF28-BB3C-5465-1C6A9C30895D}"/>
                </a:ext>
              </a:extLst>
            </p:cNvPr>
            <p:cNvSpPr txBox="1"/>
            <p:nvPr/>
          </p:nvSpPr>
          <p:spPr>
            <a:xfrm>
              <a:off x="11127836" y="3147167"/>
              <a:ext cx="2415934" cy="36933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28000">
                  <a:schemeClr val="bg1">
                    <a:alpha val="50000"/>
                  </a:schemeClr>
                </a:gs>
                <a:gs pos="77000">
                  <a:srgbClr val="FF0000">
                    <a:alpha val="50000"/>
                  </a:srgbClr>
                </a:gs>
                <a:gs pos="100000">
                  <a:schemeClr val="bg1"/>
                </a:gs>
              </a:gsLst>
              <a:lin ang="2700000" scaled="1"/>
              <a:tileRect/>
            </a:gra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l-G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ΥΠΟΒΟΛΗ</a:t>
              </a:r>
            </a:p>
          </p:txBody>
        </p:sp>
        <p:cxnSp>
          <p:nvCxnSpPr>
            <p:cNvPr id="111" name="Ευθύγραμμο βέλος σύνδεσης 110">
              <a:extLst>
                <a:ext uri="{FF2B5EF4-FFF2-40B4-BE49-F238E27FC236}">
                  <a16:creationId xmlns:a16="http://schemas.microsoft.com/office/drawing/2014/main" id="{4E9949DF-E645-368B-2ADC-79CD2686C89D}"/>
                </a:ext>
              </a:extLst>
            </p:cNvPr>
            <p:cNvCxnSpPr>
              <a:stCxn id="149" idx="3"/>
              <a:endCxn id="147" idx="1"/>
            </p:cNvCxnSpPr>
            <p:nvPr/>
          </p:nvCxnSpPr>
          <p:spPr>
            <a:xfrm>
              <a:off x="8902374" y="4044231"/>
              <a:ext cx="2109816" cy="0"/>
            </a:xfrm>
            <a:prstGeom prst="straightConnector1">
              <a:avLst/>
            </a:prstGeom>
            <a:ln w="76200">
              <a:solidFill>
                <a:srgbClr val="FF0000">
                  <a:alpha val="50196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" name="Ευθύγραμμο βέλος σύνδεσης 111">
            <a:extLst>
              <a:ext uri="{FF2B5EF4-FFF2-40B4-BE49-F238E27FC236}">
                <a16:creationId xmlns:a16="http://schemas.microsoft.com/office/drawing/2014/main" id="{1530213C-5FFC-07F4-4F99-8477A6469273}"/>
              </a:ext>
            </a:extLst>
          </p:cNvPr>
          <p:cNvCxnSpPr>
            <a:stCxn id="145" idx="1"/>
            <a:endCxn id="143" idx="3"/>
          </p:cNvCxnSpPr>
          <p:nvPr/>
        </p:nvCxnSpPr>
        <p:spPr>
          <a:xfrm flipH="1">
            <a:off x="9366964" y="5928875"/>
            <a:ext cx="2166062" cy="0"/>
          </a:xfrm>
          <a:prstGeom prst="straightConnector1">
            <a:avLst/>
          </a:prstGeom>
          <a:ln w="57150">
            <a:solidFill>
              <a:schemeClr val="bg1">
                <a:alpha val="65098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Ευθύγραμμο βέλος σύνδεσης 114">
            <a:extLst>
              <a:ext uri="{FF2B5EF4-FFF2-40B4-BE49-F238E27FC236}">
                <a16:creationId xmlns:a16="http://schemas.microsoft.com/office/drawing/2014/main" id="{A650FB13-BB1F-A490-1226-DD0691728F26}"/>
              </a:ext>
            </a:extLst>
          </p:cNvPr>
          <p:cNvCxnSpPr>
            <a:stCxn id="143" idx="0"/>
            <a:endCxn id="149" idx="2"/>
          </p:cNvCxnSpPr>
          <p:nvPr/>
        </p:nvCxnSpPr>
        <p:spPr>
          <a:xfrm flipH="1" flipV="1">
            <a:off x="7384728" y="4404231"/>
            <a:ext cx="464590" cy="1164644"/>
          </a:xfrm>
          <a:prstGeom prst="straightConnector1">
            <a:avLst/>
          </a:prstGeom>
          <a:ln w="76200">
            <a:solidFill>
              <a:srgbClr val="FF0000">
                <a:alpha val="65098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Ευθύγραμμο βέλος σύνδεσης 115">
            <a:extLst>
              <a:ext uri="{FF2B5EF4-FFF2-40B4-BE49-F238E27FC236}">
                <a16:creationId xmlns:a16="http://schemas.microsoft.com/office/drawing/2014/main" id="{C806B89C-814B-873A-0B24-1315E92084A7}"/>
              </a:ext>
            </a:extLst>
          </p:cNvPr>
          <p:cNvCxnSpPr>
            <a:stCxn id="147" idx="2"/>
            <a:endCxn id="145" idx="0"/>
          </p:cNvCxnSpPr>
          <p:nvPr/>
        </p:nvCxnSpPr>
        <p:spPr>
          <a:xfrm>
            <a:off x="12529838" y="4404231"/>
            <a:ext cx="520836" cy="1164644"/>
          </a:xfrm>
          <a:prstGeom prst="straightConnector1">
            <a:avLst/>
          </a:prstGeom>
          <a:ln w="57150">
            <a:solidFill>
              <a:schemeClr val="bg1">
                <a:alpha val="65098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CED7AD03-F13D-0EFB-1817-82AB769B0A4D}"/>
              </a:ext>
            </a:extLst>
          </p:cNvPr>
          <p:cNvGrpSpPr/>
          <p:nvPr/>
        </p:nvGrpSpPr>
        <p:grpSpPr>
          <a:xfrm>
            <a:off x="6694280" y="4404231"/>
            <a:ext cx="3116034" cy="4116982"/>
            <a:chOff x="6694280" y="4404231"/>
            <a:chExt cx="3116034" cy="4116982"/>
          </a:xfrm>
        </p:grpSpPr>
        <p:grpSp>
          <p:nvGrpSpPr>
            <p:cNvPr id="109" name="Ομάδα 108">
              <a:extLst>
                <a:ext uri="{FF2B5EF4-FFF2-40B4-BE49-F238E27FC236}">
                  <a16:creationId xmlns:a16="http://schemas.microsoft.com/office/drawing/2014/main" id="{F5508581-8FF1-D6E1-291F-88ED43C8B39C}"/>
                </a:ext>
              </a:extLst>
            </p:cNvPr>
            <p:cNvGrpSpPr/>
            <p:nvPr/>
          </p:nvGrpSpPr>
          <p:grpSpPr>
            <a:xfrm>
              <a:off x="6694280" y="7729203"/>
              <a:ext cx="3116034" cy="792010"/>
              <a:chOff x="2343171" y="1779954"/>
              <a:chExt cx="1848087" cy="396049"/>
            </a:xfrm>
            <a:solidFill>
              <a:srgbClr val="FF0000"/>
            </a:solidFill>
            <a:effectLst>
              <a:outerShdw blurRad="127000" dist="63500" dir="2700000" sx="103000" sy="103000" algn="tl" rotWithShape="0">
                <a:prstClr val="black">
                  <a:alpha val="49000"/>
                </a:prstClr>
              </a:outerShdw>
            </a:effectLst>
          </p:grpSpPr>
          <p:sp>
            <p:nvSpPr>
              <p:cNvPr id="140" name="Ορθογώνιο 139">
                <a:extLst>
                  <a:ext uri="{FF2B5EF4-FFF2-40B4-BE49-F238E27FC236}">
                    <a16:creationId xmlns:a16="http://schemas.microsoft.com/office/drawing/2014/main" id="{609F0949-09D7-5BCD-CE71-31335186F260}"/>
                  </a:ext>
                </a:extLst>
              </p:cNvPr>
              <p:cNvSpPr/>
              <p:nvPr/>
            </p:nvSpPr>
            <p:spPr>
              <a:xfrm>
                <a:off x="2391057" y="1779954"/>
                <a:ext cx="1800201" cy="36004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r>
                  <a:rPr lang="el-GR" sz="2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ΥΠΟ ΥΠΟΒΟΛΗ</a:t>
                </a:r>
              </a:p>
            </p:txBody>
          </p:sp>
          <p:sp>
            <p:nvSpPr>
              <p:cNvPr id="141" name="Ορθογώνιο 140">
                <a:extLst>
                  <a:ext uri="{FF2B5EF4-FFF2-40B4-BE49-F238E27FC236}">
                    <a16:creationId xmlns:a16="http://schemas.microsoft.com/office/drawing/2014/main" id="{7FD07412-5DEF-E416-EF7C-CE969DAF9C75}"/>
                  </a:ext>
                </a:extLst>
              </p:cNvPr>
              <p:cNvSpPr/>
              <p:nvPr/>
            </p:nvSpPr>
            <p:spPr>
              <a:xfrm>
                <a:off x="2343171" y="1815963"/>
                <a:ext cx="1800200" cy="36004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r>
                  <a:rPr lang="el-GR" sz="2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ΑΚΥΡΟ / ΑΝΕΝΕΡΓΟ</a:t>
                </a:r>
              </a:p>
            </p:txBody>
          </p:sp>
        </p:grp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407323D1-5CED-492B-EC6F-05D632966961}"/>
                </a:ext>
              </a:extLst>
            </p:cNvPr>
            <p:cNvSpPr txBox="1"/>
            <p:nvPr/>
          </p:nvSpPr>
          <p:spPr>
            <a:xfrm>
              <a:off x="6807358" y="7251251"/>
              <a:ext cx="1911878" cy="36933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28000">
                  <a:schemeClr val="bg1">
                    <a:alpha val="50000"/>
                  </a:schemeClr>
                </a:gs>
                <a:gs pos="77000">
                  <a:srgbClr val="FF0000">
                    <a:alpha val="50000"/>
                  </a:srgbClr>
                </a:gs>
                <a:gs pos="100000">
                  <a:schemeClr val="bg1"/>
                </a:gs>
              </a:gsLst>
              <a:lin ang="2700000" scaled="1"/>
              <a:tileRect/>
            </a:gra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l-G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ΑΚΥΡΩΣΗ</a:t>
              </a:r>
            </a:p>
          </p:txBody>
        </p:sp>
        <p:cxnSp>
          <p:nvCxnSpPr>
            <p:cNvPr id="119" name="Γωνιακή σύνδεση 131">
              <a:extLst>
                <a:ext uri="{FF2B5EF4-FFF2-40B4-BE49-F238E27FC236}">
                  <a16:creationId xmlns:a16="http://schemas.microsoft.com/office/drawing/2014/main" id="{898B312C-F21E-9011-692A-120D5B4F39BB}"/>
                </a:ext>
              </a:extLst>
            </p:cNvPr>
            <p:cNvCxnSpPr>
              <a:stCxn id="141" idx="1"/>
              <a:endCxn id="149" idx="2"/>
            </p:cNvCxnSpPr>
            <p:nvPr/>
          </p:nvCxnSpPr>
          <p:spPr>
            <a:xfrm rot="10800000" flipH="1">
              <a:off x="6694280" y="4404231"/>
              <a:ext cx="690448" cy="3756980"/>
            </a:xfrm>
            <a:prstGeom prst="bentConnector4">
              <a:avLst>
                <a:gd name="adj1" fmla="val -105949"/>
                <a:gd name="adj2" fmla="val 75885"/>
              </a:avLst>
            </a:prstGeom>
            <a:ln w="57150">
              <a:solidFill>
                <a:schemeClr val="bg1">
                  <a:alpha val="65098"/>
                </a:schemeClr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4" name="Picture 3">
            <a:extLst>
              <a:ext uri="{FF2B5EF4-FFF2-40B4-BE49-F238E27FC236}">
                <a16:creationId xmlns:a16="http://schemas.microsoft.com/office/drawing/2014/main" id="{8EF35F60-6F6F-7823-0ADE-658D6ACB7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7274" y="4480975"/>
            <a:ext cx="1629662" cy="229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" name="Ομάδα 121">
            <a:extLst>
              <a:ext uri="{FF2B5EF4-FFF2-40B4-BE49-F238E27FC236}">
                <a16:creationId xmlns:a16="http://schemas.microsoft.com/office/drawing/2014/main" id="{0FE77AEE-80A7-F021-243A-7D9BE162FF11}"/>
              </a:ext>
            </a:extLst>
          </p:cNvPr>
          <p:cNvGrpSpPr/>
          <p:nvPr/>
        </p:nvGrpSpPr>
        <p:grpSpPr>
          <a:xfrm>
            <a:off x="9007268" y="4344747"/>
            <a:ext cx="1224000" cy="720000"/>
            <a:chOff x="766044" y="4358330"/>
            <a:chExt cx="673608" cy="373891"/>
          </a:xfrm>
        </p:grpSpPr>
        <p:pic>
          <p:nvPicPr>
            <p:cNvPr id="132" name="Picture 5">
              <a:extLst>
                <a:ext uri="{FF2B5EF4-FFF2-40B4-BE49-F238E27FC236}">
                  <a16:creationId xmlns:a16="http://schemas.microsoft.com/office/drawing/2014/main" id="{271F5DCF-88A7-903C-BE6D-4A349919E9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25" y="4359175"/>
              <a:ext cx="348927" cy="373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" name="Εικόνα 132">
              <a:extLst>
                <a:ext uri="{FF2B5EF4-FFF2-40B4-BE49-F238E27FC236}">
                  <a16:creationId xmlns:a16="http://schemas.microsoft.com/office/drawing/2014/main" id="{90699F65-28A4-70F6-5EE2-4BF98AE2A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44" y="4358330"/>
              <a:ext cx="381087" cy="368384"/>
            </a:xfrm>
            <a:prstGeom prst="rect">
              <a:avLst/>
            </a:prstGeom>
          </p:spPr>
        </p:pic>
      </p:grpSp>
      <p:grpSp>
        <p:nvGrpSpPr>
          <p:cNvPr id="123" name="Ομάδα 122">
            <a:extLst>
              <a:ext uri="{FF2B5EF4-FFF2-40B4-BE49-F238E27FC236}">
                <a16:creationId xmlns:a16="http://schemas.microsoft.com/office/drawing/2014/main" id="{EB1C161D-76BC-FA3F-170D-1B4101AB0028}"/>
              </a:ext>
            </a:extLst>
          </p:cNvPr>
          <p:cNvGrpSpPr/>
          <p:nvPr/>
        </p:nvGrpSpPr>
        <p:grpSpPr>
          <a:xfrm>
            <a:off x="14047826" y="2976595"/>
            <a:ext cx="1224000" cy="720000"/>
            <a:chOff x="766044" y="4358330"/>
            <a:chExt cx="673608" cy="373891"/>
          </a:xfrm>
        </p:grpSpPr>
        <p:pic>
          <p:nvPicPr>
            <p:cNvPr id="130" name="Picture 5">
              <a:extLst>
                <a:ext uri="{FF2B5EF4-FFF2-40B4-BE49-F238E27FC236}">
                  <a16:creationId xmlns:a16="http://schemas.microsoft.com/office/drawing/2014/main" id="{DCA83875-9C06-DE95-6A08-5D59A7064C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25" y="4359175"/>
              <a:ext cx="348927" cy="373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" name="Εικόνα 130">
              <a:extLst>
                <a:ext uri="{FF2B5EF4-FFF2-40B4-BE49-F238E27FC236}">
                  <a16:creationId xmlns:a16="http://schemas.microsoft.com/office/drawing/2014/main" id="{58D122F8-00DE-966C-D5AF-89E6AED96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44" y="4358330"/>
              <a:ext cx="381087" cy="368384"/>
            </a:xfrm>
            <a:prstGeom prst="rect">
              <a:avLst/>
            </a:prstGeom>
          </p:spPr>
        </p:pic>
      </p:grpSp>
      <p:grpSp>
        <p:nvGrpSpPr>
          <p:cNvPr id="124" name="Ομάδα 123">
            <a:extLst>
              <a:ext uri="{FF2B5EF4-FFF2-40B4-BE49-F238E27FC236}">
                <a16:creationId xmlns:a16="http://schemas.microsoft.com/office/drawing/2014/main" id="{627C014C-C0D2-DE7C-5804-E7FB95EF4D6F}"/>
              </a:ext>
            </a:extLst>
          </p:cNvPr>
          <p:cNvGrpSpPr/>
          <p:nvPr/>
        </p:nvGrpSpPr>
        <p:grpSpPr>
          <a:xfrm>
            <a:off x="11383532" y="6793019"/>
            <a:ext cx="1224000" cy="720000"/>
            <a:chOff x="766044" y="4358330"/>
            <a:chExt cx="673608" cy="373891"/>
          </a:xfrm>
        </p:grpSpPr>
        <p:pic>
          <p:nvPicPr>
            <p:cNvPr id="128" name="Picture 5">
              <a:extLst>
                <a:ext uri="{FF2B5EF4-FFF2-40B4-BE49-F238E27FC236}">
                  <a16:creationId xmlns:a16="http://schemas.microsoft.com/office/drawing/2014/main" id="{E21DEE73-72E2-89B9-0380-939F1A3091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25" y="4359175"/>
              <a:ext cx="348927" cy="373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" name="Εικόνα 128">
              <a:extLst>
                <a:ext uri="{FF2B5EF4-FFF2-40B4-BE49-F238E27FC236}">
                  <a16:creationId xmlns:a16="http://schemas.microsoft.com/office/drawing/2014/main" id="{D647D037-F474-A897-F8A1-3ACAB3AEF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44" y="4358330"/>
              <a:ext cx="381087" cy="368384"/>
            </a:xfrm>
            <a:prstGeom prst="rect">
              <a:avLst/>
            </a:prstGeom>
          </p:spPr>
        </p:pic>
      </p:grpSp>
      <p:grpSp>
        <p:nvGrpSpPr>
          <p:cNvPr id="20" name="Ομάδα 19">
            <a:extLst>
              <a:ext uri="{FF2B5EF4-FFF2-40B4-BE49-F238E27FC236}">
                <a16:creationId xmlns:a16="http://schemas.microsoft.com/office/drawing/2014/main" id="{6923C8D2-125F-7648-E73D-7D969943CB9A}"/>
              </a:ext>
            </a:extLst>
          </p:cNvPr>
          <p:cNvGrpSpPr/>
          <p:nvPr/>
        </p:nvGrpSpPr>
        <p:grpSpPr>
          <a:xfrm>
            <a:off x="4362752" y="7275793"/>
            <a:ext cx="12205356" cy="2306822"/>
            <a:chOff x="4362752" y="7275793"/>
            <a:chExt cx="12205356" cy="2306822"/>
          </a:xfrm>
        </p:grpSpPr>
        <p:cxnSp>
          <p:nvCxnSpPr>
            <p:cNvPr id="125" name="Γωνιακή σύνδεση 4">
              <a:extLst>
                <a:ext uri="{FF2B5EF4-FFF2-40B4-BE49-F238E27FC236}">
                  <a16:creationId xmlns:a16="http://schemas.microsoft.com/office/drawing/2014/main" id="{72A21EA6-0A9D-E2A6-31BC-E25C1884F30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0431002" y="1207543"/>
              <a:ext cx="68856" cy="12205356"/>
            </a:xfrm>
            <a:prstGeom prst="bentConnector3">
              <a:avLst>
                <a:gd name="adj1" fmla="val 2689578"/>
              </a:avLst>
            </a:prstGeom>
            <a:ln w="38100">
              <a:solidFill>
                <a:srgbClr val="FF9933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Ομάδα 18">
              <a:extLst>
                <a:ext uri="{FF2B5EF4-FFF2-40B4-BE49-F238E27FC236}">
                  <a16:creationId xmlns:a16="http://schemas.microsoft.com/office/drawing/2014/main" id="{33EC81EB-8C9C-0CEE-186B-371F9554842C}"/>
                </a:ext>
              </a:extLst>
            </p:cNvPr>
            <p:cNvGrpSpPr/>
            <p:nvPr/>
          </p:nvGrpSpPr>
          <p:grpSpPr>
            <a:xfrm>
              <a:off x="4362752" y="7275793"/>
              <a:ext cx="12205356" cy="2306822"/>
              <a:chOff x="4362752" y="7275793"/>
              <a:chExt cx="12205356" cy="2306822"/>
            </a:xfrm>
          </p:grpSpPr>
          <p:cxnSp>
            <p:nvCxnSpPr>
              <p:cNvPr id="126" name="Γωνιακή σύνδεση 61">
                <a:extLst>
                  <a:ext uri="{FF2B5EF4-FFF2-40B4-BE49-F238E27FC236}">
                    <a16:creationId xmlns:a16="http://schemas.microsoft.com/office/drawing/2014/main" id="{F785382D-3EFA-3A4E-6BC8-0F326B9B583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10431002" y="1207543"/>
                <a:ext cx="68856" cy="12205356"/>
              </a:xfrm>
              <a:prstGeom prst="bentConnector3">
                <a:avLst>
                  <a:gd name="adj1" fmla="val -3319972"/>
                </a:avLst>
              </a:prstGeom>
              <a:ln w="38100">
                <a:solidFill>
                  <a:srgbClr val="FF9933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9FD5B4AD-C874-32AA-FB0F-4C22A5A51A24}"/>
                  </a:ext>
                </a:extLst>
              </p:cNvPr>
              <p:cNvSpPr txBox="1"/>
              <p:nvPr/>
            </p:nvSpPr>
            <p:spPr>
              <a:xfrm>
                <a:off x="8431206" y="9213283"/>
                <a:ext cx="3859312" cy="36933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28000">
                    <a:schemeClr val="bg1">
                      <a:alpha val="50000"/>
                    </a:schemeClr>
                  </a:gs>
                  <a:gs pos="77000">
                    <a:srgbClr val="FF0000">
                      <a:alpha val="50000"/>
                    </a:srgb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l-GR" sz="2400" b="1">
                    <a:latin typeface="Arial" panose="020B0604020202020204" pitchFamily="34" charset="0"/>
                    <a:cs typeface="Arial" panose="020B0604020202020204" pitchFamily="34" charset="0"/>
                  </a:rPr>
                  <a:t>ΕΠΙΚΟΙΝΩΝΙΑ</a:t>
                </a:r>
                <a:endParaRPr lang="el-GR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Ομάδα 17">
            <a:extLst>
              <a:ext uri="{FF2B5EF4-FFF2-40B4-BE49-F238E27FC236}">
                <a16:creationId xmlns:a16="http://schemas.microsoft.com/office/drawing/2014/main" id="{4072A8FA-F1B9-6A75-E7A3-67F16D4D5B26}"/>
              </a:ext>
            </a:extLst>
          </p:cNvPr>
          <p:cNvGrpSpPr/>
          <p:nvPr/>
        </p:nvGrpSpPr>
        <p:grpSpPr>
          <a:xfrm>
            <a:off x="12011284" y="6288875"/>
            <a:ext cx="3656554" cy="2074054"/>
            <a:chOff x="12011284" y="6288875"/>
            <a:chExt cx="3656554" cy="2074054"/>
          </a:xfrm>
        </p:grpSpPr>
        <p:grpSp>
          <p:nvGrpSpPr>
            <p:cNvPr id="110" name="Ομάδα 109">
              <a:extLst>
                <a:ext uri="{FF2B5EF4-FFF2-40B4-BE49-F238E27FC236}">
                  <a16:creationId xmlns:a16="http://schemas.microsoft.com/office/drawing/2014/main" id="{D767D87F-9654-31DE-5E21-25E935FBD37E}"/>
                </a:ext>
              </a:extLst>
            </p:cNvPr>
            <p:cNvGrpSpPr/>
            <p:nvPr/>
          </p:nvGrpSpPr>
          <p:grpSpPr>
            <a:xfrm>
              <a:off x="12011284" y="7570929"/>
              <a:ext cx="3096000" cy="792000"/>
              <a:chOff x="2411760" y="1700808"/>
              <a:chExt cx="1836204" cy="396044"/>
            </a:xfrm>
            <a:solidFill>
              <a:srgbClr val="FFCC00"/>
            </a:solidFill>
            <a:effectLst>
              <a:outerShdw blurRad="127000" dist="63500" dir="2700000" sx="103000" sy="103000" algn="tl" rotWithShape="0">
                <a:prstClr val="black">
                  <a:alpha val="49000"/>
                </a:prstClr>
              </a:outerShdw>
            </a:effectLst>
          </p:grpSpPr>
          <p:sp>
            <p:nvSpPr>
              <p:cNvPr id="138" name="Ορθογώνιο 137">
                <a:extLst>
                  <a:ext uri="{FF2B5EF4-FFF2-40B4-BE49-F238E27FC236}">
                    <a16:creationId xmlns:a16="http://schemas.microsoft.com/office/drawing/2014/main" id="{9AAEE181-7FCE-F4BC-2245-91E7DD97E54C}"/>
                  </a:ext>
                </a:extLst>
              </p:cNvPr>
              <p:cNvSpPr/>
              <p:nvPr/>
            </p:nvSpPr>
            <p:spPr>
              <a:xfrm>
                <a:off x="2411760" y="1700808"/>
                <a:ext cx="1800200" cy="36004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r>
                  <a:rPr lang="el-GR" sz="2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ΥΠΟ ΥΠΟΒΟΛΗ</a:t>
                </a:r>
              </a:p>
            </p:txBody>
          </p:sp>
          <p:sp>
            <p:nvSpPr>
              <p:cNvPr id="139" name="Ορθογώνιο 138">
                <a:extLst>
                  <a:ext uri="{FF2B5EF4-FFF2-40B4-BE49-F238E27FC236}">
                    <a16:creationId xmlns:a16="http://schemas.microsoft.com/office/drawing/2014/main" id="{42B297A2-497C-B886-9676-4C19E7D9AD5D}"/>
                  </a:ext>
                </a:extLst>
              </p:cNvPr>
              <p:cNvSpPr/>
              <p:nvPr/>
            </p:nvSpPr>
            <p:spPr>
              <a:xfrm>
                <a:off x="2447764" y="1736812"/>
                <a:ext cx="1800200" cy="36004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r>
                  <a:rPr lang="el-GR" sz="20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ΟΡΙΣΤΙΚΟΠΟΙΗΜΕΝΟ</a:t>
                </a:r>
              </a:p>
            </p:txBody>
          </p:sp>
        </p:grpSp>
        <p:cxnSp>
          <p:nvCxnSpPr>
            <p:cNvPr id="117" name="Ευθύγραμμο βέλος σύνδεσης 116">
              <a:extLst>
                <a:ext uri="{FF2B5EF4-FFF2-40B4-BE49-F238E27FC236}">
                  <a16:creationId xmlns:a16="http://schemas.microsoft.com/office/drawing/2014/main" id="{DEA7250A-731D-414B-3D63-7CA25E0C584D}"/>
                </a:ext>
              </a:extLst>
            </p:cNvPr>
            <p:cNvCxnSpPr>
              <a:stCxn id="145" idx="2"/>
              <a:endCxn id="139" idx="0"/>
            </p:cNvCxnSpPr>
            <p:nvPr/>
          </p:nvCxnSpPr>
          <p:spPr>
            <a:xfrm>
              <a:off x="13050674" y="6288875"/>
              <a:ext cx="538964" cy="1354054"/>
            </a:xfrm>
            <a:prstGeom prst="straightConnector1">
              <a:avLst/>
            </a:prstGeom>
            <a:ln w="57150">
              <a:solidFill>
                <a:schemeClr val="bg1">
                  <a:alpha val="65098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A52AC6E7-6D01-D611-E705-779A0E270197}"/>
                </a:ext>
              </a:extLst>
            </p:cNvPr>
            <p:cNvSpPr txBox="1"/>
            <p:nvPr/>
          </p:nvSpPr>
          <p:spPr>
            <a:xfrm>
              <a:off x="12792162" y="7087055"/>
              <a:ext cx="2875676" cy="36933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28000">
                  <a:schemeClr val="bg1">
                    <a:alpha val="50000"/>
                  </a:schemeClr>
                </a:gs>
                <a:gs pos="77000">
                  <a:srgbClr val="FF0000">
                    <a:alpha val="50000"/>
                  </a:srgbClr>
                </a:gs>
                <a:gs pos="100000">
                  <a:schemeClr val="bg1"/>
                </a:gs>
              </a:gsLst>
              <a:lin ang="2700000" scaled="1"/>
              <a:tileRect/>
            </a:gra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l-G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ΟΡΙΣΤΙΚΟΠΟΙΗΣΗ</a:t>
              </a:r>
            </a:p>
          </p:txBody>
        </p:sp>
      </p:grpSp>
      <p:grpSp>
        <p:nvGrpSpPr>
          <p:cNvPr id="22" name="Ομάδα 21">
            <a:extLst>
              <a:ext uri="{FF2B5EF4-FFF2-40B4-BE49-F238E27FC236}">
                <a16:creationId xmlns:a16="http://schemas.microsoft.com/office/drawing/2014/main" id="{5C5EF1DE-2668-595C-F204-D265D34E090C}"/>
              </a:ext>
            </a:extLst>
          </p:cNvPr>
          <p:cNvGrpSpPr/>
          <p:nvPr/>
        </p:nvGrpSpPr>
        <p:grpSpPr>
          <a:xfrm>
            <a:off x="2891964" y="4549831"/>
            <a:ext cx="2952325" cy="3248579"/>
            <a:chOff x="2891964" y="4549831"/>
            <a:chExt cx="2952325" cy="3248579"/>
          </a:xfrm>
        </p:grpSpPr>
        <p:pic>
          <p:nvPicPr>
            <p:cNvPr id="136" name="Picture 4">
              <a:extLst>
                <a:ext uri="{FF2B5EF4-FFF2-40B4-BE49-F238E27FC236}">
                  <a16:creationId xmlns:a16="http://schemas.microsoft.com/office/drawing/2014/main" id="{F7749FE1-7045-0E44-9FDE-598BCAED38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2364" y="4549831"/>
              <a:ext cx="1480774" cy="2109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D94F31AF-5475-E32A-9E6D-E73D2BA15265}"/>
                </a:ext>
              </a:extLst>
            </p:cNvPr>
            <p:cNvSpPr txBox="1"/>
            <p:nvPr/>
          </p:nvSpPr>
          <p:spPr>
            <a:xfrm>
              <a:off x="2891964" y="6721192"/>
              <a:ext cx="29523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3200" b="1" dirty="0">
                  <a:ln w="10541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Φορέας Υλοποίησης</a:t>
              </a:r>
            </a:p>
          </p:txBody>
        </p:sp>
      </p:grpSp>
      <p:sp>
        <p:nvSpPr>
          <p:cNvPr id="193" name="TextBox 192">
            <a:extLst>
              <a:ext uri="{FF2B5EF4-FFF2-40B4-BE49-F238E27FC236}">
                <a16:creationId xmlns:a16="http://schemas.microsoft.com/office/drawing/2014/main" id="{03C7A2ED-D5A6-0542-889C-49FC3CE18BF9}"/>
              </a:ext>
            </a:extLst>
          </p:cNvPr>
          <p:cNvSpPr txBox="1"/>
          <p:nvPr/>
        </p:nvSpPr>
        <p:spPr>
          <a:xfrm>
            <a:off x="15443786" y="6790048"/>
            <a:ext cx="21602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ΕΥΣΤΑ</a:t>
            </a:r>
          </a:p>
        </p:txBody>
      </p:sp>
      <p:cxnSp>
        <p:nvCxnSpPr>
          <p:cNvPr id="118" name="Ευθύγραμμο βέλος σύνδεσης 117">
            <a:extLst>
              <a:ext uri="{FF2B5EF4-FFF2-40B4-BE49-F238E27FC236}">
                <a16:creationId xmlns:a16="http://schemas.microsoft.com/office/drawing/2014/main" id="{07535D6F-0518-B477-EC9A-FF10118F44C5}"/>
              </a:ext>
            </a:extLst>
          </p:cNvPr>
          <p:cNvCxnSpPr>
            <a:stCxn id="145" idx="1"/>
            <a:endCxn id="141" idx="3"/>
          </p:cNvCxnSpPr>
          <p:nvPr/>
        </p:nvCxnSpPr>
        <p:spPr>
          <a:xfrm flipH="1">
            <a:off x="9729572" y="5928875"/>
            <a:ext cx="1803454" cy="2232338"/>
          </a:xfrm>
          <a:prstGeom prst="straightConnector1">
            <a:avLst/>
          </a:prstGeom>
          <a:ln w="57150">
            <a:solidFill>
              <a:schemeClr val="bg1">
                <a:alpha val="65098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Ομάδα 8">
            <a:extLst>
              <a:ext uri="{FF2B5EF4-FFF2-40B4-BE49-F238E27FC236}">
                <a16:creationId xmlns:a16="http://schemas.microsoft.com/office/drawing/2014/main" id="{6BA20F50-B693-644E-BA78-CDBC400B18A2}"/>
              </a:ext>
            </a:extLst>
          </p:cNvPr>
          <p:cNvGrpSpPr/>
          <p:nvPr/>
        </p:nvGrpSpPr>
        <p:grpSpPr>
          <a:xfrm>
            <a:off x="9245153" y="2220892"/>
            <a:ext cx="1505455" cy="1768811"/>
            <a:chOff x="9464342" y="2178945"/>
            <a:chExt cx="1656000" cy="1945692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3B74746A-B18E-5796-7405-4864CB30C1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761245" y="2178945"/>
              <a:ext cx="957898" cy="1161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Ομάδα 22">
              <a:extLst>
                <a:ext uri="{FF2B5EF4-FFF2-40B4-BE49-F238E27FC236}">
                  <a16:creationId xmlns:a16="http://schemas.microsoft.com/office/drawing/2014/main" id="{35E8CE64-B1AD-4B14-9A91-D8F7F11BF3D9}"/>
                </a:ext>
              </a:extLst>
            </p:cNvPr>
            <p:cNvGrpSpPr/>
            <p:nvPr/>
          </p:nvGrpSpPr>
          <p:grpSpPr>
            <a:xfrm>
              <a:off x="9464342" y="3348411"/>
              <a:ext cx="1656000" cy="776226"/>
              <a:chOff x="17384075" y="2853545"/>
              <a:chExt cx="1656000" cy="776226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50300CB-8DCD-D8DB-218A-CE2FD410E0BB}"/>
                  </a:ext>
                </a:extLst>
              </p:cNvPr>
              <p:cNvSpPr txBox="1"/>
              <p:nvPr/>
            </p:nvSpPr>
            <p:spPr>
              <a:xfrm>
                <a:off x="17384075" y="3091763"/>
                <a:ext cx="1656000" cy="307778"/>
              </a:xfrm>
              <a:prstGeom prst="rect">
                <a:avLst/>
              </a:prstGeom>
              <a:gradFill flip="none" rotWithShape="1">
                <a:gsLst>
                  <a:gs pos="0">
                    <a:srgbClr val="FFFFFF">
                      <a:alpha val="36000"/>
                    </a:srgbClr>
                  </a:gs>
                  <a:gs pos="37000">
                    <a:srgbClr val="FFFFFF">
                      <a:alpha val="50000"/>
                    </a:srgbClr>
                  </a:gs>
                  <a:gs pos="62000">
                    <a:srgbClr val="FF0000">
                      <a:alpha val="50000"/>
                    </a:srgbClr>
                  </a:gs>
                  <a:gs pos="100000">
                    <a:srgbClr val="FFFFFF">
                      <a:alpha val="35000"/>
                    </a:srgbClr>
                  </a:gs>
                </a:gsLst>
                <a:lin ang="2700000" scaled="1"/>
                <a:tileRect/>
              </a:gra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l-GR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ΠΡΟΩΘΗΣΗ</a:t>
                </a:r>
              </a:p>
            </p:txBody>
          </p:sp>
          <p:sp>
            <p:nvSpPr>
              <p:cNvPr id="25" name="Αριστερό βέλος 71">
                <a:extLst>
                  <a:ext uri="{FF2B5EF4-FFF2-40B4-BE49-F238E27FC236}">
                    <a16:creationId xmlns:a16="http://schemas.microsoft.com/office/drawing/2014/main" id="{E315FFE3-6D3B-D8C5-A0C8-988BD9DA64D6}"/>
                  </a:ext>
                </a:extLst>
              </p:cNvPr>
              <p:cNvSpPr/>
              <p:nvPr/>
            </p:nvSpPr>
            <p:spPr>
              <a:xfrm>
                <a:off x="17791017" y="2853545"/>
                <a:ext cx="648000" cy="210830"/>
              </a:xfrm>
              <a:prstGeom prst="leftArrow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l-GR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6" name="Αριστερό βέλος 72">
                <a:extLst>
                  <a:ext uri="{FF2B5EF4-FFF2-40B4-BE49-F238E27FC236}">
                    <a16:creationId xmlns:a16="http://schemas.microsoft.com/office/drawing/2014/main" id="{33A29017-6ACD-89D8-DC1D-DCF3ECF44B1F}"/>
                  </a:ext>
                </a:extLst>
              </p:cNvPr>
              <p:cNvSpPr/>
              <p:nvPr/>
            </p:nvSpPr>
            <p:spPr>
              <a:xfrm flipH="1">
                <a:off x="17863025" y="3418941"/>
                <a:ext cx="648000" cy="210830"/>
              </a:xfrm>
              <a:prstGeom prst="leftArrow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l-GR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472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BF094AFB-D673-C8BB-A628-4238AAD593B0}"/>
              </a:ext>
            </a:extLst>
          </p:cNvPr>
          <p:cNvGrpSpPr/>
          <p:nvPr/>
        </p:nvGrpSpPr>
        <p:grpSpPr>
          <a:xfrm>
            <a:off x="2539501" y="503103"/>
            <a:ext cx="13133636" cy="707886"/>
            <a:chOff x="2539501" y="421215"/>
            <a:chExt cx="11217444" cy="7078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B66833-5565-8D31-7B6F-B58801F33BDA}"/>
                </a:ext>
              </a:extLst>
            </p:cNvPr>
            <p:cNvSpPr txBox="1"/>
            <p:nvPr/>
          </p:nvSpPr>
          <p:spPr>
            <a:xfrm>
              <a:off x="3094177" y="421215"/>
              <a:ext cx="10662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Ενέργειες - Καταστάσεις Δελτίων</a:t>
              </a:r>
            </a:p>
          </p:txBody>
        </p:sp>
        <p:grpSp>
          <p:nvGrpSpPr>
            <p:cNvPr id="2" name="Google Shape;613;p37">
              <a:extLst>
                <a:ext uri="{FF2B5EF4-FFF2-40B4-BE49-F238E27FC236}">
                  <a16:creationId xmlns:a16="http://schemas.microsoft.com/office/drawing/2014/main" id="{AEFA7160-6209-2F15-B306-8774140496BE}"/>
                </a:ext>
              </a:extLst>
            </p:cNvPr>
            <p:cNvGrpSpPr/>
            <p:nvPr/>
          </p:nvGrpSpPr>
          <p:grpSpPr>
            <a:xfrm>
              <a:off x="2539501" y="508148"/>
              <a:ext cx="501969" cy="479429"/>
              <a:chOff x="2594050" y="1631825"/>
              <a:chExt cx="439625" cy="439625"/>
            </a:xfrm>
          </p:grpSpPr>
          <p:sp>
            <p:nvSpPr>
              <p:cNvPr id="3" name="Google Shape;614;p37">
                <a:extLst>
                  <a:ext uri="{FF2B5EF4-FFF2-40B4-BE49-F238E27FC236}">
                    <a16:creationId xmlns:a16="http://schemas.microsoft.com/office/drawing/2014/main" id="{8CCAF718-2D27-BD96-7CB1-4916647AFB6A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5" name="Google Shape;615;p37">
                <a:extLst>
                  <a:ext uri="{FF2B5EF4-FFF2-40B4-BE49-F238E27FC236}">
                    <a16:creationId xmlns:a16="http://schemas.microsoft.com/office/drawing/2014/main" id="{2FF1F15F-B687-376D-D291-8E0203EF4FCC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6" name="Google Shape;616;p37">
                <a:extLst>
                  <a:ext uri="{FF2B5EF4-FFF2-40B4-BE49-F238E27FC236}">
                    <a16:creationId xmlns:a16="http://schemas.microsoft.com/office/drawing/2014/main" id="{E0AD9602-B120-9DFE-33AA-00045D37D73E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4" name="Google Shape;617;p37">
                <a:extLst>
                  <a:ext uri="{FF2B5EF4-FFF2-40B4-BE49-F238E27FC236}">
                    <a16:creationId xmlns:a16="http://schemas.microsoft.com/office/drawing/2014/main" id="{1A6FAD94-AB50-B1FB-FD47-59E019DAD0F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  <p:pic>
        <p:nvPicPr>
          <p:cNvPr id="21" name="Εικόνα 20">
            <a:hlinkClick r:id="rId2" action="ppaction://hlinksldjump"/>
            <a:extLst>
              <a:ext uri="{FF2B5EF4-FFF2-40B4-BE49-F238E27FC236}">
                <a16:creationId xmlns:a16="http://schemas.microsoft.com/office/drawing/2014/main" id="{F1FD6514-FE48-A5B6-6923-84B164D8F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  <p:sp>
        <p:nvSpPr>
          <p:cNvPr id="101" name="Ορθογώνιο 100">
            <a:extLst>
              <a:ext uri="{FF2B5EF4-FFF2-40B4-BE49-F238E27FC236}">
                <a16:creationId xmlns:a16="http://schemas.microsoft.com/office/drawing/2014/main" id="{AE92BE66-4951-AB18-E623-8C0FFCA25001}"/>
              </a:ext>
            </a:extLst>
          </p:cNvPr>
          <p:cNvSpPr/>
          <p:nvPr/>
        </p:nvSpPr>
        <p:spPr>
          <a:xfrm>
            <a:off x="3263563" y="1302612"/>
            <a:ext cx="10527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Σύνολο ενεργειών που αφορούν </a:t>
            </a:r>
            <a:r>
              <a:rPr lang="el-GR" sz="2800" b="1" dirty="0">
                <a:solidFill>
                  <a:srgbClr val="FFC000"/>
                </a:solidFill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ΕΥΣΤΑ</a:t>
            </a:r>
          </a:p>
        </p:txBody>
      </p:sp>
      <p:grpSp>
        <p:nvGrpSpPr>
          <p:cNvPr id="35" name="Ομάδα 34">
            <a:extLst>
              <a:ext uri="{FF2B5EF4-FFF2-40B4-BE49-F238E27FC236}">
                <a16:creationId xmlns:a16="http://schemas.microsoft.com/office/drawing/2014/main" id="{CD8E5DF3-E114-E798-3FF4-C19DE2A29170}"/>
              </a:ext>
            </a:extLst>
          </p:cNvPr>
          <p:cNvGrpSpPr/>
          <p:nvPr/>
        </p:nvGrpSpPr>
        <p:grpSpPr>
          <a:xfrm>
            <a:off x="11466967" y="4404811"/>
            <a:ext cx="3096000" cy="1884644"/>
            <a:chOff x="11466967" y="4404811"/>
            <a:chExt cx="3096000" cy="1884644"/>
          </a:xfrm>
        </p:grpSpPr>
        <p:grpSp>
          <p:nvGrpSpPr>
            <p:cNvPr id="222" name="Ομάδα 221">
              <a:extLst>
                <a:ext uri="{FF2B5EF4-FFF2-40B4-BE49-F238E27FC236}">
                  <a16:creationId xmlns:a16="http://schemas.microsoft.com/office/drawing/2014/main" id="{37079EA1-3979-586B-7A6F-460907E62578}"/>
                </a:ext>
              </a:extLst>
            </p:cNvPr>
            <p:cNvGrpSpPr/>
            <p:nvPr/>
          </p:nvGrpSpPr>
          <p:grpSpPr>
            <a:xfrm>
              <a:off x="11466967" y="5497455"/>
              <a:ext cx="3096000" cy="792000"/>
              <a:chOff x="2411760" y="1700808"/>
              <a:chExt cx="1836204" cy="396044"/>
            </a:xfrm>
            <a:solidFill>
              <a:srgbClr val="FFFF66"/>
            </a:solidFill>
            <a:effectLst>
              <a:outerShdw blurRad="127000" dist="63500" dir="2700000" sx="103000" sy="103000" algn="tl" rotWithShape="0">
                <a:prstClr val="black">
                  <a:alpha val="49000"/>
                </a:prstClr>
              </a:outerShdw>
            </a:effectLst>
          </p:grpSpPr>
          <p:sp>
            <p:nvSpPr>
              <p:cNvPr id="280" name="Ορθογώνιο 279">
                <a:extLst>
                  <a:ext uri="{FF2B5EF4-FFF2-40B4-BE49-F238E27FC236}">
                    <a16:creationId xmlns:a16="http://schemas.microsoft.com/office/drawing/2014/main" id="{A709401C-96BB-9266-0289-A2D56F56B899}"/>
                  </a:ext>
                </a:extLst>
              </p:cNvPr>
              <p:cNvSpPr/>
              <p:nvPr/>
            </p:nvSpPr>
            <p:spPr>
              <a:xfrm>
                <a:off x="2411760" y="1700808"/>
                <a:ext cx="1800200" cy="360040"/>
              </a:xfrm>
              <a:prstGeom prst="rect">
                <a:avLst/>
              </a:prstGeom>
              <a:grpFill/>
              <a:ln w="25400" cap="flat" cmpd="sng" algn="ctr">
                <a:solidFill>
                  <a:srgbClr val="3A81B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l-GR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ΥΠΟ ΥΠΟΒΟΛΗ</a:t>
                </a:r>
              </a:p>
            </p:txBody>
          </p:sp>
          <p:sp>
            <p:nvSpPr>
              <p:cNvPr id="281" name="Ορθογώνιο 280">
                <a:extLst>
                  <a:ext uri="{FF2B5EF4-FFF2-40B4-BE49-F238E27FC236}">
                    <a16:creationId xmlns:a16="http://schemas.microsoft.com/office/drawing/2014/main" id="{8BAD3314-D67F-499D-AE7A-926ADAAC6D95}"/>
                  </a:ext>
                </a:extLst>
              </p:cNvPr>
              <p:cNvSpPr/>
              <p:nvPr/>
            </p:nvSpPr>
            <p:spPr>
              <a:xfrm>
                <a:off x="2447764" y="1736812"/>
                <a:ext cx="1800200" cy="360040"/>
              </a:xfrm>
              <a:prstGeom prst="rect">
                <a:avLst/>
              </a:prstGeom>
              <a:grpFill/>
              <a:ln w="25400" cap="flat" cmpd="sng" algn="ctr">
                <a:solidFill>
                  <a:srgbClr val="3A81B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l-GR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A81BA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ΥΠΟ ΕΠΕΞΕΡΓΑΣΙΑ</a:t>
                </a:r>
              </a:p>
            </p:txBody>
          </p:sp>
        </p:grpSp>
        <p:cxnSp>
          <p:nvCxnSpPr>
            <p:cNvPr id="233" name="Ευθύγραμμο βέλος σύνδεσης 232">
              <a:extLst>
                <a:ext uri="{FF2B5EF4-FFF2-40B4-BE49-F238E27FC236}">
                  <a16:creationId xmlns:a16="http://schemas.microsoft.com/office/drawing/2014/main" id="{C8389901-ED20-2489-F7BB-27481D561304}"/>
                </a:ext>
              </a:extLst>
            </p:cNvPr>
            <p:cNvCxnSpPr>
              <a:stCxn id="283" idx="2"/>
              <a:endCxn id="281" idx="0"/>
            </p:cNvCxnSpPr>
            <p:nvPr/>
          </p:nvCxnSpPr>
          <p:spPr>
            <a:xfrm>
              <a:off x="12524485" y="4404811"/>
              <a:ext cx="520836" cy="1164644"/>
            </a:xfrm>
            <a:prstGeom prst="straightConnector1">
              <a:avLst/>
            </a:prstGeom>
            <a:noFill/>
            <a:ln w="57150" cap="flat" cmpd="sng" algn="ctr">
              <a:solidFill>
                <a:srgbClr val="4A7EBB">
                  <a:alpha val="65098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237" name="Ομάδα 236">
            <a:extLst>
              <a:ext uri="{FF2B5EF4-FFF2-40B4-BE49-F238E27FC236}">
                <a16:creationId xmlns:a16="http://schemas.microsoft.com/office/drawing/2014/main" id="{B4980A60-A326-AB23-AD22-DD572FE0055C}"/>
              </a:ext>
            </a:extLst>
          </p:cNvPr>
          <p:cNvGrpSpPr/>
          <p:nvPr/>
        </p:nvGrpSpPr>
        <p:grpSpPr>
          <a:xfrm>
            <a:off x="9001915" y="4506495"/>
            <a:ext cx="950014" cy="558832"/>
            <a:chOff x="766044" y="4358330"/>
            <a:chExt cx="673608" cy="373891"/>
          </a:xfrm>
        </p:grpSpPr>
        <p:pic>
          <p:nvPicPr>
            <p:cNvPr id="270" name="Picture 5">
              <a:extLst>
                <a:ext uri="{FF2B5EF4-FFF2-40B4-BE49-F238E27FC236}">
                  <a16:creationId xmlns:a16="http://schemas.microsoft.com/office/drawing/2014/main" id="{2CE59023-4040-F699-1328-C1C63A39EE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25" y="4359175"/>
              <a:ext cx="348927" cy="373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1" name="Εικόνα 270">
              <a:extLst>
                <a:ext uri="{FF2B5EF4-FFF2-40B4-BE49-F238E27FC236}">
                  <a16:creationId xmlns:a16="http://schemas.microsoft.com/office/drawing/2014/main" id="{674B2ACD-8BD7-D4CC-AAF2-FA5800BD3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44" y="4358330"/>
              <a:ext cx="381087" cy="368384"/>
            </a:xfrm>
            <a:prstGeom prst="rect">
              <a:avLst/>
            </a:prstGeom>
          </p:spPr>
        </p:pic>
      </p:grpSp>
      <p:grpSp>
        <p:nvGrpSpPr>
          <p:cNvPr id="238" name="Ομάδα 237">
            <a:extLst>
              <a:ext uri="{FF2B5EF4-FFF2-40B4-BE49-F238E27FC236}">
                <a16:creationId xmlns:a16="http://schemas.microsoft.com/office/drawing/2014/main" id="{F7EFDE09-A7DB-03B5-5C27-41537E99EE27}"/>
              </a:ext>
            </a:extLst>
          </p:cNvPr>
          <p:cNvGrpSpPr/>
          <p:nvPr/>
        </p:nvGrpSpPr>
        <p:grpSpPr>
          <a:xfrm>
            <a:off x="11794061" y="6953439"/>
            <a:ext cx="952270" cy="560160"/>
            <a:chOff x="766044" y="4358330"/>
            <a:chExt cx="673608" cy="373891"/>
          </a:xfrm>
        </p:grpSpPr>
        <p:pic>
          <p:nvPicPr>
            <p:cNvPr id="268" name="Picture 5">
              <a:extLst>
                <a:ext uri="{FF2B5EF4-FFF2-40B4-BE49-F238E27FC236}">
                  <a16:creationId xmlns:a16="http://schemas.microsoft.com/office/drawing/2014/main" id="{F916E05A-BBD0-EEFB-8ADD-283E8DA42E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25" y="4359175"/>
              <a:ext cx="348927" cy="373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9" name="Εικόνα 268">
              <a:extLst>
                <a:ext uri="{FF2B5EF4-FFF2-40B4-BE49-F238E27FC236}">
                  <a16:creationId xmlns:a16="http://schemas.microsoft.com/office/drawing/2014/main" id="{1F184DAF-67D6-BA81-07E6-F5E46833D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44" y="4358330"/>
              <a:ext cx="381087" cy="368384"/>
            </a:xfrm>
            <a:prstGeom prst="rect">
              <a:avLst/>
            </a:prstGeom>
          </p:spPr>
        </p:pic>
      </p:grpSp>
      <p:grpSp>
        <p:nvGrpSpPr>
          <p:cNvPr id="36" name="Ομάδα 35">
            <a:extLst>
              <a:ext uri="{FF2B5EF4-FFF2-40B4-BE49-F238E27FC236}">
                <a16:creationId xmlns:a16="http://schemas.microsoft.com/office/drawing/2014/main" id="{6FA30EBE-FAC5-3636-8C7B-C080DD8F9C49}"/>
              </a:ext>
            </a:extLst>
          </p:cNvPr>
          <p:cNvGrpSpPr/>
          <p:nvPr/>
        </p:nvGrpSpPr>
        <p:grpSpPr>
          <a:xfrm>
            <a:off x="15482635" y="4057295"/>
            <a:ext cx="2736120" cy="2241206"/>
            <a:chOff x="15482635" y="4057295"/>
            <a:chExt cx="2736120" cy="2241206"/>
          </a:xfrm>
        </p:grpSpPr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EB9A39FC-4183-F1EF-2C7D-16E3CF8AB67C}"/>
                </a:ext>
              </a:extLst>
            </p:cNvPr>
            <p:cNvSpPr txBox="1"/>
            <p:nvPr/>
          </p:nvSpPr>
          <p:spPr>
            <a:xfrm>
              <a:off x="16562755" y="5554059"/>
              <a:ext cx="1656000" cy="307778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36000"/>
                  </a:srgbClr>
                </a:gs>
                <a:gs pos="37000">
                  <a:srgbClr val="FFFFFF">
                    <a:alpha val="50000"/>
                  </a:srgbClr>
                </a:gs>
                <a:gs pos="62000">
                  <a:srgbClr val="FF0000">
                    <a:alpha val="50000"/>
                  </a:srgbClr>
                </a:gs>
                <a:gs pos="100000">
                  <a:srgbClr val="FFFFFF">
                    <a:alpha val="35000"/>
                  </a:srgbClr>
                </a:gs>
              </a:gsLst>
              <a:lin ang="2700000" scaled="1"/>
              <a:tileRect/>
            </a:gradFill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l-G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ΠΡΟΩΘΗΣΗ</a:t>
              </a:r>
            </a:p>
          </p:txBody>
        </p:sp>
        <p:pic>
          <p:nvPicPr>
            <p:cNvPr id="264" name="Picture 2">
              <a:extLst>
                <a:ext uri="{FF2B5EF4-FFF2-40B4-BE49-F238E27FC236}">
                  <a16:creationId xmlns:a16="http://schemas.microsoft.com/office/drawing/2014/main" id="{63A13417-8F25-C130-4B61-687802EEDC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482635" y="5137415"/>
              <a:ext cx="957898" cy="1161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5" name="Picture 7">
              <a:extLst>
                <a:ext uri="{FF2B5EF4-FFF2-40B4-BE49-F238E27FC236}">
                  <a16:creationId xmlns:a16="http://schemas.microsoft.com/office/drawing/2014/main" id="{42D2E86D-B940-0434-B86F-BF519565FA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76209" y="4057295"/>
              <a:ext cx="954698" cy="1134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" name="Αριστερό βέλος 71">
              <a:extLst>
                <a:ext uri="{FF2B5EF4-FFF2-40B4-BE49-F238E27FC236}">
                  <a16:creationId xmlns:a16="http://schemas.microsoft.com/office/drawing/2014/main" id="{AA57F857-296C-B20B-5D46-11A6D9E2198E}"/>
                </a:ext>
              </a:extLst>
            </p:cNvPr>
            <p:cNvSpPr/>
            <p:nvPr/>
          </p:nvSpPr>
          <p:spPr>
            <a:xfrm>
              <a:off x="16969697" y="5315841"/>
              <a:ext cx="648000" cy="210830"/>
            </a:xfrm>
            <a:prstGeom prst="leftArrow">
              <a:avLst/>
            </a:prstGeom>
            <a:solidFill>
              <a:schemeClr val="bg1"/>
            </a:solidFill>
            <a:ln w="254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l-GR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67" name="Αριστερό βέλος 72">
              <a:extLst>
                <a:ext uri="{FF2B5EF4-FFF2-40B4-BE49-F238E27FC236}">
                  <a16:creationId xmlns:a16="http://schemas.microsoft.com/office/drawing/2014/main" id="{4660D862-6397-5DB2-7549-9AFCBABB2635}"/>
                </a:ext>
              </a:extLst>
            </p:cNvPr>
            <p:cNvSpPr/>
            <p:nvPr/>
          </p:nvSpPr>
          <p:spPr>
            <a:xfrm flipH="1">
              <a:off x="17041705" y="5881237"/>
              <a:ext cx="648000" cy="210830"/>
            </a:xfrm>
            <a:prstGeom prst="leftArrow">
              <a:avLst/>
            </a:prstGeom>
            <a:solidFill>
              <a:schemeClr val="bg1"/>
            </a:solidFill>
            <a:ln w="254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l-GR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33" name="Ομάδα 32">
            <a:extLst>
              <a:ext uri="{FF2B5EF4-FFF2-40B4-BE49-F238E27FC236}">
                <a16:creationId xmlns:a16="http://schemas.microsoft.com/office/drawing/2014/main" id="{105ACD71-8C29-41D0-830E-61CA06846129}"/>
              </a:ext>
            </a:extLst>
          </p:cNvPr>
          <p:cNvGrpSpPr/>
          <p:nvPr/>
        </p:nvGrpSpPr>
        <p:grpSpPr>
          <a:xfrm>
            <a:off x="14042473" y="2834317"/>
            <a:ext cx="1224000" cy="720000"/>
            <a:chOff x="14042473" y="2834317"/>
            <a:chExt cx="1224000" cy="720000"/>
          </a:xfrm>
        </p:grpSpPr>
        <p:pic>
          <p:nvPicPr>
            <p:cNvPr id="250" name="Picture 5">
              <a:extLst>
                <a:ext uri="{FF2B5EF4-FFF2-40B4-BE49-F238E27FC236}">
                  <a16:creationId xmlns:a16="http://schemas.microsoft.com/office/drawing/2014/main" id="{046C0025-63FB-D221-FA1E-44AA13CFCA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32445" y="2835945"/>
              <a:ext cx="634028" cy="718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1" name="Εικόνα 250">
              <a:extLst>
                <a:ext uri="{FF2B5EF4-FFF2-40B4-BE49-F238E27FC236}">
                  <a16:creationId xmlns:a16="http://schemas.microsoft.com/office/drawing/2014/main" id="{650E1FAD-AF16-6311-B01D-DCBCAD32B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42473" y="2834317"/>
              <a:ext cx="692466" cy="709396"/>
            </a:xfrm>
            <a:prstGeom prst="rect">
              <a:avLst/>
            </a:prstGeom>
          </p:spPr>
        </p:pic>
      </p:grpSp>
      <p:grpSp>
        <p:nvGrpSpPr>
          <p:cNvPr id="34" name="Ομάδα 33">
            <a:extLst>
              <a:ext uri="{FF2B5EF4-FFF2-40B4-BE49-F238E27FC236}">
                <a16:creationId xmlns:a16="http://schemas.microsoft.com/office/drawing/2014/main" id="{C984F130-0D37-5140-121B-E93751323EB5}"/>
              </a:ext>
            </a:extLst>
          </p:cNvPr>
          <p:cNvGrpSpPr/>
          <p:nvPr/>
        </p:nvGrpSpPr>
        <p:grpSpPr>
          <a:xfrm>
            <a:off x="14388705" y="2834317"/>
            <a:ext cx="3881354" cy="934946"/>
            <a:chOff x="14388705" y="2834317"/>
            <a:chExt cx="3881354" cy="934946"/>
          </a:xfrm>
        </p:grpSpPr>
        <p:grpSp>
          <p:nvGrpSpPr>
            <p:cNvPr id="252" name="Ομάδα 251">
              <a:extLst>
                <a:ext uri="{FF2B5EF4-FFF2-40B4-BE49-F238E27FC236}">
                  <a16:creationId xmlns:a16="http://schemas.microsoft.com/office/drawing/2014/main" id="{DC4A8EF5-7533-A6C5-48C3-B43B1547A936}"/>
                </a:ext>
              </a:extLst>
            </p:cNvPr>
            <p:cNvGrpSpPr/>
            <p:nvPr/>
          </p:nvGrpSpPr>
          <p:grpSpPr>
            <a:xfrm>
              <a:off x="15285833" y="2834317"/>
              <a:ext cx="628850" cy="747220"/>
              <a:chOff x="6201791" y="952149"/>
              <a:chExt cx="314425" cy="373610"/>
            </a:xfrm>
          </p:grpSpPr>
          <p:pic>
            <p:nvPicPr>
              <p:cNvPr id="259" name="Picture 6">
                <a:extLst>
                  <a:ext uri="{FF2B5EF4-FFF2-40B4-BE49-F238E27FC236}">
                    <a16:creationId xmlns:a16="http://schemas.microsoft.com/office/drawing/2014/main" id="{2CFA2CAE-46C1-BECE-C655-091A3EFDC0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01791" y="952149"/>
                <a:ext cx="314425" cy="373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0" name="Αριστερό βέλος 8">
                <a:extLst>
                  <a:ext uri="{FF2B5EF4-FFF2-40B4-BE49-F238E27FC236}">
                    <a16:creationId xmlns:a16="http://schemas.microsoft.com/office/drawing/2014/main" id="{8779BA85-0444-37FD-F4A4-F36C8C0CD4F1}"/>
                  </a:ext>
                </a:extLst>
              </p:cNvPr>
              <p:cNvSpPr/>
              <p:nvPr/>
            </p:nvSpPr>
            <p:spPr>
              <a:xfrm>
                <a:off x="6372200" y="1095586"/>
                <a:ext cx="144016" cy="105341"/>
              </a:xfrm>
              <a:prstGeom prst="leftArrow">
                <a:avLst/>
              </a:prstGeom>
              <a:solidFill>
                <a:srgbClr val="8BAB42"/>
              </a:solidFill>
              <a:ln w="25400" cap="flat" cmpd="sng" algn="ctr">
                <a:solidFill>
                  <a:srgbClr val="8BAB4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l-GR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59B9D5ED-40F8-E71B-0BEB-391695536177}"/>
                </a:ext>
              </a:extLst>
            </p:cNvPr>
            <p:cNvSpPr txBox="1"/>
            <p:nvPr/>
          </p:nvSpPr>
          <p:spPr>
            <a:xfrm>
              <a:off x="16309137" y="2905167"/>
              <a:ext cx="196092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Ειδοποίηση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Απ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</a:t>
              </a:r>
              <a:r>
                <a:rPr kumimoji="0" lang="el-GR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θήκευση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pdf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Χρέωση</a:t>
              </a:r>
            </a:p>
          </p:txBody>
        </p:sp>
        <p:cxnSp>
          <p:nvCxnSpPr>
            <p:cNvPr id="254" name="Ευθεία γραμμή σύνδεσης 253">
              <a:extLst>
                <a:ext uri="{FF2B5EF4-FFF2-40B4-BE49-F238E27FC236}">
                  <a16:creationId xmlns:a16="http://schemas.microsoft.com/office/drawing/2014/main" id="{A214D5C5-8229-7978-5548-61283B039E37}"/>
                </a:ext>
              </a:extLst>
            </p:cNvPr>
            <p:cNvCxnSpPr/>
            <p:nvPr/>
          </p:nvCxnSpPr>
          <p:spPr>
            <a:xfrm>
              <a:off x="14388705" y="3769263"/>
              <a:ext cx="3686218" cy="0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ysDot"/>
            </a:ln>
            <a:effectLst/>
          </p:spPr>
        </p:cxnSp>
        <p:cxnSp>
          <p:nvCxnSpPr>
            <p:cNvPr id="255" name="Ευθεία γραμμή σύνδεσης 254">
              <a:extLst>
                <a:ext uri="{FF2B5EF4-FFF2-40B4-BE49-F238E27FC236}">
                  <a16:creationId xmlns:a16="http://schemas.microsoft.com/office/drawing/2014/main" id="{9A516796-E2EA-3649-4E67-7CB52EA04096}"/>
                </a:ext>
              </a:extLst>
            </p:cNvPr>
            <p:cNvCxnSpPr/>
            <p:nvPr/>
          </p:nvCxnSpPr>
          <p:spPr>
            <a:xfrm>
              <a:off x="16274723" y="2977263"/>
              <a:ext cx="0" cy="792000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ysDot"/>
            </a:ln>
            <a:effectLst/>
          </p:spPr>
        </p:cxnSp>
        <p:cxnSp>
          <p:nvCxnSpPr>
            <p:cNvPr id="256" name="Ευθεία γραμμή σύνδεσης 255">
              <a:extLst>
                <a:ext uri="{FF2B5EF4-FFF2-40B4-BE49-F238E27FC236}">
                  <a16:creationId xmlns:a16="http://schemas.microsoft.com/office/drawing/2014/main" id="{4A72B828-A815-5930-A143-D91CF2261C0A}"/>
                </a:ext>
              </a:extLst>
            </p:cNvPr>
            <p:cNvCxnSpPr/>
            <p:nvPr/>
          </p:nvCxnSpPr>
          <p:spPr>
            <a:xfrm>
              <a:off x="14402515" y="3625263"/>
              <a:ext cx="0" cy="144000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ysDot"/>
            </a:ln>
            <a:effectLst/>
          </p:spPr>
        </p:cxnSp>
        <p:cxnSp>
          <p:nvCxnSpPr>
            <p:cNvPr id="257" name="Ευθεία γραμμή σύνδεσης 256">
              <a:extLst>
                <a:ext uri="{FF2B5EF4-FFF2-40B4-BE49-F238E27FC236}">
                  <a16:creationId xmlns:a16="http://schemas.microsoft.com/office/drawing/2014/main" id="{345B4897-D810-F746-4420-F496DE810B22}"/>
                </a:ext>
              </a:extLst>
            </p:cNvPr>
            <p:cNvCxnSpPr/>
            <p:nvPr/>
          </p:nvCxnSpPr>
          <p:spPr>
            <a:xfrm>
              <a:off x="14978579" y="3625263"/>
              <a:ext cx="0" cy="144000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ysDot"/>
            </a:ln>
            <a:effectLst/>
          </p:spPr>
        </p:cxnSp>
        <p:cxnSp>
          <p:nvCxnSpPr>
            <p:cNvPr id="258" name="Ευθεία γραμμή σύνδεσης 257">
              <a:extLst>
                <a:ext uri="{FF2B5EF4-FFF2-40B4-BE49-F238E27FC236}">
                  <a16:creationId xmlns:a16="http://schemas.microsoft.com/office/drawing/2014/main" id="{55745DCD-AED9-D145-8087-23BE6A8BAAAA}"/>
                </a:ext>
              </a:extLst>
            </p:cNvPr>
            <p:cNvCxnSpPr/>
            <p:nvPr/>
          </p:nvCxnSpPr>
          <p:spPr>
            <a:xfrm>
              <a:off x="15554643" y="3625263"/>
              <a:ext cx="0" cy="144000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ysDot"/>
            </a:ln>
            <a:effectLst/>
          </p:spPr>
        </p:cxnSp>
      </p:grpSp>
      <p:grpSp>
        <p:nvGrpSpPr>
          <p:cNvPr id="31" name="Ομάδα 30">
            <a:extLst>
              <a:ext uri="{FF2B5EF4-FFF2-40B4-BE49-F238E27FC236}">
                <a16:creationId xmlns:a16="http://schemas.microsoft.com/office/drawing/2014/main" id="{6984AF72-0717-B279-9CE3-1B586A857B84}"/>
              </a:ext>
            </a:extLst>
          </p:cNvPr>
          <p:cNvGrpSpPr/>
          <p:nvPr/>
        </p:nvGrpSpPr>
        <p:grpSpPr>
          <a:xfrm>
            <a:off x="5801021" y="3127391"/>
            <a:ext cx="3096000" cy="1277420"/>
            <a:chOff x="5801021" y="3127391"/>
            <a:chExt cx="3096000" cy="1277420"/>
          </a:xfrm>
        </p:grpSpPr>
        <p:grpSp>
          <p:nvGrpSpPr>
            <p:cNvPr id="220" name="Ομάδα 219">
              <a:extLst>
                <a:ext uri="{FF2B5EF4-FFF2-40B4-BE49-F238E27FC236}">
                  <a16:creationId xmlns:a16="http://schemas.microsoft.com/office/drawing/2014/main" id="{572DBADC-4C94-DA9C-EC1E-5F4AC5B0AE63}"/>
                </a:ext>
              </a:extLst>
            </p:cNvPr>
            <p:cNvGrpSpPr/>
            <p:nvPr/>
          </p:nvGrpSpPr>
          <p:grpSpPr>
            <a:xfrm>
              <a:off x="5801021" y="3612811"/>
              <a:ext cx="3096000" cy="792000"/>
              <a:chOff x="2411760" y="1700808"/>
              <a:chExt cx="1836204" cy="396044"/>
            </a:xfrm>
            <a:solidFill>
              <a:srgbClr val="FFFFCC"/>
            </a:solidFill>
            <a:effectLst>
              <a:outerShdw blurRad="127000" dist="63500" dir="2700000" sx="103000" sy="103000" algn="tl" rotWithShape="0">
                <a:prstClr val="black">
                  <a:alpha val="49000"/>
                </a:prstClr>
              </a:outerShdw>
            </a:effectLst>
          </p:grpSpPr>
          <p:sp>
            <p:nvSpPr>
              <p:cNvPr id="284" name="Ορθογώνιο 283">
                <a:extLst>
                  <a:ext uri="{FF2B5EF4-FFF2-40B4-BE49-F238E27FC236}">
                    <a16:creationId xmlns:a16="http://schemas.microsoft.com/office/drawing/2014/main" id="{6385AB21-F53E-E850-7053-D84375E541D5}"/>
                  </a:ext>
                </a:extLst>
              </p:cNvPr>
              <p:cNvSpPr/>
              <p:nvPr/>
            </p:nvSpPr>
            <p:spPr>
              <a:xfrm>
                <a:off x="2411760" y="1700808"/>
                <a:ext cx="1800200" cy="360040"/>
              </a:xfrm>
              <a:prstGeom prst="rect">
                <a:avLst/>
              </a:prstGeom>
              <a:grpFill/>
              <a:ln w="25400" cap="flat" cmpd="sng" algn="ctr">
                <a:solidFill>
                  <a:srgbClr val="3A81B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l-GR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ΥΠΟ ΥΠΟΒΟΛΗ</a:t>
                </a:r>
              </a:p>
            </p:txBody>
          </p:sp>
          <p:sp>
            <p:nvSpPr>
              <p:cNvPr id="285" name="Ορθογώνιο 284">
                <a:extLst>
                  <a:ext uri="{FF2B5EF4-FFF2-40B4-BE49-F238E27FC236}">
                    <a16:creationId xmlns:a16="http://schemas.microsoft.com/office/drawing/2014/main" id="{01B9C3D6-B724-0542-7768-06D17DB28171}"/>
                  </a:ext>
                </a:extLst>
              </p:cNvPr>
              <p:cNvSpPr/>
              <p:nvPr/>
            </p:nvSpPr>
            <p:spPr>
              <a:xfrm>
                <a:off x="2447764" y="1736812"/>
                <a:ext cx="1800200" cy="360040"/>
              </a:xfrm>
              <a:prstGeom prst="rect">
                <a:avLst/>
              </a:prstGeom>
              <a:grpFill/>
              <a:ln w="25400" cap="flat" cmpd="sng" algn="ctr">
                <a:solidFill>
                  <a:srgbClr val="3A81B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l-GR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A81BA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ΥΠΟ ΥΠΟΒΟΛΗ</a:t>
                </a:r>
              </a:p>
            </p:txBody>
          </p:sp>
        </p:grp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AC7F4530-021C-23DB-768A-82C0F8E40911}"/>
                </a:ext>
              </a:extLst>
            </p:cNvPr>
            <p:cNvSpPr txBox="1"/>
            <p:nvPr/>
          </p:nvSpPr>
          <p:spPr>
            <a:xfrm>
              <a:off x="5866593" y="3127391"/>
              <a:ext cx="2415934" cy="374680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28000">
                  <a:srgbClr val="FFFFFF">
                    <a:alpha val="50000"/>
                  </a:srgbClr>
                </a:gs>
                <a:gs pos="77000">
                  <a:srgbClr val="FF0000">
                    <a:alpha val="50000"/>
                  </a:srgbClr>
                </a:gs>
                <a:gs pos="100000">
                  <a:srgbClr val="FFFFFF"/>
                </a:gs>
              </a:gsLst>
              <a:lin ang="2700000" scaled="1"/>
              <a:tileRect/>
            </a:gradFill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ΔΗΜΙΟΥΡΓΙΑ</a:t>
              </a:r>
            </a:p>
          </p:txBody>
        </p:sp>
      </p:grpSp>
      <p:grpSp>
        <p:nvGrpSpPr>
          <p:cNvPr id="32" name="Ομάδα 31">
            <a:extLst>
              <a:ext uri="{FF2B5EF4-FFF2-40B4-BE49-F238E27FC236}">
                <a16:creationId xmlns:a16="http://schemas.microsoft.com/office/drawing/2014/main" id="{7C708567-EB9A-698A-DA44-D6BD74BE1B54}"/>
              </a:ext>
            </a:extLst>
          </p:cNvPr>
          <p:cNvGrpSpPr/>
          <p:nvPr/>
        </p:nvGrpSpPr>
        <p:grpSpPr>
          <a:xfrm>
            <a:off x="8897021" y="3145073"/>
            <a:ext cx="5145110" cy="1259738"/>
            <a:chOff x="8897021" y="3145073"/>
            <a:chExt cx="5145110" cy="1259738"/>
          </a:xfrm>
        </p:grpSpPr>
        <p:grpSp>
          <p:nvGrpSpPr>
            <p:cNvPr id="221" name="Ομάδα 220">
              <a:extLst>
                <a:ext uri="{FF2B5EF4-FFF2-40B4-BE49-F238E27FC236}">
                  <a16:creationId xmlns:a16="http://schemas.microsoft.com/office/drawing/2014/main" id="{07EE57C8-AA3E-F0D8-38AD-0A5A9BA720A4}"/>
                </a:ext>
              </a:extLst>
            </p:cNvPr>
            <p:cNvGrpSpPr/>
            <p:nvPr/>
          </p:nvGrpSpPr>
          <p:grpSpPr>
            <a:xfrm>
              <a:off x="10946131" y="3612811"/>
              <a:ext cx="3096000" cy="792000"/>
              <a:chOff x="2411760" y="1700808"/>
              <a:chExt cx="1836204" cy="396044"/>
            </a:xfrm>
            <a:solidFill>
              <a:srgbClr val="FFFF66"/>
            </a:solidFill>
            <a:effectLst>
              <a:outerShdw blurRad="127000" dist="63500" dir="2700000" sx="103000" sy="103000" algn="tl" rotWithShape="0">
                <a:prstClr val="black">
                  <a:alpha val="49000"/>
                </a:prstClr>
              </a:outerShdw>
            </a:effectLst>
          </p:grpSpPr>
          <p:sp>
            <p:nvSpPr>
              <p:cNvPr id="282" name="Ορθογώνιο 281">
                <a:extLst>
                  <a:ext uri="{FF2B5EF4-FFF2-40B4-BE49-F238E27FC236}">
                    <a16:creationId xmlns:a16="http://schemas.microsoft.com/office/drawing/2014/main" id="{93CB93E6-D111-1B24-41AA-3D0E542E498E}"/>
                  </a:ext>
                </a:extLst>
              </p:cNvPr>
              <p:cNvSpPr/>
              <p:nvPr/>
            </p:nvSpPr>
            <p:spPr>
              <a:xfrm>
                <a:off x="2411760" y="1700808"/>
                <a:ext cx="1800200" cy="360040"/>
              </a:xfrm>
              <a:prstGeom prst="rect">
                <a:avLst/>
              </a:prstGeom>
              <a:grpFill/>
              <a:ln w="25400" cap="flat" cmpd="sng" algn="ctr">
                <a:solidFill>
                  <a:srgbClr val="3A81B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l-GR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ΥΠΟ ΥΠΟΒΟΛΗ</a:t>
                </a:r>
              </a:p>
            </p:txBody>
          </p:sp>
          <p:sp>
            <p:nvSpPr>
              <p:cNvPr id="283" name="Ορθογώνιο 282">
                <a:extLst>
                  <a:ext uri="{FF2B5EF4-FFF2-40B4-BE49-F238E27FC236}">
                    <a16:creationId xmlns:a16="http://schemas.microsoft.com/office/drawing/2014/main" id="{0345ABFF-C5E2-1567-6D78-2A51F0A08D67}"/>
                  </a:ext>
                </a:extLst>
              </p:cNvPr>
              <p:cNvSpPr/>
              <p:nvPr/>
            </p:nvSpPr>
            <p:spPr>
              <a:xfrm>
                <a:off x="2447764" y="1736812"/>
                <a:ext cx="1800200" cy="360040"/>
              </a:xfrm>
              <a:prstGeom prst="rect">
                <a:avLst/>
              </a:prstGeom>
              <a:grpFill/>
              <a:ln w="25400" cap="flat" cmpd="sng" algn="ctr">
                <a:solidFill>
                  <a:srgbClr val="3A81B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l-GR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A81BA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ΥΠΟΒΛΗΘΕΝ</a:t>
                </a:r>
              </a:p>
            </p:txBody>
          </p:sp>
        </p:grpSp>
        <p:cxnSp>
          <p:nvCxnSpPr>
            <p:cNvPr id="228" name="Ευθύγραμμο βέλος σύνδεσης 227">
              <a:extLst>
                <a:ext uri="{FF2B5EF4-FFF2-40B4-BE49-F238E27FC236}">
                  <a16:creationId xmlns:a16="http://schemas.microsoft.com/office/drawing/2014/main" id="{1B12A86B-A139-6FA2-FF3C-B8EB649E2C5D}"/>
                </a:ext>
              </a:extLst>
            </p:cNvPr>
            <p:cNvCxnSpPr>
              <a:stCxn id="285" idx="3"/>
              <a:endCxn id="283" idx="1"/>
            </p:cNvCxnSpPr>
            <p:nvPr/>
          </p:nvCxnSpPr>
          <p:spPr>
            <a:xfrm>
              <a:off x="8897021" y="4044811"/>
              <a:ext cx="2109816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>
                  <a:alpha val="50196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7D3A7061-2989-99E2-361F-BCA63EFD2A58}"/>
                </a:ext>
              </a:extLst>
            </p:cNvPr>
            <p:cNvSpPr txBox="1"/>
            <p:nvPr/>
          </p:nvSpPr>
          <p:spPr>
            <a:xfrm>
              <a:off x="11122483" y="3145073"/>
              <a:ext cx="2415934" cy="374680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28000">
                  <a:srgbClr val="FFFFFF">
                    <a:alpha val="50000"/>
                  </a:srgbClr>
                </a:gs>
                <a:gs pos="77000">
                  <a:srgbClr val="FF0000">
                    <a:alpha val="50000"/>
                  </a:srgbClr>
                </a:gs>
                <a:gs pos="100000">
                  <a:srgbClr val="FFFFFF"/>
                </a:gs>
              </a:gsLst>
              <a:lin ang="2700000" scaled="1"/>
              <a:tileRect/>
            </a:gradFill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ΥΠΟΒΟΛΗ</a:t>
              </a:r>
            </a:p>
          </p:txBody>
        </p:sp>
      </p:grpSp>
      <p:grpSp>
        <p:nvGrpSpPr>
          <p:cNvPr id="39" name="Ομάδα 38">
            <a:extLst>
              <a:ext uri="{FF2B5EF4-FFF2-40B4-BE49-F238E27FC236}">
                <a16:creationId xmlns:a16="http://schemas.microsoft.com/office/drawing/2014/main" id="{131EB44E-1D42-0962-8A81-0DEC5F3D687F}"/>
              </a:ext>
            </a:extLst>
          </p:cNvPr>
          <p:cNvGrpSpPr/>
          <p:nvPr/>
        </p:nvGrpSpPr>
        <p:grpSpPr>
          <a:xfrm>
            <a:off x="6265611" y="5017281"/>
            <a:ext cx="5262062" cy="1272174"/>
            <a:chOff x="6265611" y="5017281"/>
            <a:chExt cx="5262062" cy="1272174"/>
          </a:xfrm>
        </p:grpSpPr>
        <p:grpSp>
          <p:nvGrpSpPr>
            <p:cNvPr id="223" name="Ομάδα 222">
              <a:extLst>
                <a:ext uri="{FF2B5EF4-FFF2-40B4-BE49-F238E27FC236}">
                  <a16:creationId xmlns:a16="http://schemas.microsoft.com/office/drawing/2014/main" id="{5A759C05-B17E-8EE9-3D71-E76D553BF5D1}"/>
                </a:ext>
              </a:extLst>
            </p:cNvPr>
            <p:cNvGrpSpPr/>
            <p:nvPr/>
          </p:nvGrpSpPr>
          <p:grpSpPr>
            <a:xfrm>
              <a:off x="6265611" y="5497455"/>
              <a:ext cx="3096000" cy="792000"/>
              <a:chOff x="2411760" y="1700808"/>
              <a:chExt cx="1836204" cy="396044"/>
            </a:xfrm>
            <a:solidFill>
              <a:srgbClr val="FFFFCC"/>
            </a:solidFill>
            <a:effectLst>
              <a:outerShdw blurRad="127000" dist="63500" dir="2700000" sx="103000" sy="103000" algn="tl" rotWithShape="0">
                <a:prstClr val="black">
                  <a:alpha val="49000"/>
                </a:prstClr>
              </a:outerShdw>
            </a:effectLst>
          </p:grpSpPr>
          <p:sp>
            <p:nvSpPr>
              <p:cNvPr id="278" name="Ορθογώνιο 277">
                <a:extLst>
                  <a:ext uri="{FF2B5EF4-FFF2-40B4-BE49-F238E27FC236}">
                    <a16:creationId xmlns:a16="http://schemas.microsoft.com/office/drawing/2014/main" id="{A2F1772F-B901-3DEF-CCE5-D8D726784583}"/>
                  </a:ext>
                </a:extLst>
              </p:cNvPr>
              <p:cNvSpPr/>
              <p:nvPr/>
            </p:nvSpPr>
            <p:spPr>
              <a:xfrm>
                <a:off x="2411760" y="1700808"/>
                <a:ext cx="1800200" cy="360040"/>
              </a:xfrm>
              <a:prstGeom prst="rect">
                <a:avLst/>
              </a:prstGeom>
              <a:grpFill/>
              <a:ln w="25400" cap="flat" cmpd="sng" algn="ctr">
                <a:solidFill>
                  <a:srgbClr val="3A81B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l-GR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ΥΠΟ ΥΠΟΒΟΛΗ</a:t>
                </a:r>
              </a:p>
            </p:txBody>
          </p:sp>
          <p:sp>
            <p:nvSpPr>
              <p:cNvPr id="279" name="Ορθογώνιο 278">
                <a:extLst>
                  <a:ext uri="{FF2B5EF4-FFF2-40B4-BE49-F238E27FC236}">
                    <a16:creationId xmlns:a16="http://schemas.microsoft.com/office/drawing/2014/main" id="{500B2ACC-8328-357C-41B4-E593DD34E341}"/>
                  </a:ext>
                </a:extLst>
              </p:cNvPr>
              <p:cNvSpPr/>
              <p:nvPr/>
            </p:nvSpPr>
            <p:spPr>
              <a:xfrm>
                <a:off x="2447764" y="1736812"/>
                <a:ext cx="1800200" cy="360040"/>
              </a:xfrm>
              <a:prstGeom prst="rect">
                <a:avLst/>
              </a:prstGeom>
              <a:grpFill/>
              <a:ln w="25400" cap="flat" cmpd="sng" algn="ctr">
                <a:solidFill>
                  <a:srgbClr val="3A81B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l-GR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A81BA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ΕΠΙΣΤΡΟΦΗ ΣΕ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l-GR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A81BA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ΦΟΡΕΑ ΥΛΟΠΟΙΗΣΗΣ</a:t>
                </a:r>
              </a:p>
            </p:txBody>
          </p:sp>
        </p:grpSp>
        <p:cxnSp>
          <p:nvCxnSpPr>
            <p:cNvPr id="229" name="Ευθύγραμμο βέλος σύνδεσης 228">
              <a:extLst>
                <a:ext uri="{FF2B5EF4-FFF2-40B4-BE49-F238E27FC236}">
                  <a16:creationId xmlns:a16="http://schemas.microsoft.com/office/drawing/2014/main" id="{A0DB0BD8-5A35-CAD2-F451-2C7F1575DE47}"/>
                </a:ext>
              </a:extLst>
            </p:cNvPr>
            <p:cNvCxnSpPr>
              <a:stCxn id="281" idx="1"/>
              <a:endCxn id="279" idx="3"/>
            </p:cNvCxnSpPr>
            <p:nvPr/>
          </p:nvCxnSpPr>
          <p:spPr>
            <a:xfrm flipH="1">
              <a:off x="9361611" y="5929455"/>
              <a:ext cx="2166062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4A7EBB">
                  <a:alpha val="65098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1A6C0390-9DC0-6F58-7E08-D7A6ADC674F9}"/>
                </a:ext>
              </a:extLst>
            </p:cNvPr>
            <p:cNvSpPr txBox="1"/>
            <p:nvPr/>
          </p:nvSpPr>
          <p:spPr>
            <a:xfrm>
              <a:off x="7705771" y="5017281"/>
              <a:ext cx="2415934" cy="374680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28000">
                  <a:srgbClr val="FFFFFF">
                    <a:alpha val="50000"/>
                  </a:srgbClr>
                </a:gs>
                <a:gs pos="77000">
                  <a:srgbClr val="FF0000">
                    <a:alpha val="50000"/>
                  </a:srgbClr>
                </a:gs>
                <a:gs pos="100000">
                  <a:srgbClr val="FFFFFF"/>
                </a:gs>
              </a:gsLst>
              <a:lin ang="2700000" scaled="1"/>
              <a:tileRect/>
            </a:gradFill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ΕΠΙΣΤΡΟΦΗ</a:t>
              </a:r>
            </a:p>
          </p:txBody>
        </p:sp>
      </p:grpSp>
      <p:grpSp>
        <p:nvGrpSpPr>
          <p:cNvPr id="40" name="Ομάδα 39">
            <a:extLst>
              <a:ext uri="{FF2B5EF4-FFF2-40B4-BE49-F238E27FC236}">
                <a16:creationId xmlns:a16="http://schemas.microsoft.com/office/drawing/2014/main" id="{D88638AC-BAC4-12E7-D673-79CBD0EE53A7}"/>
              </a:ext>
            </a:extLst>
          </p:cNvPr>
          <p:cNvGrpSpPr/>
          <p:nvPr/>
        </p:nvGrpSpPr>
        <p:grpSpPr>
          <a:xfrm>
            <a:off x="5931214" y="4404811"/>
            <a:ext cx="3358733" cy="4331844"/>
            <a:chOff x="5931214" y="4404811"/>
            <a:chExt cx="3358733" cy="4331844"/>
          </a:xfrm>
        </p:grpSpPr>
        <p:grpSp>
          <p:nvGrpSpPr>
            <p:cNvPr id="226" name="Ομάδα 225">
              <a:extLst>
                <a:ext uri="{FF2B5EF4-FFF2-40B4-BE49-F238E27FC236}">
                  <a16:creationId xmlns:a16="http://schemas.microsoft.com/office/drawing/2014/main" id="{A589B529-2090-8F88-3C46-BF4F1829D5E7}"/>
                </a:ext>
              </a:extLst>
            </p:cNvPr>
            <p:cNvGrpSpPr/>
            <p:nvPr/>
          </p:nvGrpSpPr>
          <p:grpSpPr>
            <a:xfrm>
              <a:off x="6193947" y="7944655"/>
              <a:ext cx="3096000" cy="792000"/>
              <a:chOff x="2411760" y="1700808"/>
              <a:chExt cx="1836204" cy="396044"/>
            </a:xfrm>
            <a:solidFill>
              <a:srgbClr val="FF0000"/>
            </a:solidFill>
            <a:effectLst>
              <a:outerShdw blurRad="127000" dist="63500" dir="2700000" sx="103000" sy="103000" algn="tl" rotWithShape="0">
                <a:prstClr val="black">
                  <a:alpha val="49000"/>
                </a:prstClr>
              </a:outerShdw>
            </a:effectLst>
          </p:grpSpPr>
          <p:sp>
            <p:nvSpPr>
              <p:cNvPr id="276" name="Ορθογώνιο 275">
                <a:extLst>
                  <a:ext uri="{FF2B5EF4-FFF2-40B4-BE49-F238E27FC236}">
                    <a16:creationId xmlns:a16="http://schemas.microsoft.com/office/drawing/2014/main" id="{F9773A6B-B3B2-2DC3-AAF0-8F4B63E4885A}"/>
                  </a:ext>
                </a:extLst>
              </p:cNvPr>
              <p:cNvSpPr/>
              <p:nvPr/>
            </p:nvSpPr>
            <p:spPr>
              <a:xfrm>
                <a:off x="2411760" y="1700808"/>
                <a:ext cx="1800200" cy="360040"/>
              </a:xfrm>
              <a:prstGeom prst="rect">
                <a:avLst/>
              </a:prstGeom>
              <a:grpFill/>
              <a:ln w="25400" cap="flat" cmpd="sng" algn="ctr">
                <a:solidFill>
                  <a:srgbClr val="3A81B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l-GR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ΥΠΟ ΥΠΟΒΟΛΗ</a:t>
                </a:r>
              </a:p>
            </p:txBody>
          </p:sp>
          <p:sp>
            <p:nvSpPr>
              <p:cNvPr id="277" name="Ορθογώνιο 276">
                <a:extLst>
                  <a:ext uri="{FF2B5EF4-FFF2-40B4-BE49-F238E27FC236}">
                    <a16:creationId xmlns:a16="http://schemas.microsoft.com/office/drawing/2014/main" id="{10616237-BD7C-7667-59ED-DFCB9368E694}"/>
                  </a:ext>
                </a:extLst>
              </p:cNvPr>
              <p:cNvSpPr/>
              <p:nvPr/>
            </p:nvSpPr>
            <p:spPr>
              <a:xfrm>
                <a:off x="2447764" y="1736812"/>
                <a:ext cx="1800200" cy="360040"/>
              </a:xfrm>
              <a:prstGeom prst="rect">
                <a:avLst/>
              </a:prstGeom>
              <a:grpFill/>
              <a:ln w="25400" cap="flat" cmpd="sng" algn="ctr">
                <a:solidFill>
                  <a:srgbClr val="3A81B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l-GR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ΑΚΥΡΟ / ΑΝΕΝΕΡΓΟ</a:t>
                </a:r>
              </a:p>
            </p:txBody>
          </p:sp>
        </p:grpSp>
        <p:cxnSp>
          <p:nvCxnSpPr>
            <p:cNvPr id="235" name="Γωνιακή σύνδεση 131">
              <a:extLst>
                <a:ext uri="{FF2B5EF4-FFF2-40B4-BE49-F238E27FC236}">
                  <a16:creationId xmlns:a16="http://schemas.microsoft.com/office/drawing/2014/main" id="{22882EA5-AEF6-9D7A-EEC0-083152B3EC32}"/>
                </a:ext>
              </a:extLst>
            </p:cNvPr>
            <p:cNvCxnSpPr>
              <a:stCxn id="277" idx="1"/>
              <a:endCxn id="285" idx="2"/>
            </p:cNvCxnSpPr>
            <p:nvPr/>
          </p:nvCxnSpPr>
          <p:spPr>
            <a:xfrm rot="10800000" flipH="1">
              <a:off x="6254651" y="4404811"/>
              <a:ext cx="1124722" cy="3971844"/>
            </a:xfrm>
            <a:prstGeom prst="bentConnector4">
              <a:avLst>
                <a:gd name="adj1" fmla="val -40650"/>
                <a:gd name="adj2" fmla="val 78705"/>
              </a:avLst>
            </a:prstGeom>
            <a:noFill/>
            <a:ln w="57150" cap="flat" cmpd="sng" algn="ctr">
              <a:solidFill>
                <a:schemeClr val="bg1">
                  <a:alpha val="65098"/>
                </a:schemeClr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FE5A024B-276C-5980-737C-DC0884F4864E}"/>
                </a:ext>
              </a:extLst>
            </p:cNvPr>
            <p:cNvSpPr txBox="1"/>
            <p:nvPr/>
          </p:nvSpPr>
          <p:spPr>
            <a:xfrm>
              <a:off x="5931214" y="7456967"/>
              <a:ext cx="1615795" cy="374680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28000">
                  <a:srgbClr val="FFFFFF">
                    <a:alpha val="50000"/>
                  </a:srgbClr>
                </a:gs>
                <a:gs pos="77000">
                  <a:srgbClr val="FF0000">
                    <a:alpha val="50000"/>
                  </a:srgbClr>
                </a:gs>
                <a:gs pos="100000">
                  <a:srgbClr val="FFFFFF"/>
                </a:gs>
              </a:gsLst>
              <a:lin ang="2700000" scaled="1"/>
              <a:tileRect/>
            </a:gradFill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ΑΚΥΡΩΣΗ</a:t>
              </a:r>
            </a:p>
          </p:txBody>
        </p:sp>
      </p:grpSp>
      <p:grpSp>
        <p:nvGrpSpPr>
          <p:cNvPr id="41" name="Ομάδα 40">
            <a:extLst>
              <a:ext uri="{FF2B5EF4-FFF2-40B4-BE49-F238E27FC236}">
                <a16:creationId xmlns:a16="http://schemas.microsoft.com/office/drawing/2014/main" id="{B76C9D11-33D4-8EE5-4924-A77BF2453A97}"/>
              </a:ext>
            </a:extLst>
          </p:cNvPr>
          <p:cNvGrpSpPr/>
          <p:nvPr/>
        </p:nvGrpSpPr>
        <p:grpSpPr>
          <a:xfrm>
            <a:off x="12005931" y="6289455"/>
            <a:ext cx="3656554" cy="2074054"/>
            <a:chOff x="12005931" y="6289455"/>
            <a:chExt cx="3656554" cy="2074054"/>
          </a:xfrm>
        </p:grpSpPr>
        <p:grpSp>
          <p:nvGrpSpPr>
            <p:cNvPr id="227" name="Ομάδα 226">
              <a:extLst>
                <a:ext uri="{FF2B5EF4-FFF2-40B4-BE49-F238E27FC236}">
                  <a16:creationId xmlns:a16="http://schemas.microsoft.com/office/drawing/2014/main" id="{20BEBCC3-C1A7-80E1-63CB-780A0A1EE35D}"/>
                </a:ext>
              </a:extLst>
            </p:cNvPr>
            <p:cNvGrpSpPr/>
            <p:nvPr/>
          </p:nvGrpSpPr>
          <p:grpSpPr>
            <a:xfrm>
              <a:off x="12005931" y="7571509"/>
              <a:ext cx="3096000" cy="792000"/>
              <a:chOff x="2411760" y="1700808"/>
              <a:chExt cx="1836204" cy="396044"/>
            </a:xfrm>
            <a:solidFill>
              <a:srgbClr val="FFCC00"/>
            </a:solidFill>
            <a:effectLst>
              <a:outerShdw blurRad="127000" dist="63500" dir="2700000" sx="103000" sy="103000" algn="tl" rotWithShape="0">
                <a:prstClr val="black">
                  <a:alpha val="49000"/>
                </a:prstClr>
              </a:outerShdw>
            </a:effectLst>
          </p:grpSpPr>
          <p:sp>
            <p:nvSpPr>
              <p:cNvPr id="274" name="Ορθογώνιο 273">
                <a:extLst>
                  <a:ext uri="{FF2B5EF4-FFF2-40B4-BE49-F238E27FC236}">
                    <a16:creationId xmlns:a16="http://schemas.microsoft.com/office/drawing/2014/main" id="{F9C4D70E-3895-4EFD-68CF-36B4AF065B01}"/>
                  </a:ext>
                </a:extLst>
              </p:cNvPr>
              <p:cNvSpPr/>
              <p:nvPr/>
            </p:nvSpPr>
            <p:spPr>
              <a:xfrm>
                <a:off x="2411760" y="1700808"/>
                <a:ext cx="1800200" cy="360040"/>
              </a:xfrm>
              <a:prstGeom prst="rect">
                <a:avLst/>
              </a:prstGeom>
              <a:grpFill/>
              <a:ln w="25400" cap="flat" cmpd="sng" algn="ctr">
                <a:solidFill>
                  <a:srgbClr val="3A81B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l-GR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ΥΠΟ ΥΠΟΒΟΛΗ</a:t>
                </a:r>
              </a:p>
            </p:txBody>
          </p:sp>
          <p:sp>
            <p:nvSpPr>
              <p:cNvPr id="275" name="Ορθογώνιο 274">
                <a:extLst>
                  <a:ext uri="{FF2B5EF4-FFF2-40B4-BE49-F238E27FC236}">
                    <a16:creationId xmlns:a16="http://schemas.microsoft.com/office/drawing/2014/main" id="{A7385A37-89C2-6120-F192-E46799304573}"/>
                  </a:ext>
                </a:extLst>
              </p:cNvPr>
              <p:cNvSpPr/>
              <p:nvPr/>
            </p:nvSpPr>
            <p:spPr>
              <a:xfrm>
                <a:off x="2447764" y="1736812"/>
                <a:ext cx="1800200" cy="360040"/>
              </a:xfrm>
              <a:prstGeom prst="rect">
                <a:avLst/>
              </a:prstGeom>
              <a:grpFill/>
              <a:ln w="25400" cap="flat" cmpd="sng" algn="ctr">
                <a:solidFill>
                  <a:srgbClr val="3A81B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l-GR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A81BA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ΟΡΙΣΤΙΚΟΠΟΙΗΜΕΝΟ</a:t>
                </a:r>
              </a:p>
            </p:txBody>
          </p:sp>
        </p:grpSp>
        <p:cxnSp>
          <p:nvCxnSpPr>
            <p:cNvPr id="234" name="Ευθύγραμμο βέλος σύνδεσης 233">
              <a:extLst>
                <a:ext uri="{FF2B5EF4-FFF2-40B4-BE49-F238E27FC236}">
                  <a16:creationId xmlns:a16="http://schemas.microsoft.com/office/drawing/2014/main" id="{B60A4E34-AFAA-E754-F6C4-575DDEEB6AC6}"/>
                </a:ext>
              </a:extLst>
            </p:cNvPr>
            <p:cNvCxnSpPr>
              <a:stCxn id="281" idx="2"/>
              <a:endCxn id="275" idx="0"/>
            </p:cNvCxnSpPr>
            <p:nvPr/>
          </p:nvCxnSpPr>
          <p:spPr>
            <a:xfrm>
              <a:off x="13045321" y="6289455"/>
              <a:ext cx="538964" cy="1354054"/>
            </a:xfrm>
            <a:prstGeom prst="straightConnector1">
              <a:avLst/>
            </a:prstGeom>
            <a:noFill/>
            <a:ln w="57150" cap="flat" cmpd="sng" algn="ctr">
              <a:solidFill>
                <a:srgbClr val="4A7EBB">
                  <a:alpha val="65098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A7B7BBB1-74D6-B328-4878-EC480A6CF8D4}"/>
                </a:ext>
              </a:extLst>
            </p:cNvPr>
            <p:cNvSpPr txBox="1"/>
            <p:nvPr/>
          </p:nvSpPr>
          <p:spPr>
            <a:xfrm>
              <a:off x="12786809" y="7087635"/>
              <a:ext cx="2875676" cy="369332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28000">
                  <a:srgbClr val="FFFFFF">
                    <a:alpha val="50000"/>
                  </a:srgbClr>
                </a:gs>
                <a:gs pos="77000">
                  <a:srgbClr val="FF0000">
                    <a:alpha val="50000"/>
                  </a:srgbClr>
                </a:gs>
                <a:gs pos="100000">
                  <a:srgbClr val="FFFFFF"/>
                </a:gs>
              </a:gsLst>
              <a:lin ang="2700000" scaled="1"/>
              <a:tileRect/>
            </a:gradFill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ΟΡΙΣΤΙΚΟΠΟΙΗΣΗ</a:t>
              </a:r>
            </a:p>
          </p:txBody>
        </p:sp>
      </p:grpSp>
      <p:grpSp>
        <p:nvGrpSpPr>
          <p:cNvPr id="45" name="Ομάδα 44">
            <a:extLst>
              <a:ext uri="{FF2B5EF4-FFF2-40B4-BE49-F238E27FC236}">
                <a16:creationId xmlns:a16="http://schemas.microsoft.com/office/drawing/2014/main" id="{8078EBE4-EAB6-5F40-A064-DF74B1B08947}"/>
              </a:ext>
            </a:extLst>
          </p:cNvPr>
          <p:cNvGrpSpPr/>
          <p:nvPr/>
        </p:nvGrpSpPr>
        <p:grpSpPr>
          <a:xfrm>
            <a:off x="4357398" y="6804052"/>
            <a:ext cx="13069454" cy="2855227"/>
            <a:chOff x="4357398" y="6804052"/>
            <a:chExt cx="13069454" cy="2855227"/>
          </a:xfrm>
        </p:grpSpPr>
        <p:cxnSp>
          <p:nvCxnSpPr>
            <p:cNvPr id="241" name="Γωνιακή σύνδεση 4">
              <a:extLst>
                <a:ext uri="{FF2B5EF4-FFF2-40B4-BE49-F238E27FC236}">
                  <a16:creationId xmlns:a16="http://schemas.microsoft.com/office/drawing/2014/main" id="{0CD88E05-4D17-1A21-AC24-3509CA3BE5FE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0686741" y="906759"/>
              <a:ext cx="410766" cy="13069452"/>
            </a:xfrm>
            <a:prstGeom prst="bentConnector3">
              <a:avLst>
                <a:gd name="adj1" fmla="val -498977"/>
              </a:avLst>
            </a:prstGeom>
            <a:noFill/>
            <a:ln w="38100" cap="flat" cmpd="sng" algn="ctr">
              <a:solidFill>
                <a:srgbClr val="FF9933"/>
              </a:solidFill>
              <a:prstDash val="sysDot"/>
              <a:tailEnd type="arrow"/>
            </a:ln>
            <a:effectLst/>
          </p:spPr>
        </p:cxnSp>
        <p:cxnSp>
          <p:nvCxnSpPr>
            <p:cNvPr id="242" name="Γωνιακή σύνδεση 61">
              <a:extLst>
                <a:ext uri="{FF2B5EF4-FFF2-40B4-BE49-F238E27FC236}">
                  <a16:creationId xmlns:a16="http://schemas.microsoft.com/office/drawing/2014/main" id="{68C86419-FE15-08A6-5761-83EE54BA233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0686743" y="474709"/>
              <a:ext cx="410766" cy="13069452"/>
            </a:xfrm>
            <a:prstGeom prst="bentConnector3">
              <a:avLst>
                <a:gd name="adj1" fmla="val 595947"/>
              </a:avLst>
            </a:prstGeom>
            <a:noFill/>
            <a:ln w="38100" cap="flat" cmpd="sng" algn="ctr">
              <a:solidFill>
                <a:srgbClr val="FF9933"/>
              </a:solidFill>
              <a:prstDash val="sysDot"/>
              <a:tailEnd type="arrow"/>
            </a:ln>
            <a:effectLst/>
          </p:spPr>
        </p:cxn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298AF786-FAC7-75C6-DA2D-447972E17B79}"/>
                </a:ext>
              </a:extLst>
            </p:cNvPr>
            <p:cNvSpPr txBox="1"/>
            <p:nvPr/>
          </p:nvSpPr>
          <p:spPr>
            <a:xfrm>
              <a:off x="12351459" y="9282815"/>
              <a:ext cx="35600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Μήνυμα - Ειδοποίηση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r>
                <a:rPr kumimoji="0" lang="el-GR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- Συνημμένα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799D3B1D-AB9C-AE9C-26E9-7195BBB551C2}"/>
                </a:ext>
              </a:extLst>
            </p:cNvPr>
            <p:cNvSpPr txBox="1"/>
            <p:nvPr/>
          </p:nvSpPr>
          <p:spPr>
            <a:xfrm>
              <a:off x="9290283" y="9284599"/>
              <a:ext cx="3024000" cy="374680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28000">
                  <a:srgbClr val="FFFFFF">
                    <a:alpha val="50000"/>
                  </a:srgbClr>
                </a:gs>
                <a:gs pos="77000">
                  <a:srgbClr val="FF0000">
                    <a:alpha val="50000"/>
                  </a:srgbClr>
                </a:gs>
                <a:gs pos="100000">
                  <a:srgbClr val="FFFFFF"/>
                </a:gs>
              </a:gsLst>
              <a:lin ang="2700000" scaled="1"/>
              <a:tileRect/>
            </a:gradFill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ΕΠΙΚΟΙΝΩΝΙΑ</a:t>
              </a:r>
            </a:p>
          </p:txBody>
        </p:sp>
      </p:grpSp>
      <p:sp>
        <p:nvSpPr>
          <p:cNvPr id="248" name="TextBox 247">
            <a:extLst>
              <a:ext uri="{FF2B5EF4-FFF2-40B4-BE49-F238E27FC236}">
                <a16:creationId xmlns:a16="http://schemas.microsoft.com/office/drawing/2014/main" id="{C6442BF5-8C5C-8B1F-F607-C48B23E3AC65}"/>
              </a:ext>
            </a:extLst>
          </p:cNvPr>
          <p:cNvSpPr txBox="1"/>
          <p:nvPr/>
        </p:nvSpPr>
        <p:spPr>
          <a:xfrm>
            <a:off x="9781697" y="7647323"/>
            <a:ext cx="1656000" cy="369332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8000">
                <a:srgbClr val="FFFFFF">
                  <a:alpha val="50000"/>
                </a:srgbClr>
              </a:gs>
              <a:gs pos="77000">
                <a:srgbClr val="FF0000">
                  <a:alpha val="50000"/>
                </a:srgbClr>
              </a:gs>
              <a:gs pos="100000">
                <a:srgbClr val="FFFFFF"/>
              </a:gs>
            </a:gsLst>
            <a:lin ang="2700000" scaled="1"/>
            <a:tileRect/>
          </a:gra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ΑΝΑΙΡΕΣΗ</a:t>
            </a:r>
          </a:p>
        </p:txBody>
      </p:sp>
      <p:grpSp>
        <p:nvGrpSpPr>
          <p:cNvPr id="38" name="Ομάδα 37">
            <a:extLst>
              <a:ext uri="{FF2B5EF4-FFF2-40B4-BE49-F238E27FC236}">
                <a16:creationId xmlns:a16="http://schemas.microsoft.com/office/drawing/2014/main" id="{E0480734-8E27-B42D-68A6-F4A28E3AEDE5}"/>
              </a:ext>
            </a:extLst>
          </p:cNvPr>
          <p:cNvGrpSpPr/>
          <p:nvPr/>
        </p:nvGrpSpPr>
        <p:grpSpPr>
          <a:xfrm>
            <a:off x="2875922" y="4550411"/>
            <a:ext cx="2952325" cy="3247999"/>
            <a:chOff x="2875922" y="4550411"/>
            <a:chExt cx="2952325" cy="3247999"/>
          </a:xfrm>
        </p:grpSpPr>
        <p:pic>
          <p:nvPicPr>
            <p:cNvPr id="272" name="Picture 4">
              <a:extLst>
                <a:ext uri="{FF2B5EF4-FFF2-40B4-BE49-F238E27FC236}">
                  <a16:creationId xmlns:a16="http://schemas.microsoft.com/office/drawing/2014/main" id="{C920ADC7-2C0B-85E2-F0A7-ED002FE76F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7011" y="4550411"/>
              <a:ext cx="1480774" cy="2109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04B48166-A0F4-FED2-0174-B2DC01B59704}"/>
                </a:ext>
              </a:extLst>
            </p:cNvPr>
            <p:cNvSpPr txBox="1"/>
            <p:nvPr/>
          </p:nvSpPr>
          <p:spPr>
            <a:xfrm>
              <a:off x="2875922" y="6721192"/>
              <a:ext cx="29523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3200" b="1" dirty="0">
                  <a:ln w="10541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Φορέας Υλοποίησης</a:t>
              </a:r>
            </a:p>
          </p:txBody>
        </p:sp>
      </p:grpSp>
      <p:grpSp>
        <p:nvGrpSpPr>
          <p:cNvPr id="37" name="Ομάδα 36">
            <a:extLst>
              <a:ext uri="{FF2B5EF4-FFF2-40B4-BE49-F238E27FC236}">
                <a16:creationId xmlns:a16="http://schemas.microsoft.com/office/drawing/2014/main" id="{0A12E0CD-1068-4C4D-841B-5DC7A2AAD1F8}"/>
              </a:ext>
            </a:extLst>
          </p:cNvPr>
          <p:cNvGrpSpPr/>
          <p:nvPr/>
        </p:nvGrpSpPr>
        <p:grpSpPr>
          <a:xfrm>
            <a:off x="16369381" y="4777375"/>
            <a:ext cx="3217710" cy="2023995"/>
            <a:chOff x="16369381" y="4777375"/>
            <a:chExt cx="3217710" cy="2023995"/>
          </a:xfrm>
        </p:grpSpPr>
        <p:pic>
          <p:nvPicPr>
            <p:cNvPr id="262" name="Picture 3">
              <a:extLst>
                <a:ext uri="{FF2B5EF4-FFF2-40B4-BE49-F238E27FC236}">
                  <a16:creationId xmlns:a16="http://schemas.microsoft.com/office/drawing/2014/main" id="{63544775-0132-DDF6-20B0-19A2CDD3D5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07653" y="4777375"/>
              <a:ext cx="1279438" cy="18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" name="TextBox 336">
              <a:extLst>
                <a:ext uri="{FF2B5EF4-FFF2-40B4-BE49-F238E27FC236}">
                  <a16:creationId xmlns:a16="http://schemas.microsoft.com/office/drawing/2014/main" id="{D9C0F564-B3BA-3722-626D-7B63B3BB232B}"/>
                </a:ext>
              </a:extLst>
            </p:cNvPr>
            <p:cNvSpPr txBox="1"/>
            <p:nvPr/>
          </p:nvSpPr>
          <p:spPr>
            <a:xfrm>
              <a:off x="16369381" y="6216594"/>
              <a:ext cx="216023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3200" b="1" dirty="0">
                  <a:ln w="10541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ΕΥΣΤΑ</a:t>
              </a:r>
            </a:p>
          </p:txBody>
        </p:sp>
      </p:grpSp>
      <p:grpSp>
        <p:nvGrpSpPr>
          <p:cNvPr id="43" name="Ομάδα 42">
            <a:extLst>
              <a:ext uri="{FF2B5EF4-FFF2-40B4-BE49-F238E27FC236}">
                <a16:creationId xmlns:a16="http://schemas.microsoft.com/office/drawing/2014/main" id="{0D8B3FB6-39AC-C88E-5BB6-8340BD215228}"/>
              </a:ext>
            </a:extLst>
          </p:cNvPr>
          <p:cNvGrpSpPr/>
          <p:nvPr/>
        </p:nvGrpSpPr>
        <p:grpSpPr>
          <a:xfrm>
            <a:off x="9779145" y="5992278"/>
            <a:ext cx="1343337" cy="1579231"/>
            <a:chOff x="9779145" y="5992278"/>
            <a:chExt cx="1343337" cy="1579231"/>
          </a:xfrm>
        </p:grpSpPr>
        <p:cxnSp>
          <p:nvCxnSpPr>
            <p:cNvPr id="247" name="Ευθύγραμμο βέλος σύνδεσης 246">
              <a:extLst>
                <a:ext uri="{FF2B5EF4-FFF2-40B4-BE49-F238E27FC236}">
                  <a16:creationId xmlns:a16="http://schemas.microsoft.com/office/drawing/2014/main" id="{615B6C74-F697-91A8-9C58-7966EB8C2F8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79145" y="6064231"/>
              <a:ext cx="2552" cy="1507278"/>
            </a:xfrm>
            <a:prstGeom prst="straightConnector1">
              <a:avLst/>
            </a:prstGeom>
            <a:ln w="571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8" name="Βέλος: Δεξιό 7">
              <a:extLst>
                <a:ext uri="{FF2B5EF4-FFF2-40B4-BE49-F238E27FC236}">
                  <a16:creationId xmlns:a16="http://schemas.microsoft.com/office/drawing/2014/main" id="{0CF131C7-4123-93D3-AAAF-F9F2B9159F96}"/>
                </a:ext>
              </a:extLst>
            </p:cNvPr>
            <p:cNvSpPr/>
            <p:nvPr/>
          </p:nvSpPr>
          <p:spPr>
            <a:xfrm>
              <a:off x="9828643" y="5992278"/>
              <a:ext cx="1293839" cy="185123"/>
            </a:xfrm>
            <a:prstGeom prst="rightArrow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44" name="Ομάδα 43">
            <a:extLst>
              <a:ext uri="{FF2B5EF4-FFF2-40B4-BE49-F238E27FC236}">
                <a16:creationId xmlns:a16="http://schemas.microsoft.com/office/drawing/2014/main" id="{732645AD-B1C7-8D61-BC4D-BB9742358C8D}"/>
              </a:ext>
            </a:extLst>
          </p:cNvPr>
          <p:cNvGrpSpPr/>
          <p:nvPr/>
        </p:nvGrpSpPr>
        <p:grpSpPr>
          <a:xfrm>
            <a:off x="8702388" y="6931723"/>
            <a:ext cx="2693858" cy="867315"/>
            <a:chOff x="8702388" y="6931723"/>
            <a:chExt cx="2693858" cy="867315"/>
          </a:xfrm>
        </p:grpSpPr>
        <p:cxnSp>
          <p:nvCxnSpPr>
            <p:cNvPr id="9" name="Ευθύγραμμο βέλος σύνδεσης 8">
              <a:extLst>
                <a:ext uri="{FF2B5EF4-FFF2-40B4-BE49-F238E27FC236}">
                  <a16:creationId xmlns:a16="http://schemas.microsoft.com/office/drawing/2014/main" id="{EC3919F6-C9BE-B71E-3BDE-7673B3A453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73975" y="7799038"/>
              <a:ext cx="748866" cy="0"/>
            </a:xfrm>
            <a:prstGeom prst="straightConnector1">
              <a:avLst/>
            </a:prstGeom>
            <a:ln w="571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3" name="Βέλος: Δεξιό 22">
              <a:extLst>
                <a:ext uri="{FF2B5EF4-FFF2-40B4-BE49-F238E27FC236}">
                  <a16:creationId xmlns:a16="http://schemas.microsoft.com/office/drawing/2014/main" id="{74669CBB-0D97-F3CF-9A27-96C3F398FCD1}"/>
                </a:ext>
              </a:extLst>
            </p:cNvPr>
            <p:cNvSpPr/>
            <p:nvPr/>
          </p:nvSpPr>
          <p:spPr>
            <a:xfrm rot="19735075">
              <a:off x="8702388" y="6931723"/>
              <a:ext cx="2693858" cy="181802"/>
            </a:xfrm>
            <a:prstGeom prst="rightArrow">
              <a:avLst>
                <a:gd name="adj1" fmla="val 44869"/>
                <a:gd name="adj2" fmla="val 50000"/>
              </a:avLst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42" name="Ομάδα 41">
            <a:extLst>
              <a:ext uri="{FF2B5EF4-FFF2-40B4-BE49-F238E27FC236}">
                <a16:creationId xmlns:a16="http://schemas.microsoft.com/office/drawing/2014/main" id="{D067E73E-3526-99F3-7B13-72FAC447CB7A}"/>
              </a:ext>
            </a:extLst>
          </p:cNvPr>
          <p:cNvGrpSpPr/>
          <p:nvPr/>
        </p:nvGrpSpPr>
        <p:grpSpPr>
          <a:xfrm>
            <a:off x="11504192" y="6351265"/>
            <a:ext cx="501739" cy="1447145"/>
            <a:chOff x="11504192" y="6351265"/>
            <a:chExt cx="501739" cy="1447145"/>
          </a:xfrm>
        </p:grpSpPr>
        <p:cxnSp>
          <p:nvCxnSpPr>
            <p:cNvPr id="25" name="Ευθύγραμμο βέλος σύνδεσης 24">
              <a:extLst>
                <a:ext uri="{FF2B5EF4-FFF2-40B4-BE49-F238E27FC236}">
                  <a16:creationId xmlns:a16="http://schemas.microsoft.com/office/drawing/2014/main" id="{8A6C4A31-3CDE-1B4C-17D1-FCA7ECC023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04192" y="7798410"/>
              <a:ext cx="501739" cy="0"/>
            </a:xfrm>
            <a:prstGeom prst="straightConnector1">
              <a:avLst/>
            </a:prstGeom>
            <a:ln w="571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8" name="Βέλος: Δεξιό 27">
              <a:extLst>
                <a:ext uri="{FF2B5EF4-FFF2-40B4-BE49-F238E27FC236}">
                  <a16:creationId xmlns:a16="http://schemas.microsoft.com/office/drawing/2014/main" id="{44C32658-8380-B091-8E56-0C4A58718CE3}"/>
                </a:ext>
              </a:extLst>
            </p:cNvPr>
            <p:cNvSpPr/>
            <p:nvPr/>
          </p:nvSpPr>
          <p:spPr>
            <a:xfrm rot="14698795">
              <a:off x="10932254" y="6985597"/>
              <a:ext cx="1424974" cy="156309"/>
            </a:xfrm>
            <a:prstGeom prst="rightArrow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cxnSp>
        <p:nvCxnSpPr>
          <p:cNvPr id="245" name="Γωνιακή σύνδεση 73">
            <a:extLst>
              <a:ext uri="{FF2B5EF4-FFF2-40B4-BE49-F238E27FC236}">
                <a16:creationId xmlns:a16="http://schemas.microsoft.com/office/drawing/2014/main" id="{EDFA2BBB-8325-284E-648D-2473EA3DA7DD}"/>
              </a:ext>
            </a:extLst>
          </p:cNvPr>
          <p:cNvCxnSpPr>
            <a:stCxn id="276" idx="0"/>
            <a:endCxn id="281" idx="2"/>
          </p:cNvCxnSpPr>
          <p:nvPr/>
        </p:nvCxnSpPr>
        <p:spPr>
          <a:xfrm rot="5400000" flipH="1" flipV="1">
            <a:off x="9550857" y="4450193"/>
            <a:ext cx="1655200" cy="5333726"/>
          </a:xfrm>
          <a:prstGeom prst="bentConnector3">
            <a:avLst>
              <a:gd name="adj1" fmla="val 78543"/>
            </a:avLst>
          </a:prstGeom>
          <a:noFill/>
          <a:ln w="57150" cap="flat" cmpd="sng" algn="ctr">
            <a:solidFill>
              <a:schemeClr val="bg1">
                <a:alpha val="65098"/>
              </a:schemeClr>
            </a:solidFill>
            <a:prstDash val="sysDot"/>
            <a:headEnd type="triangle" w="med" len="med"/>
            <a:tailEnd type="none" w="med" len="med"/>
          </a:ln>
          <a:effectLst/>
        </p:spPr>
      </p:cxnSp>
      <p:cxnSp>
        <p:nvCxnSpPr>
          <p:cNvPr id="232" name="Ευθύγραμμο βέλος σύνδεσης 231">
            <a:extLst>
              <a:ext uri="{FF2B5EF4-FFF2-40B4-BE49-F238E27FC236}">
                <a16:creationId xmlns:a16="http://schemas.microsoft.com/office/drawing/2014/main" id="{8EA1332E-B3A0-FDEC-2ED1-B6426C79BA9F}"/>
              </a:ext>
            </a:extLst>
          </p:cNvPr>
          <p:cNvCxnSpPr>
            <a:stCxn id="279" idx="0"/>
            <a:endCxn id="285" idx="2"/>
          </p:cNvCxnSpPr>
          <p:nvPr/>
        </p:nvCxnSpPr>
        <p:spPr>
          <a:xfrm flipH="1" flipV="1">
            <a:off x="7379375" y="4404811"/>
            <a:ext cx="464590" cy="1164644"/>
          </a:xfrm>
          <a:prstGeom prst="straightConnector1">
            <a:avLst/>
          </a:prstGeom>
          <a:noFill/>
          <a:ln w="57150" cap="flat" cmpd="sng" algn="ctr">
            <a:solidFill>
              <a:srgbClr val="FF0000">
                <a:alpha val="65098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DFDF901B-0DA4-79C5-469C-7BB3CD2B7AD7}"/>
              </a:ext>
            </a:extLst>
          </p:cNvPr>
          <p:cNvGrpSpPr/>
          <p:nvPr/>
        </p:nvGrpSpPr>
        <p:grpSpPr>
          <a:xfrm>
            <a:off x="9245153" y="2220892"/>
            <a:ext cx="1505455" cy="1768811"/>
            <a:chOff x="9464342" y="2178945"/>
            <a:chExt cx="1656000" cy="1945692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BC81852A-475A-0FA7-9515-B0770378A9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761245" y="2178945"/>
              <a:ext cx="957898" cy="1161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Ομάδα 9">
              <a:extLst>
                <a:ext uri="{FF2B5EF4-FFF2-40B4-BE49-F238E27FC236}">
                  <a16:creationId xmlns:a16="http://schemas.microsoft.com/office/drawing/2014/main" id="{F074BF77-4946-231A-0602-3E85961C3E6E}"/>
                </a:ext>
              </a:extLst>
            </p:cNvPr>
            <p:cNvGrpSpPr/>
            <p:nvPr/>
          </p:nvGrpSpPr>
          <p:grpSpPr>
            <a:xfrm>
              <a:off x="9464342" y="3348411"/>
              <a:ext cx="1656000" cy="776226"/>
              <a:chOff x="17384075" y="2853545"/>
              <a:chExt cx="1656000" cy="776226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9288686-AE3D-F406-3EB3-A7CBCB41D276}"/>
                  </a:ext>
                </a:extLst>
              </p:cNvPr>
              <p:cNvSpPr txBox="1"/>
              <p:nvPr/>
            </p:nvSpPr>
            <p:spPr>
              <a:xfrm>
                <a:off x="17384075" y="3091763"/>
                <a:ext cx="1656000" cy="307778"/>
              </a:xfrm>
              <a:prstGeom prst="rect">
                <a:avLst/>
              </a:prstGeom>
              <a:gradFill flip="none" rotWithShape="1">
                <a:gsLst>
                  <a:gs pos="0">
                    <a:srgbClr val="FFFFFF">
                      <a:alpha val="36000"/>
                    </a:srgbClr>
                  </a:gs>
                  <a:gs pos="37000">
                    <a:srgbClr val="FFFFFF">
                      <a:alpha val="50000"/>
                    </a:srgbClr>
                  </a:gs>
                  <a:gs pos="62000">
                    <a:srgbClr val="FF0000">
                      <a:alpha val="50000"/>
                    </a:srgbClr>
                  </a:gs>
                  <a:gs pos="100000">
                    <a:srgbClr val="FFFFFF">
                      <a:alpha val="35000"/>
                    </a:srgbClr>
                  </a:gs>
                </a:gsLst>
                <a:lin ang="2700000" scaled="1"/>
                <a:tileRect/>
              </a:gra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l-GR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ΠΡΟΩΘΗΣΗ</a:t>
                </a:r>
              </a:p>
            </p:txBody>
          </p:sp>
          <p:sp>
            <p:nvSpPr>
              <p:cNvPr id="18" name="Αριστερό βέλος 71">
                <a:extLst>
                  <a:ext uri="{FF2B5EF4-FFF2-40B4-BE49-F238E27FC236}">
                    <a16:creationId xmlns:a16="http://schemas.microsoft.com/office/drawing/2014/main" id="{5A4B9263-26ED-A517-7C22-25839E0AEFAB}"/>
                  </a:ext>
                </a:extLst>
              </p:cNvPr>
              <p:cNvSpPr/>
              <p:nvPr/>
            </p:nvSpPr>
            <p:spPr>
              <a:xfrm>
                <a:off x="17791017" y="2853545"/>
                <a:ext cx="648000" cy="210830"/>
              </a:xfrm>
              <a:prstGeom prst="leftArrow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l-GR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9" name="Αριστερό βέλος 72">
                <a:extLst>
                  <a:ext uri="{FF2B5EF4-FFF2-40B4-BE49-F238E27FC236}">
                    <a16:creationId xmlns:a16="http://schemas.microsoft.com/office/drawing/2014/main" id="{883292CA-137A-FF25-D20B-3BA015883303}"/>
                  </a:ext>
                </a:extLst>
              </p:cNvPr>
              <p:cNvSpPr/>
              <p:nvPr/>
            </p:nvSpPr>
            <p:spPr>
              <a:xfrm flipH="1">
                <a:off x="17863025" y="3418941"/>
                <a:ext cx="648000" cy="210830"/>
              </a:xfrm>
              <a:prstGeom prst="leftArrow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l-GR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151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Ομάδα 53">
            <a:extLst>
              <a:ext uri="{FF2B5EF4-FFF2-40B4-BE49-F238E27FC236}">
                <a16:creationId xmlns:a16="http://schemas.microsoft.com/office/drawing/2014/main" id="{BBD21597-A27F-0DF7-A48A-982BD1DA4414}"/>
              </a:ext>
            </a:extLst>
          </p:cNvPr>
          <p:cNvGrpSpPr/>
          <p:nvPr/>
        </p:nvGrpSpPr>
        <p:grpSpPr>
          <a:xfrm>
            <a:off x="9648560" y="2297446"/>
            <a:ext cx="7701258" cy="7709292"/>
            <a:chOff x="9648560" y="2297446"/>
            <a:chExt cx="7701258" cy="7709292"/>
          </a:xfrm>
        </p:grpSpPr>
        <p:sp>
          <p:nvSpPr>
            <p:cNvPr id="7" name="Ορθογώνιο 6">
              <a:extLst>
                <a:ext uri="{FF2B5EF4-FFF2-40B4-BE49-F238E27FC236}">
                  <a16:creationId xmlns:a16="http://schemas.microsoft.com/office/drawing/2014/main" id="{D981ED0B-E8BE-3ECF-D662-861DC453139C}"/>
                </a:ext>
              </a:extLst>
            </p:cNvPr>
            <p:cNvSpPr/>
            <p:nvPr/>
          </p:nvSpPr>
          <p:spPr>
            <a:xfrm>
              <a:off x="9648560" y="4276994"/>
              <a:ext cx="7701258" cy="5729744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28000">
                  <a:schemeClr val="bg1">
                    <a:alpha val="50000"/>
                  </a:schemeClr>
                </a:gs>
                <a:gs pos="77000">
                  <a:schemeClr val="accent1"/>
                </a:gs>
                <a:gs pos="100000">
                  <a:schemeClr val="bg1"/>
                </a:gs>
              </a:gsLst>
              <a:lin ang="2700000" scaled="1"/>
            </a:gradFill>
            <a:ln w="57150" cap="flat" cmpd="sng" algn="ctr">
              <a:solidFill>
                <a:srgbClr val="002060"/>
              </a:solidFill>
              <a:prstDash val="sysDash"/>
            </a:ln>
            <a:effectLst/>
          </p:spPr>
          <p:txBody>
            <a:bodyPr rtlCol="0" anchor="t"/>
            <a:lstStyle/>
            <a:p>
              <a:pPr marL="0" marR="0" lvl="0" indent="0" algn="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Διαδικασία</a:t>
              </a:r>
              <a:b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</a:b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Αξιολόγησης </a:t>
              </a:r>
              <a:b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</a:b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Έργου</a:t>
              </a:r>
            </a:p>
          </p:txBody>
        </p:sp>
        <p:grpSp>
          <p:nvGrpSpPr>
            <p:cNvPr id="37" name="Ομάδα 36">
              <a:extLst>
                <a:ext uri="{FF2B5EF4-FFF2-40B4-BE49-F238E27FC236}">
                  <a16:creationId xmlns:a16="http://schemas.microsoft.com/office/drawing/2014/main" id="{24E838D5-50AD-BE10-4FC8-FEB365B53543}"/>
                </a:ext>
              </a:extLst>
            </p:cNvPr>
            <p:cNvGrpSpPr/>
            <p:nvPr/>
          </p:nvGrpSpPr>
          <p:grpSpPr>
            <a:xfrm>
              <a:off x="14639217" y="2297446"/>
              <a:ext cx="723177" cy="859303"/>
              <a:chOff x="6201791" y="1023578"/>
              <a:chExt cx="314425" cy="373610"/>
            </a:xfrm>
          </p:grpSpPr>
          <p:pic>
            <p:nvPicPr>
              <p:cNvPr id="38" name="Picture 6">
                <a:extLst>
                  <a:ext uri="{FF2B5EF4-FFF2-40B4-BE49-F238E27FC236}">
                    <a16:creationId xmlns:a16="http://schemas.microsoft.com/office/drawing/2014/main" id="{7DB26C78-ABEE-F3FB-91F2-22459DF03F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01791" y="1023578"/>
                <a:ext cx="314425" cy="373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Αριστερό βέλος 8">
                <a:extLst>
                  <a:ext uri="{FF2B5EF4-FFF2-40B4-BE49-F238E27FC236}">
                    <a16:creationId xmlns:a16="http://schemas.microsoft.com/office/drawing/2014/main" id="{38C10DED-AA3F-5819-B0F4-0791E92389D0}"/>
                  </a:ext>
                </a:extLst>
              </p:cNvPr>
              <p:cNvSpPr/>
              <p:nvPr/>
            </p:nvSpPr>
            <p:spPr>
              <a:xfrm>
                <a:off x="6372200" y="1095586"/>
                <a:ext cx="144016" cy="105341"/>
              </a:xfrm>
              <a:prstGeom prst="leftArrow">
                <a:avLst/>
              </a:prstGeom>
              <a:solidFill>
                <a:srgbClr val="8BAB42"/>
              </a:solidFill>
              <a:ln w="25400" cap="flat" cmpd="sng" algn="ctr">
                <a:solidFill>
                  <a:srgbClr val="8BAB4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l-GR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BF094AFB-D673-C8BB-A628-4238AAD593B0}"/>
              </a:ext>
            </a:extLst>
          </p:cNvPr>
          <p:cNvGrpSpPr/>
          <p:nvPr/>
        </p:nvGrpSpPr>
        <p:grpSpPr>
          <a:xfrm>
            <a:off x="2539501" y="503103"/>
            <a:ext cx="13133636" cy="707886"/>
            <a:chOff x="2539501" y="421215"/>
            <a:chExt cx="11217444" cy="7078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B66833-5565-8D31-7B6F-B58801F33BDA}"/>
                </a:ext>
              </a:extLst>
            </p:cNvPr>
            <p:cNvSpPr txBox="1"/>
            <p:nvPr/>
          </p:nvSpPr>
          <p:spPr>
            <a:xfrm>
              <a:off x="3094177" y="421215"/>
              <a:ext cx="10662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Παράδειγμα: Ενέργειες - Καταστάσεις Δελτίων</a:t>
              </a:r>
            </a:p>
          </p:txBody>
        </p:sp>
        <p:grpSp>
          <p:nvGrpSpPr>
            <p:cNvPr id="2" name="Google Shape;613;p37">
              <a:extLst>
                <a:ext uri="{FF2B5EF4-FFF2-40B4-BE49-F238E27FC236}">
                  <a16:creationId xmlns:a16="http://schemas.microsoft.com/office/drawing/2014/main" id="{AEFA7160-6209-2F15-B306-8774140496BE}"/>
                </a:ext>
              </a:extLst>
            </p:cNvPr>
            <p:cNvGrpSpPr/>
            <p:nvPr/>
          </p:nvGrpSpPr>
          <p:grpSpPr>
            <a:xfrm>
              <a:off x="2539501" y="508148"/>
              <a:ext cx="501969" cy="479429"/>
              <a:chOff x="2594050" y="1631825"/>
              <a:chExt cx="439625" cy="439625"/>
            </a:xfrm>
          </p:grpSpPr>
          <p:sp>
            <p:nvSpPr>
              <p:cNvPr id="3" name="Google Shape;614;p37">
                <a:extLst>
                  <a:ext uri="{FF2B5EF4-FFF2-40B4-BE49-F238E27FC236}">
                    <a16:creationId xmlns:a16="http://schemas.microsoft.com/office/drawing/2014/main" id="{8CCAF718-2D27-BD96-7CB1-4916647AFB6A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5" name="Google Shape;615;p37">
                <a:extLst>
                  <a:ext uri="{FF2B5EF4-FFF2-40B4-BE49-F238E27FC236}">
                    <a16:creationId xmlns:a16="http://schemas.microsoft.com/office/drawing/2014/main" id="{2FF1F15F-B687-376D-D291-8E0203EF4FCC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6" name="Google Shape;616;p37">
                <a:extLst>
                  <a:ext uri="{FF2B5EF4-FFF2-40B4-BE49-F238E27FC236}">
                    <a16:creationId xmlns:a16="http://schemas.microsoft.com/office/drawing/2014/main" id="{E0AD9602-B120-9DFE-33AA-00045D37D73E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4" name="Google Shape;617;p37">
                <a:extLst>
                  <a:ext uri="{FF2B5EF4-FFF2-40B4-BE49-F238E27FC236}">
                    <a16:creationId xmlns:a16="http://schemas.microsoft.com/office/drawing/2014/main" id="{1A6FAD94-AB50-B1FB-FD47-59E019DAD0F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  <p:pic>
        <p:nvPicPr>
          <p:cNvPr id="21" name="Εικόνα 20">
            <a:hlinkClick r:id="rId3" action="ppaction://hlinksldjump"/>
            <a:extLst>
              <a:ext uri="{FF2B5EF4-FFF2-40B4-BE49-F238E27FC236}">
                <a16:creationId xmlns:a16="http://schemas.microsoft.com/office/drawing/2014/main" id="{F1FD6514-FE48-A5B6-6923-84B164D8F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  <p:sp>
        <p:nvSpPr>
          <p:cNvPr id="101" name="Ορθογώνιο 100">
            <a:extLst>
              <a:ext uri="{FF2B5EF4-FFF2-40B4-BE49-F238E27FC236}">
                <a16:creationId xmlns:a16="http://schemas.microsoft.com/office/drawing/2014/main" id="{AE92BE66-4951-AB18-E623-8C0FFCA25001}"/>
              </a:ext>
            </a:extLst>
          </p:cNvPr>
          <p:cNvSpPr/>
          <p:nvPr/>
        </p:nvSpPr>
        <p:spPr>
          <a:xfrm>
            <a:off x="3263563" y="1302612"/>
            <a:ext cx="10527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Απαίτηση &amp; Υποβολή Συμπληρωματικών Στοιχείων ΤΔΕ</a:t>
            </a:r>
          </a:p>
        </p:txBody>
      </p:sp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76E4E529-69D2-084E-CD01-78831F3BABC2}"/>
              </a:ext>
            </a:extLst>
          </p:cNvPr>
          <p:cNvGrpSpPr/>
          <p:nvPr/>
        </p:nvGrpSpPr>
        <p:grpSpPr>
          <a:xfrm>
            <a:off x="5260068" y="2476106"/>
            <a:ext cx="3560400" cy="1463122"/>
            <a:chOff x="5260068" y="2476106"/>
            <a:chExt cx="3560400" cy="146312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C615950-014E-CAF4-07DB-B0D6FCFE69C0}"/>
                </a:ext>
              </a:extLst>
            </p:cNvPr>
            <p:cNvSpPr txBox="1"/>
            <p:nvPr/>
          </p:nvSpPr>
          <p:spPr>
            <a:xfrm>
              <a:off x="5335476" y="2476106"/>
              <a:ext cx="2778324" cy="369332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28000">
                  <a:srgbClr val="FFFFFF">
                    <a:alpha val="50000"/>
                  </a:srgbClr>
                </a:gs>
                <a:gs pos="77000">
                  <a:srgbClr val="FF0000">
                    <a:alpha val="50000"/>
                  </a:srgbClr>
                </a:gs>
                <a:gs pos="100000">
                  <a:srgbClr val="FFFFFF"/>
                </a:gs>
              </a:gsLst>
              <a:lin ang="2700000" scaled="1"/>
              <a:tileRect/>
            </a:gradFill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ΔΗΜΙΟΥΡΓΙΑ</a:t>
              </a:r>
            </a:p>
          </p:txBody>
        </p:sp>
        <p:grpSp>
          <p:nvGrpSpPr>
            <p:cNvPr id="51" name="Ομάδα 50">
              <a:extLst>
                <a:ext uri="{FF2B5EF4-FFF2-40B4-BE49-F238E27FC236}">
                  <a16:creationId xmlns:a16="http://schemas.microsoft.com/office/drawing/2014/main" id="{2ABA3790-DB89-942E-CB7C-71501FD5174B}"/>
                </a:ext>
              </a:extLst>
            </p:cNvPr>
            <p:cNvGrpSpPr/>
            <p:nvPr/>
          </p:nvGrpSpPr>
          <p:grpSpPr>
            <a:xfrm>
              <a:off x="5260068" y="3028428"/>
              <a:ext cx="3560400" cy="910800"/>
              <a:chOff x="2411760" y="1700808"/>
              <a:chExt cx="1836204" cy="396044"/>
            </a:xfrm>
            <a:solidFill>
              <a:srgbClr val="FFFFCC"/>
            </a:solidFill>
            <a:effectLst>
              <a:outerShdw blurRad="127000" dist="63500" dir="2700000" sx="103000" sy="103000" algn="tl" rotWithShape="0">
                <a:prstClr val="black">
                  <a:alpha val="49000"/>
                </a:prstClr>
              </a:outerShdw>
            </a:effectLst>
          </p:grpSpPr>
          <p:sp>
            <p:nvSpPr>
              <p:cNvPr id="52" name="Ορθογώνιο 51">
                <a:extLst>
                  <a:ext uri="{FF2B5EF4-FFF2-40B4-BE49-F238E27FC236}">
                    <a16:creationId xmlns:a16="http://schemas.microsoft.com/office/drawing/2014/main" id="{143D3254-A36F-82C1-FD77-8B41B488139C}"/>
                  </a:ext>
                </a:extLst>
              </p:cNvPr>
              <p:cNvSpPr/>
              <p:nvPr/>
            </p:nvSpPr>
            <p:spPr>
              <a:xfrm>
                <a:off x="2411760" y="1700808"/>
                <a:ext cx="1800200" cy="360040"/>
              </a:xfrm>
              <a:prstGeom prst="rect">
                <a:avLst/>
              </a:prstGeom>
              <a:grpFill/>
              <a:ln w="25400" cap="flat" cmpd="sng" algn="ctr">
                <a:solidFill>
                  <a:srgbClr val="3A81B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l-GR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ΥΠΟ ΥΠΟΒΟΛΗ</a:t>
                </a:r>
              </a:p>
            </p:txBody>
          </p:sp>
          <p:sp>
            <p:nvSpPr>
              <p:cNvPr id="53" name="Ορθογώνιο 52">
                <a:extLst>
                  <a:ext uri="{FF2B5EF4-FFF2-40B4-BE49-F238E27FC236}">
                    <a16:creationId xmlns:a16="http://schemas.microsoft.com/office/drawing/2014/main" id="{622D3352-B057-9BD5-4A75-F3D909BAAC85}"/>
                  </a:ext>
                </a:extLst>
              </p:cNvPr>
              <p:cNvSpPr/>
              <p:nvPr/>
            </p:nvSpPr>
            <p:spPr>
              <a:xfrm>
                <a:off x="2447764" y="1736812"/>
                <a:ext cx="1800200" cy="360040"/>
              </a:xfrm>
              <a:prstGeom prst="rect">
                <a:avLst/>
              </a:prstGeom>
              <a:grpFill/>
              <a:ln w="25400" cap="flat" cmpd="sng" algn="ctr">
                <a:solidFill>
                  <a:srgbClr val="3A81B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l-GR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A81BA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ΥΠΟ ΥΠΟΒΟΛΗ</a:t>
                </a:r>
              </a:p>
            </p:txBody>
          </p:sp>
        </p:grpSp>
      </p:grpSp>
      <p:grpSp>
        <p:nvGrpSpPr>
          <p:cNvPr id="55" name="Ομάδα 54">
            <a:extLst>
              <a:ext uri="{FF2B5EF4-FFF2-40B4-BE49-F238E27FC236}">
                <a16:creationId xmlns:a16="http://schemas.microsoft.com/office/drawing/2014/main" id="{D8DB2A36-2E88-F28A-D010-A9181166DA46}"/>
              </a:ext>
            </a:extLst>
          </p:cNvPr>
          <p:cNvGrpSpPr/>
          <p:nvPr/>
        </p:nvGrpSpPr>
        <p:grpSpPr>
          <a:xfrm>
            <a:off x="10559463" y="3939227"/>
            <a:ext cx="3560400" cy="1503533"/>
            <a:chOff x="10559463" y="3939227"/>
            <a:chExt cx="3560400" cy="1503533"/>
          </a:xfrm>
        </p:grpSpPr>
        <p:grpSp>
          <p:nvGrpSpPr>
            <p:cNvPr id="10" name="Ομάδα 9">
              <a:extLst>
                <a:ext uri="{FF2B5EF4-FFF2-40B4-BE49-F238E27FC236}">
                  <a16:creationId xmlns:a16="http://schemas.microsoft.com/office/drawing/2014/main" id="{0BFC6187-F59D-3C4F-273F-B492FCB01505}"/>
                </a:ext>
              </a:extLst>
            </p:cNvPr>
            <p:cNvGrpSpPr/>
            <p:nvPr/>
          </p:nvGrpSpPr>
          <p:grpSpPr>
            <a:xfrm>
              <a:off x="10559463" y="4531960"/>
              <a:ext cx="3560400" cy="910800"/>
              <a:chOff x="2411760" y="1700808"/>
              <a:chExt cx="1836204" cy="396044"/>
            </a:xfrm>
            <a:solidFill>
              <a:srgbClr val="FFFF66"/>
            </a:solidFill>
            <a:effectLst>
              <a:outerShdw blurRad="127000" dist="63500" dir="2700000" sx="103000" sy="103000" algn="tl" rotWithShape="0">
                <a:prstClr val="black">
                  <a:alpha val="49000"/>
                </a:prstClr>
              </a:outerShdw>
            </a:effectLst>
          </p:grpSpPr>
          <p:sp>
            <p:nvSpPr>
              <p:cNvPr id="46" name="Ορθογώνιο 45">
                <a:extLst>
                  <a:ext uri="{FF2B5EF4-FFF2-40B4-BE49-F238E27FC236}">
                    <a16:creationId xmlns:a16="http://schemas.microsoft.com/office/drawing/2014/main" id="{02257E5C-0076-939B-5B31-8350A03A80C8}"/>
                  </a:ext>
                </a:extLst>
              </p:cNvPr>
              <p:cNvSpPr/>
              <p:nvPr/>
            </p:nvSpPr>
            <p:spPr>
              <a:xfrm>
                <a:off x="2411760" y="1700808"/>
                <a:ext cx="1800200" cy="360040"/>
              </a:xfrm>
              <a:prstGeom prst="rect">
                <a:avLst/>
              </a:prstGeom>
              <a:grpFill/>
              <a:ln w="25400" cap="flat" cmpd="sng" algn="ctr">
                <a:solidFill>
                  <a:srgbClr val="3A81B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l-GR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ΥΠΟ ΥΠΟΒΟΛΗ</a:t>
                </a:r>
              </a:p>
            </p:txBody>
          </p:sp>
          <p:sp>
            <p:nvSpPr>
              <p:cNvPr id="47" name="Ορθογώνιο 46">
                <a:extLst>
                  <a:ext uri="{FF2B5EF4-FFF2-40B4-BE49-F238E27FC236}">
                    <a16:creationId xmlns:a16="http://schemas.microsoft.com/office/drawing/2014/main" id="{28527831-30DC-20D6-D140-038AA22495B9}"/>
                  </a:ext>
                </a:extLst>
              </p:cNvPr>
              <p:cNvSpPr/>
              <p:nvPr/>
            </p:nvSpPr>
            <p:spPr>
              <a:xfrm>
                <a:off x="2447764" y="1736812"/>
                <a:ext cx="1800200" cy="360040"/>
              </a:xfrm>
              <a:prstGeom prst="rect">
                <a:avLst/>
              </a:prstGeom>
              <a:grpFill/>
              <a:ln w="25400" cap="flat" cmpd="sng" algn="ctr">
                <a:solidFill>
                  <a:srgbClr val="3A81B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l-GR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A81BA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ΥΠΟ ΕΠΕΞΕΡΓΑΣΙΑ</a:t>
                </a:r>
              </a:p>
            </p:txBody>
          </p:sp>
        </p:grpSp>
        <p:cxnSp>
          <p:nvCxnSpPr>
            <p:cNvPr id="20" name="Ευθύγραμμο βέλος σύνδεσης 19">
              <a:extLst>
                <a:ext uri="{FF2B5EF4-FFF2-40B4-BE49-F238E27FC236}">
                  <a16:creationId xmlns:a16="http://schemas.microsoft.com/office/drawing/2014/main" id="{7C812ED1-7ED3-159A-7DEC-B259ADD735B0}"/>
                </a:ext>
              </a:extLst>
            </p:cNvPr>
            <p:cNvCxnSpPr>
              <a:stCxn id="49" idx="2"/>
              <a:endCxn id="47" idx="0"/>
            </p:cNvCxnSpPr>
            <p:nvPr/>
          </p:nvCxnSpPr>
          <p:spPr>
            <a:xfrm>
              <a:off x="11463667" y="3939227"/>
              <a:ext cx="910903" cy="675533"/>
            </a:xfrm>
            <a:prstGeom prst="straightConnector1">
              <a:avLst/>
            </a:prstGeom>
            <a:noFill/>
            <a:ln w="57150" cap="flat" cmpd="sng" algn="ctr">
              <a:solidFill>
                <a:srgbClr val="4A7EBB">
                  <a:alpha val="65098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22" name="Ομάδα 21">
            <a:extLst>
              <a:ext uri="{FF2B5EF4-FFF2-40B4-BE49-F238E27FC236}">
                <a16:creationId xmlns:a16="http://schemas.microsoft.com/office/drawing/2014/main" id="{B31279BB-E237-F493-A611-8E5C3D12044A}"/>
              </a:ext>
            </a:extLst>
          </p:cNvPr>
          <p:cNvGrpSpPr/>
          <p:nvPr/>
        </p:nvGrpSpPr>
        <p:grpSpPr>
          <a:xfrm>
            <a:off x="2609780" y="4614769"/>
            <a:ext cx="3395175" cy="2925299"/>
            <a:chOff x="503549" y="2077755"/>
            <a:chExt cx="1476163" cy="1271869"/>
          </a:xfrm>
        </p:grpSpPr>
        <p:pic>
          <p:nvPicPr>
            <p:cNvPr id="42" name="Picture 4">
              <a:extLst>
                <a:ext uri="{FF2B5EF4-FFF2-40B4-BE49-F238E27FC236}">
                  <a16:creationId xmlns:a16="http://schemas.microsoft.com/office/drawing/2014/main" id="{6C3FEDC3-AE83-0BC6-C8AF-9C74F3BF67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626" y="2077755"/>
              <a:ext cx="560038" cy="797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7E1DC89-79CF-7E92-F7C7-D39EA7DD8A7B}"/>
                </a:ext>
              </a:extLst>
            </p:cNvPr>
            <p:cNvSpPr txBox="1"/>
            <p:nvPr/>
          </p:nvSpPr>
          <p:spPr>
            <a:xfrm>
              <a:off x="503549" y="2881268"/>
              <a:ext cx="1476163" cy="468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l-GR" sz="3200" b="1" kern="0" dirty="0">
                  <a:ln w="10541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Φορέας Υλοποίησης</a:t>
              </a:r>
              <a:endParaRPr kumimoji="0" lang="el-GR" sz="3200" b="1" i="0" u="none" strike="noStrike" kern="0" cap="none" spc="0" normalizeH="0" baseline="0" noProof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23" name="Ομάδα 22">
            <a:extLst>
              <a:ext uri="{FF2B5EF4-FFF2-40B4-BE49-F238E27FC236}">
                <a16:creationId xmlns:a16="http://schemas.microsoft.com/office/drawing/2014/main" id="{7954D504-C76C-0E97-930D-84E40341AA3C}"/>
              </a:ext>
            </a:extLst>
          </p:cNvPr>
          <p:cNvGrpSpPr/>
          <p:nvPr/>
        </p:nvGrpSpPr>
        <p:grpSpPr>
          <a:xfrm>
            <a:off x="17267008" y="4580013"/>
            <a:ext cx="2484276" cy="2661945"/>
            <a:chOff x="7020272" y="2018319"/>
            <a:chExt cx="1080120" cy="1157371"/>
          </a:xfrm>
        </p:grpSpPr>
        <p:pic>
          <p:nvPicPr>
            <p:cNvPr id="40" name="Picture 3">
              <a:extLst>
                <a:ext uri="{FF2B5EF4-FFF2-40B4-BE49-F238E27FC236}">
                  <a16:creationId xmlns:a16="http://schemas.microsoft.com/office/drawing/2014/main" id="{F8A6CE7E-2B85-B2CF-DE3E-C41D927AC2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0472" y="2018319"/>
              <a:ext cx="639719" cy="9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4B9E947-23A3-CE09-3C56-D05F1F72EA47}"/>
                </a:ext>
              </a:extLst>
            </p:cNvPr>
            <p:cNvSpPr txBox="1"/>
            <p:nvPr/>
          </p:nvSpPr>
          <p:spPr>
            <a:xfrm>
              <a:off x="7020272" y="2921440"/>
              <a:ext cx="1080120" cy="254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l-GR" sz="3200" b="1" kern="0" dirty="0">
                  <a:ln w="10541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ΕΥΣΤΑ</a:t>
              </a:r>
              <a:endParaRPr kumimoji="0" lang="el-GR" sz="3200" b="1" i="0" u="none" strike="noStrike" kern="0" cap="none" spc="0" normalizeH="0" baseline="0" noProof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8" name="Ομάδα 7">
            <a:extLst>
              <a:ext uri="{FF2B5EF4-FFF2-40B4-BE49-F238E27FC236}">
                <a16:creationId xmlns:a16="http://schemas.microsoft.com/office/drawing/2014/main" id="{D88A4E0C-DEBF-0EBB-5AD3-694C474982EA}"/>
              </a:ext>
            </a:extLst>
          </p:cNvPr>
          <p:cNvGrpSpPr/>
          <p:nvPr/>
        </p:nvGrpSpPr>
        <p:grpSpPr>
          <a:xfrm>
            <a:off x="8820468" y="2297446"/>
            <a:ext cx="5796485" cy="1641781"/>
            <a:chOff x="8820468" y="2297446"/>
            <a:chExt cx="5796485" cy="1641781"/>
          </a:xfrm>
        </p:grpSpPr>
        <p:grpSp>
          <p:nvGrpSpPr>
            <p:cNvPr id="9" name="Ομάδα 8">
              <a:extLst>
                <a:ext uri="{FF2B5EF4-FFF2-40B4-BE49-F238E27FC236}">
                  <a16:creationId xmlns:a16="http://schemas.microsoft.com/office/drawing/2014/main" id="{2E5950EE-1EAD-008A-63BD-6E48E48383AC}"/>
                </a:ext>
              </a:extLst>
            </p:cNvPr>
            <p:cNvGrpSpPr/>
            <p:nvPr/>
          </p:nvGrpSpPr>
          <p:grpSpPr>
            <a:xfrm>
              <a:off x="9648560" y="3028427"/>
              <a:ext cx="3560400" cy="910800"/>
              <a:chOff x="2411760" y="1700808"/>
              <a:chExt cx="1836204" cy="396044"/>
            </a:xfrm>
            <a:solidFill>
              <a:srgbClr val="FFFF66"/>
            </a:solidFill>
            <a:effectLst>
              <a:outerShdw blurRad="127000" dist="63500" dir="2700000" sx="103000" sy="103000" algn="tl" rotWithShape="0">
                <a:prstClr val="black">
                  <a:alpha val="49000"/>
                </a:prstClr>
              </a:outerShdw>
            </a:effectLst>
          </p:grpSpPr>
          <p:sp>
            <p:nvSpPr>
              <p:cNvPr id="48" name="Ορθογώνιο 47">
                <a:extLst>
                  <a:ext uri="{FF2B5EF4-FFF2-40B4-BE49-F238E27FC236}">
                    <a16:creationId xmlns:a16="http://schemas.microsoft.com/office/drawing/2014/main" id="{7098ED65-1696-F448-3394-3A055D10BA7D}"/>
                  </a:ext>
                </a:extLst>
              </p:cNvPr>
              <p:cNvSpPr/>
              <p:nvPr/>
            </p:nvSpPr>
            <p:spPr>
              <a:xfrm>
                <a:off x="2411760" y="1700808"/>
                <a:ext cx="1800200" cy="360040"/>
              </a:xfrm>
              <a:prstGeom prst="rect">
                <a:avLst/>
              </a:prstGeom>
              <a:grpFill/>
              <a:ln w="25400" cap="flat" cmpd="sng" algn="ctr">
                <a:solidFill>
                  <a:srgbClr val="3A81B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l-GR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ΥΠΟ ΥΠΟΒΟΛΗ</a:t>
                </a:r>
              </a:p>
            </p:txBody>
          </p:sp>
          <p:sp>
            <p:nvSpPr>
              <p:cNvPr id="49" name="Ορθογώνιο 48">
                <a:extLst>
                  <a:ext uri="{FF2B5EF4-FFF2-40B4-BE49-F238E27FC236}">
                    <a16:creationId xmlns:a16="http://schemas.microsoft.com/office/drawing/2014/main" id="{6CE6B027-E341-67E0-726D-785C89483261}"/>
                  </a:ext>
                </a:extLst>
              </p:cNvPr>
              <p:cNvSpPr/>
              <p:nvPr/>
            </p:nvSpPr>
            <p:spPr>
              <a:xfrm>
                <a:off x="2447764" y="1736812"/>
                <a:ext cx="1800200" cy="360040"/>
              </a:xfrm>
              <a:prstGeom prst="rect">
                <a:avLst/>
              </a:prstGeom>
              <a:grpFill/>
              <a:ln w="25400" cap="flat" cmpd="sng" algn="ctr">
                <a:solidFill>
                  <a:srgbClr val="3A81B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l-GR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A81BA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ΥΠΟΒΛΗΘΕΝ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C6C432-BBFD-D89E-1E44-3A9A7CF38D7D}"/>
                </a:ext>
              </a:extLst>
            </p:cNvPr>
            <p:cNvSpPr txBox="1"/>
            <p:nvPr/>
          </p:nvSpPr>
          <p:spPr>
            <a:xfrm>
              <a:off x="9851362" y="2496440"/>
              <a:ext cx="3146400" cy="369332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28000">
                  <a:srgbClr val="FFFFFF">
                    <a:alpha val="50000"/>
                  </a:srgbClr>
                </a:gs>
                <a:gs pos="77000">
                  <a:srgbClr val="FF0000">
                    <a:alpha val="50000"/>
                  </a:srgbClr>
                </a:gs>
                <a:gs pos="100000">
                  <a:srgbClr val="FFFFFF"/>
                </a:gs>
              </a:gsLst>
              <a:lin ang="2700000" scaled="1"/>
              <a:tileRect/>
            </a:gradFill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ΥΠΟΒΟΛΗ ΤΔΕ</a:t>
              </a:r>
            </a:p>
          </p:txBody>
        </p:sp>
        <p:cxnSp>
          <p:nvCxnSpPr>
            <p:cNvPr id="19" name="Ευθύγραμμο βέλος σύνδεσης 18">
              <a:extLst>
                <a:ext uri="{FF2B5EF4-FFF2-40B4-BE49-F238E27FC236}">
                  <a16:creationId xmlns:a16="http://schemas.microsoft.com/office/drawing/2014/main" id="{32609F0F-9E66-03F9-586F-AED79E25CC6C}"/>
                </a:ext>
              </a:extLst>
            </p:cNvPr>
            <p:cNvCxnSpPr>
              <a:stCxn id="53" idx="3"/>
              <a:endCxn id="49" idx="1"/>
            </p:cNvCxnSpPr>
            <p:nvPr/>
          </p:nvCxnSpPr>
          <p:spPr>
            <a:xfrm>
              <a:off x="8820468" y="3525227"/>
              <a:ext cx="897904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>
                  <a:alpha val="50196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pic>
          <p:nvPicPr>
            <p:cNvPr id="35" name="Picture 5">
              <a:extLst>
                <a:ext uri="{FF2B5EF4-FFF2-40B4-BE49-F238E27FC236}">
                  <a16:creationId xmlns:a16="http://schemas.microsoft.com/office/drawing/2014/main" id="{AD1B77B6-5CD8-E1DC-5DB5-D4CA4AFC59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87821" y="2299318"/>
              <a:ext cx="729132" cy="826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Εικόνα 35">
              <a:extLst>
                <a:ext uri="{FF2B5EF4-FFF2-40B4-BE49-F238E27FC236}">
                  <a16:creationId xmlns:a16="http://schemas.microsoft.com/office/drawing/2014/main" id="{CEB0C493-3358-6B69-F923-402239833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9353" y="2297446"/>
              <a:ext cx="796336" cy="815805"/>
            </a:xfrm>
            <a:prstGeom prst="rect">
              <a:avLst/>
            </a:prstGeom>
          </p:spPr>
        </p:pic>
      </p:grpSp>
      <p:grpSp>
        <p:nvGrpSpPr>
          <p:cNvPr id="56" name="Ομάδα 55">
            <a:extLst>
              <a:ext uri="{FF2B5EF4-FFF2-40B4-BE49-F238E27FC236}">
                <a16:creationId xmlns:a16="http://schemas.microsoft.com/office/drawing/2014/main" id="{2D8242FB-B412-2902-4FCA-73778BA0C143}"/>
              </a:ext>
            </a:extLst>
          </p:cNvPr>
          <p:cNvGrpSpPr/>
          <p:nvPr/>
        </p:nvGrpSpPr>
        <p:grpSpPr>
          <a:xfrm>
            <a:off x="5011244" y="5532247"/>
            <a:ext cx="11095828" cy="1857872"/>
            <a:chOff x="5011244" y="5532247"/>
            <a:chExt cx="11095828" cy="1857872"/>
          </a:xfrm>
        </p:grpSpPr>
        <p:grpSp>
          <p:nvGrpSpPr>
            <p:cNvPr id="18" name="Ομάδα 17">
              <a:extLst>
                <a:ext uri="{FF2B5EF4-FFF2-40B4-BE49-F238E27FC236}">
                  <a16:creationId xmlns:a16="http://schemas.microsoft.com/office/drawing/2014/main" id="{FC60464A-64B3-8AD5-9C9B-A6F5755FE763}"/>
                </a:ext>
              </a:extLst>
            </p:cNvPr>
            <p:cNvGrpSpPr/>
            <p:nvPr/>
          </p:nvGrpSpPr>
          <p:grpSpPr>
            <a:xfrm>
              <a:off x="10642272" y="6114705"/>
              <a:ext cx="5464800" cy="1159200"/>
              <a:chOff x="2411760" y="1700808"/>
              <a:chExt cx="1836204" cy="612092"/>
            </a:xfrm>
            <a:solidFill>
              <a:srgbClr val="00B0F0"/>
            </a:solidFill>
            <a:effectLst>
              <a:outerShdw blurRad="127000" dist="63500" dir="2700000" sx="103000" sy="103000" algn="tl" rotWithShape="0">
                <a:prstClr val="black">
                  <a:alpha val="49000"/>
                </a:prstClr>
              </a:outerShdw>
            </a:effectLst>
          </p:grpSpPr>
          <p:sp>
            <p:nvSpPr>
              <p:cNvPr id="44" name="Ορθογώνιο 43">
                <a:extLst>
                  <a:ext uri="{FF2B5EF4-FFF2-40B4-BE49-F238E27FC236}">
                    <a16:creationId xmlns:a16="http://schemas.microsoft.com/office/drawing/2014/main" id="{8652C6C2-9F81-9809-EDB3-76C901B2242D}"/>
                  </a:ext>
                </a:extLst>
              </p:cNvPr>
              <p:cNvSpPr/>
              <p:nvPr/>
            </p:nvSpPr>
            <p:spPr>
              <a:xfrm>
                <a:off x="2411760" y="1700808"/>
                <a:ext cx="1800200" cy="568381"/>
              </a:xfrm>
              <a:prstGeom prst="rect">
                <a:avLst/>
              </a:prstGeom>
              <a:grpFill/>
              <a:ln w="25400" cap="flat" cmpd="sng" algn="ctr">
                <a:solidFill>
                  <a:srgbClr val="3A81B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l-GR" sz="20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ΥΠΟ ΥΠΟΒΟΛΗ</a:t>
                </a:r>
              </a:p>
            </p:txBody>
          </p:sp>
          <p:sp>
            <p:nvSpPr>
              <p:cNvPr id="45" name="Ορθογώνιο 44">
                <a:extLst>
                  <a:ext uri="{FF2B5EF4-FFF2-40B4-BE49-F238E27FC236}">
                    <a16:creationId xmlns:a16="http://schemas.microsoft.com/office/drawing/2014/main" id="{AF7453E4-D6F7-5AC2-AF91-87B686E3C28E}"/>
                  </a:ext>
                </a:extLst>
              </p:cNvPr>
              <p:cNvSpPr/>
              <p:nvPr/>
            </p:nvSpPr>
            <p:spPr>
              <a:xfrm>
                <a:off x="2447764" y="1736812"/>
                <a:ext cx="1800200" cy="576088"/>
              </a:xfrm>
              <a:prstGeom prst="rect">
                <a:avLst/>
              </a:prstGeom>
              <a:grpFill/>
              <a:ln w="25400" cap="flat" cmpd="sng" algn="ctr">
                <a:solidFill>
                  <a:srgbClr val="3A81B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l-GR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έκδοση ΛΕΠ με </a:t>
                </a:r>
                <a:br>
                  <a:rPr kumimoji="0" lang="el-GR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</a:br>
                <a:r>
                  <a:rPr kumimoji="0" lang="el-GR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απαίτηση για συμπληρωματικά</a:t>
                </a:r>
              </a:p>
            </p:txBody>
          </p:sp>
        </p:grpSp>
        <p:cxnSp>
          <p:nvCxnSpPr>
            <p:cNvPr id="28" name="Γωνιακή σύνδεση 54">
              <a:extLst>
                <a:ext uri="{FF2B5EF4-FFF2-40B4-BE49-F238E27FC236}">
                  <a16:creationId xmlns:a16="http://schemas.microsoft.com/office/drawing/2014/main" id="{6EC44178-DDBB-8261-DE56-F5E73B9C3578}"/>
                </a:ext>
              </a:extLst>
            </p:cNvPr>
            <p:cNvCxnSpPr>
              <a:stCxn id="42" idx="3"/>
              <a:endCxn id="45" idx="1"/>
            </p:cNvCxnSpPr>
            <p:nvPr/>
          </p:nvCxnSpPr>
          <p:spPr>
            <a:xfrm>
              <a:off x="5011244" y="5532247"/>
              <a:ext cx="5738180" cy="1196152"/>
            </a:xfrm>
            <a:prstGeom prst="bentConnector3">
              <a:avLst>
                <a:gd name="adj1" fmla="val 50000"/>
              </a:avLst>
            </a:prstGeom>
            <a:noFill/>
            <a:ln w="57150" cap="flat" cmpd="sng" algn="ctr">
              <a:solidFill>
                <a:schemeClr val="bg1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  <p:pic>
          <p:nvPicPr>
            <p:cNvPr id="29" name="Εικόνα 28">
              <a:extLst>
                <a:ext uri="{FF2B5EF4-FFF2-40B4-BE49-F238E27FC236}">
                  <a16:creationId xmlns:a16="http://schemas.microsoft.com/office/drawing/2014/main" id="{08B1AAD1-C0B0-DC9F-F41F-EB60AF5A1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805" y="5780343"/>
              <a:ext cx="796336" cy="815805"/>
            </a:xfrm>
            <a:prstGeom prst="rect">
              <a:avLst/>
            </a:prstGeom>
          </p:spPr>
        </p:pic>
        <p:pic>
          <p:nvPicPr>
            <p:cNvPr id="30" name="Εικόνα 29">
              <a:extLst>
                <a:ext uri="{FF2B5EF4-FFF2-40B4-BE49-F238E27FC236}">
                  <a16:creationId xmlns:a16="http://schemas.microsoft.com/office/drawing/2014/main" id="{1DCC5781-8086-EEC7-2B3E-814D0F753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7996" y="5812318"/>
              <a:ext cx="789873" cy="789873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B8218B0-F93E-1613-0DB7-3D9263EEBCCC}"/>
                </a:ext>
              </a:extLst>
            </p:cNvPr>
            <p:cNvSpPr txBox="1"/>
            <p:nvPr/>
          </p:nvSpPr>
          <p:spPr>
            <a:xfrm>
              <a:off x="6030059" y="6743788"/>
              <a:ext cx="3370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l-GR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Ειδοποίηση</a:t>
              </a: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br>
                <a:rPr kumimoji="0" lang="el-GR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</a:br>
              <a:r>
                <a:rPr kumimoji="0" lang="el-GR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με συνημμένη την επιστολή</a:t>
              </a:r>
            </a:p>
          </p:txBody>
        </p:sp>
      </p:grpSp>
      <p:grpSp>
        <p:nvGrpSpPr>
          <p:cNvPr id="57" name="Ομάδα 56">
            <a:extLst>
              <a:ext uri="{FF2B5EF4-FFF2-40B4-BE49-F238E27FC236}">
                <a16:creationId xmlns:a16="http://schemas.microsoft.com/office/drawing/2014/main" id="{E510782F-1BCC-B1D2-D6AF-2A2A9B62BCC4}"/>
              </a:ext>
            </a:extLst>
          </p:cNvPr>
          <p:cNvGrpSpPr/>
          <p:nvPr/>
        </p:nvGrpSpPr>
        <p:grpSpPr>
          <a:xfrm>
            <a:off x="4307367" y="7540068"/>
            <a:ext cx="12131546" cy="1306338"/>
            <a:chOff x="4307367" y="7540068"/>
            <a:chExt cx="12131546" cy="1306338"/>
          </a:xfrm>
        </p:grpSpPr>
        <p:cxnSp>
          <p:nvCxnSpPr>
            <p:cNvPr id="25" name="Γωνιακή σύνδεση 4">
              <a:extLst>
                <a:ext uri="{FF2B5EF4-FFF2-40B4-BE49-F238E27FC236}">
                  <a16:creationId xmlns:a16="http://schemas.microsoft.com/office/drawing/2014/main" id="{5F3A188B-3C46-ADE4-405C-C0153A40F399}"/>
                </a:ext>
              </a:extLst>
            </p:cNvPr>
            <p:cNvCxnSpPr>
              <a:stCxn id="43" idx="2"/>
              <a:endCxn id="33" idx="1"/>
            </p:cNvCxnSpPr>
            <p:nvPr/>
          </p:nvCxnSpPr>
          <p:spPr>
            <a:xfrm rot="16200000" flipH="1">
              <a:off x="7895372" y="3952063"/>
              <a:ext cx="809538" cy="7985547"/>
            </a:xfrm>
            <a:prstGeom prst="bentConnector2">
              <a:avLst/>
            </a:prstGeom>
            <a:noFill/>
            <a:ln w="38100" cap="flat" cmpd="sng" algn="ctr">
              <a:solidFill>
                <a:srgbClr val="FF9933"/>
              </a:solidFill>
              <a:prstDash val="sysDot"/>
              <a:tailEnd type="arrow"/>
            </a:ln>
            <a:effectLst/>
          </p:spPr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89E0CFA-9B88-203A-1D61-95939D6E4F74}"/>
                </a:ext>
              </a:extLst>
            </p:cNvPr>
            <p:cNvSpPr txBox="1"/>
            <p:nvPr/>
          </p:nvSpPr>
          <p:spPr>
            <a:xfrm>
              <a:off x="4597587" y="7870238"/>
              <a:ext cx="3477600" cy="369332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28000">
                  <a:srgbClr val="FFFFFF">
                    <a:alpha val="50000"/>
                  </a:srgbClr>
                </a:gs>
                <a:gs pos="77000">
                  <a:srgbClr val="FF0000">
                    <a:alpha val="50000"/>
                  </a:srgbClr>
                </a:gs>
                <a:gs pos="100000">
                  <a:srgbClr val="FFFFFF"/>
                </a:gs>
              </a:gsLst>
              <a:lin ang="2700000" scaled="1"/>
              <a:tileRect/>
            </a:gradFill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ΕΠΙΚΟΙΝΩΝΙΑ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3A049CB-3046-EA09-8986-E392BA115619}"/>
                </a:ext>
              </a:extLst>
            </p:cNvPr>
            <p:cNvSpPr txBox="1"/>
            <p:nvPr/>
          </p:nvSpPr>
          <p:spPr>
            <a:xfrm>
              <a:off x="4680010" y="8351888"/>
              <a:ext cx="4094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l-GR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Αποστολή συμπληρωματικών</a:t>
              </a:r>
            </a:p>
          </p:txBody>
        </p:sp>
        <p:grpSp>
          <p:nvGrpSpPr>
            <p:cNvPr id="32" name="Ομάδα 31">
              <a:extLst>
                <a:ext uri="{FF2B5EF4-FFF2-40B4-BE49-F238E27FC236}">
                  <a16:creationId xmlns:a16="http://schemas.microsoft.com/office/drawing/2014/main" id="{48B24A4C-FDFB-FC45-FE6C-FEFF5D16AC9B}"/>
                </a:ext>
              </a:extLst>
            </p:cNvPr>
            <p:cNvGrpSpPr/>
            <p:nvPr/>
          </p:nvGrpSpPr>
          <p:grpSpPr>
            <a:xfrm>
              <a:off x="12292915" y="7935606"/>
              <a:ext cx="4145998" cy="910800"/>
              <a:chOff x="2411760" y="1700808"/>
              <a:chExt cx="1836204" cy="396044"/>
            </a:xfrm>
            <a:solidFill>
              <a:srgbClr val="FFFF66"/>
            </a:solidFill>
            <a:effectLst>
              <a:outerShdw blurRad="127000" dist="63500" dir="2700000" sx="103000" sy="103000" algn="tl" rotWithShape="0">
                <a:prstClr val="black">
                  <a:alpha val="49000"/>
                </a:prstClr>
              </a:outerShdw>
            </a:effectLst>
          </p:grpSpPr>
          <p:sp>
            <p:nvSpPr>
              <p:cNvPr id="33" name="Ορθογώνιο 32">
                <a:extLst>
                  <a:ext uri="{FF2B5EF4-FFF2-40B4-BE49-F238E27FC236}">
                    <a16:creationId xmlns:a16="http://schemas.microsoft.com/office/drawing/2014/main" id="{BC068992-C458-DCBE-51DD-C7F20B70052E}"/>
                  </a:ext>
                </a:extLst>
              </p:cNvPr>
              <p:cNvSpPr/>
              <p:nvPr/>
            </p:nvSpPr>
            <p:spPr>
              <a:xfrm>
                <a:off x="2411760" y="1700808"/>
                <a:ext cx="1800200" cy="360040"/>
              </a:xfrm>
              <a:prstGeom prst="rect">
                <a:avLst/>
              </a:prstGeom>
              <a:grpFill/>
              <a:ln w="25400" cap="flat" cmpd="sng" algn="ctr">
                <a:solidFill>
                  <a:srgbClr val="3A81B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l-GR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ΥΠΟ ΥΠΟΒΟΛΗ</a:t>
                </a:r>
              </a:p>
            </p:txBody>
          </p:sp>
          <p:sp>
            <p:nvSpPr>
              <p:cNvPr id="34" name="Ορθογώνιο 33">
                <a:extLst>
                  <a:ext uri="{FF2B5EF4-FFF2-40B4-BE49-F238E27FC236}">
                    <a16:creationId xmlns:a16="http://schemas.microsoft.com/office/drawing/2014/main" id="{F519DF00-B5BA-BE79-C867-331F44C76093}"/>
                  </a:ext>
                </a:extLst>
              </p:cNvPr>
              <p:cNvSpPr/>
              <p:nvPr/>
            </p:nvSpPr>
            <p:spPr>
              <a:xfrm>
                <a:off x="2447764" y="1736812"/>
                <a:ext cx="1800200" cy="360040"/>
              </a:xfrm>
              <a:prstGeom prst="rect">
                <a:avLst/>
              </a:prstGeom>
              <a:grpFill/>
              <a:ln w="25400" cap="flat" cmpd="sng" algn="ctr">
                <a:solidFill>
                  <a:srgbClr val="3A81B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l-GR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A81BA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ΥΠΟ ΕΠΕΞΕΡΓΑΣΙΑ ΤΔ</a:t>
                </a:r>
                <a:r>
                  <a:rPr lang="el-GR" sz="2000" b="1" kern="0" dirty="0">
                    <a:solidFill>
                      <a:srgbClr val="3A81BA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Ε</a:t>
                </a:r>
                <a:endParaRPr kumimoji="0" lang="el-G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3A81BA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l-GR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A81BA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+ συνημμένα συμπληρωματικά</a:t>
                </a:r>
              </a:p>
            </p:txBody>
          </p:sp>
        </p:grpSp>
      </p:grpSp>
      <p:grpSp>
        <p:nvGrpSpPr>
          <p:cNvPr id="24" name="Ομάδα 23">
            <a:extLst>
              <a:ext uri="{FF2B5EF4-FFF2-40B4-BE49-F238E27FC236}">
                <a16:creationId xmlns:a16="http://schemas.microsoft.com/office/drawing/2014/main" id="{027744B4-68A9-5686-C973-C6FDAA8748F9}"/>
              </a:ext>
            </a:extLst>
          </p:cNvPr>
          <p:cNvGrpSpPr/>
          <p:nvPr/>
        </p:nvGrpSpPr>
        <p:grpSpPr>
          <a:xfrm>
            <a:off x="8936451" y="2547730"/>
            <a:ext cx="594779" cy="1208122"/>
            <a:chOff x="9761245" y="2178945"/>
            <a:chExt cx="957898" cy="1945692"/>
          </a:xfrm>
        </p:grpSpPr>
        <p:pic>
          <p:nvPicPr>
            <p:cNvPr id="58" name="Picture 2">
              <a:extLst>
                <a:ext uri="{FF2B5EF4-FFF2-40B4-BE49-F238E27FC236}">
                  <a16:creationId xmlns:a16="http://schemas.microsoft.com/office/drawing/2014/main" id="{C4423D78-3AAB-6167-567E-2BD9C8E977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761245" y="2178945"/>
              <a:ext cx="957898" cy="1161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9" name="Ομάδα 58">
              <a:extLst>
                <a:ext uri="{FF2B5EF4-FFF2-40B4-BE49-F238E27FC236}">
                  <a16:creationId xmlns:a16="http://schemas.microsoft.com/office/drawing/2014/main" id="{8115EF26-B042-231E-42BF-5A7A1C6C1D59}"/>
                </a:ext>
              </a:extLst>
            </p:cNvPr>
            <p:cNvGrpSpPr/>
            <p:nvPr/>
          </p:nvGrpSpPr>
          <p:grpSpPr>
            <a:xfrm>
              <a:off x="9871284" y="3348411"/>
              <a:ext cx="720008" cy="776226"/>
              <a:chOff x="17791017" y="2853545"/>
              <a:chExt cx="720008" cy="776226"/>
            </a:xfrm>
          </p:grpSpPr>
          <p:sp>
            <p:nvSpPr>
              <p:cNvPr id="61" name="Αριστερό βέλος 71">
                <a:extLst>
                  <a:ext uri="{FF2B5EF4-FFF2-40B4-BE49-F238E27FC236}">
                    <a16:creationId xmlns:a16="http://schemas.microsoft.com/office/drawing/2014/main" id="{33D65942-0F22-4D1A-178B-3281B7CF4C91}"/>
                  </a:ext>
                </a:extLst>
              </p:cNvPr>
              <p:cNvSpPr/>
              <p:nvPr/>
            </p:nvSpPr>
            <p:spPr>
              <a:xfrm>
                <a:off x="17791017" y="2853545"/>
                <a:ext cx="648000" cy="210830"/>
              </a:xfrm>
              <a:prstGeom prst="leftArrow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l-GR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2" name="Αριστερό βέλος 72">
                <a:extLst>
                  <a:ext uri="{FF2B5EF4-FFF2-40B4-BE49-F238E27FC236}">
                    <a16:creationId xmlns:a16="http://schemas.microsoft.com/office/drawing/2014/main" id="{5FD3576C-4FA8-6EB8-7F28-FB41F0D900D9}"/>
                  </a:ext>
                </a:extLst>
              </p:cNvPr>
              <p:cNvSpPr/>
              <p:nvPr/>
            </p:nvSpPr>
            <p:spPr>
              <a:xfrm flipH="1">
                <a:off x="17863025" y="3418941"/>
                <a:ext cx="648000" cy="210830"/>
              </a:xfrm>
              <a:prstGeom prst="leftArrow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l-GR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65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Ομάδα 18">
            <a:extLst>
              <a:ext uri="{FF2B5EF4-FFF2-40B4-BE49-F238E27FC236}">
                <a16:creationId xmlns:a16="http://schemas.microsoft.com/office/drawing/2014/main" id="{467C5D26-4453-94DC-0248-558A62538585}"/>
              </a:ext>
            </a:extLst>
          </p:cNvPr>
          <p:cNvGrpSpPr/>
          <p:nvPr/>
        </p:nvGrpSpPr>
        <p:grpSpPr>
          <a:xfrm>
            <a:off x="7908758" y="2133600"/>
            <a:ext cx="11951368" cy="8229600"/>
            <a:chOff x="7908758" y="2133600"/>
            <a:chExt cx="11951368" cy="8229600"/>
          </a:xfrm>
        </p:grpSpPr>
        <p:sp>
          <p:nvSpPr>
            <p:cNvPr id="79" name="Ορθογώνιο: Στρογγύλεμα γωνιών 78">
              <a:extLst>
                <a:ext uri="{FF2B5EF4-FFF2-40B4-BE49-F238E27FC236}">
                  <a16:creationId xmlns:a16="http://schemas.microsoft.com/office/drawing/2014/main" id="{53DDA489-D100-8C3E-811C-6D88A63D30F7}"/>
                </a:ext>
              </a:extLst>
            </p:cNvPr>
            <p:cNvSpPr/>
            <p:nvPr/>
          </p:nvSpPr>
          <p:spPr>
            <a:xfrm>
              <a:off x="7908758" y="2133600"/>
              <a:ext cx="11951368" cy="8229600"/>
            </a:xfrm>
            <a:prstGeom prst="roundRect">
              <a:avLst/>
            </a:prstGeom>
            <a:solidFill>
              <a:schemeClr val="accent1">
                <a:alpha val="44000"/>
              </a:schemeClr>
            </a:solidFill>
            <a:effectLst>
              <a:glow rad="63500">
                <a:schemeClr val="bg1">
                  <a:alpha val="0"/>
                </a:schemeClr>
              </a:glo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6" name="Ελεύθερη σχεδίαση: Σχήμα 45">
              <a:extLst>
                <a:ext uri="{FF2B5EF4-FFF2-40B4-BE49-F238E27FC236}">
                  <a16:creationId xmlns:a16="http://schemas.microsoft.com/office/drawing/2014/main" id="{634F4093-35DB-8EE5-DEF3-4560E094C5F4}"/>
                </a:ext>
              </a:extLst>
            </p:cNvPr>
            <p:cNvSpPr/>
            <p:nvPr/>
          </p:nvSpPr>
          <p:spPr>
            <a:xfrm>
              <a:off x="11245015" y="2295233"/>
              <a:ext cx="3222232" cy="668462"/>
            </a:xfrm>
            <a:custGeom>
              <a:avLst/>
              <a:gdLst>
                <a:gd name="connsiteX0" fmla="*/ 0 w 2422658"/>
                <a:gd name="connsiteY0" fmla="*/ 145359 h 1453594"/>
                <a:gd name="connsiteX1" fmla="*/ 145359 w 2422658"/>
                <a:gd name="connsiteY1" fmla="*/ 0 h 1453594"/>
                <a:gd name="connsiteX2" fmla="*/ 2277299 w 2422658"/>
                <a:gd name="connsiteY2" fmla="*/ 0 h 1453594"/>
                <a:gd name="connsiteX3" fmla="*/ 2422658 w 2422658"/>
                <a:gd name="connsiteY3" fmla="*/ 145359 h 1453594"/>
                <a:gd name="connsiteX4" fmla="*/ 2422658 w 2422658"/>
                <a:gd name="connsiteY4" fmla="*/ 1308235 h 1453594"/>
                <a:gd name="connsiteX5" fmla="*/ 2277299 w 2422658"/>
                <a:gd name="connsiteY5" fmla="*/ 1453594 h 1453594"/>
                <a:gd name="connsiteX6" fmla="*/ 145359 w 2422658"/>
                <a:gd name="connsiteY6" fmla="*/ 1453594 h 1453594"/>
                <a:gd name="connsiteX7" fmla="*/ 0 w 2422658"/>
                <a:gd name="connsiteY7" fmla="*/ 1308235 h 1453594"/>
                <a:gd name="connsiteX8" fmla="*/ 0 w 2422658"/>
                <a:gd name="connsiteY8" fmla="*/ 145359 h 145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2658" h="1453594">
                  <a:moveTo>
                    <a:pt x="0" y="145359"/>
                  </a:moveTo>
                  <a:cubicBezTo>
                    <a:pt x="0" y="65079"/>
                    <a:pt x="65079" y="0"/>
                    <a:pt x="145359" y="0"/>
                  </a:cubicBezTo>
                  <a:lnTo>
                    <a:pt x="2277299" y="0"/>
                  </a:lnTo>
                  <a:cubicBezTo>
                    <a:pt x="2357579" y="0"/>
                    <a:pt x="2422658" y="65079"/>
                    <a:pt x="2422658" y="145359"/>
                  </a:cubicBezTo>
                  <a:lnTo>
                    <a:pt x="2422658" y="1308235"/>
                  </a:lnTo>
                  <a:cubicBezTo>
                    <a:pt x="2422658" y="1388515"/>
                    <a:pt x="2357579" y="1453594"/>
                    <a:pt x="2277299" y="1453594"/>
                  </a:cubicBezTo>
                  <a:lnTo>
                    <a:pt x="145359" y="1453594"/>
                  </a:lnTo>
                  <a:cubicBezTo>
                    <a:pt x="65079" y="1453594"/>
                    <a:pt x="0" y="1388515"/>
                    <a:pt x="0" y="1308235"/>
                  </a:cubicBezTo>
                  <a:lnTo>
                    <a:pt x="0" y="14535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534" tIns="103534" rIns="103534" bIns="103534" numCol="1" spcCol="1270" anchor="ctr" anchorCtr="0">
              <a:noAutofit/>
            </a:bodyPr>
            <a:lstStyle/>
            <a:p>
              <a:pPr marL="0" lvl="0" indent="0" algn="ctr" defTabSz="711200">
                <a:spcBef>
                  <a:spcPct val="0"/>
                </a:spcBef>
                <a:buNone/>
              </a:pPr>
              <a:r>
                <a:rPr lang="el-GR" sz="3200" b="1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2.3 ΛΕΠ</a:t>
              </a:r>
            </a:p>
          </p:txBody>
        </p:sp>
        <p:sp>
          <p:nvSpPr>
            <p:cNvPr id="47" name="Ελεύθερη σχεδίαση: Σχήμα 46">
              <a:extLst>
                <a:ext uri="{FF2B5EF4-FFF2-40B4-BE49-F238E27FC236}">
                  <a16:creationId xmlns:a16="http://schemas.microsoft.com/office/drawing/2014/main" id="{84DB5980-C855-E42B-AE17-015669093D91}"/>
                </a:ext>
              </a:extLst>
            </p:cNvPr>
            <p:cNvSpPr/>
            <p:nvPr/>
          </p:nvSpPr>
          <p:spPr>
            <a:xfrm>
              <a:off x="14666210" y="2295233"/>
              <a:ext cx="3222232" cy="668462"/>
            </a:xfrm>
            <a:custGeom>
              <a:avLst/>
              <a:gdLst>
                <a:gd name="connsiteX0" fmla="*/ 0 w 2422658"/>
                <a:gd name="connsiteY0" fmla="*/ 145359 h 1453594"/>
                <a:gd name="connsiteX1" fmla="*/ 145359 w 2422658"/>
                <a:gd name="connsiteY1" fmla="*/ 0 h 1453594"/>
                <a:gd name="connsiteX2" fmla="*/ 2277299 w 2422658"/>
                <a:gd name="connsiteY2" fmla="*/ 0 h 1453594"/>
                <a:gd name="connsiteX3" fmla="*/ 2422658 w 2422658"/>
                <a:gd name="connsiteY3" fmla="*/ 145359 h 1453594"/>
                <a:gd name="connsiteX4" fmla="*/ 2422658 w 2422658"/>
                <a:gd name="connsiteY4" fmla="*/ 1308235 h 1453594"/>
                <a:gd name="connsiteX5" fmla="*/ 2277299 w 2422658"/>
                <a:gd name="connsiteY5" fmla="*/ 1453594 h 1453594"/>
                <a:gd name="connsiteX6" fmla="*/ 145359 w 2422658"/>
                <a:gd name="connsiteY6" fmla="*/ 1453594 h 1453594"/>
                <a:gd name="connsiteX7" fmla="*/ 0 w 2422658"/>
                <a:gd name="connsiteY7" fmla="*/ 1308235 h 1453594"/>
                <a:gd name="connsiteX8" fmla="*/ 0 w 2422658"/>
                <a:gd name="connsiteY8" fmla="*/ 145359 h 145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2658" h="1453594">
                  <a:moveTo>
                    <a:pt x="0" y="145359"/>
                  </a:moveTo>
                  <a:cubicBezTo>
                    <a:pt x="0" y="65079"/>
                    <a:pt x="65079" y="0"/>
                    <a:pt x="145359" y="0"/>
                  </a:cubicBezTo>
                  <a:lnTo>
                    <a:pt x="2277299" y="0"/>
                  </a:lnTo>
                  <a:cubicBezTo>
                    <a:pt x="2357579" y="0"/>
                    <a:pt x="2422658" y="65079"/>
                    <a:pt x="2422658" y="145359"/>
                  </a:cubicBezTo>
                  <a:lnTo>
                    <a:pt x="2422658" y="1308235"/>
                  </a:lnTo>
                  <a:cubicBezTo>
                    <a:pt x="2422658" y="1388515"/>
                    <a:pt x="2357579" y="1453594"/>
                    <a:pt x="2277299" y="1453594"/>
                  </a:cubicBezTo>
                  <a:lnTo>
                    <a:pt x="145359" y="1453594"/>
                  </a:lnTo>
                  <a:cubicBezTo>
                    <a:pt x="65079" y="1453594"/>
                    <a:pt x="0" y="1388515"/>
                    <a:pt x="0" y="1308235"/>
                  </a:cubicBezTo>
                  <a:lnTo>
                    <a:pt x="0" y="14535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534" tIns="103534" rIns="103534" bIns="103534" numCol="1" spcCol="1270" anchor="ctr" anchorCtr="0">
              <a:noAutofit/>
            </a:bodyPr>
            <a:lstStyle/>
            <a:p>
              <a:pPr marL="0" lvl="0" indent="0" algn="ctr" defTabSz="711200">
                <a:spcBef>
                  <a:spcPct val="0"/>
                </a:spcBef>
                <a:buNone/>
              </a:pPr>
              <a:r>
                <a:rPr lang="el-GR" sz="3200" b="1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2.5 ΑΠΟΦΑΣΗ</a:t>
              </a:r>
            </a:p>
          </p:txBody>
        </p:sp>
      </p:grpSp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BF094AFB-D673-C8BB-A628-4238AAD593B0}"/>
              </a:ext>
            </a:extLst>
          </p:cNvPr>
          <p:cNvGrpSpPr/>
          <p:nvPr/>
        </p:nvGrpSpPr>
        <p:grpSpPr>
          <a:xfrm>
            <a:off x="2539501" y="503103"/>
            <a:ext cx="13133636" cy="707886"/>
            <a:chOff x="2539501" y="421215"/>
            <a:chExt cx="11217444" cy="7078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B66833-5565-8D31-7B6F-B58801F33BDA}"/>
                </a:ext>
              </a:extLst>
            </p:cNvPr>
            <p:cNvSpPr txBox="1"/>
            <p:nvPr/>
          </p:nvSpPr>
          <p:spPr>
            <a:xfrm>
              <a:off x="3094177" y="421215"/>
              <a:ext cx="10662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Διαδικασία ΕΠΙΛΟΓΗΣ &amp; ΕΓΚΡΙΣΗΣ Έργου</a:t>
              </a:r>
            </a:p>
          </p:txBody>
        </p:sp>
        <p:grpSp>
          <p:nvGrpSpPr>
            <p:cNvPr id="2" name="Google Shape;613;p37">
              <a:extLst>
                <a:ext uri="{FF2B5EF4-FFF2-40B4-BE49-F238E27FC236}">
                  <a16:creationId xmlns:a16="http://schemas.microsoft.com/office/drawing/2014/main" id="{AEFA7160-6209-2F15-B306-8774140496BE}"/>
                </a:ext>
              </a:extLst>
            </p:cNvPr>
            <p:cNvGrpSpPr/>
            <p:nvPr/>
          </p:nvGrpSpPr>
          <p:grpSpPr>
            <a:xfrm>
              <a:off x="2539501" y="508148"/>
              <a:ext cx="501969" cy="479429"/>
              <a:chOff x="2594050" y="1631825"/>
              <a:chExt cx="439625" cy="439625"/>
            </a:xfrm>
          </p:grpSpPr>
          <p:sp>
            <p:nvSpPr>
              <p:cNvPr id="3" name="Google Shape;614;p37">
                <a:extLst>
                  <a:ext uri="{FF2B5EF4-FFF2-40B4-BE49-F238E27FC236}">
                    <a16:creationId xmlns:a16="http://schemas.microsoft.com/office/drawing/2014/main" id="{8CCAF718-2D27-BD96-7CB1-4916647AFB6A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5" name="Google Shape;615;p37">
                <a:extLst>
                  <a:ext uri="{FF2B5EF4-FFF2-40B4-BE49-F238E27FC236}">
                    <a16:creationId xmlns:a16="http://schemas.microsoft.com/office/drawing/2014/main" id="{2FF1F15F-B687-376D-D291-8E0203EF4FCC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6" name="Google Shape;616;p37">
                <a:extLst>
                  <a:ext uri="{FF2B5EF4-FFF2-40B4-BE49-F238E27FC236}">
                    <a16:creationId xmlns:a16="http://schemas.microsoft.com/office/drawing/2014/main" id="{E0AD9602-B120-9DFE-33AA-00045D37D73E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4" name="Google Shape;617;p37">
                <a:extLst>
                  <a:ext uri="{FF2B5EF4-FFF2-40B4-BE49-F238E27FC236}">
                    <a16:creationId xmlns:a16="http://schemas.microsoft.com/office/drawing/2014/main" id="{1A6FAD94-AB50-B1FB-FD47-59E019DAD0F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  <p:pic>
        <p:nvPicPr>
          <p:cNvPr id="21" name="Εικόνα 20">
            <a:hlinkClick r:id="rId2" action="ppaction://hlinksldjump"/>
            <a:extLst>
              <a:ext uri="{FF2B5EF4-FFF2-40B4-BE49-F238E27FC236}">
                <a16:creationId xmlns:a16="http://schemas.microsoft.com/office/drawing/2014/main" id="{F1FD6514-FE48-A5B6-6923-84B164D8F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  <p:grpSp>
        <p:nvGrpSpPr>
          <p:cNvPr id="18" name="Ομάδα 17">
            <a:extLst>
              <a:ext uri="{FF2B5EF4-FFF2-40B4-BE49-F238E27FC236}">
                <a16:creationId xmlns:a16="http://schemas.microsoft.com/office/drawing/2014/main" id="{1E98C121-3290-A64E-9EA9-C9F25FD43E58}"/>
              </a:ext>
            </a:extLst>
          </p:cNvPr>
          <p:cNvGrpSpPr/>
          <p:nvPr/>
        </p:nvGrpSpPr>
        <p:grpSpPr>
          <a:xfrm>
            <a:off x="17643886" y="3900787"/>
            <a:ext cx="2484276" cy="2661945"/>
            <a:chOff x="17643886" y="3900787"/>
            <a:chExt cx="2484276" cy="2661945"/>
          </a:xfrm>
        </p:grpSpPr>
        <p:pic>
          <p:nvPicPr>
            <p:cNvPr id="43" name="Picture 3">
              <a:extLst>
                <a:ext uri="{FF2B5EF4-FFF2-40B4-BE49-F238E27FC236}">
                  <a16:creationId xmlns:a16="http://schemas.microsoft.com/office/drawing/2014/main" id="{42438257-A941-EDB4-775F-DBBFF68713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50346" y="3900787"/>
              <a:ext cx="1471354" cy="2070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7A6531C-F458-E244-47CF-447CAAFA66A3}"/>
                </a:ext>
              </a:extLst>
            </p:cNvPr>
            <p:cNvSpPr txBox="1"/>
            <p:nvPr/>
          </p:nvSpPr>
          <p:spPr>
            <a:xfrm>
              <a:off x="17643886" y="5977959"/>
              <a:ext cx="2484276" cy="584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l-GR" sz="3200" b="1" kern="0" dirty="0">
                  <a:ln w="10541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ΕΥΣΤΑ</a:t>
              </a:r>
              <a:endParaRPr kumimoji="0" lang="el-GR" sz="3200" b="1" i="0" u="none" strike="noStrike" kern="0" cap="none" spc="0" normalizeH="0" baseline="0" noProof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9" name="Ομάδα 8">
            <a:extLst>
              <a:ext uri="{FF2B5EF4-FFF2-40B4-BE49-F238E27FC236}">
                <a16:creationId xmlns:a16="http://schemas.microsoft.com/office/drawing/2014/main" id="{66408C35-E18D-E0C0-0664-F012B9CA1543}"/>
              </a:ext>
            </a:extLst>
          </p:cNvPr>
          <p:cNvGrpSpPr/>
          <p:nvPr/>
        </p:nvGrpSpPr>
        <p:grpSpPr>
          <a:xfrm>
            <a:off x="1916206" y="3900787"/>
            <a:ext cx="3395175" cy="2925299"/>
            <a:chOff x="2673948" y="4614769"/>
            <a:chExt cx="3395175" cy="2925299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2B99DB30-4DEF-9389-AC9C-6963D366BD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325" y="4614769"/>
              <a:ext cx="1288087" cy="1834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343CB5-99D3-B87E-A84C-0DEF62721ADF}"/>
                </a:ext>
              </a:extLst>
            </p:cNvPr>
            <p:cNvSpPr txBox="1"/>
            <p:nvPr/>
          </p:nvSpPr>
          <p:spPr>
            <a:xfrm>
              <a:off x="2673948" y="6462849"/>
              <a:ext cx="3395175" cy="1077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l-GR" sz="3200" b="1" kern="0" dirty="0">
                  <a:ln w="10541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Φορέας Υλοποίησης</a:t>
              </a:r>
              <a:endParaRPr kumimoji="0" lang="el-GR" sz="3200" b="1" i="0" u="none" strike="noStrike" kern="0" cap="none" spc="0" normalizeH="0" baseline="0" noProof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0" name="Ελεύθερη σχεδίαση: Σχήμα 9">
            <a:extLst>
              <a:ext uri="{FF2B5EF4-FFF2-40B4-BE49-F238E27FC236}">
                <a16:creationId xmlns:a16="http://schemas.microsoft.com/office/drawing/2014/main" id="{313DBDEF-725A-A386-7E0A-EC89309974E5}"/>
              </a:ext>
            </a:extLst>
          </p:cNvPr>
          <p:cNvSpPr/>
          <p:nvPr/>
        </p:nvSpPr>
        <p:spPr>
          <a:xfrm>
            <a:off x="4888571" y="5587589"/>
            <a:ext cx="2844000" cy="900000"/>
          </a:xfrm>
          <a:custGeom>
            <a:avLst/>
            <a:gdLst>
              <a:gd name="connsiteX0" fmla="*/ 0 w 2422658"/>
              <a:gd name="connsiteY0" fmla="*/ 145359 h 1453594"/>
              <a:gd name="connsiteX1" fmla="*/ 145359 w 2422658"/>
              <a:gd name="connsiteY1" fmla="*/ 0 h 1453594"/>
              <a:gd name="connsiteX2" fmla="*/ 2277299 w 2422658"/>
              <a:gd name="connsiteY2" fmla="*/ 0 h 1453594"/>
              <a:gd name="connsiteX3" fmla="*/ 2422658 w 2422658"/>
              <a:gd name="connsiteY3" fmla="*/ 145359 h 1453594"/>
              <a:gd name="connsiteX4" fmla="*/ 2422658 w 2422658"/>
              <a:gd name="connsiteY4" fmla="*/ 1308235 h 1453594"/>
              <a:gd name="connsiteX5" fmla="*/ 2277299 w 2422658"/>
              <a:gd name="connsiteY5" fmla="*/ 1453594 h 1453594"/>
              <a:gd name="connsiteX6" fmla="*/ 145359 w 2422658"/>
              <a:gd name="connsiteY6" fmla="*/ 1453594 h 1453594"/>
              <a:gd name="connsiteX7" fmla="*/ 0 w 2422658"/>
              <a:gd name="connsiteY7" fmla="*/ 1308235 h 1453594"/>
              <a:gd name="connsiteX8" fmla="*/ 0 w 2422658"/>
              <a:gd name="connsiteY8" fmla="*/ 145359 h 145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2658" h="1453594">
                <a:moveTo>
                  <a:pt x="0" y="145359"/>
                </a:moveTo>
                <a:cubicBezTo>
                  <a:pt x="0" y="65079"/>
                  <a:pt x="65079" y="0"/>
                  <a:pt x="145359" y="0"/>
                </a:cubicBezTo>
                <a:lnTo>
                  <a:pt x="2277299" y="0"/>
                </a:lnTo>
                <a:cubicBezTo>
                  <a:pt x="2357579" y="0"/>
                  <a:pt x="2422658" y="65079"/>
                  <a:pt x="2422658" y="145359"/>
                </a:cubicBezTo>
                <a:lnTo>
                  <a:pt x="2422658" y="1308235"/>
                </a:lnTo>
                <a:cubicBezTo>
                  <a:pt x="2422658" y="1388515"/>
                  <a:pt x="2357579" y="1453594"/>
                  <a:pt x="2277299" y="1453594"/>
                </a:cubicBezTo>
                <a:lnTo>
                  <a:pt x="145359" y="1453594"/>
                </a:lnTo>
                <a:cubicBezTo>
                  <a:pt x="65079" y="1453594"/>
                  <a:pt x="0" y="1388515"/>
                  <a:pt x="0" y="1308235"/>
                </a:cubicBezTo>
                <a:lnTo>
                  <a:pt x="0" y="14535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534" tIns="103534" rIns="103534" bIns="103534" numCol="1" spcCol="1270" anchor="ctr" anchorCtr="0">
            <a:noAutofit/>
          </a:bodyPr>
          <a:lstStyle/>
          <a:p>
            <a:pPr marL="0" lvl="0" indent="0" algn="ctr" defTabSz="711200">
              <a:lnSpc>
                <a:spcPct val="130000"/>
              </a:lnSpc>
              <a:spcBef>
                <a:spcPct val="0"/>
              </a:spcBef>
              <a:buNone/>
            </a:pPr>
            <a:r>
              <a:rPr lang="el-GR" b="1" kern="1200" dirty="0">
                <a:latin typeface="Arial" panose="020B0604020202020204" pitchFamily="34" charset="0"/>
                <a:cs typeface="Arial" panose="020B0604020202020204" pitchFamily="34" charset="0"/>
              </a:rPr>
              <a:t>Σύνταξη Δελτίου Ωρίμανσης Έργου</a:t>
            </a:r>
          </a:p>
        </p:txBody>
      </p:sp>
      <p:sp>
        <p:nvSpPr>
          <p:cNvPr id="22" name="Ορθογώνιο: Στρογγύλεμα γωνιών 21">
            <a:extLst>
              <a:ext uri="{FF2B5EF4-FFF2-40B4-BE49-F238E27FC236}">
                <a16:creationId xmlns:a16="http://schemas.microsoft.com/office/drawing/2014/main" id="{0021DB50-8A7F-B8B4-2566-26F22C139449}"/>
              </a:ext>
            </a:extLst>
          </p:cNvPr>
          <p:cNvSpPr/>
          <p:nvPr/>
        </p:nvSpPr>
        <p:spPr>
          <a:xfrm>
            <a:off x="4888571" y="4800016"/>
            <a:ext cx="2843999" cy="6684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ΤΔΕ: </a:t>
            </a:r>
            <a:r>
              <a:rPr lang="el-G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 ΥΠΟΒΟΛΗ</a:t>
            </a:r>
          </a:p>
          <a:p>
            <a:pPr algn="ctr"/>
            <a:r>
              <a:rPr lang="el-G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ΕΡΓΟ: </a:t>
            </a:r>
            <a:r>
              <a:rPr lang="el-G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 ΠΡΟΕΤΟΙΜΑΣΙΑ</a:t>
            </a:r>
          </a:p>
        </p:txBody>
      </p:sp>
      <p:grpSp>
        <p:nvGrpSpPr>
          <p:cNvPr id="26" name="Ομάδα 25">
            <a:extLst>
              <a:ext uri="{FF2B5EF4-FFF2-40B4-BE49-F238E27FC236}">
                <a16:creationId xmlns:a16="http://schemas.microsoft.com/office/drawing/2014/main" id="{BFE9DF86-16B1-89C6-DC3C-7EF45D73EC99}"/>
              </a:ext>
            </a:extLst>
          </p:cNvPr>
          <p:cNvGrpSpPr/>
          <p:nvPr/>
        </p:nvGrpSpPr>
        <p:grpSpPr>
          <a:xfrm>
            <a:off x="4888572" y="3396269"/>
            <a:ext cx="2843999" cy="1373999"/>
            <a:chOff x="4888572" y="3396269"/>
            <a:chExt cx="2843999" cy="1373999"/>
          </a:xfrm>
        </p:grpSpPr>
        <p:sp>
          <p:nvSpPr>
            <p:cNvPr id="4" name="Ελεύθερη σχεδίαση: Σχήμα 3">
              <a:extLst>
                <a:ext uri="{FF2B5EF4-FFF2-40B4-BE49-F238E27FC236}">
                  <a16:creationId xmlns:a16="http://schemas.microsoft.com/office/drawing/2014/main" id="{98870966-1344-995D-5BBF-863293B8B99F}"/>
                </a:ext>
              </a:extLst>
            </p:cNvPr>
            <p:cNvSpPr/>
            <p:nvPr/>
          </p:nvSpPr>
          <p:spPr>
            <a:xfrm>
              <a:off x="4888572" y="3900787"/>
              <a:ext cx="2843999" cy="869481"/>
            </a:xfrm>
            <a:custGeom>
              <a:avLst/>
              <a:gdLst>
                <a:gd name="connsiteX0" fmla="*/ 0 w 2422658"/>
                <a:gd name="connsiteY0" fmla="*/ 145359 h 1453594"/>
                <a:gd name="connsiteX1" fmla="*/ 145359 w 2422658"/>
                <a:gd name="connsiteY1" fmla="*/ 0 h 1453594"/>
                <a:gd name="connsiteX2" fmla="*/ 2277299 w 2422658"/>
                <a:gd name="connsiteY2" fmla="*/ 0 h 1453594"/>
                <a:gd name="connsiteX3" fmla="*/ 2422658 w 2422658"/>
                <a:gd name="connsiteY3" fmla="*/ 145359 h 1453594"/>
                <a:gd name="connsiteX4" fmla="*/ 2422658 w 2422658"/>
                <a:gd name="connsiteY4" fmla="*/ 1308235 h 1453594"/>
                <a:gd name="connsiteX5" fmla="*/ 2277299 w 2422658"/>
                <a:gd name="connsiteY5" fmla="*/ 1453594 h 1453594"/>
                <a:gd name="connsiteX6" fmla="*/ 145359 w 2422658"/>
                <a:gd name="connsiteY6" fmla="*/ 1453594 h 1453594"/>
                <a:gd name="connsiteX7" fmla="*/ 0 w 2422658"/>
                <a:gd name="connsiteY7" fmla="*/ 1308235 h 1453594"/>
                <a:gd name="connsiteX8" fmla="*/ 0 w 2422658"/>
                <a:gd name="connsiteY8" fmla="*/ 145359 h 145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2658" h="1453594">
                  <a:moveTo>
                    <a:pt x="0" y="145359"/>
                  </a:moveTo>
                  <a:cubicBezTo>
                    <a:pt x="0" y="65079"/>
                    <a:pt x="65079" y="0"/>
                    <a:pt x="145359" y="0"/>
                  </a:cubicBezTo>
                  <a:lnTo>
                    <a:pt x="2277299" y="0"/>
                  </a:lnTo>
                  <a:cubicBezTo>
                    <a:pt x="2357579" y="0"/>
                    <a:pt x="2422658" y="65079"/>
                    <a:pt x="2422658" y="145359"/>
                  </a:cubicBezTo>
                  <a:lnTo>
                    <a:pt x="2422658" y="1308235"/>
                  </a:lnTo>
                  <a:cubicBezTo>
                    <a:pt x="2422658" y="1388515"/>
                    <a:pt x="2357579" y="1453594"/>
                    <a:pt x="2277299" y="1453594"/>
                  </a:cubicBezTo>
                  <a:lnTo>
                    <a:pt x="145359" y="1453594"/>
                  </a:lnTo>
                  <a:cubicBezTo>
                    <a:pt x="65079" y="1453594"/>
                    <a:pt x="0" y="1388515"/>
                    <a:pt x="0" y="1308235"/>
                  </a:cubicBezTo>
                  <a:lnTo>
                    <a:pt x="0" y="1453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534" tIns="103534" rIns="103534" bIns="10353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l-GR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Σύνταξη Τεχνικού Δελτίου Έργου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AEB2322-7485-B7B8-169A-B56E6CF8708A}"/>
                </a:ext>
              </a:extLst>
            </p:cNvPr>
            <p:cNvSpPr txBox="1"/>
            <p:nvPr/>
          </p:nvSpPr>
          <p:spPr>
            <a:xfrm>
              <a:off x="4890719" y="3396269"/>
              <a:ext cx="2778324" cy="369332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28000">
                  <a:srgbClr val="FFFFFF">
                    <a:alpha val="50000"/>
                  </a:srgbClr>
                </a:gs>
                <a:gs pos="77000">
                  <a:srgbClr val="FF0000">
                    <a:alpha val="50000"/>
                  </a:srgbClr>
                </a:gs>
                <a:gs pos="100000">
                  <a:srgbClr val="FFFFFF"/>
                </a:gs>
              </a:gsLst>
              <a:lin ang="2700000" scaled="1"/>
              <a:tileRect/>
            </a:gradFill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ΔΗΜΙΟΥΡΓΙΑ</a:t>
              </a:r>
            </a:p>
          </p:txBody>
        </p:sp>
      </p:grpSp>
      <p:sp>
        <p:nvSpPr>
          <p:cNvPr id="33" name="Ορθογώνιο: Στρογγύλεμα γωνιών 32">
            <a:extLst>
              <a:ext uri="{FF2B5EF4-FFF2-40B4-BE49-F238E27FC236}">
                <a16:creationId xmlns:a16="http://schemas.microsoft.com/office/drawing/2014/main" id="{67BFCC35-22E3-A11A-EEE4-30DA0E9B4DDD}"/>
              </a:ext>
            </a:extLst>
          </p:cNvPr>
          <p:cNvSpPr/>
          <p:nvPr/>
        </p:nvSpPr>
        <p:spPr>
          <a:xfrm>
            <a:off x="4767481" y="7884779"/>
            <a:ext cx="2843999" cy="6684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ΤΔΕ: </a:t>
            </a:r>
            <a:r>
              <a:rPr lang="el-G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ΥΠΟΒΛΗΘΕΝ</a:t>
            </a:r>
          </a:p>
          <a:p>
            <a:pPr algn="ctr"/>
            <a:r>
              <a:rPr lang="el-G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ΕΡΓΟ: </a:t>
            </a:r>
            <a:r>
              <a:rPr lang="el-G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ΥΠΟΒΛΗΘΕΙΣΑ</a:t>
            </a:r>
          </a:p>
        </p:txBody>
      </p:sp>
      <p:grpSp>
        <p:nvGrpSpPr>
          <p:cNvPr id="28" name="Ομάδα 27">
            <a:extLst>
              <a:ext uri="{FF2B5EF4-FFF2-40B4-BE49-F238E27FC236}">
                <a16:creationId xmlns:a16="http://schemas.microsoft.com/office/drawing/2014/main" id="{7399FB36-7667-066B-45AD-40D21C7C3795}"/>
              </a:ext>
            </a:extLst>
          </p:cNvPr>
          <p:cNvGrpSpPr/>
          <p:nvPr/>
        </p:nvGrpSpPr>
        <p:grpSpPr>
          <a:xfrm>
            <a:off x="4800319" y="6731531"/>
            <a:ext cx="2778324" cy="1126877"/>
            <a:chOff x="4800319" y="6731531"/>
            <a:chExt cx="2778324" cy="112687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6794090-4C71-2371-4DD9-A5E936B4ECE1}"/>
                </a:ext>
              </a:extLst>
            </p:cNvPr>
            <p:cNvSpPr txBox="1"/>
            <p:nvPr/>
          </p:nvSpPr>
          <p:spPr>
            <a:xfrm>
              <a:off x="4800319" y="7489076"/>
              <a:ext cx="2778324" cy="369332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28000">
                  <a:srgbClr val="FFFFFF">
                    <a:alpha val="50000"/>
                  </a:srgbClr>
                </a:gs>
                <a:gs pos="77000">
                  <a:srgbClr val="FF0000">
                    <a:alpha val="50000"/>
                  </a:srgbClr>
                </a:gs>
                <a:gs pos="100000">
                  <a:srgbClr val="FFFFFF"/>
                </a:gs>
              </a:gsLst>
              <a:lin ang="2700000" scaled="1"/>
              <a:tileRect/>
            </a:gradFill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l-GR" sz="2400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ΥΠΟΒΟΛΗ</a:t>
              </a:r>
              <a:endPara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6" name="Ελεύθερη σχεδίαση: Σχήμα 35">
              <a:extLst>
                <a:ext uri="{FF2B5EF4-FFF2-40B4-BE49-F238E27FC236}">
                  <a16:creationId xmlns:a16="http://schemas.microsoft.com/office/drawing/2014/main" id="{713966D3-E7EF-A94A-6072-93183892682C}"/>
                </a:ext>
              </a:extLst>
            </p:cNvPr>
            <p:cNvSpPr/>
            <p:nvPr/>
          </p:nvSpPr>
          <p:spPr>
            <a:xfrm rot="5400000">
              <a:off x="5932680" y="6687923"/>
              <a:ext cx="513603" cy="600819"/>
            </a:xfrm>
            <a:custGeom>
              <a:avLst/>
              <a:gdLst>
                <a:gd name="connsiteX0" fmla="*/ 0 w 513603"/>
                <a:gd name="connsiteY0" fmla="*/ 120164 h 600819"/>
                <a:gd name="connsiteX1" fmla="*/ 256802 w 513603"/>
                <a:gd name="connsiteY1" fmla="*/ 120164 h 600819"/>
                <a:gd name="connsiteX2" fmla="*/ 256802 w 513603"/>
                <a:gd name="connsiteY2" fmla="*/ 0 h 600819"/>
                <a:gd name="connsiteX3" fmla="*/ 513603 w 513603"/>
                <a:gd name="connsiteY3" fmla="*/ 300410 h 600819"/>
                <a:gd name="connsiteX4" fmla="*/ 256802 w 513603"/>
                <a:gd name="connsiteY4" fmla="*/ 600819 h 600819"/>
                <a:gd name="connsiteX5" fmla="*/ 256802 w 513603"/>
                <a:gd name="connsiteY5" fmla="*/ 480655 h 600819"/>
                <a:gd name="connsiteX6" fmla="*/ 0 w 513603"/>
                <a:gd name="connsiteY6" fmla="*/ 480655 h 600819"/>
                <a:gd name="connsiteX7" fmla="*/ 0 w 513603"/>
                <a:gd name="connsiteY7" fmla="*/ 120164 h 60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603" h="600819">
                  <a:moveTo>
                    <a:pt x="0" y="120164"/>
                  </a:moveTo>
                  <a:lnTo>
                    <a:pt x="256802" y="120164"/>
                  </a:lnTo>
                  <a:lnTo>
                    <a:pt x="256802" y="0"/>
                  </a:lnTo>
                  <a:lnTo>
                    <a:pt x="513603" y="300410"/>
                  </a:lnTo>
                  <a:lnTo>
                    <a:pt x="256802" y="600819"/>
                  </a:lnTo>
                  <a:lnTo>
                    <a:pt x="256802" y="480655"/>
                  </a:lnTo>
                  <a:lnTo>
                    <a:pt x="0" y="480655"/>
                  </a:lnTo>
                  <a:lnTo>
                    <a:pt x="0" y="12016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20164" rIns="154081" bIns="120164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l-GR" sz="1300" kern="1200"/>
            </a:p>
          </p:txBody>
        </p:sp>
      </p:grpSp>
      <p:sp>
        <p:nvSpPr>
          <p:cNvPr id="41" name="Ελεύθερη σχεδίαση: Σχήμα 40">
            <a:extLst>
              <a:ext uri="{FF2B5EF4-FFF2-40B4-BE49-F238E27FC236}">
                <a16:creationId xmlns:a16="http://schemas.microsoft.com/office/drawing/2014/main" id="{5C1AFE77-2D2C-94C1-E456-D977E82DCBC9}"/>
              </a:ext>
            </a:extLst>
          </p:cNvPr>
          <p:cNvSpPr/>
          <p:nvPr/>
        </p:nvSpPr>
        <p:spPr>
          <a:xfrm>
            <a:off x="4888571" y="2286317"/>
            <a:ext cx="5982471" cy="668462"/>
          </a:xfrm>
          <a:custGeom>
            <a:avLst/>
            <a:gdLst>
              <a:gd name="connsiteX0" fmla="*/ 0 w 2422658"/>
              <a:gd name="connsiteY0" fmla="*/ 145359 h 1453594"/>
              <a:gd name="connsiteX1" fmla="*/ 145359 w 2422658"/>
              <a:gd name="connsiteY1" fmla="*/ 0 h 1453594"/>
              <a:gd name="connsiteX2" fmla="*/ 2277299 w 2422658"/>
              <a:gd name="connsiteY2" fmla="*/ 0 h 1453594"/>
              <a:gd name="connsiteX3" fmla="*/ 2422658 w 2422658"/>
              <a:gd name="connsiteY3" fmla="*/ 145359 h 1453594"/>
              <a:gd name="connsiteX4" fmla="*/ 2422658 w 2422658"/>
              <a:gd name="connsiteY4" fmla="*/ 1308235 h 1453594"/>
              <a:gd name="connsiteX5" fmla="*/ 2277299 w 2422658"/>
              <a:gd name="connsiteY5" fmla="*/ 1453594 h 1453594"/>
              <a:gd name="connsiteX6" fmla="*/ 145359 w 2422658"/>
              <a:gd name="connsiteY6" fmla="*/ 1453594 h 1453594"/>
              <a:gd name="connsiteX7" fmla="*/ 0 w 2422658"/>
              <a:gd name="connsiteY7" fmla="*/ 1308235 h 1453594"/>
              <a:gd name="connsiteX8" fmla="*/ 0 w 2422658"/>
              <a:gd name="connsiteY8" fmla="*/ 145359 h 145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2658" h="1453594">
                <a:moveTo>
                  <a:pt x="0" y="145359"/>
                </a:moveTo>
                <a:cubicBezTo>
                  <a:pt x="0" y="65079"/>
                  <a:pt x="65079" y="0"/>
                  <a:pt x="145359" y="0"/>
                </a:cubicBezTo>
                <a:lnTo>
                  <a:pt x="2277299" y="0"/>
                </a:lnTo>
                <a:cubicBezTo>
                  <a:pt x="2357579" y="0"/>
                  <a:pt x="2422658" y="65079"/>
                  <a:pt x="2422658" y="145359"/>
                </a:cubicBezTo>
                <a:lnTo>
                  <a:pt x="2422658" y="1308235"/>
                </a:lnTo>
                <a:cubicBezTo>
                  <a:pt x="2422658" y="1388515"/>
                  <a:pt x="2357579" y="1453594"/>
                  <a:pt x="2277299" y="1453594"/>
                </a:cubicBezTo>
                <a:lnTo>
                  <a:pt x="145359" y="1453594"/>
                </a:lnTo>
                <a:cubicBezTo>
                  <a:pt x="65079" y="1453594"/>
                  <a:pt x="0" y="1388515"/>
                  <a:pt x="0" y="1308235"/>
                </a:cubicBezTo>
                <a:lnTo>
                  <a:pt x="0" y="145359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534" tIns="103534" rIns="103534" bIns="103534" numCol="1" spcCol="1270" anchor="ctr" anchorCtr="0">
            <a:noAutofit/>
          </a:bodyPr>
          <a:lstStyle/>
          <a:p>
            <a:pPr marL="0" lvl="0" indent="0" algn="ctr" defTabSz="711200">
              <a:spcBef>
                <a:spcPct val="0"/>
              </a:spcBef>
              <a:buNone/>
            </a:pPr>
            <a:r>
              <a:rPr lang="el-GR" sz="3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ΤΔΕ</a:t>
            </a:r>
          </a:p>
        </p:txBody>
      </p:sp>
      <p:sp>
        <p:nvSpPr>
          <p:cNvPr id="55" name="Ορθογώνιο: Στρογγύλεμα γωνιών 54">
            <a:extLst>
              <a:ext uri="{FF2B5EF4-FFF2-40B4-BE49-F238E27FC236}">
                <a16:creationId xmlns:a16="http://schemas.microsoft.com/office/drawing/2014/main" id="{2278A745-8C5F-D4F7-7967-976C62C37ED7}"/>
              </a:ext>
            </a:extLst>
          </p:cNvPr>
          <p:cNvSpPr/>
          <p:nvPr/>
        </p:nvSpPr>
        <p:spPr>
          <a:xfrm>
            <a:off x="11431867" y="6198364"/>
            <a:ext cx="2843999" cy="6684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ΤΔΕ: </a:t>
            </a:r>
            <a:r>
              <a:rPr lang="el-G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 ΕΠΕΞΕΡΓΑΣΙΑ</a:t>
            </a:r>
          </a:p>
          <a:p>
            <a:pPr algn="ctr"/>
            <a:r>
              <a:rPr lang="el-G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ΕΡΓΟ: </a:t>
            </a:r>
            <a:r>
              <a:rPr lang="el-G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ΠΑΡΑΔΕΚΤΗ</a:t>
            </a:r>
          </a:p>
        </p:txBody>
      </p:sp>
      <p:grpSp>
        <p:nvGrpSpPr>
          <p:cNvPr id="63" name="Ομάδα 62">
            <a:extLst>
              <a:ext uri="{FF2B5EF4-FFF2-40B4-BE49-F238E27FC236}">
                <a16:creationId xmlns:a16="http://schemas.microsoft.com/office/drawing/2014/main" id="{3D4DDCBC-EE46-7789-C032-F3C0C54B0F32}"/>
              </a:ext>
            </a:extLst>
          </p:cNvPr>
          <p:cNvGrpSpPr/>
          <p:nvPr/>
        </p:nvGrpSpPr>
        <p:grpSpPr>
          <a:xfrm>
            <a:off x="11495395" y="3460046"/>
            <a:ext cx="2843999" cy="1373999"/>
            <a:chOff x="11623731" y="3460046"/>
            <a:chExt cx="2843999" cy="1373999"/>
          </a:xfrm>
        </p:grpSpPr>
        <p:sp>
          <p:nvSpPr>
            <p:cNvPr id="61" name="Ελεύθερη σχεδίαση: Σχήμα 60">
              <a:extLst>
                <a:ext uri="{FF2B5EF4-FFF2-40B4-BE49-F238E27FC236}">
                  <a16:creationId xmlns:a16="http://schemas.microsoft.com/office/drawing/2014/main" id="{EB222105-357B-B6BF-1BD3-A9FEC3C26FD1}"/>
                </a:ext>
              </a:extLst>
            </p:cNvPr>
            <p:cNvSpPr/>
            <p:nvPr/>
          </p:nvSpPr>
          <p:spPr>
            <a:xfrm>
              <a:off x="11623731" y="3964564"/>
              <a:ext cx="2843999" cy="869481"/>
            </a:xfrm>
            <a:custGeom>
              <a:avLst/>
              <a:gdLst>
                <a:gd name="connsiteX0" fmla="*/ 0 w 2422658"/>
                <a:gd name="connsiteY0" fmla="*/ 145359 h 1453594"/>
                <a:gd name="connsiteX1" fmla="*/ 145359 w 2422658"/>
                <a:gd name="connsiteY1" fmla="*/ 0 h 1453594"/>
                <a:gd name="connsiteX2" fmla="*/ 2277299 w 2422658"/>
                <a:gd name="connsiteY2" fmla="*/ 0 h 1453594"/>
                <a:gd name="connsiteX3" fmla="*/ 2422658 w 2422658"/>
                <a:gd name="connsiteY3" fmla="*/ 145359 h 1453594"/>
                <a:gd name="connsiteX4" fmla="*/ 2422658 w 2422658"/>
                <a:gd name="connsiteY4" fmla="*/ 1308235 h 1453594"/>
                <a:gd name="connsiteX5" fmla="*/ 2277299 w 2422658"/>
                <a:gd name="connsiteY5" fmla="*/ 1453594 h 1453594"/>
                <a:gd name="connsiteX6" fmla="*/ 145359 w 2422658"/>
                <a:gd name="connsiteY6" fmla="*/ 1453594 h 1453594"/>
                <a:gd name="connsiteX7" fmla="*/ 0 w 2422658"/>
                <a:gd name="connsiteY7" fmla="*/ 1308235 h 1453594"/>
                <a:gd name="connsiteX8" fmla="*/ 0 w 2422658"/>
                <a:gd name="connsiteY8" fmla="*/ 145359 h 145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2658" h="1453594">
                  <a:moveTo>
                    <a:pt x="0" y="145359"/>
                  </a:moveTo>
                  <a:cubicBezTo>
                    <a:pt x="0" y="65079"/>
                    <a:pt x="65079" y="0"/>
                    <a:pt x="145359" y="0"/>
                  </a:cubicBezTo>
                  <a:lnTo>
                    <a:pt x="2277299" y="0"/>
                  </a:lnTo>
                  <a:cubicBezTo>
                    <a:pt x="2357579" y="0"/>
                    <a:pt x="2422658" y="65079"/>
                    <a:pt x="2422658" y="145359"/>
                  </a:cubicBezTo>
                  <a:lnTo>
                    <a:pt x="2422658" y="1308235"/>
                  </a:lnTo>
                  <a:cubicBezTo>
                    <a:pt x="2422658" y="1388515"/>
                    <a:pt x="2357579" y="1453594"/>
                    <a:pt x="2277299" y="1453594"/>
                  </a:cubicBezTo>
                  <a:lnTo>
                    <a:pt x="145359" y="1453594"/>
                  </a:lnTo>
                  <a:cubicBezTo>
                    <a:pt x="65079" y="1453594"/>
                    <a:pt x="0" y="1388515"/>
                    <a:pt x="0" y="1308235"/>
                  </a:cubicBezTo>
                  <a:lnTo>
                    <a:pt x="0" y="1453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534" tIns="103534" rIns="103534" bIns="10353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l-GR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Σύνταξη ΛΕΠ Έργου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297B4AE-715A-E270-876E-F5D2ABE30F99}"/>
                </a:ext>
              </a:extLst>
            </p:cNvPr>
            <p:cNvSpPr txBox="1"/>
            <p:nvPr/>
          </p:nvSpPr>
          <p:spPr>
            <a:xfrm>
              <a:off x="11625878" y="3460046"/>
              <a:ext cx="2778324" cy="369332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28000">
                  <a:srgbClr val="FFFFFF">
                    <a:alpha val="50000"/>
                  </a:srgbClr>
                </a:gs>
                <a:gs pos="77000">
                  <a:srgbClr val="FF0000">
                    <a:alpha val="50000"/>
                  </a:srgbClr>
                </a:gs>
                <a:gs pos="100000">
                  <a:srgbClr val="FFFFFF"/>
                </a:gs>
              </a:gsLst>
              <a:lin ang="2700000" scaled="1"/>
              <a:tileRect/>
            </a:gradFill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ΔΗΜΙΟΥΡΓΙΑ</a:t>
              </a:r>
            </a:p>
          </p:txBody>
        </p:sp>
      </p:grpSp>
      <p:grpSp>
        <p:nvGrpSpPr>
          <p:cNvPr id="31" name="Ομάδα 30">
            <a:extLst>
              <a:ext uri="{FF2B5EF4-FFF2-40B4-BE49-F238E27FC236}">
                <a16:creationId xmlns:a16="http://schemas.microsoft.com/office/drawing/2014/main" id="{1A2AB7E6-A035-8426-EFFF-5350D516448B}"/>
              </a:ext>
            </a:extLst>
          </p:cNvPr>
          <p:cNvGrpSpPr/>
          <p:nvPr/>
        </p:nvGrpSpPr>
        <p:grpSpPr>
          <a:xfrm>
            <a:off x="11431867" y="5090170"/>
            <a:ext cx="2778324" cy="1058655"/>
            <a:chOff x="11431867" y="5090170"/>
            <a:chExt cx="2778324" cy="1058655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D57F84B-5FDA-4F75-20FA-A17F62CC9012}"/>
                </a:ext>
              </a:extLst>
            </p:cNvPr>
            <p:cNvSpPr txBox="1"/>
            <p:nvPr/>
          </p:nvSpPr>
          <p:spPr>
            <a:xfrm>
              <a:off x="11431867" y="5779493"/>
              <a:ext cx="2778324" cy="369332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28000">
                  <a:srgbClr val="FFFFFF">
                    <a:alpha val="50000"/>
                  </a:srgbClr>
                </a:gs>
                <a:gs pos="77000">
                  <a:srgbClr val="FF0000">
                    <a:alpha val="50000"/>
                  </a:srgbClr>
                </a:gs>
                <a:gs pos="100000">
                  <a:srgbClr val="FFFFFF"/>
                </a:gs>
              </a:gsLst>
              <a:lin ang="2700000" scaled="1"/>
              <a:tileRect/>
            </a:gradFill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ΟΡΙΣΤΙΚΟΠΟΙΗΣΗ</a:t>
              </a:r>
            </a:p>
          </p:txBody>
        </p:sp>
        <p:sp>
          <p:nvSpPr>
            <p:cNvPr id="64" name="Ελεύθερη σχεδίαση: Σχήμα 63">
              <a:extLst>
                <a:ext uri="{FF2B5EF4-FFF2-40B4-BE49-F238E27FC236}">
                  <a16:creationId xmlns:a16="http://schemas.microsoft.com/office/drawing/2014/main" id="{3BACDA2C-49CE-B952-2856-4A27BBBD523D}"/>
                </a:ext>
              </a:extLst>
            </p:cNvPr>
            <p:cNvSpPr/>
            <p:nvPr/>
          </p:nvSpPr>
          <p:spPr>
            <a:xfrm rot="5400000">
              <a:off x="12539550" y="5046562"/>
              <a:ext cx="513603" cy="600819"/>
            </a:xfrm>
            <a:custGeom>
              <a:avLst/>
              <a:gdLst>
                <a:gd name="connsiteX0" fmla="*/ 0 w 513603"/>
                <a:gd name="connsiteY0" fmla="*/ 120164 h 600819"/>
                <a:gd name="connsiteX1" fmla="*/ 256802 w 513603"/>
                <a:gd name="connsiteY1" fmla="*/ 120164 h 600819"/>
                <a:gd name="connsiteX2" fmla="*/ 256802 w 513603"/>
                <a:gd name="connsiteY2" fmla="*/ 0 h 600819"/>
                <a:gd name="connsiteX3" fmla="*/ 513603 w 513603"/>
                <a:gd name="connsiteY3" fmla="*/ 300410 h 600819"/>
                <a:gd name="connsiteX4" fmla="*/ 256802 w 513603"/>
                <a:gd name="connsiteY4" fmla="*/ 600819 h 600819"/>
                <a:gd name="connsiteX5" fmla="*/ 256802 w 513603"/>
                <a:gd name="connsiteY5" fmla="*/ 480655 h 600819"/>
                <a:gd name="connsiteX6" fmla="*/ 0 w 513603"/>
                <a:gd name="connsiteY6" fmla="*/ 480655 h 600819"/>
                <a:gd name="connsiteX7" fmla="*/ 0 w 513603"/>
                <a:gd name="connsiteY7" fmla="*/ 120164 h 60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603" h="600819">
                  <a:moveTo>
                    <a:pt x="0" y="120164"/>
                  </a:moveTo>
                  <a:lnTo>
                    <a:pt x="256802" y="120164"/>
                  </a:lnTo>
                  <a:lnTo>
                    <a:pt x="256802" y="0"/>
                  </a:lnTo>
                  <a:lnTo>
                    <a:pt x="513603" y="300410"/>
                  </a:lnTo>
                  <a:lnTo>
                    <a:pt x="256802" y="600819"/>
                  </a:lnTo>
                  <a:lnTo>
                    <a:pt x="256802" y="480655"/>
                  </a:lnTo>
                  <a:lnTo>
                    <a:pt x="0" y="480655"/>
                  </a:lnTo>
                  <a:lnTo>
                    <a:pt x="0" y="12016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20164" rIns="154081" bIns="120164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l-GR" sz="1300" kern="1200"/>
            </a:p>
          </p:txBody>
        </p:sp>
      </p:grpSp>
      <p:sp>
        <p:nvSpPr>
          <p:cNvPr id="50" name="Ορθογώνιο: Στρογγύλεμα γωνιών 49">
            <a:extLst>
              <a:ext uri="{FF2B5EF4-FFF2-40B4-BE49-F238E27FC236}">
                <a16:creationId xmlns:a16="http://schemas.microsoft.com/office/drawing/2014/main" id="{FC27D71D-8CF8-779C-898B-C1D513E118E5}"/>
              </a:ext>
            </a:extLst>
          </p:cNvPr>
          <p:cNvSpPr/>
          <p:nvPr/>
        </p:nvSpPr>
        <p:spPr>
          <a:xfrm>
            <a:off x="8096218" y="3848320"/>
            <a:ext cx="2843999" cy="6684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ΤΔΕ: </a:t>
            </a:r>
            <a:r>
              <a:rPr lang="el-G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 ΕΠΕΞΕΡΓΑΣΙΑ</a:t>
            </a:r>
          </a:p>
          <a:p>
            <a:pPr algn="ctr"/>
            <a:r>
              <a:rPr lang="el-G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ΕΡΓΟ: </a:t>
            </a:r>
            <a:r>
              <a:rPr lang="el-G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ΑΞΙΟΛΟΓΗΣΗ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46F9189-CBAE-51F2-FEE4-2D2A6392AAAA}"/>
              </a:ext>
            </a:extLst>
          </p:cNvPr>
          <p:cNvSpPr txBox="1"/>
          <p:nvPr/>
        </p:nvSpPr>
        <p:spPr>
          <a:xfrm>
            <a:off x="8129056" y="3452617"/>
            <a:ext cx="2778324" cy="369332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8000">
                <a:srgbClr val="FFFFFF">
                  <a:alpha val="50000"/>
                </a:srgbClr>
              </a:gs>
              <a:gs pos="77000">
                <a:srgbClr val="FF0000">
                  <a:alpha val="50000"/>
                </a:srgbClr>
              </a:gs>
              <a:gs pos="100000">
                <a:srgbClr val="FFFFFF"/>
              </a:gs>
            </a:gsLst>
            <a:lin ang="2700000" scaled="1"/>
            <a:tileRect/>
          </a:gra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l-GR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ΑΠΟΘΗΚΕΥΣΗ</a:t>
            </a:r>
            <a:endParaRPr kumimoji="0" lang="el-GR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8" name="Ορθογώνιο: Στρογγύλεμα γωνιών 57">
            <a:extLst>
              <a:ext uri="{FF2B5EF4-FFF2-40B4-BE49-F238E27FC236}">
                <a16:creationId xmlns:a16="http://schemas.microsoft.com/office/drawing/2014/main" id="{CE6ACA5E-011D-2B4A-420C-C57352A5C11E}"/>
              </a:ext>
            </a:extLst>
          </p:cNvPr>
          <p:cNvSpPr/>
          <p:nvPr/>
        </p:nvSpPr>
        <p:spPr>
          <a:xfrm>
            <a:off x="8215235" y="8167734"/>
            <a:ext cx="2843999" cy="6684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ΤΔΕ: </a:t>
            </a:r>
            <a:r>
              <a:rPr lang="el-G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ΕΛΕΓΜΕΝΟ</a:t>
            </a:r>
          </a:p>
          <a:p>
            <a:pPr algn="ctr"/>
            <a:r>
              <a:rPr lang="el-G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ΕΡΓΟ: </a:t>
            </a:r>
            <a:r>
              <a:rPr lang="el-G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ΑΞΙΟΛΟΓΗΜΕΝΗ</a:t>
            </a:r>
          </a:p>
        </p:txBody>
      </p:sp>
      <p:grpSp>
        <p:nvGrpSpPr>
          <p:cNvPr id="30" name="Ομάδα 29">
            <a:extLst>
              <a:ext uri="{FF2B5EF4-FFF2-40B4-BE49-F238E27FC236}">
                <a16:creationId xmlns:a16="http://schemas.microsoft.com/office/drawing/2014/main" id="{57065E52-57B0-EEE3-332B-44330427B7E3}"/>
              </a:ext>
            </a:extLst>
          </p:cNvPr>
          <p:cNvGrpSpPr/>
          <p:nvPr/>
        </p:nvGrpSpPr>
        <p:grpSpPr>
          <a:xfrm>
            <a:off x="8248073" y="6948283"/>
            <a:ext cx="2778324" cy="1193080"/>
            <a:chOff x="8248073" y="5520544"/>
            <a:chExt cx="2778324" cy="1193080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D80773A-04C4-71B8-7775-274B93DEF34E}"/>
                </a:ext>
              </a:extLst>
            </p:cNvPr>
            <p:cNvSpPr txBox="1"/>
            <p:nvPr/>
          </p:nvSpPr>
          <p:spPr>
            <a:xfrm>
              <a:off x="8248073" y="6344292"/>
              <a:ext cx="2778324" cy="369332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28000">
                  <a:srgbClr val="FFFFFF">
                    <a:alpha val="50000"/>
                  </a:srgbClr>
                </a:gs>
                <a:gs pos="77000">
                  <a:srgbClr val="FF0000">
                    <a:alpha val="50000"/>
                  </a:srgbClr>
                </a:gs>
                <a:gs pos="100000">
                  <a:srgbClr val="FFFFFF"/>
                </a:gs>
              </a:gsLst>
              <a:lin ang="2700000" scaled="1"/>
              <a:tileRect/>
            </a:gradFill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ΟΡΙΣΤΙΚΟΠΟΙΗΣΗ</a:t>
              </a:r>
            </a:p>
          </p:txBody>
        </p:sp>
        <p:sp>
          <p:nvSpPr>
            <p:cNvPr id="66" name="Ελεύθερη σχεδίαση: Σχήμα 65">
              <a:extLst>
                <a:ext uri="{FF2B5EF4-FFF2-40B4-BE49-F238E27FC236}">
                  <a16:creationId xmlns:a16="http://schemas.microsoft.com/office/drawing/2014/main" id="{29791E00-44BF-7EBA-6717-577A2D48BE03}"/>
                </a:ext>
              </a:extLst>
            </p:cNvPr>
            <p:cNvSpPr/>
            <p:nvPr/>
          </p:nvSpPr>
          <p:spPr>
            <a:xfrm rot="5400000">
              <a:off x="9355818" y="5476936"/>
              <a:ext cx="513603" cy="600819"/>
            </a:xfrm>
            <a:custGeom>
              <a:avLst/>
              <a:gdLst>
                <a:gd name="connsiteX0" fmla="*/ 0 w 513603"/>
                <a:gd name="connsiteY0" fmla="*/ 120164 h 600819"/>
                <a:gd name="connsiteX1" fmla="*/ 256802 w 513603"/>
                <a:gd name="connsiteY1" fmla="*/ 120164 h 600819"/>
                <a:gd name="connsiteX2" fmla="*/ 256802 w 513603"/>
                <a:gd name="connsiteY2" fmla="*/ 0 h 600819"/>
                <a:gd name="connsiteX3" fmla="*/ 513603 w 513603"/>
                <a:gd name="connsiteY3" fmla="*/ 300410 h 600819"/>
                <a:gd name="connsiteX4" fmla="*/ 256802 w 513603"/>
                <a:gd name="connsiteY4" fmla="*/ 600819 h 600819"/>
                <a:gd name="connsiteX5" fmla="*/ 256802 w 513603"/>
                <a:gd name="connsiteY5" fmla="*/ 480655 h 600819"/>
                <a:gd name="connsiteX6" fmla="*/ 0 w 513603"/>
                <a:gd name="connsiteY6" fmla="*/ 480655 h 600819"/>
                <a:gd name="connsiteX7" fmla="*/ 0 w 513603"/>
                <a:gd name="connsiteY7" fmla="*/ 120164 h 60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603" h="600819">
                  <a:moveTo>
                    <a:pt x="0" y="120164"/>
                  </a:moveTo>
                  <a:lnTo>
                    <a:pt x="256802" y="120164"/>
                  </a:lnTo>
                  <a:lnTo>
                    <a:pt x="256802" y="0"/>
                  </a:lnTo>
                  <a:lnTo>
                    <a:pt x="513603" y="300410"/>
                  </a:lnTo>
                  <a:lnTo>
                    <a:pt x="256802" y="600819"/>
                  </a:lnTo>
                  <a:lnTo>
                    <a:pt x="256802" y="480655"/>
                  </a:lnTo>
                  <a:lnTo>
                    <a:pt x="0" y="480655"/>
                  </a:lnTo>
                  <a:lnTo>
                    <a:pt x="0" y="12016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20164" rIns="154081" bIns="120164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l-GR" sz="1300" kern="1200"/>
            </a:p>
          </p:txBody>
        </p:sp>
      </p:grpSp>
      <p:grpSp>
        <p:nvGrpSpPr>
          <p:cNvPr id="32" name="Ομάδα 31">
            <a:extLst>
              <a:ext uri="{FF2B5EF4-FFF2-40B4-BE49-F238E27FC236}">
                <a16:creationId xmlns:a16="http://schemas.microsoft.com/office/drawing/2014/main" id="{72BD6E89-4FA5-DC33-090D-184D2F7B34B1}"/>
              </a:ext>
            </a:extLst>
          </p:cNvPr>
          <p:cNvGrpSpPr/>
          <p:nvPr/>
        </p:nvGrpSpPr>
        <p:grpSpPr>
          <a:xfrm>
            <a:off x="14833279" y="6740616"/>
            <a:ext cx="2843999" cy="1373999"/>
            <a:chOff x="14833279" y="6740616"/>
            <a:chExt cx="2843999" cy="1373999"/>
          </a:xfrm>
        </p:grpSpPr>
        <p:sp>
          <p:nvSpPr>
            <p:cNvPr id="69" name="Ελεύθερη σχεδίαση: Σχήμα 68">
              <a:extLst>
                <a:ext uri="{FF2B5EF4-FFF2-40B4-BE49-F238E27FC236}">
                  <a16:creationId xmlns:a16="http://schemas.microsoft.com/office/drawing/2014/main" id="{FCBE3AC8-10B5-FB5C-14DD-F92A5167B529}"/>
                </a:ext>
              </a:extLst>
            </p:cNvPr>
            <p:cNvSpPr/>
            <p:nvPr/>
          </p:nvSpPr>
          <p:spPr>
            <a:xfrm>
              <a:off x="14833279" y="7245134"/>
              <a:ext cx="2843999" cy="869481"/>
            </a:xfrm>
            <a:custGeom>
              <a:avLst/>
              <a:gdLst>
                <a:gd name="connsiteX0" fmla="*/ 0 w 2422658"/>
                <a:gd name="connsiteY0" fmla="*/ 145359 h 1453594"/>
                <a:gd name="connsiteX1" fmla="*/ 145359 w 2422658"/>
                <a:gd name="connsiteY1" fmla="*/ 0 h 1453594"/>
                <a:gd name="connsiteX2" fmla="*/ 2277299 w 2422658"/>
                <a:gd name="connsiteY2" fmla="*/ 0 h 1453594"/>
                <a:gd name="connsiteX3" fmla="*/ 2422658 w 2422658"/>
                <a:gd name="connsiteY3" fmla="*/ 145359 h 1453594"/>
                <a:gd name="connsiteX4" fmla="*/ 2422658 w 2422658"/>
                <a:gd name="connsiteY4" fmla="*/ 1308235 h 1453594"/>
                <a:gd name="connsiteX5" fmla="*/ 2277299 w 2422658"/>
                <a:gd name="connsiteY5" fmla="*/ 1453594 h 1453594"/>
                <a:gd name="connsiteX6" fmla="*/ 145359 w 2422658"/>
                <a:gd name="connsiteY6" fmla="*/ 1453594 h 1453594"/>
                <a:gd name="connsiteX7" fmla="*/ 0 w 2422658"/>
                <a:gd name="connsiteY7" fmla="*/ 1308235 h 1453594"/>
                <a:gd name="connsiteX8" fmla="*/ 0 w 2422658"/>
                <a:gd name="connsiteY8" fmla="*/ 145359 h 145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2658" h="1453594">
                  <a:moveTo>
                    <a:pt x="0" y="145359"/>
                  </a:moveTo>
                  <a:cubicBezTo>
                    <a:pt x="0" y="65079"/>
                    <a:pt x="65079" y="0"/>
                    <a:pt x="145359" y="0"/>
                  </a:cubicBezTo>
                  <a:lnTo>
                    <a:pt x="2277299" y="0"/>
                  </a:lnTo>
                  <a:cubicBezTo>
                    <a:pt x="2357579" y="0"/>
                    <a:pt x="2422658" y="65079"/>
                    <a:pt x="2422658" y="145359"/>
                  </a:cubicBezTo>
                  <a:lnTo>
                    <a:pt x="2422658" y="1308235"/>
                  </a:lnTo>
                  <a:cubicBezTo>
                    <a:pt x="2422658" y="1388515"/>
                    <a:pt x="2357579" y="1453594"/>
                    <a:pt x="2277299" y="1453594"/>
                  </a:cubicBezTo>
                  <a:lnTo>
                    <a:pt x="145359" y="1453594"/>
                  </a:lnTo>
                  <a:cubicBezTo>
                    <a:pt x="65079" y="1453594"/>
                    <a:pt x="0" y="1388515"/>
                    <a:pt x="0" y="1308235"/>
                  </a:cubicBezTo>
                  <a:lnTo>
                    <a:pt x="0" y="1453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534" tIns="103534" rIns="103534" bIns="10353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l-GR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Σύνταξη Απόφασης Ένταξης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016C6CB-09D0-AD6E-4CC1-45F49A3561C4}"/>
                </a:ext>
              </a:extLst>
            </p:cNvPr>
            <p:cNvSpPr txBox="1"/>
            <p:nvPr/>
          </p:nvSpPr>
          <p:spPr>
            <a:xfrm>
              <a:off x="14835426" y="6740616"/>
              <a:ext cx="2778324" cy="369332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28000">
                  <a:srgbClr val="FFFFFF">
                    <a:alpha val="50000"/>
                  </a:srgbClr>
                </a:gs>
                <a:gs pos="77000">
                  <a:srgbClr val="FF0000">
                    <a:alpha val="50000"/>
                  </a:srgbClr>
                </a:gs>
                <a:gs pos="100000">
                  <a:srgbClr val="FFFFFF"/>
                </a:gs>
              </a:gsLst>
              <a:lin ang="2700000" scaled="1"/>
              <a:tileRect/>
            </a:gradFill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ΔΗΜΙΟΥΡΓΙΑ</a:t>
              </a:r>
            </a:p>
          </p:txBody>
        </p:sp>
      </p:grpSp>
      <p:sp>
        <p:nvSpPr>
          <p:cNvPr id="71" name="Ορθογώνιο: Στρογγύλεμα γωνιών 70">
            <a:extLst>
              <a:ext uri="{FF2B5EF4-FFF2-40B4-BE49-F238E27FC236}">
                <a16:creationId xmlns:a16="http://schemas.microsoft.com/office/drawing/2014/main" id="{F5970F43-2FB4-684F-A07B-0F8125C3C433}"/>
              </a:ext>
            </a:extLst>
          </p:cNvPr>
          <p:cNvSpPr/>
          <p:nvPr/>
        </p:nvSpPr>
        <p:spPr>
          <a:xfrm>
            <a:off x="14810958" y="9479032"/>
            <a:ext cx="2843999" cy="6684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ΤΔΕ: </a:t>
            </a:r>
            <a:r>
              <a:rPr lang="el-G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ΕΓΚΕΚΡΙΜΕΝΟ</a:t>
            </a:r>
          </a:p>
          <a:p>
            <a:pPr algn="ctr"/>
            <a:r>
              <a:rPr lang="el-G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ΕΡΓΟ: </a:t>
            </a:r>
            <a:r>
              <a:rPr lang="el-G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ΕΝΤΑΓΜΕΝΗ</a:t>
            </a:r>
          </a:p>
        </p:txBody>
      </p:sp>
      <p:grpSp>
        <p:nvGrpSpPr>
          <p:cNvPr id="34" name="Ομάδα 33">
            <a:extLst>
              <a:ext uri="{FF2B5EF4-FFF2-40B4-BE49-F238E27FC236}">
                <a16:creationId xmlns:a16="http://schemas.microsoft.com/office/drawing/2014/main" id="{1C05A13E-B743-275E-6BE3-96339592C31E}"/>
              </a:ext>
            </a:extLst>
          </p:cNvPr>
          <p:cNvGrpSpPr/>
          <p:nvPr/>
        </p:nvGrpSpPr>
        <p:grpSpPr>
          <a:xfrm>
            <a:off x="14810958" y="8370838"/>
            <a:ext cx="2778324" cy="1058655"/>
            <a:chOff x="14810958" y="8370838"/>
            <a:chExt cx="2778324" cy="1058655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21B48F8-B888-3CEC-0B43-8CE4B88C3789}"/>
                </a:ext>
              </a:extLst>
            </p:cNvPr>
            <p:cNvSpPr txBox="1"/>
            <p:nvPr/>
          </p:nvSpPr>
          <p:spPr>
            <a:xfrm>
              <a:off x="14810958" y="9060161"/>
              <a:ext cx="2778324" cy="369332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28000">
                  <a:srgbClr val="FFFFFF">
                    <a:alpha val="50000"/>
                  </a:srgbClr>
                </a:gs>
                <a:gs pos="77000">
                  <a:srgbClr val="FF0000">
                    <a:alpha val="50000"/>
                  </a:srgbClr>
                </a:gs>
                <a:gs pos="100000">
                  <a:srgbClr val="FFFFFF"/>
                </a:gs>
              </a:gsLst>
              <a:lin ang="2700000" scaled="1"/>
              <a:tileRect/>
            </a:gradFill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ΟΡΙΣΤΙΚΟΠΟΙΗΣΗ</a:t>
              </a:r>
            </a:p>
          </p:txBody>
        </p:sp>
        <p:sp>
          <p:nvSpPr>
            <p:cNvPr id="73" name="Ελεύθερη σχεδίαση: Σχήμα 72">
              <a:extLst>
                <a:ext uri="{FF2B5EF4-FFF2-40B4-BE49-F238E27FC236}">
                  <a16:creationId xmlns:a16="http://schemas.microsoft.com/office/drawing/2014/main" id="{F8D2AD6C-A841-4602-381A-D565DB5C704F}"/>
                </a:ext>
              </a:extLst>
            </p:cNvPr>
            <p:cNvSpPr/>
            <p:nvPr/>
          </p:nvSpPr>
          <p:spPr>
            <a:xfrm rot="5400000">
              <a:off x="15918641" y="8327230"/>
              <a:ext cx="513603" cy="600819"/>
            </a:xfrm>
            <a:custGeom>
              <a:avLst/>
              <a:gdLst>
                <a:gd name="connsiteX0" fmla="*/ 0 w 513603"/>
                <a:gd name="connsiteY0" fmla="*/ 120164 h 600819"/>
                <a:gd name="connsiteX1" fmla="*/ 256802 w 513603"/>
                <a:gd name="connsiteY1" fmla="*/ 120164 h 600819"/>
                <a:gd name="connsiteX2" fmla="*/ 256802 w 513603"/>
                <a:gd name="connsiteY2" fmla="*/ 0 h 600819"/>
                <a:gd name="connsiteX3" fmla="*/ 513603 w 513603"/>
                <a:gd name="connsiteY3" fmla="*/ 300410 h 600819"/>
                <a:gd name="connsiteX4" fmla="*/ 256802 w 513603"/>
                <a:gd name="connsiteY4" fmla="*/ 600819 h 600819"/>
                <a:gd name="connsiteX5" fmla="*/ 256802 w 513603"/>
                <a:gd name="connsiteY5" fmla="*/ 480655 h 600819"/>
                <a:gd name="connsiteX6" fmla="*/ 0 w 513603"/>
                <a:gd name="connsiteY6" fmla="*/ 480655 h 600819"/>
                <a:gd name="connsiteX7" fmla="*/ 0 w 513603"/>
                <a:gd name="connsiteY7" fmla="*/ 120164 h 60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603" h="600819">
                  <a:moveTo>
                    <a:pt x="0" y="120164"/>
                  </a:moveTo>
                  <a:lnTo>
                    <a:pt x="256802" y="120164"/>
                  </a:lnTo>
                  <a:lnTo>
                    <a:pt x="256802" y="0"/>
                  </a:lnTo>
                  <a:lnTo>
                    <a:pt x="513603" y="300410"/>
                  </a:lnTo>
                  <a:lnTo>
                    <a:pt x="256802" y="600819"/>
                  </a:lnTo>
                  <a:lnTo>
                    <a:pt x="256802" y="480655"/>
                  </a:lnTo>
                  <a:lnTo>
                    <a:pt x="0" y="480655"/>
                  </a:lnTo>
                  <a:lnTo>
                    <a:pt x="0" y="12016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20164" rIns="154081" bIns="120164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l-GR" sz="1300" kern="1200"/>
            </a:p>
          </p:txBody>
        </p:sp>
      </p:grp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1094FE47-E186-2253-C47C-5B11D22E4BAF}"/>
              </a:ext>
            </a:extLst>
          </p:cNvPr>
          <p:cNvSpPr/>
          <p:nvPr/>
        </p:nvSpPr>
        <p:spPr>
          <a:xfrm>
            <a:off x="3263563" y="1302612"/>
            <a:ext cx="10527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Αλληλουχία Καταστάσεων </a:t>
            </a:r>
            <a:r>
              <a:rPr lang="el-GR" sz="2800" b="1" dirty="0">
                <a:solidFill>
                  <a:srgbClr val="FFC000"/>
                </a:solidFill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ΕΡΓΟΥ &amp; ΤΔΕ</a:t>
            </a:r>
          </a:p>
        </p:txBody>
      </p:sp>
    </p:spTree>
    <p:extLst>
      <p:ext uri="{BB962C8B-B14F-4D97-AF65-F5344CB8AC3E}">
        <p14:creationId xmlns:p14="http://schemas.microsoft.com/office/powerpoint/2010/main" val="162701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33" grpId="0" animBg="1"/>
      <p:bldP spid="41" grpId="0" animBg="1"/>
      <p:bldP spid="55" grpId="0" animBg="1"/>
      <p:bldP spid="50" grpId="0" animBg="1"/>
      <p:bldP spid="51" grpId="0" animBg="1"/>
      <p:bldP spid="58" grpId="0" animBg="1"/>
      <p:bldP spid="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BF094AFB-D673-C8BB-A628-4238AAD593B0}"/>
              </a:ext>
            </a:extLst>
          </p:cNvPr>
          <p:cNvGrpSpPr/>
          <p:nvPr/>
        </p:nvGrpSpPr>
        <p:grpSpPr>
          <a:xfrm>
            <a:off x="2539501" y="503103"/>
            <a:ext cx="11217444" cy="707886"/>
            <a:chOff x="2539501" y="421215"/>
            <a:chExt cx="11217444" cy="7078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B66833-5565-8D31-7B6F-B58801F33BDA}"/>
                </a:ext>
              </a:extLst>
            </p:cNvPr>
            <p:cNvSpPr txBox="1"/>
            <p:nvPr/>
          </p:nvSpPr>
          <p:spPr>
            <a:xfrm>
              <a:off x="3094177" y="421215"/>
              <a:ext cx="10662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Προσβασιμότητα</a:t>
              </a:r>
            </a:p>
          </p:txBody>
        </p:sp>
        <p:grpSp>
          <p:nvGrpSpPr>
            <p:cNvPr id="2" name="Google Shape;613;p37">
              <a:extLst>
                <a:ext uri="{FF2B5EF4-FFF2-40B4-BE49-F238E27FC236}">
                  <a16:creationId xmlns:a16="http://schemas.microsoft.com/office/drawing/2014/main" id="{AEFA7160-6209-2F15-B306-8774140496BE}"/>
                </a:ext>
              </a:extLst>
            </p:cNvPr>
            <p:cNvGrpSpPr/>
            <p:nvPr/>
          </p:nvGrpSpPr>
          <p:grpSpPr>
            <a:xfrm>
              <a:off x="2539501" y="508148"/>
              <a:ext cx="501969" cy="479429"/>
              <a:chOff x="2594050" y="1631825"/>
              <a:chExt cx="439625" cy="439625"/>
            </a:xfrm>
          </p:grpSpPr>
          <p:sp>
            <p:nvSpPr>
              <p:cNvPr id="3" name="Google Shape;614;p37">
                <a:extLst>
                  <a:ext uri="{FF2B5EF4-FFF2-40B4-BE49-F238E27FC236}">
                    <a16:creationId xmlns:a16="http://schemas.microsoft.com/office/drawing/2014/main" id="{8CCAF718-2D27-BD96-7CB1-4916647AFB6A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5" name="Google Shape;615;p37">
                <a:extLst>
                  <a:ext uri="{FF2B5EF4-FFF2-40B4-BE49-F238E27FC236}">
                    <a16:creationId xmlns:a16="http://schemas.microsoft.com/office/drawing/2014/main" id="{2FF1F15F-B687-376D-D291-8E0203EF4FCC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6" name="Google Shape;616;p37">
                <a:extLst>
                  <a:ext uri="{FF2B5EF4-FFF2-40B4-BE49-F238E27FC236}">
                    <a16:creationId xmlns:a16="http://schemas.microsoft.com/office/drawing/2014/main" id="{E0AD9602-B120-9DFE-33AA-00045D37D73E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4" name="Google Shape;617;p37">
                <a:extLst>
                  <a:ext uri="{FF2B5EF4-FFF2-40B4-BE49-F238E27FC236}">
                    <a16:creationId xmlns:a16="http://schemas.microsoft.com/office/drawing/2014/main" id="{1A6FAD94-AB50-B1FB-FD47-59E019DAD0F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  <p:grpSp>
        <p:nvGrpSpPr>
          <p:cNvPr id="28" name="Ομάδα 27">
            <a:extLst>
              <a:ext uri="{FF2B5EF4-FFF2-40B4-BE49-F238E27FC236}">
                <a16:creationId xmlns:a16="http://schemas.microsoft.com/office/drawing/2014/main" id="{A6304986-755C-829A-E53A-650EA52DAC38}"/>
              </a:ext>
            </a:extLst>
          </p:cNvPr>
          <p:cNvGrpSpPr/>
          <p:nvPr/>
        </p:nvGrpSpPr>
        <p:grpSpPr>
          <a:xfrm>
            <a:off x="3655124" y="2327550"/>
            <a:ext cx="2085475" cy="6028611"/>
            <a:chOff x="3398452" y="2343592"/>
            <a:chExt cx="2085475" cy="6028611"/>
          </a:xfrm>
        </p:grpSpPr>
        <p:pic>
          <p:nvPicPr>
            <p:cNvPr id="1028" name="Picture 4" descr="Premium Vector | Work from home flat icon colored filled simple work from  home icon for templates web design and infographics">
              <a:extLst>
                <a:ext uri="{FF2B5EF4-FFF2-40B4-BE49-F238E27FC236}">
                  <a16:creationId xmlns:a16="http://schemas.microsoft.com/office/drawing/2014/main" id="{A6A98C54-D357-A4F3-4C3D-A9EA78FAEB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63" t="11458" r="14523" b="24622"/>
            <a:stretch/>
          </p:blipFill>
          <p:spPr bwMode="auto">
            <a:xfrm>
              <a:off x="3446580" y="2343592"/>
              <a:ext cx="2037347" cy="1870696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Ομάδα 10">
              <a:extLst>
                <a:ext uri="{FF2B5EF4-FFF2-40B4-BE49-F238E27FC236}">
                  <a16:creationId xmlns:a16="http://schemas.microsoft.com/office/drawing/2014/main" id="{A550118F-C88A-86E1-BB4A-EACCC43791CA}"/>
                </a:ext>
              </a:extLst>
            </p:cNvPr>
            <p:cNvGrpSpPr/>
            <p:nvPr/>
          </p:nvGrpSpPr>
          <p:grpSpPr>
            <a:xfrm>
              <a:off x="3398452" y="4414529"/>
              <a:ext cx="2037347" cy="1870696"/>
              <a:chOff x="4299284" y="5383629"/>
              <a:chExt cx="2037347" cy="1870696"/>
            </a:xfrm>
          </p:grpSpPr>
          <p:sp>
            <p:nvSpPr>
              <p:cNvPr id="10" name="Ορθογώνιο 9">
                <a:extLst>
                  <a:ext uri="{FF2B5EF4-FFF2-40B4-BE49-F238E27FC236}">
                    <a16:creationId xmlns:a16="http://schemas.microsoft.com/office/drawing/2014/main" id="{6EE152E9-E532-0C4C-77B8-0C2B432C8D7F}"/>
                  </a:ext>
                </a:extLst>
              </p:cNvPr>
              <p:cNvSpPr/>
              <p:nvPr/>
            </p:nvSpPr>
            <p:spPr>
              <a:xfrm>
                <a:off x="4299284" y="5383629"/>
                <a:ext cx="2037347" cy="1870696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4" name="Εικόνα 3">
                <a:extLst>
                  <a:ext uri="{FF2B5EF4-FFF2-40B4-BE49-F238E27FC236}">
                    <a16:creationId xmlns:a16="http://schemas.microsoft.com/office/drawing/2014/main" id="{204556B0-D491-891E-D946-1B951766C9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54291" y="5549289"/>
                <a:ext cx="1476732" cy="1507291"/>
              </a:xfrm>
              <a:prstGeom prst="rect">
                <a:avLst/>
              </a:prstGeom>
            </p:spPr>
          </p:pic>
        </p:grpSp>
        <p:pic>
          <p:nvPicPr>
            <p:cNvPr id="18" name="Εικόνα 17">
              <a:extLst>
                <a:ext uri="{FF2B5EF4-FFF2-40B4-BE49-F238E27FC236}">
                  <a16:creationId xmlns:a16="http://schemas.microsoft.com/office/drawing/2014/main" id="{02FAE369-8834-3DB1-BFF2-DD2B4A654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8452" y="6501507"/>
              <a:ext cx="1957111" cy="1870696"/>
            </a:xfrm>
            <a:prstGeom prst="rect">
              <a:avLst/>
            </a:prstGeom>
            <a:effectLst>
              <a:softEdge rad="127000"/>
            </a:effectLst>
          </p:spPr>
        </p:pic>
      </p:grpSp>
      <p:grpSp>
        <p:nvGrpSpPr>
          <p:cNvPr id="21" name="Ομάδα 20">
            <a:extLst>
              <a:ext uri="{FF2B5EF4-FFF2-40B4-BE49-F238E27FC236}">
                <a16:creationId xmlns:a16="http://schemas.microsoft.com/office/drawing/2014/main" id="{2FD691E8-69AD-C9A9-5983-2D72D10D6FA7}"/>
              </a:ext>
            </a:extLst>
          </p:cNvPr>
          <p:cNvGrpSpPr/>
          <p:nvPr/>
        </p:nvGrpSpPr>
        <p:grpSpPr>
          <a:xfrm>
            <a:off x="7093728" y="2339566"/>
            <a:ext cx="2138993" cy="6113760"/>
            <a:chOff x="7185387" y="3126490"/>
            <a:chExt cx="2420363" cy="6336632"/>
          </a:xfrm>
        </p:grpSpPr>
        <p:pic>
          <p:nvPicPr>
            <p:cNvPr id="19" name="Εικόνα 18">
              <a:extLst>
                <a:ext uri="{FF2B5EF4-FFF2-40B4-BE49-F238E27FC236}">
                  <a16:creationId xmlns:a16="http://schemas.microsoft.com/office/drawing/2014/main" id="{E5771248-9C9D-108F-E2AD-A791150E29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2911" t="18695" r="23447" b="49827"/>
            <a:stretch/>
          </p:blipFill>
          <p:spPr>
            <a:xfrm rot="16200000">
              <a:off x="5227253" y="5084624"/>
              <a:ext cx="6336632" cy="2420363"/>
            </a:xfrm>
            <a:prstGeom prst="rect">
              <a:avLst/>
            </a:prstGeom>
            <a:effectLst>
              <a:glow rad="127000">
                <a:srgbClr val="FFC000"/>
              </a:glow>
              <a:softEdge rad="127000"/>
            </a:effectLst>
          </p:spPr>
        </p:pic>
        <p:sp>
          <p:nvSpPr>
            <p:cNvPr id="20" name="Ορθογώνιο: Στρογγύλεμα γωνιών 19">
              <a:extLst>
                <a:ext uri="{FF2B5EF4-FFF2-40B4-BE49-F238E27FC236}">
                  <a16:creationId xmlns:a16="http://schemas.microsoft.com/office/drawing/2014/main" id="{D0D2F6BE-B35E-C45C-CCB7-1BB37266677F}"/>
                </a:ext>
              </a:extLst>
            </p:cNvPr>
            <p:cNvSpPr/>
            <p:nvPr/>
          </p:nvSpPr>
          <p:spPr>
            <a:xfrm rot="16200000">
              <a:off x="4828244" y="5806220"/>
              <a:ext cx="5942818" cy="97180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800"/>
                </a:spcBef>
                <a:spcAft>
                  <a:spcPts val="1800"/>
                </a:spcAft>
              </a:pPr>
              <a:r>
                <a:rPr lang="el-GR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Διαδικτυακή Πύλη ΟΠΣ</a:t>
              </a:r>
            </a:p>
          </p:txBody>
        </p:sp>
      </p:grpSp>
      <p:grpSp>
        <p:nvGrpSpPr>
          <p:cNvPr id="29" name="Ομάδα 28">
            <a:extLst>
              <a:ext uri="{FF2B5EF4-FFF2-40B4-BE49-F238E27FC236}">
                <a16:creationId xmlns:a16="http://schemas.microsoft.com/office/drawing/2014/main" id="{DFA9840D-5C24-44CE-2C48-7891511DBE62}"/>
              </a:ext>
            </a:extLst>
          </p:cNvPr>
          <p:cNvGrpSpPr/>
          <p:nvPr/>
        </p:nvGrpSpPr>
        <p:grpSpPr>
          <a:xfrm>
            <a:off x="9944173" y="2394764"/>
            <a:ext cx="7646403" cy="6095432"/>
            <a:chOff x="8436223" y="2410806"/>
            <a:chExt cx="6683187" cy="6095432"/>
          </a:xfrm>
        </p:grpSpPr>
        <p:sp>
          <p:nvSpPr>
            <p:cNvPr id="22" name="Ορθογώνιο: Στρογγύλεμα γωνιών 21">
              <a:extLst>
                <a:ext uri="{FF2B5EF4-FFF2-40B4-BE49-F238E27FC236}">
                  <a16:creationId xmlns:a16="http://schemas.microsoft.com/office/drawing/2014/main" id="{8869B012-63AF-4CDF-B5C5-AE65018960EF}"/>
                </a:ext>
              </a:extLst>
            </p:cNvPr>
            <p:cNvSpPr/>
            <p:nvPr/>
          </p:nvSpPr>
          <p:spPr>
            <a:xfrm>
              <a:off x="8436223" y="2410806"/>
              <a:ext cx="6554821" cy="97180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1800"/>
                </a:spcBef>
                <a:spcAft>
                  <a:spcPts val="1800"/>
                </a:spcAft>
              </a:pPr>
              <a:r>
                <a:rPr lang="el-GR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Υποσύστημα </a:t>
              </a:r>
              <a:r>
                <a:rPr lang="el-GR" sz="2400" b="1" dirty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Διαχείρισης Έργων</a:t>
              </a:r>
            </a:p>
          </p:txBody>
        </p:sp>
        <p:sp>
          <p:nvSpPr>
            <p:cNvPr id="23" name="Ορθογώνιο: Στρογγύλεμα γωνιών 22">
              <a:extLst>
                <a:ext uri="{FF2B5EF4-FFF2-40B4-BE49-F238E27FC236}">
                  <a16:creationId xmlns:a16="http://schemas.microsoft.com/office/drawing/2014/main" id="{C3BE30E6-8B85-6CDF-99B3-13961BE390AD}"/>
                </a:ext>
              </a:extLst>
            </p:cNvPr>
            <p:cNvSpPr/>
            <p:nvPr/>
          </p:nvSpPr>
          <p:spPr>
            <a:xfrm>
              <a:off x="8479010" y="4118682"/>
              <a:ext cx="6554822" cy="97180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1800"/>
                </a:spcBef>
                <a:spcAft>
                  <a:spcPts val="1800"/>
                </a:spcAft>
              </a:pPr>
              <a:r>
                <a:rPr lang="el-GR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Υποσύστημα </a:t>
              </a:r>
              <a:r>
                <a:rPr lang="el-GR" sz="2400" b="1" dirty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Αναφορών</a:t>
              </a:r>
            </a:p>
          </p:txBody>
        </p:sp>
        <p:sp>
          <p:nvSpPr>
            <p:cNvPr id="24" name="Ορθογώνιο: Στρογγύλεμα γωνιών 23">
              <a:extLst>
                <a:ext uri="{FF2B5EF4-FFF2-40B4-BE49-F238E27FC236}">
                  <a16:creationId xmlns:a16="http://schemas.microsoft.com/office/drawing/2014/main" id="{40410D96-40D6-FBC0-E0E6-1A9E5D4D3829}"/>
                </a:ext>
              </a:extLst>
            </p:cNvPr>
            <p:cNvSpPr/>
            <p:nvPr/>
          </p:nvSpPr>
          <p:spPr>
            <a:xfrm>
              <a:off x="8521798" y="5826558"/>
              <a:ext cx="6554824" cy="97180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1800"/>
                </a:spcBef>
                <a:spcAft>
                  <a:spcPts val="1800"/>
                </a:spcAft>
              </a:pPr>
              <a:r>
                <a:rPr lang="el-GR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Υποσύστημα </a:t>
              </a:r>
              <a:r>
                <a:rPr lang="el-GR" sz="2400" b="1" dirty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Επιχειρησιακής Ευφυΐας (</a:t>
              </a:r>
              <a:r>
                <a:rPr lang="en-US" sz="2400" b="1" dirty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BI)</a:t>
              </a:r>
              <a:endParaRPr lang="el-GR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Ορθογώνιο: Στρογγύλεμα γωνιών 24">
              <a:extLst>
                <a:ext uri="{FF2B5EF4-FFF2-40B4-BE49-F238E27FC236}">
                  <a16:creationId xmlns:a16="http://schemas.microsoft.com/office/drawing/2014/main" id="{C9D26FDD-8234-3988-0FF9-BC81FACD791B}"/>
                </a:ext>
              </a:extLst>
            </p:cNvPr>
            <p:cNvSpPr/>
            <p:nvPr/>
          </p:nvSpPr>
          <p:spPr>
            <a:xfrm>
              <a:off x="8564587" y="7534434"/>
              <a:ext cx="6554823" cy="97180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1800"/>
                </a:spcBef>
                <a:spcAft>
                  <a:spcPts val="1800"/>
                </a:spcAft>
              </a:pPr>
              <a:r>
                <a:rPr lang="el-GR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Υποσύστημα </a:t>
              </a:r>
              <a:r>
                <a:rPr lang="en-US" sz="2400" b="1" dirty="0">
                  <a:solidFill>
                    <a:srgbClr val="0070C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HelpDesk</a:t>
              </a:r>
              <a:endParaRPr lang="el-GR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Επεξήγηση: Δεξιό βέλος 30">
            <a:extLst>
              <a:ext uri="{FF2B5EF4-FFF2-40B4-BE49-F238E27FC236}">
                <a16:creationId xmlns:a16="http://schemas.microsoft.com/office/drawing/2014/main" id="{D0BDD753-AD53-E890-7BC9-A2548D83781D}"/>
              </a:ext>
            </a:extLst>
          </p:cNvPr>
          <p:cNvSpPr/>
          <p:nvPr/>
        </p:nvSpPr>
        <p:spPr>
          <a:xfrm>
            <a:off x="5947478" y="2937970"/>
            <a:ext cx="822289" cy="5018914"/>
          </a:xfrm>
          <a:prstGeom prst="rightArrowCallout">
            <a:avLst/>
          </a:prstGeom>
          <a:solidFill>
            <a:schemeClr val="bg1">
              <a:lumMod val="95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v i a    I n t e r n e t</a:t>
            </a:r>
            <a:endParaRPr lang="el-GR" sz="2800" b="1" dirty="0">
              <a:solidFill>
                <a:schemeClr val="tx1"/>
              </a:solidFill>
            </a:endParaRPr>
          </a:p>
        </p:txBody>
      </p:sp>
      <p:sp>
        <p:nvSpPr>
          <p:cNvPr id="26" name="Ορθογώνιο: Στρογγύλεμα γωνιών 25">
            <a:extLst>
              <a:ext uri="{FF2B5EF4-FFF2-40B4-BE49-F238E27FC236}">
                <a16:creationId xmlns:a16="http://schemas.microsoft.com/office/drawing/2014/main" id="{78D68DD9-B675-5D0C-66B0-1DD749A818D5}"/>
              </a:ext>
            </a:extLst>
          </p:cNvPr>
          <p:cNvSpPr/>
          <p:nvPr/>
        </p:nvSpPr>
        <p:spPr>
          <a:xfrm>
            <a:off x="10072537" y="9446314"/>
            <a:ext cx="7420127" cy="97180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l-G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Υποσύστημα </a:t>
            </a:r>
            <a:r>
              <a:rPr lang="el-GR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Διαλειτουργικότητας</a:t>
            </a:r>
          </a:p>
        </p:txBody>
      </p:sp>
      <p:pic>
        <p:nvPicPr>
          <p:cNvPr id="1030" name="Picture 6" descr="System Icons">
            <a:extLst>
              <a:ext uri="{FF2B5EF4-FFF2-40B4-BE49-F238E27FC236}">
                <a16:creationId xmlns:a16="http://schemas.microsoft.com/office/drawing/2014/main" id="{555C8395-F674-12F8-D64B-15A808016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934" y="8896962"/>
            <a:ext cx="2143125" cy="21431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Ομάδα 35">
            <a:extLst>
              <a:ext uri="{FF2B5EF4-FFF2-40B4-BE49-F238E27FC236}">
                <a16:creationId xmlns:a16="http://schemas.microsoft.com/office/drawing/2014/main" id="{70049518-0115-F91F-011E-542D224A43ED}"/>
              </a:ext>
            </a:extLst>
          </p:cNvPr>
          <p:cNvGrpSpPr/>
          <p:nvPr/>
        </p:nvGrpSpPr>
        <p:grpSpPr>
          <a:xfrm>
            <a:off x="5951741" y="9047848"/>
            <a:ext cx="3849985" cy="1841352"/>
            <a:chOff x="5951741" y="8807218"/>
            <a:chExt cx="3849985" cy="1841352"/>
          </a:xfrm>
        </p:grpSpPr>
        <p:sp>
          <p:nvSpPr>
            <p:cNvPr id="35" name="Επεξήγηση: Δεξιό βέλος 34">
              <a:extLst>
                <a:ext uri="{FF2B5EF4-FFF2-40B4-BE49-F238E27FC236}">
                  <a16:creationId xmlns:a16="http://schemas.microsoft.com/office/drawing/2014/main" id="{CA1950BF-5645-DCDA-C42D-627C941949AF}"/>
                </a:ext>
              </a:extLst>
            </p:cNvPr>
            <p:cNvSpPr/>
            <p:nvPr/>
          </p:nvSpPr>
          <p:spPr>
            <a:xfrm>
              <a:off x="5951741" y="8807218"/>
              <a:ext cx="3849985" cy="1841352"/>
            </a:xfrm>
            <a:prstGeom prst="rightArrowCallout">
              <a:avLst>
                <a:gd name="adj1" fmla="val 30227"/>
                <a:gd name="adj2" fmla="val 25000"/>
                <a:gd name="adj3" fmla="val 25000"/>
                <a:gd name="adj4" fmla="val 78639"/>
              </a:avLst>
            </a:prstGeom>
            <a:solidFill>
              <a:schemeClr val="bg1"/>
            </a:solidFill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Web Service</a:t>
              </a:r>
              <a:endParaRPr lang="el-GR" sz="2800" b="1" dirty="0">
                <a:solidFill>
                  <a:schemeClr val="tx1"/>
                </a:solidFill>
              </a:endParaRPr>
            </a:p>
            <a:p>
              <a:pPr algn="ctr"/>
              <a:endParaRPr lang="el-GR" sz="2800" b="1" dirty="0">
                <a:solidFill>
                  <a:schemeClr val="tx1"/>
                </a:solidFill>
              </a:endParaRPr>
            </a:p>
            <a:p>
              <a:pPr algn="ctr"/>
              <a:endParaRPr lang="el-GR" sz="2800" b="1" dirty="0">
                <a:solidFill>
                  <a:schemeClr val="tx1"/>
                </a:solidFill>
              </a:endParaRPr>
            </a:p>
            <a:p>
              <a:pPr algn="ctr"/>
              <a:endParaRPr lang="el-GR" sz="2800" b="1" dirty="0">
                <a:solidFill>
                  <a:schemeClr val="tx1"/>
                </a:solidFill>
              </a:endParaRPr>
            </a:p>
          </p:txBody>
        </p:sp>
        <p:pic>
          <p:nvPicPr>
            <p:cNvPr id="1044" name="Picture 20" descr="Consuming Web Services with PHP and SOAP | by Ivan Kip | Medium">
              <a:extLst>
                <a:ext uri="{FF2B5EF4-FFF2-40B4-BE49-F238E27FC236}">
                  <a16:creationId xmlns:a16="http://schemas.microsoft.com/office/drawing/2014/main" id="{6F4BD55F-C6A2-9015-8B8C-83564FC9EB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3354" y="9488379"/>
              <a:ext cx="996805" cy="992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8" name="Εικόνα 37">
            <a:hlinkClick r:id="rId8" action="ppaction://hlinksldjump"/>
            <a:extLst>
              <a:ext uri="{FF2B5EF4-FFF2-40B4-BE49-F238E27FC236}">
                <a16:creationId xmlns:a16="http://schemas.microsoft.com/office/drawing/2014/main" id="{47C70EA0-5F27-5BAE-5790-4C98D68650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8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BF094AFB-D673-C8BB-A628-4238AAD593B0}"/>
              </a:ext>
            </a:extLst>
          </p:cNvPr>
          <p:cNvGrpSpPr/>
          <p:nvPr/>
        </p:nvGrpSpPr>
        <p:grpSpPr>
          <a:xfrm>
            <a:off x="2539501" y="503103"/>
            <a:ext cx="13133636" cy="707886"/>
            <a:chOff x="2539501" y="421215"/>
            <a:chExt cx="11217444" cy="7078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B66833-5565-8D31-7B6F-B58801F33BDA}"/>
                </a:ext>
              </a:extLst>
            </p:cNvPr>
            <p:cNvSpPr txBox="1"/>
            <p:nvPr/>
          </p:nvSpPr>
          <p:spPr>
            <a:xfrm>
              <a:off x="3094177" y="421215"/>
              <a:ext cx="10662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Διαδικασία ΠΑΡΑΚΟΛΟΥΘΗΣΗΣ Έργου</a:t>
              </a:r>
            </a:p>
          </p:txBody>
        </p:sp>
        <p:grpSp>
          <p:nvGrpSpPr>
            <p:cNvPr id="2" name="Google Shape;613;p37">
              <a:extLst>
                <a:ext uri="{FF2B5EF4-FFF2-40B4-BE49-F238E27FC236}">
                  <a16:creationId xmlns:a16="http://schemas.microsoft.com/office/drawing/2014/main" id="{AEFA7160-6209-2F15-B306-8774140496BE}"/>
                </a:ext>
              </a:extLst>
            </p:cNvPr>
            <p:cNvGrpSpPr/>
            <p:nvPr/>
          </p:nvGrpSpPr>
          <p:grpSpPr>
            <a:xfrm>
              <a:off x="2539501" y="508148"/>
              <a:ext cx="501969" cy="479429"/>
              <a:chOff x="2594050" y="1631825"/>
              <a:chExt cx="439625" cy="439625"/>
            </a:xfrm>
          </p:grpSpPr>
          <p:sp>
            <p:nvSpPr>
              <p:cNvPr id="3" name="Google Shape;614;p37">
                <a:extLst>
                  <a:ext uri="{FF2B5EF4-FFF2-40B4-BE49-F238E27FC236}">
                    <a16:creationId xmlns:a16="http://schemas.microsoft.com/office/drawing/2014/main" id="{8CCAF718-2D27-BD96-7CB1-4916647AFB6A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5" name="Google Shape;615;p37">
                <a:extLst>
                  <a:ext uri="{FF2B5EF4-FFF2-40B4-BE49-F238E27FC236}">
                    <a16:creationId xmlns:a16="http://schemas.microsoft.com/office/drawing/2014/main" id="{2FF1F15F-B687-376D-D291-8E0203EF4FCC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6" name="Google Shape;616;p37">
                <a:extLst>
                  <a:ext uri="{FF2B5EF4-FFF2-40B4-BE49-F238E27FC236}">
                    <a16:creationId xmlns:a16="http://schemas.microsoft.com/office/drawing/2014/main" id="{E0AD9602-B120-9DFE-33AA-00045D37D73E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4" name="Google Shape;617;p37">
                <a:extLst>
                  <a:ext uri="{FF2B5EF4-FFF2-40B4-BE49-F238E27FC236}">
                    <a16:creationId xmlns:a16="http://schemas.microsoft.com/office/drawing/2014/main" id="{1A6FAD94-AB50-B1FB-FD47-59E019DAD0F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  <p:pic>
        <p:nvPicPr>
          <p:cNvPr id="21" name="Εικόνα 20">
            <a:hlinkClick r:id="rId2" action="ppaction://hlinksldjump"/>
            <a:extLst>
              <a:ext uri="{FF2B5EF4-FFF2-40B4-BE49-F238E27FC236}">
                <a16:creationId xmlns:a16="http://schemas.microsoft.com/office/drawing/2014/main" id="{F1FD6514-FE48-A5B6-6923-84B164D8F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CDDE1BD0-3BBA-F453-F28B-F44A31BB7B69}"/>
              </a:ext>
            </a:extLst>
          </p:cNvPr>
          <p:cNvSpPr/>
          <p:nvPr/>
        </p:nvSpPr>
        <p:spPr>
          <a:xfrm>
            <a:off x="3263563" y="1302612"/>
            <a:ext cx="10527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Δελτία από </a:t>
            </a:r>
            <a:r>
              <a:rPr lang="el-GR" sz="2800" b="1" dirty="0">
                <a:solidFill>
                  <a:srgbClr val="FFC000"/>
                </a:solidFill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Φορέα Υλοποίησης / Υπουργείο Ευθύνης</a:t>
            </a:r>
          </a:p>
        </p:txBody>
      </p:sp>
      <p:grpSp>
        <p:nvGrpSpPr>
          <p:cNvPr id="32" name="Ομάδα 31">
            <a:extLst>
              <a:ext uri="{FF2B5EF4-FFF2-40B4-BE49-F238E27FC236}">
                <a16:creationId xmlns:a16="http://schemas.microsoft.com/office/drawing/2014/main" id="{9241FD0D-8956-C2B8-1498-4824E11FF552}"/>
              </a:ext>
            </a:extLst>
          </p:cNvPr>
          <p:cNvGrpSpPr/>
          <p:nvPr/>
        </p:nvGrpSpPr>
        <p:grpSpPr>
          <a:xfrm>
            <a:off x="3716168" y="2563969"/>
            <a:ext cx="3395175" cy="2925299"/>
            <a:chOff x="1916206" y="3900787"/>
            <a:chExt cx="3395175" cy="2925299"/>
          </a:xfrm>
        </p:grpSpPr>
        <p:pic>
          <p:nvPicPr>
            <p:cNvPr id="30" name="Picture 4">
              <a:extLst>
                <a:ext uri="{FF2B5EF4-FFF2-40B4-BE49-F238E27FC236}">
                  <a16:creationId xmlns:a16="http://schemas.microsoft.com/office/drawing/2014/main" id="{0C0F070D-A8D1-847A-F197-E8B3D8EBBE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9583" y="3900787"/>
              <a:ext cx="1288087" cy="1834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8667432-7AE7-79BC-37E8-7C50013FC5E6}"/>
                </a:ext>
              </a:extLst>
            </p:cNvPr>
            <p:cNvSpPr txBox="1"/>
            <p:nvPr/>
          </p:nvSpPr>
          <p:spPr>
            <a:xfrm>
              <a:off x="1916206" y="5748867"/>
              <a:ext cx="3395175" cy="1077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l-GR" sz="3200" b="1" kern="0" dirty="0">
                  <a:ln w="10541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Φορέας Υλοποίησης</a:t>
              </a:r>
              <a:endParaRPr kumimoji="0" lang="el-GR" sz="3200" b="1" i="0" u="none" strike="noStrike" kern="0" cap="none" spc="0" normalizeH="0" baseline="0" noProof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FC373BBB-8B2B-5189-5BF6-31B679BC058B}"/>
              </a:ext>
            </a:extLst>
          </p:cNvPr>
          <p:cNvGrpSpPr/>
          <p:nvPr/>
        </p:nvGrpSpPr>
        <p:grpSpPr>
          <a:xfrm>
            <a:off x="2181726" y="5899243"/>
            <a:ext cx="17453811" cy="871477"/>
            <a:chOff x="2181726" y="5899243"/>
            <a:chExt cx="17453811" cy="871477"/>
          </a:xfrm>
        </p:grpSpPr>
        <p:cxnSp>
          <p:nvCxnSpPr>
            <p:cNvPr id="19" name="Ευθεία γραμμή σύνδεσης 18">
              <a:extLst>
                <a:ext uri="{FF2B5EF4-FFF2-40B4-BE49-F238E27FC236}">
                  <a16:creationId xmlns:a16="http://schemas.microsoft.com/office/drawing/2014/main" id="{69DCEE69-912B-9B87-F3AE-5AB1FF1DE07F}"/>
                </a:ext>
              </a:extLst>
            </p:cNvPr>
            <p:cNvCxnSpPr>
              <a:cxnSpLocks/>
            </p:cNvCxnSpPr>
            <p:nvPr/>
          </p:nvCxnSpPr>
          <p:spPr>
            <a:xfrm>
              <a:off x="2181726" y="6770720"/>
              <a:ext cx="17453811" cy="0"/>
            </a:xfrm>
            <a:prstGeom prst="line">
              <a:avLst/>
            </a:prstGeom>
            <a:ln w="762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C5F3C1B-F0B8-8503-0E07-C9CD28C90C90}"/>
                </a:ext>
              </a:extLst>
            </p:cNvPr>
            <p:cNvSpPr txBox="1"/>
            <p:nvPr/>
          </p:nvSpPr>
          <p:spPr>
            <a:xfrm>
              <a:off x="2236865" y="5899243"/>
              <a:ext cx="55245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>
                  <a:solidFill>
                    <a:srgbClr val="FFCC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Για κάθε ΕΡΓΟ / ΥΠΟΕΡΓΟ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7D1AEA8-C606-839F-9DDA-8C295AB52BA3}"/>
              </a:ext>
            </a:extLst>
          </p:cNvPr>
          <p:cNvSpPr txBox="1"/>
          <p:nvPr/>
        </p:nvSpPr>
        <p:spPr>
          <a:xfrm>
            <a:off x="2236865" y="7148656"/>
            <a:ext cx="4109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Κατά περίπτωση</a:t>
            </a:r>
          </a:p>
        </p:txBody>
      </p:sp>
      <p:grpSp>
        <p:nvGrpSpPr>
          <p:cNvPr id="60" name="Ομάδα 59">
            <a:extLst>
              <a:ext uri="{FF2B5EF4-FFF2-40B4-BE49-F238E27FC236}">
                <a16:creationId xmlns:a16="http://schemas.microsoft.com/office/drawing/2014/main" id="{3BDA8151-0551-BA50-5040-9D65FB81DB6F}"/>
              </a:ext>
            </a:extLst>
          </p:cNvPr>
          <p:cNvGrpSpPr/>
          <p:nvPr/>
        </p:nvGrpSpPr>
        <p:grpSpPr>
          <a:xfrm>
            <a:off x="8788134" y="3423682"/>
            <a:ext cx="3240000" cy="2962660"/>
            <a:chOff x="7267181" y="3106605"/>
            <a:chExt cx="2558511" cy="2962660"/>
          </a:xfrm>
        </p:grpSpPr>
        <p:grpSp>
          <p:nvGrpSpPr>
            <p:cNvPr id="53" name="Ομάδα 52">
              <a:extLst>
                <a:ext uri="{FF2B5EF4-FFF2-40B4-BE49-F238E27FC236}">
                  <a16:creationId xmlns:a16="http://schemas.microsoft.com/office/drawing/2014/main" id="{E9B2005E-990C-F77B-87F2-31EA1B781B5F}"/>
                </a:ext>
              </a:extLst>
            </p:cNvPr>
            <p:cNvGrpSpPr/>
            <p:nvPr/>
          </p:nvGrpSpPr>
          <p:grpSpPr>
            <a:xfrm>
              <a:off x="7286436" y="3106605"/>
              <a:ext cx="2539256" cy="1956598"/>
              <a:chOff x="7285071" y="3713282"/>
              <a:chExt cx="2539256" cy="1956598"/>
            </a:xfrm>
          </p:grpSpPr>
          <p:sp>
            <p:nvSpPr>
              <p:cNvPr id="34" name="Ελεύθερη σχεδίαση: Σχήμα 33">
                <a:extLst>
                  <a:ext uri="{FF2B5EF4-FFF2-40B4-BE49-F238E27FC236}">
                    <a16:creationId xmlns:a16="http://schemas.microsoft.com/office/drawing/2014/main" id="{1E8490AA-1E16-E61D-AF6B-BB82061F877F}"/>
                  </a:ext>
                </a:extLst>
              </p:cNvPr>
              <p:cNvSpPr/>
              <p:nvPr/>
            </p:nvSpPr>
            <p:spPr>
              <a:xfrm>
                <a:off x="7304327" y="3713282"/>
                <a:ext cx="2520000" cy="900000"/>
              </a:xfrm>
              <a:custGeom>
                <a:avLst/>
                <a:gdLst>
                  <a:gd name="connsiteX0" fmla="*/ 0 w 2422658"/>
                  <a:gd name="connsiteY0" fmla="*/ 145359 h 1453594"/>
                  <a:gd name="connsiteX1" fmla="*/ 145359 w 2422658"/>
                  <a:gd name="connsiteY1" fmla="*/ 0 h 1453594"/>
                  <a:gd name="connsiteX2" fmla="*/ 2277299 w 2422658"/>
                  <a:gd name="connsiteY2" fmla="*/ 0 h 1453594"/>
                  <a:gd name="connsiteX3" fmla="*/ 2422658 w 2422658"/>
                  <a:gd name="connsiteY3" fmla="*/ 145359 h 1453594"/>
                  <a:gd name="connsiteX4" fmla="*/ 2422658 w 2422658"/>
                  <a:gd name="connsiteY4" fmla="*/ 1308235 h 1453594"/>
                  <a:gd name="connsiteX5" fmla="*/ 2277299 w 2422658"/>
                  <a:gd name="connsiteY5" fmla="*/ 1453594 h 1453594"/>
                  <a:gd name="connsiteX6" fmla="*/ 145359 w 2422658"/>
                  <a:gd name="connsiteY6" fmla="*/ 1453594 h 1453594"/>
                  <a:gd name="connsiteX7" fmla="*/ 0 w 2422658"/>
                  <a:gd name="connsiteY7" fmla="*/ 1308235 h 1453594"/>
                  <a:gd name="connsiteX8" fmla="*/ 0 w 2422658"/>
                  <a:gd name="connsiteY8" fmla="*/ 145359 h 1453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22658" h="1453594">
                    <a:moveTo>
                      <a:pt x="0" y="145359"/>
                    </a:moveTo>
                    <a:cubicBezTo>
                      <a:pt x="0" y="65079"/>
                      <a:pt x="65079" y="0"/>
                      <a:pt x="145359" y="0"/>
                    </a:cubicBezTo>
                    <a:lnTo>
                      <a:pt x="2277299" y="0"/>
                    </a:lnTo>
                    <a:cubicBezTo>
                      <a:pt x="2357579" y="0"/>
                      <a:pt x="2422658" y="65079"/>
                      <a:pt x="2422658" y="145359"/>
                    </a:cubicBezTo>
                    <a:lnTo>
                      <a:pt x="2422658" y="1308235"/>
                    </a:lnTo>
                    <a:cubicBezTo>
                      <a:pt x="2422658" y="1388515"/>
                      <a:pt x="2357579" y="1453594"/>
                      <a:pt x="2277299" y="1453594"/>
                    </a:cubicBezTo>
                    <a:lnTo>
                      <a:pt x="145359" y="1453594"/>
                    </a:lnTo>
                    <a:cubicBezTo>
                      <a:pt x="65079" y="1453594"/>
                      <a:pt x="0" y="1388515"/>
                      <a:pt x="0" y="1308235"/>
                    </a:cubicBezTo>
                    <a:lnTo>
                      <a:pt x="0" y="145359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3534" tIns="103534" rIns="103534" bIns="103534" numCol="1" spcCol="1270" anchor="ctr" anchorCtr="0">
                <a:noAutofit/>
              </a:bodyPr>
              <a:lstStyle/>
              <a:p>
                <a:pPr marL="0" lvl="0" indent="0" algn="ctr" defTabSz="711200">
                  <a:spcBef>
                    <a:spcPct val="0"/>
                  </a:spcBef>
                  <a:buNone/>
                </a:pPr>
                <a:r>
                  <a:rPr lang="el-GR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l-GR" sz="3200" b="1" kern="1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.2 ΤΔΣ</a:t>
                </a:r>
              </a:p>
            </p:txBody>
          </p:sp>
          <p:sp>
            <p:nvSpPr>
              <p:cNvPr id="35" name="Ελεύθερη σχεδίαση: Σχήμα 34">
                <a:extLst>
                  <a:ext uri="{FF2B5EF4-FFF2-40B4-BE49-F238E27FC236}">
                    <a16:creationId xmlns:a16="http://schemas.microsoft.com/office/drawing/2014/main" id="{C02B971E-03C3-578F-9CB0-2451DD5E68C3}"/>
                  </a:ext>
                </a:extLst>
              </p:cNvPr>
              <p:cNvSpPr/>
              <p:nvPr/>
            </p:nvSpPr>
            <p:spPr>
              <a:xfrm>
                <a:off x="7285071" y="4706559"/>
                <a:ext cx="2520000" cy="963321"/>
              </a:xfrm>
              <a:custGeom>
                <a:avLst/>
                <a:gdLst>
                  <a:gd name="connsiteX0" fmla="*/ 0 w 2422658"/>
                  <a:gd name="connsiteY0" fmla="*/ 145359 h 1453594"/>
                  <a:gd name="connsiteX1" fmla="*/ 145359 w 2422658"/>
                  <a:gd name="connsiteY1" fmla="*/ 0 h 1453594"/>
                  <a:gd name="connsiteX2" fmla="*/ 2277299 w 2422658"/>
                  <a:gd name="connsiteY2" fmla="*/ 0 h 1453594"/>
                  <a:gd name="connsiteX3" fmla="*/ 2422658 w 2422658"/>
                  <a:gd name="connsiteY3" fmla="*/ 145359 h 1453594"/>
                  <a:gd name="connsiteX4" fmla="*/ 2422658 w 2422658"/>
                  <a:gd name="connsiteY4" fmla="*/ 1308235 h 1453594"/>
                  <a:gd name="connsiteX5" fmla="*/ 2277299 w 2422658"/>
                  <a:gd name="connsiteY5" fmla="*/ 1453594 h 1453594"/>
                  <a:gd name="connsiteX6" fmla="*/ 145359 w 2422658"/>
                  <a:gd name="connsiteY6" fmla="*/ 1453594 h 1453594"/>
                  <a:gd name="connsiteX7" fmla="*/ 0 w 2422658"/>
                  <a:gd name="connsiteY7" fmla="*/ 1308235 h 1453594"/>
                  <a:gd name="connsiteX8" fmla="*/ 0 w 2422658"/>
                  <a:gd name="connsiteY8" fmla="*/ 145359 h 1453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22658" h="1453594">
                    <a:moveTo>
                      <a:pt x="0" y="145359"/>
                    </a:moveTo>
                    <a:cubicBezTo>
                      <a:pt x="0" y="65079"/>
                      <a:pt x="65079" y="0"/>
                      <a:pt x="145359" y="0"/>
                    </a:cubicBezTo>
                    <a:lnTo>
                      <a:pt x="2277299" y="0"/>
                    </a:lnTo>
                    <a:cubicBezTo>
                      <a:pt x="2357579" y="0"/>
                      <a:pt x="2422658" y="65079"/>
                      <a:pt x="2422658" y="145359"/>
                    </a:cubicBezTo>
                    <a:lnTo>
                      <a:pt x="2422658" y="1308235"/>
                    </a:lnTo>
                    <a:cubicBezTo>
                      <a:pt x="2422658" y="1388515"/>
                      <a:pt x="2357579" y="1453594"/>
                      <a:pt x="2277299" y="1453594"/>
                    </a:cubicBezTo>
                    <a:lnTo>
                      <a:pt x="145359" y="1453594"/>
                    </a:lnTo>
                    <a:cubicBezTo>
                      <a:pt x="65079" y="1453594"/>
                      <a:pt x="0" y="1388515"/>
                      <a:pt x="0" y="1308235"/>
                    </a:cubicBezTo>
                    <a:lnTo>
                      <a:pt x="0" y="145359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3534" tIns="103534" rIns="103534" bIns="103534" numCol="1" spcCol="1270" anchor="ctr" anchorCtr="0">
                <a:noAutofit/>
              </a:bodyPr>
              <a:lstStyle/>
              <a:p>
                <a:pPr marL="0" lvl="0" indent="0" algn="ctr" defTabSz="711200">
                  <a:spcBef>
                    <a:spcPct val="0"/>
                  </a:spcBef>
                  <a:buNone/>
                </a:pPr>
                <a:r>
                  <a:rPr lang="el-GR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Τεχνικό Δελτίο Σύμβασης/Υποέργου</a:t>
                </a:r>
                <a:endParaRPr lang="el-GR" b="1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2" name="Ορθογώνιο: Στρογγύλεμα γωνιών 41">
              <a:extLst>
                <a:ext uri="{FF2B5EF4-FFF2-40B4-BE49-F238E27FC236}">
                  <a16:creationId xmlns:a16="http://schemas.microsoft.com/office/drawing/2014/main" id="{56EFAEFB-A611-E0BC-F6A5-17A07BF059B9}"/>
                </a:ext>
              </a:extLst>
            </p:cNvPr>
            <p:cNvSpPr/>
            <p:nvPr/>
          </p:nvSpPr>
          <p:spPr>
            <a:xfrm>
              <a:off x="7267181" y="5105943"/>
              <a:ext cx="2520000" cy="96332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l-GR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Υπογραφή Σύμβασης, Ενεργοποίηση υποέργων</a:t>
              </a:r>
            </a:p>
          </p:txBody>
        </p:sp>
      </p:grpSp>
      <p:grpSp>
        <p:nvGrpSpPr>
          <p:cNvPr id="80" name="Ομάδα 79">
            <a:extLst>
              <a:ext uri="{FF2B5EF4-FFF2-40B4-BE49-F238E27FC236}">
                <a16:creationId xmlns:a16="http://schemas.microsoft.com/office/drawing/2014/main" id="{3E9AD4E7-8F1A-BAC1-F7E1-70591B2BF2FC}"/>
              </a:ext>
            </a:extLst>
          </p:cNvPr>
          <p:cNvGrpSpPr/>
          <p:nvPr/>
        </p:nvGrpSpPr>
        <p:grpSpPr>
          <a:xfrm>
            <a:off x="12441365" y="3446167"/>
            <a:ext cx="3240000" cy="2946618"/>
            <a:chOff x="7267181" y="3122647"/>
            <a:chExt cx="2558511" cy="2946618"/>
          </a:xfrm>
        </p:grpSpPr>
        <p:grpSp>
          <p:nvGrpSpPr>
            <p:cNvPr id="81" name="Ομάδα 80">
              <a:extLst>
                <a:ext uri="{FF2B5EF4-FFF2-40B4-BE49-F238E27FC236}">
                  <a16:creationId xmlns:a16="http://schemas.microsoft.com/office/drawing/2014/main" id="{DC92A0B0-A5A6-0717-EB4B-6123E4DA437E}"/>
                </a:ext>
              </a:extLst>
            </p:cNvPr>
            <p:cNvGrpSpPr/>
            <p:nvPr/>
          </p:nvGrpSpPr>
          <p:grpSpPr>
            <a:xfrm>
              <a:off x="7286436" y="3122647"/>
              <a:ext cx="2539256" cy="1940556"/>
              <a:chOff x="7285071" y="3729324"/>
              <a:chExt cx="2539256" cy="1940556"/>
            </a:xfrm>
          </p:grpSpPr>
          <p:sp>
            <p:nvSpPr>
              <p:cNvPr id="83" name="Ελεύθερη σχεδίαση: Σχήμα 82">
                <a:extLst>
                  <a:ext uri="{FF2B5EF4-FFF2-40B4-BE49-F238E27FC236}">
                    <a16:creationId xmlns:a16="http://schemas.microsoft.com/office/drawing/2014/main" id="{9199085F-5598-7572-0B90-71026BD60592}"/>
                  </a:ext>
                </a:extLst>
              </p:cNvPr>
              <p:cNvSpPr/>
              <p:nvPr/>
            </p:nvSpPr>
            <p:spPr>
              <a:xfrm>
                <a:off x="7304327" y="3729324"/>
                <a:ext cx="2520000" cy="900000"/>
              </a:xfrm>
              <a:custGeom>
                <a:avLst/>
                <a:gdLst>
                  <a:gd name="connsiteX0" fmla="*/ 0 w 2422658"/>
                  <a:gd name="connsiteY0" fmla="*/ 145359 h 1453594"/>
                  <a:gd name="connsiteX1" fmla="*/ 145359 w 2422658"/>
                  <a:gd name="connsiteY1" fmla="*/ 0 h 1453594"/>
                  <a:gd name="connsiteX2" fmla="*/ 2277299 w 2422658"/>
                  <a:gd name="connsiteY2" fmla="*/ 0 h 1453594"/>
                  <a:gd name="connsiteX3" fmla="*/ 2422658 w 2422658"/>
                  <a:gd name="connsiteY3" fmla="*/ 145359 h 1453594"/>
                  <a:gd name="connsiteX4" fmla="*/ 2422658 w 2422658"/>
                  <a:gd name="connsiteY4" fmla="*/ 1308235 h 1453594"/>
                  <a:gd name="connsiteX5" fmla="*/ 2277299 w 2422658"/>
                  <a:gd name="connsiteY5" fmla="*/ 1453594 h 1453594"/>
                  <a:gd name="connsiteX6" fmla="*/ 145359 w 2422658"/>
                  <a:gd name="connsiteY6" fmla="*/ 1453594 h 1453594"/>
                  <a:gd name="connsiteX7" fmla="*/ 0 w 2422658"/>
                  <a:gd name="connsiteY7" fmla="*/ 1308235 h 1453594"/>
                  <a:gd name="connsiteX8" fmla="*/ 0 w 2422658"/>
                  <a:gd name="connsiteY8" fmla="*/ 145359 h 1453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22658" h="1453594">
                    <a:moveTo>
                      <a:pt x="0" y="145359"/>
                    </a:moveTo>
                    <a:cubicBezTo>
                      <a:pt x="0" y="65079"/>
                      <a:pt x="65079" y="0"/>
                      <a:pt x="145359" y="0"/>
                    </a:cubicBezTo>
                    <a:lnTo>
                      <a:pt x="2277299" y="0"/>
                    </a:lnTo>
                    <a:cubicBezTo>
                      <a:pt x="2357579" y="0"/>
                      <a:pt x="2422658" y="65079"/>
                      <a:pt x="2422658" y="145359"/>
                    </a:cubicBezTo>
                    <a:lnTo>
                      <a:pt x="2422658" y="1308235"/>
                    </a:lnTo>
                    <a:cubicBezTo>
                      <a:pt x="2422658" y="1388515"/>
                      <a:pt x="2357579" y="1453594"/>
                      <a:pt x="2277299" y="1453594"/>
                    </a:cubicBezTo>
                    <a:lnTo>
                      <a:pt x="145359" y="1453594"/>
                    </a:lnTo>
                    <a:cubicBezTo>
                      <a:pt x="65079" y="1453594"/>
                      <a:pt x="0" y="1388515"/>
                      <a:pt x="0" y="1308235"/>
                    </a:cubicBezTo>
                    <a:lnTo>
                      <a:pt x="0" y="145359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3534" tIns="103534" rIns="103534" bIns="103534" numCol="1" spcCol="1270" anchor="ctr" anchorCtr="0">
                <a:noAutofit/>
              </a:bodyPr>
              <a:lstStyle/>
              <a:p>
                <a:pPr marL="0" lvl="0" indent="0" algn="ctr" defTabSz="711200">
                  <a:spcBef>
                    <a:spcPct val="0"/>
                  </a:spcBef>
                  <a:buNone/>
                </a:pPr>
                <a:r>
                  <a:rPr lang="el-GR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l-GR" sz="3200" b="1" kern="1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.4 ΔΠΥ</a:t>
                </a:r>
              </a:p>
            </p:txBody>
          </p:sp>
          <p:sp>
            <p:nvSpPr>
              <p:cNvPr id="84" name="Ελεύθερη σχεδίαση: Σχήμα 83">
                <a:extLst>
                  <a:ext uri="{FF2B5EF4-FFF2-40B4-BE49-F238E27FC236}">
                    <a16:creationId xmlns:a16="http://schemas.microsoft.com/office/drawing/2014/main" id="{D9D55C7C-68CC-A5B1-C3FC-547A2473E84B}"/>
                  </a:ext>
                </a:extLst>
              </p:cNvPr>
              <p:cNvSpPr/>
              <p:nvPr/>
            </p:nvSpPr>
            <p:spPr>
              <a:xfrm>
                <a:off x="7285071" y="4706559"/>
                <a:ext cx="2520000" cy="963321"/>
              </a:xfrm>
              <a:custGeom>
                <a:avLst/>
                <a:gdLst>
                  <a:gd name="connsiteX0" fmla="*/ 0 w 2422658"/>
                  <a:gd name="connsiteY0" fmla="*/ 145359 h 1453594"/>
                  <a:gd name="connsiteX1" fmla="*/ 145359 w 2422658"/>
                  <a:gd name="connsiteY1" fmla="*/ 0 h 1453594"/>
                  <a:gd name="connsiteX2" fmla="*/ 2277299 w 2422658"/>
                  <a:gd name="connsiteY2" fmla="*/ 0 h 1453594"/>
                  <a:gd name="connsiteX3" fmla="*/ 2422658 w 2422658"/>
                  <a:gd name="connsiteY3" fmla="*/ 145359 h 1453594"/>
                  <a:gd name="connsiteX4" fmla="*/ 2422658 w 2422658"/>
                  <a:gd name="connsiteY4" fmla="*/ 1308235 h 1453594"/>
                  <a:gd name="connsiteX5" fmla="*/ 2277299 w 2422658"/>
                  <a:gd name="connsiteY5" fmla="*/ 1453594 h 1453594"/>
                  <a:gd name="connsiteX6" fmla="*/ 145359 w 2422658"/>
                  <a:gd name="connsiteY6" fmla="*/ 1453594 h 1453594"/>
                  <a:gd name="connsiteX7" fmla="*/ 0 w 2422658"/>
                  <a:gd name="connsiteY7" fmla="*/ 1308235 h 1453594"/>
                  <a:gd name="connsiteX8" fmla="*/ 0 w 2422658"/>
                  <a:gd name="connsiteY8" fmla="*/ 145359 h 1453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22658" h="1453594">
                    <a:moveTo>
                      <a:pt x="0" y="145359"/>
                    </a:moveTo>
                    <a:cubicBezTo>
                      <a:pt x="0" y="65079"/>
                      <a:pt x="65079" y="0"/>
                      <a:pt x="145359" y="0"/>
                    </a:cubicBezTo>
                    <a:lnTo>
                      <a:pt x="2277299" y="0"/>
                    </a:lnTo>
                    <a:cubicBezTo>
                      <a:pt x="2357579" y="0"/>
                      <a:pt x="2422658" y="65079"/>
                      <a:pt x="2422658" y="145359"/>
                    </a:cubicBezTo>
                    <a:lnTo>
                      <a:pt x="2422658" y="1308235"/>
                    </a:lnTo>
                    <a:cubicBezTo>
                      <a:pt x="2422658" y="1388515"/>
                      <a:pt x="2357579" y="1453594"/>
                      <a:pt x="2277299" y="1453594"/>
                    </a:cubicBezTo>
                    <a:lnTo>
                      <a:pt x="145359" y="1453594"/>
                    </a:lnTo>
                    <a:cubicBezTo>
                      <a:pt x="65079" y="1453594"/>
                      <a:pt x="0" y="1388515"/>
                      <a:pt x="0" y="1308235"/>
                    </a:cubicBezTo>
                    <a:lnTo>
                      <a:pt x="0" y="145359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3534" tIns="103534" rIns="103534" bIns="103534" numCol="1" spcCol="1270" anchor="ctr" anchorCtr="0">
                <a:noAutofit/>
              </a:bodyPr>
              <a:lstStyle/>
              <a:p>
                <a:pPr marL="0" lvl="0" indent="0" algn="ctr" defTabSz="711200">
                  <a:spcBef>
                    <a:spcPct val="0"/>
                  </a:spcBef>
                  <a:buNone/>
                </a:pPr>
                <a:r>
                  <a:rPr lang="el-GR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Δελτίο Παρακολούθησης Υλοποίησης Σύμβασης/Υποέργου</a:t>
                </a:r>
                <a:endParaRPr lang="el-GR" b="1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2" name="Ορθογώνιο: Στρογγύλεμα γωνιών 81">
              <a:extLst>
                <a:ext uri="{FF2B5EF4-FFF2-40B4-BE49-F238E27FC236}">
                  <a16:creationId xmlns:a16="http://schemas.microsoft.com/office/drawing/2014/main" id="{AAB7FB49-BD1D-BFCA-0015-F2275FF67E89}"/>
                </a:ext>
              </a:extLst>
            </p:cNvPr>
            <p:cNvSpPr/>
            <p:nvPr/>
          </p:nvSpPr>
          <p:spPr>
            <a:xfrm>
              <a:off x="7267181" y="5105943"/>
              <a:ext cx="2520000" cy="96332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l-GR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Δήλωση παρακολούθησης υλοποίησης φυσικού &amp; οικονομικού αντικειμένου</a:t>
              </a:r>
            </a:p>
          </p:txBody>
        </p:sp>
      </p:grpSp>
      <p:grpSp>
        <p:nvGrpSpPr>
          <p:cNvPr id="86" name="Ομάδα 85">
            <a:extLst>
              <a:ext uri="{FF2B5EF4-FFF2-40B4-BE49-F238E27FC236}">
                <a16:creationId xmlns:a16="http://schemas.microsoft.com/office/drawing/2014/main" id="{A1475293-2677-1046-8BA2-B692BC9E5D6A}"/>
              </a:ext>
            </a:extLst>
          </p:cNvPr>
          <p:cNvGrpSpPr/>
          <p:nvPr/>
        </p:nvGrpSpPr>
        <p:grpSpPr>
          <a:xfrm>
            <a:off x="16116707" y="3423682"/>
            <a:ext cx="3240000" cy="2946618"/>
            <a:chOff x="7267181" y="3122647"/>
            <a:chExt cx="2558511" cy="2946618"/>
          </a:xfrm>
        </p:grpSpPr>
        <p:grpSp>
          <p:nvGrpSpPr>
            <p:cNvPr id="87" name="Ομάδα 86">
              <a:extLst>
                <a:ext uri="{FF2B5EF4-FFF2-40B4-BE49-F238E27FC236}">
                  <a16:creationId xmlns:a16="http://schemas.microsoft.com/office/drawing/2014/main" id="{601DBE05-265F-C414-F977-B36F23AF8976}"/>
                </a:ext>
              </a:extLst>
            </p:cNvPr>
            <p:cNvGrpSpPr/>
            <p:nvPr/>
          </p:nvGrpSpPr>
          <p:grpSpPr>
            <a:xfrm>
              <a:off x="7286436" y="3122647"/>
              <a:ext cx="2539256" cy="1940556"/>
              <a:chOff x="7285071" y="3729324"/>
              <a:chExt cx="2539256" cy="1940556"/>
            </a:xfrm>
          </p:grpSpPr>
          <p:sp>
            <p:nvSpPr>
              <p:cNvPr id="89" name="Ελεύθερη σχεδίαση: Σχήμα 88">
                <a:extLst>
                  <a:ext uri="{FF2B5EF4-FFF2-40B4-BE49-F238E27FC236}">
                    <a16:creationId xmlns:a16="http://schemas.microsoft.com/office/drawing/2014/main" id="{C003FE24-D4B7-9B2E-A75C-8E70EBBA07EA}"/>
                  </a:ext>
                </a:extLst>
              </p:cNvPr>
              <p:cNvSpPr/>
              <p:nvPr/>
            </p:nvSpPr>
            <p:spPr>
              <a:xfrm>
                <a:off x="7304327" y="3729324"/>
                <a:ext cx="2520000" cy="900000"/>
              </a:xfrm>
              <a:custGeom>
                <a:avLst/>
                <a:gdLst>
                  <a:gd name="connsiteX0" fmla="*/ 0 w 2422658"/>
                  <a:gd name="connsiteY0" fmla="*/ 145359 h 1453594"/>
                  <a:gd name="connsiteX1" fmla="*/ 145359 w 2422658"/>
                  <a:gd name="connsiteY1" fmla="*/ 0 h 1453594"/>
                  <a:gd name="connsiteX2" fmla="*/ 2277299 w 2422658"/>
                  <a:gd name="connsiteY2" fmla="*/ 0 h 1453594"/>
                  <a:gd name="connsiteX3" fmla="*/ 2422658 w 2422658"/>
                  <a:gd name="connsiteY3" fmla="*/ 145359 h 1453594"/>
                  <a:gd name="connsiteX4" fmla="*/ 2422658 w 2422658"/>
                  <a:gd name="connsiteY4" fmla="*/ 1308235 h 1453594"/>
                  <a:gd name="connsiteX5" fmla="*/ 2277299 w 2422658"/>
                  <a:gd name="connsiteY5" fmla="*/ 1453594 h 1453594"/>
                  <a:gd name="connsiteX6" fmla="*/ 145359 w 2422658"/>
                  <a:gd name="connsiteY6" fmla="*/ 1453594 h 1453594"/>
                  <a:gd name="connsiteX7" fmla="*/ 0 w 2422658"/>
                  <a:gd name="connsiteY7" fmla="*/ 1308235 h 1453594"/>
                  <a:gd name="connsiteX8" fmla="*/ 0 w 2422658"/>
                  <a:gd name="connsiteY8" fmla="*/ 145359 h 1453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22658" h="1453594">
                    <a:moveTo>
                      <a:pt x="0" y="145359"/>
                    </a:moveTo>
                    <a:cubicBezTo>
                      <a:pt x="0" y="65079"/>
                      <a:pt x="65079" y="0"/>
                      <a:pt x="145359" y="0"/>
                    </a:cubicBezTo>
                    <a:lnTo>
                      <a:pt x="2277299" y="0"/>
                    </a:lnTo>
                    <a:cubicBezTo>
                      <a:pt x="2357579" y="0"/>
                      <a:pt x="2422658" y="65079"/>
                      <a:pt x="2422658" y="145359"/>
                    </a:cubicBezTo>
                    <a:lnTo>
                      <a:pt x="2422658" y="1308235"/>
                    </a:lnTo>
                    <a:cubicBezTo>
                      <a:pt x="2422658" y="1388515"/>
                      <a:pt x="2357579" y="1453594"/>
                      <a:pt x="2277299" y="1453594"/>
                    </a:cubicBezTo>
                    <a:lnTo>
                      <a:pt x="145359" y="1453594"/>
                    </a:lnTo>
                    <a:cubicBezTo>
                      <a:pt x="65079" y="1453594"/>
                      <a:pt x="0" y="1388515"/>
                      <a:pt x="0" y="1308235"/>
                    </a:cubicBezTo>
                    <a:lnTo>
                      <a:pt x="0" y="145359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3534" tIns="103534" rIns="103534" bIns="103534" numCol="1" spcCol="1270" anchor="ctr" anchorCtr="0">
                <a:noAutofit/>
              </a:bodyPr>
              <a:lstStyle/>
              <a:p>
                <a:pPr marL="0" lvl="0" indent="0" algn="ctr" defTabSz="711200">
                  <a:spcBef>
                    <a:spcPct val="0"/>
                  </a:spcBef>
                  <a:buNone/>
                </a:pPr>
                <a:r>
                  <a:rPr lang="el-GR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l-GR" sz="3200" b="1" kern="1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.6 ΔΕΟΣ</a:t>
                </a:r>
              </a:p>
            </p:txBody>
          </p:sp>
          <p:sp>
            <p:nvSpPr>
              <p:cNvPr id="90" name="Ελεύθερη σχεδίαση: Σχήμα 89">
                <a:extLst>
                  <a:ext uri="{FF2B5EF4-FFF2-40B4-BE49-F238E27FC236}">
                    <a16:creationId xmlns:a16="http://schemas.microsoft.com/office/drawing/2014/main" id="{AEDEFF68-EB6F-E44D-FF31-5CD0DBD281A5}"/>
                  </a:ext>
                </a:extLst>
              </p:cNvPr>
              <p:cNvSpPr/>
              <p:nvPr/>
            </p:nvSpPr>
            <p:spPr>
              <a:xfrm>
                <a:off x="7285071" y="4706559"/>
                <a:ext cx="2520000" cy="963321"/>
              </a:xfrm>
              <a:custGeom>
                <a:avLst/>
                <a:gdLst>
                  <a:gd name="connsiteX0" fmla="*/ 0 w 2422658"/>
                  <a:gd name="connsiteY0" fmla="*/ 145359 h 1453594"/>
                  <a:gd name="connsiteX1" fmla="*/ 145359 w 2422658"/>
                  <a:gd name="connsiteY1" fmla="*/ 0 h 1453594"/>
                  <a:gd name="connsiteX2" fmla="*/ 2277299 w 2422658"/>
                  <a:gd name="connsiteY2" fmla="*/ 0 h 1453594"/>
                  <a:gd name="connsiteX3" fmla="*/ 2422658 w 2422658"/>
                  <a:gd name="connsiteY3" fmla="*/ 145359 h 1453594"/>
                  <a:gd name="connsiteX4" fmla="*/ 2422658 w 2422658"/>
                  <a:gd name="connsiteY4" fmla="*/ 1308235 h 1453594"/>
                  <a:gd name="connsiteX5" fmla="*/ 2277299 w 2422658"/>
                  <a:gd name="connsiteY5" fmla="*/ 1453594 h 1453594"/>
                  <a:gd name="connsiteX6" fmla="*/ 145359 w 2422658"/>
                  <a:gd name="connsiteY6" fmla="*/ 1453594 h 1453594"/>
                  <a:gd name="connsiteX7" fmla="*/ 0 w 2422658"/>
                  <a:gd name="connsiteY7" fmla="*/ 1308235 h 1453594"/>
                  <a:gd name="connsiteX8" fmla="*/ 0 w 2422658"/>
                  <a:gd name="connsiteY8" fmla="*/ 145359 h 1453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22658" h="1453594">
                    <a:moveTo>
                      <a:pt x="0" y="145359"/>
                    </a:moveTo>
                    <a:cubicBezTo>
                      <a:pt x="0" y="65079"/>
                      <a:pt x="65079" y="0"/>
                      <a:pt x="145359" y="0"/>
                    </a:cubicBezTo>
                    <a:lnTo>
                      <a:pt x="2277299" y="0"/>
                    </a:lnTo>
                    <a:cubicBezTo>
                      <a:pt x="2357579" y="0"/>
                      <a:pt x="2422658" y="65079"/>
                      <a:pt x="2422658" y="145359"/>
                    </a:cubicBezTo>
                    <a:lnTo>
                      <a:pt x="2422658" y="1308235"/>
                    </a:lnTo>
                    <a:cubicBezTo>
                      <a:pt x="2422658" y="1388515"/>
                      <a:pt x="2357579" y="1453594"/>
                      <a:pt x="2277299" y="1453594"/>
                    </a:cubicBezTo>
                    <a:lnTo>
                      <a:pt x="145359" y="1453594"/>
                    </a:lnTo>
                    <a:cubicBezTo>
                      <a:pt x="65079" y="1453594"/>
                      <a:pt x="0" y="1388515"/>
                      <a:pt x="0" y="1308235"/>
                    </a:cubicBezTo>
                    <a:lnTo>
                      <a:pt x="0" y="145359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3534" tIns="103534" rIns="103534" bIns="103534" numCol="1" spcCol="1270" anchor="ctr" anchorCtr="0">
                <a:noAutofit/>
              </a:bodyPr>
              <a:lstStyle/>
              <a:p>
                <a:pPr marL="0" lvl="0" indent="0" algn="ctr" defTabSz="711200">
                  <a:spcBef>
                    <a:spcPct val="0"/>
                  </a:spcBef>
                  <a:buNone/>
                </a:pPr>
                <a:r>
                  <a:rPr lang="el-GR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Δελτίο Επίτευξης Οροσήμων, Στόχων &amp; Κοινών Δεικτών Έργου</a:t>
                </a:r>
                <a:endParaRPr lang="el-GR" b="1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8" name="Ορθογώνιο: Στρογγύλεμα γωνιών 87">
              <a:extLst>
                <a:ext uri="{FF2B5EF4-FFF2-40B4-BE49-F238E27FC236}">
                  <a16:creationId xmlns:a16="http://schemas.microsoft.com/office/drawing/2014/main" id="{1F0797FD-1D1E-C431-D4AD-E62C1C705BD4}"/>
                </a:ext>
              </a:extLst>
            </p:cNvPr>
            <p:cNvSpPr/>
            <p:nvPr/>
          </p:nvSpPr>
          <p:spPr>
            <a:xfrm>
              <a:off x="7267181" y="5105943"/>
              <a:ext cx="2520000" cy="96332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l-GR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Δήλωση επίτευξης Οροσήμων, Στόχων, Ενδιάμεσων Βημάτων και Κοινών Δεικτών </a:t>
              </a:r>
              <a:r>
                <a:rPr lang="el-GR" sz="1400" b="1" u="sng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ανά Έργο</a:t>
              </a:r>
            </a:p>
          </p:txBody>
        </p:sp>
      </p:grpSp>
      <p:grpSp>
        <p:nvGrpSpPr>
          <p:cNvPr id="96" name="Ομάδα 95">
            <a:extLst>
              <a:ext uri="{FF2B5EF4-FFF2-40B4-BE49-F238E27FC236}">
                <a16:creationId xmlns:a16="http://schemas.microsoft.com/office/drawing/2014/main" id="{2C4F551A-B2DA-B259-C6EE-08BBA3575929}"/>
              </a:ext>
            </a:extLst>
          </p:cNvPr>
          <p:cNvGrpSpPr/>
          <p:nvPr/>
        </p:nvGrpSpPr>
        <p:grpSpPr>
          <a:xfrm>
            <a:off x="9911098" y="7171141"/>
            <a:ext cx="3939784" cy="2962660"/>
            <a:chOff x="10486617" y="7974613"/>
            <a:chExt cx="3239995" cy="2962660"/>
          </a:xfrm>
        </p:grpSpPr>
        <p:sp>
          <p:nvSpPr>
            <p:cNvPr id="93" name="Ελεύθερη σχεδίαση: Σχήμα 92">
              <a:extLst>
                <a:ext uri="{FF2B5EF4-FFF2-40B4-BE49-F238E27FC236}">
                  <a16:creationId xmlns:a16="http://schemas.microsoft.com/office/drawing/2014/main" id="{53AECF35-A7AA-1D26-E2AD-9293176D12F1}"/>
                </a:ext>
              </a:extLst>
            </p:cNvPr>
            <p:cNvSpPr/>
            <p:nvPr/>
          </p:nvSpPr>
          <p:spPr>
            <a:xfrm>
              <a:off x="10535381" y="7974613"/>
              <a:ext cx="3191231" cy="900000"/>
            </a:xfrm>
            <a:custGeom>
              <a:avLst/>
              <a:gdLst>
                <a:gd name="connsiteX0" fmla="*/ 0 w 2422658"/>
                <a:gd name="connsiteY0" fmla="*/ 145359 h 1453594"/>
                <a:gd name="connsiteX1" fmla="*/ 145359 w 2422658"/>
                <a:gd name="connsiteY1" fmla="*/ 0 h 1453594"/>
                <a:gd name="connsiteX2" fmla="*/ 2277299 w 2422658"/>
                <a:gd name="connsiteY2" fmla="*/ 0 h 1453594"/>
                <a:gd name="connsiteX3" fmla="*/ 2422658 w 2422658"/>
                <a:gd name="connsiteY3" fmla="*/ 145359 h 1453594"/>
                <a:gd name="connsiteX4" fmla="*/ 2422658 w 2422658"/>
                <a:gd name="connsiteY4" fmla="*/ 1308235 h 1453594"/>
                <a:gd name="connsiteX5" fmla="*/ 2277299 w 2422658"/>
                <a:gd name="connsiteY5" fmla="*/ 1453594 h 1453594"/>
                <a:gd name="connsiteX6" fmla="*/ 145359 w 2422658"/>
                <a:gd name="connsiteY6" fmla="*/ 1453594 h 1453594"/>
                <a:gd name="connsiteX7" fmla="*/ 0 w 2422658"/>
                <a:gd name="connsiteY7" fmla="*/ 1308235 h 1453594"/>
                <a:gd name="connsiteX8" fmla="*/ 0 w 2422658"/>
                <a:gd name="connsiteY8" fmla="*/ 145359 h 145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2658" h="1453594">
                  <a:moveTo>
                    <a:pt x="0" y="145359"/>
                  </a:moveTo>
                  <a:cubicBezTo>
                    <a:pt x="0" y="65079"/>
                    <a:pt x="65079" y="0"/>
                    <a:pt x="145359" y="0"/>
                  </a:cubicBezTo>
                  <a:lnTo>
                    <a:pt x="2277299" y="0"/>
                  </a:lnTo>
                  <a:cubicBezTo>
                    <a:pt x="2357579" y="0"/>
                    <a:pt x="2422658" y="65079"/>
                    <a:pt x="2422658" y="145359"/>
                  </a:cubicBezTo>
                  <a:lnTo>
                    <a:pt x="2422658" y="1308235"/>
                  </a:lnTo>
                  <a:cubicBezTo>
                    <a:pt x="2422658" y="1388515"/>
                    <a:pt x="2357579" y="1453594"/>
                    <a:pt x="2277299" y="1453594"/>
                  </a:cubicBezTo>
                  <a:lnTo>
                    <a:pt x="145359" y="1453594"/>
                  </a:lnTo>
                  <a:cubicBezTo>
                    <a:pt x="65079" y="1453594"/>
                    <a:pt x="0" y="1388515"/>
                    <a:pt x="0" y="1308235"/>
                  </a:cubicBezTo>
                  <a:lnTo>
                    <a:pt x="0" y="14535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534" tIns="103534" rIns="103534" bIns="103534" numCol="1" spcCol="1270" anchor="ctr" anchorCtr="0">
              <a:noAutofit/>
            </a:bodyPr>
            <a:lstStyle/>
            <a:p>
              <a:pPr marL="0" lvl="0" indent="0" algn="ctr" defTabSz="711200">
                <a:spcBef>
                  <a:spcPct val="0"/>
                </a:spcBef>
                <a:buNone/>
              </a:pPr>
              <a:r>
                <a:rPr lang="el-GR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l-GR" sz="3200" b="1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.1 ΠΡΟΕΓΚΡΙΣΗ</a:t>
              </a:r>
            </a:p>
          </p:txBody>
        </p:sp>
        <p:sp>
          <p:nvSpPr>
            <p:cNvPr id="94" name="Ελεύθερη σχεδίαση: Σχήμα 93">
              <a:extLst>
                <a:ext uri="{FF2B5EF4-FFF2-40B4-BE49-F238E27FC236}">
                  <a16:creationId xmlns:a16="http://schemas.microsoft.com/office/drawing/2014/main" id="{4AD43F88-6847-0F2D-C033-5D2E16DEB004}"/>
                </a:ext>
              </a:extLst>
            </p:cNvPr>
            <p:cNvSpPr/>
            <p:nvPr/>
          </p:nvSpPr>
          <p:spPr>
            <a:xfrm>
              <a:off x="10511003" y="8967890"/>
              <a:ext cx="3191231" cy="963321"/>
            </a:xfrm>
            <a:custGeom>
              <a:avLst/>
              <a:gdLst>
                <a:gd name="connsiteX0" fmla="*/ 0 w 2422658"/>
                <a:gd name="connsiteY0" fmla="*/ 145359 h 1453594"/>
                <a:gd name="connsiteX1" fmla="*/ 145359 w 2422658"/>
                <a:gd name="connsiteY1" fmla="*/ 0 h 1453594"/>
                <a:gd name="connsiteX2" fmla="*/ 2277299 w 2422658"/>
                <a:gd name="connsiteY2" fmla="*/ 0 h 1453594"/>
                <a:gd name="connsiteX3" fmla="*/ 2422658 w 2422658"/>
                <a:gd name="connsiteY3" fmla="*/ 145359 h 1453594"/>
                <a:gd name="connsiteX4" fmla="*/ 2422658 w 2422658"/>
                <a:gd name="connsiteY4" fmla="*/ 1308235 h 1453594"/>
                <a:gd name="connsiteX5" fmla="*/ 2277299 w 2422658"/>
                <a:gd name="connsiteY5" fmla="*/ 1453594 h 1453594"/>
                <a:gd name="connsiteX6" fmla="*/ 145359 w 2422658"/>
                <a:gd name="connsiteY6" fmla="*/ 1453594 h 1453594"/>
                <a:gd name="connsiteX7" fmla="*/ 0 w 2422658"/>
                <a:gd name="connsiteY7" fmla="*/ 1308235 h 1453594"/>
                <a:gd name="connsiteX8" fmla="*/ 0 w 2422658"/>
                <a:gd name="connsiteY8" fmla="*/ 145359 h 145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2658" h="1453594">
                  <a:moveTo>
                    <a:pt x="0" y="145359"/>
                  </a:moveTo>
                  <a:cubicBezTo>
                    <a:pt x="0" y="65079"/>
                    <a:pt x="65079" y="0"/>
                    <a:pt x="145359" y="0"/>
                  </a:cubicBezTo>
                  <a:lnTo>
                    <a:pt x="2277299" y="0"/>
                  </a:lnTo>
                  <a:cubicBezTo>
                    <a:pt x="2357579" y="0"/>
                    <a:pt x="2422658" y="65079"/>
                    <a:pt x="2422658" y="145359"/>
                  </a:cubicBezTo>
                  <a:lnTo>
                    <a:pt x="2422658" y="1308235"/>
                  </a:lnTo>
                  <a:cubicBezTo>
                    <a:pt x="2422658" y="1388515"/>
                    <a:pt x="2357579" y="1453594"/>
                    <a:pt x="2277299" y="1453594"/>
                  </a:cubicBezTo>
                  <a:lnTo>
                    <a:pt x="145359" y="1453594"/>
                  </a:lnTo>
                  <a:cubicBezTo>
                    <a:pt x="65079" y="1453594"/>
                    <a:pt x="0" y="1388515"/>
                    <a:pt x="0" y="1308235"/>
                  </a:cubicBezTo>
                  <a:lnTo>
                    <a:pt x="0" y="1453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534" tIns="103534" rIns="103534" bIns="103534" numCol="1" spcCol="1270" anchor="ctr" anchorCtr="0">
              <a:noAutofit/>
            </a:bodyPr>
            <a:lstStyle/>
            <a:p>
              <a:pPr marL="0" lvl="0" indent="0" algn="ctr" defTabSz="711200">
                <a:spcBef>
                  <a:spcPct val="0"/>
                </a:spcBef>
                <a:buNone/>
              </a:pPr>
              <a:r>
                <a:rPr lang="el-GR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Δελτίο Ελέγχου Νομιμότητας Δημοσίων Συμβάσεων</a:t>
              </a:r>
              <a:endParaRPr lang="el-GR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Ορθογώνιο: Στρογγύλεμα γωνιών 94">
              <a:extLst>
                <a:ext uri="{FF2B5EF4-FFF2-40B4-BE49-F238E27FC236}">
                  <a16:creationId xmlns:a16="http://schemas.microsoft.com/office/drawing/2014/main" id="{3375F1E5-B7A2-4D14-7E7E-FAF98E4B56F8}"/>
                </a:ext>
              </a:extLst>
            </p:cNvPr>
            <p:cNvSpPr/>
            <p:nvPr/>
          </p:nvSpPr>
          <p:spPr>
            <a:xfrm>
              <a:off x="10486617" y="9973951"/>
              <a:ext cx="3191231" cy="96332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l-GR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Για έλεγχο διαδικασίας Δημοσίων Συμβάσεων </a:t>
              </a:r>
              <a:r>
                <a:rPr lang="el-GR" sz="1400" b="1" u="sng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ΜΟΝΟ</a:t>
              </a:r>
            </a:p>
          </p:txBody>
        </p:sp>
      </p:grpSp>
      <p:grpSp>
        <p:nvGrpSpPr>
          <p:cNvPr id="100" name="Ομάδα 99">
            <a:extLst>
              <a:ext uri="{FF2B5EF4-FFF2-40B4-BE49-F238E27FC236}">
                <a16:creationId xmlns:a16="http://schemas.microsoft.com/office/drawing/2014/main" id="{C3520837-826A-C92B-90B3-6246A7EC60C4}"/>
              </a:ext>
            </a:extLst>
          </p:cNvPr>
          <p:cNvGrpSpPr/>
          <p:nvPr/>
        </p:nvGrpSpPr>
        <p:grpSpPr>
          <a:xfrm>
            <a:off x="14245243" y="7171141"/>
            <a:ext cx="3611462" cy="2946618"/>
            <a:chOff x="13357888" y="7957204"/>
            <a:chExt cx="3240017" cy="2946618"/>
          </a:xfrm>
        </p:grpSpPr>
        <p:sp>
          <p:nvSpPr>
            <p:cNvPr id="97" name="Ελεύθερη σχεδίαση: Σχήμα 96">
              <a:extLst>
                <a:ext uri="{FF2B5EF4-FFF2-40B4-BE49-F238E27FC236}">
                  <a16:creationId xmlns:a16="http://schemas.microsoft.com/office/drawing/2014/main" id="{CAAB697B-7447-13D6-CC9A-DBA85E588D55}"/>
                </a:ext>
              </a:extLst>
            </p:cNvPr>
            <p:cNvSpPr/>
            <p:nvPr/>
          </p:nvSpPr>
          <p:spPr>
            <a:xfrm>
              <a:off x="13406674" y="7957204"/>
              <a:ext cx="3191231" cy="900000"/>
            </a:xfrm>
            <a:custGeom>
              <a:avLst/>
              <a:gdLst>
                <a:gd name="connsiteX0" fmla="*/ 0 w 2422658"/>
                <a:gd name="connsiteY0" fmla="*/ 145359 h 1453594"/>
                <a:gd name="connsiteX1" fmla="*/ 145359 w 2422658"/>
                <a:gd name="connsiteY1" fmla="*/ 0 h 1453594"/>
                <a:gd name="connsiteX2" fmla="*/ 2277299 w 2422658"/>
                <a:gd name="connsiteY2" fmla="*/ 0 h 1453594"/>
                <a:gd name="connsiteX3" fmla="*/ 2422658 w 2422658"/>
                <a:gd name="connsiteY3" fmla="*/ 145359 h 1453594"/>
                <a:gd name="connsiteX4" fmla="*/ 2422658 w 2422658"/>
                <a:gd name="connsiteY4" fmla="*/ 1308235 h 1453594"/>
                <a:gd name="connsiteX5" fmla="*/ 2277299 w 2422658"/>
                <a:gd name="connsiteY5" fmla="*/ 1453594 h 1453594"/>
                <a:gd name="connsiteX6" fmla="*/ 145359 w 2422658"/>
                <a:gd name="connsiteY6" fmla="*/ 1453594 h 1453594"/>
                <a:gd name="connsiteX7" fmla="*/ 0 w 2422658"/>
                <a:gd name="connsiteY7" fmla="*/ 1308235 h 1453594"/>
                <a:gd name="connsiteX8" fmla="*/ 0 w 2422658"/>
                <a:gd name="connsiteY8" fmla="*/ 145359 h 145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2658" h="1453594">
                  <a:moveTo>
                    <a:pt x="0" y="145359"/>
                  </a:moveTo>
                  <a:cubicBezTo>
                    <a:pt x="0" y="65079"/>
                    <a:pt x="65079" y="0"/>
                    <a:pt x="145359" y="0"/>
                  </a:cubicBezTo>
                  <a:lnTo>
                    <a:pt x="2277299" y="0"/>
                  </a:lnTo>
                  <a:cubicBezTo>
                    <a:pt x="2357579" y="0"/>
                    <a:pt x="2422658" y="65079"/>
                    <a:pt x="2422658" y="145359"/>
                  </a:cubicBezTo>
                  <a:lnTo>
                    <a:pt x="2422658" y="1308235"/>
                  </a:lnTo>
                  <a:cubicBezTo>
                    <a:pt x="2422658" y="1388515"/>
                    <a:pt x="2357579" y="1453594"/>
                    <a:pt x="2277299" y="1453594"/>
                  </a:cubicBezTo>
                  <a:lnTo>
                    <a:pt x="145359" y="1453594"/>
                  </a:lnTo>
                  <a:cubicBezTo>
                    <a:pt x="65079" y="1453594"/>
                    <a:pt x="0" y="1388515"/>
                    <a:pt x="0" y="1308235"/>
                  </a:cubicBezTo>
                  <a:lnTo>
                    <a:pt x="0" y="14535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534" tIns="103534" rIns="103534" bIns="103534" numCol="1" spcCol="1270" anchor="ctr" anchorCtr="0">
              <a:noAutofit/>
            </a:bodyPr>
            <a:lstStyle/>
            <a:p>
              <a:pPr marL="0" lvl="0" indent="0" algn="ctr" defTabSz="711200">
                <a:spcBef>
                  <a:spcPct val="0"/>
                </a:spcBef>
                <a:buNone/>
              </a:pPr>
              <a:r>
                <a:rPr lang="el-GR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l-GR" sz="3200" b="1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.7 ΔΩΕ</a:t>
              </a:r>
            </a:p>
          </p:txBody>
        </p:sp>
        <p:sp>
          <p:nvSpPr>
            <p:cNvPr id="98" name="Ελεύθερη σχεδίαση: Σχήμα 97">
              <a:extLst>
                <a:ext uri="{FF2B5EF4-FFF2-40B4-BE49-F238E27FC236}">
                  <a16:creationId xmlns:a16="http://schemas.microsoft.com/office/drawing/2014/main" id="{0D5D2C94-775D-5247-6005-100A71035F75}"/>
                </a:ext>
              </a:extLst>
            </p:cNvPr>
            <p:cNvSpPr/>
            <p:nvPr/>
          </p:nvSpPr>
          <p:spPr>
            <a:xfrm>
              <a:off x="13382265" y="8934439"/>
              <a:ext cx="3191231" cy="963321"/>
            </a:xfrm>
            <a:custGeom>
              <a:avLst/>
              <a:gdLst>
                <a:gd name="connsiteX0" fmla="*/ 0 w 2422658"/>
                <a:gd name="connsiteY0" fmla="*/ 145359 h 1453594"/>
                <a:gd name="connsiteX1" fmla="*/ 145359 w 2422658"/>
                <a:gd name="connsiteY1" fmla="*/ 0 h 1453594"/>
                <a:gd name="connsiteX2" fmla="*/ 2277299 w 2422658"/>
                <a:gd name="connsiteY2" fmla="*/ 0 h 1453594"/>
                <a:gd name="connsiteX3" fmla="*/ 2422658 w 2422658"/>
                <a:gd name="connsiteY3" fmla="*/ 145359 h 1453594"/>
                <a:gd name="connsiteX4" fmla="*/ 2422658 w 2422658"/>
                <a:gd name="connsiteY4" fmla="*/ 1308235 h 1453594"/>
                <a:gd name="connsiteX5" fmla="*/ 2277299 w 2422658"/>
                <a:gd name="connsiteY5" fmla="*/ 1453594 h 1453594"/>
                <a:gd name="connsiteX6" fmla="*/ 145359 w 2422658"/>
                <a:gd name="connsiteY6" fmla="*/ 1453594 h 1453594"/>
                <a:gd name="connsiteX7" fmla="*/ 0 w 2422658"/>
                <a:gd name="connsiteY7" fmla="*/ 1308235 h 1453594"/>
                <a:gd name="connsiteX8" fmla="*/ 0 w 2422658"/>
                <a:gd name="connsiteY8" fmla="*/ 145359 h 145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2658" h="1453594">
                  <a:moveTo>
                    <a:pt x="0" y="145359"/>
                  </a:moveTo>
                  <a:cubicBezTo>
                    <a:pt x="0" y="65079"/>
                    <a:pt x="65079" y="0"/>
                    <a:pt x="145359" y="0"/>
                  </a:cubicBezTo>
                  <a:lnTo>
                    <a:pt x="2277299" y="0"/>
                  </a:lnTo>
                  <a:cubicBezTo>
                    <a:pt x="2357579" y="0"/>
                    <a:pt x="2422658" y="65079"/>
                    <a:pt x="2422658" y="145359"/>
                  </a:cubicBezTo>
                  <a:lnTo>
                    <a:pt x="2422658" y="1308235"/>
                  </a:lnTo>
                  <a:cubicBezTo>
                    <a:pt x="2422658" y="1388515"/>
                    <a:pt x="2357579" y="1453594"/>
                    <a:pt x="2277299" y="1453594"/>
                  </a:cubicBezTo>
                  <a:lnTo>
                    <a:pt x="145359" y="1453594"/>
                  </a:lnTo>
                  <a:cubicBezTo>
                    <a:pt x="65079" y="1453594"/>
                    <a:pt x="0" y="1388515"/>
                    <a:pt x="0" y="1308235"/>
                  </a:cubicBezTo>
                  <a:lnTo>
                    <a:pt x="0" y="1453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534" tIns="103534" rIns="103534" bIns="103534" numCol="1" spcCol="1270" anchor="ctr" anchorCtr="0">
              <a:noAutofit/>
            </a:bodyPr>
            <a:lstStyle/>
            <a:p>
              <a:pPr marL="0" lvl="0" indent="0" algn="ctr" defTabSz="711200">
                <a:spcBef>
                  <a:spcPct val="0"/>
                </a:spcBef>
                <a:buNone/>
              </a:pPr>
              <a:r>
                <a:rPr lang="el-GR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Δελτίο Προόδου Ενεργειών Ωρίμανσης Έργου</a:t>
              </a:r>
              <a:endParaRPr lang="el-GR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Ορθογώνιο: Στρογγύλεμα γωνιών 98">
              <a:extLst>
                <a:ext uri="{FF2B5EF4-FFF2-40B4-BE49-F238E27FC236}">
                  <a16:creationId xmlns:a16="http://schemas.microsoft.com/office/drawing/2014/main" id="{4B9E9245-30BB-76CE-9A6A-9E2E6A51A935}"/>
                </a:ext>
              </a:extLst>
            </p:cNvPr>
            <p:cNvSpPr/>
            <p:nvPr/>
          </p:nvSpPr>
          <p:spPr>
            <a:xfrm>
              <a:off x="13357888" y="9940500"/>
              <a:ext cx="3191231" cy="96332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l-GR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Δήλωση προόδου και αποκλίσεων των απαλλοτριώσεων </a:t>
              </a:r>
              <a:r>
                <a:rPr lang="el-GR" sz="1400" b="1" u="sng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ΜΟΝΟ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452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BF094AFB-D673-C8BB-A628-4238AAD593B0}"/>
              </a:ext>
            </a:extLst>
          </p:cNvPr>
          <p:cNvGrpSpPr/>
          <p:nvPr/>
        </p:nvGrpSpPr>
        <p:grpSpPr>
          <a:xfrm>
            <a:off x="2539501" y="503103"/>
            <a:ext cx="13133636" cy="707886"/>
            <a:chOff x="2539501" y="421215"/>
            <a:chExt cx="11217444" cy="7078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B66833-5565-8D31-7B6F-B58801F33BDA}"/>
                </a:ext>
              </a:extLst>
            </p:cNvPr>
            <p:cNvSpPr txBox="1"/>
            <p:nvPr/>
          </p:nvSpPr>
          <p:spPr>
            <a:xfrm>
              <a:off x="3094177" y="421215"/>
              <a:ext cx="10662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Ροή Ενεργειών Έργων &amp; Δελτία</a:t>
              </a:r>
            </a:p>
          </p:txBody>
        </p:sp>
        <p:grpSp>
          <p:nvGrpSpPr>
            <p:cNvPr id="2" name="Google Shape;613;p37">
              <a:extLst>
                <a:ext uri="{FF2B5EF4-FFF2-40B4-BE49-F238E27FC236}">
                  <a16:creationId xmlns:a16="http://schemas.microsoft.com/office/drawing/2014/main" id="{AEFA7160-6209-2F15-B306-8774140496BE}"/>
                </a:ext>
              </a:extLst>
            </p:cNvPr>
            <p:cNvGrpSpPr/>
            <p:nvPr/>
          </p:nvGrpSpPr>
          <p:grpSpPr>
            <a:xfrm>
              <a:off x="2539501" y="508148"/>
              <a:ext cx="501969" cy="479429"/>
              <a:chOff x="2594050" y="1631825"/>
              <a:chExt cx="439625" cy="439625"/>
            </a:xfrm>
          </p:grpSpPr>
          <p:sp>
            <p:nvSpPr>
              <p:cNvPr id="3" name="Google Shape;614;p37">
                <a:extLst>
                  <a:ext uri="{FF2B5EF4-FFF2-40B4-BE49-F238E27FC236}">
                    <a16:creationId xmlns:a16="http://schemas.microsoft.com/office/drawing/2014/main" id="{8CCAF718-2D27-BD96-7CB1-4916647AFB6A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5" name="Google Shape;615;p37">
                <a:extLst>
                  <a:ext uri="{FF2B5EF4-FFF2-40B4-BE49-F238E27FC236}">
                    <a16:creationId xmlns:a16="http://schemas.microsoft.com/office/drawing/2014/main" id="{2FF1F15F-B687-376D-D291-8E0203EF4FCC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6" name="Google Shape;616;p37">
                <a:extLst>
                  <a:ext uri="{FF2B5EF4-FFF2-40B4-BE49-F238E27FC236}">
                    <a16:creationId xmlns:a16="http://schemas.microsoft.com/office/drawing/2014/main" id="{E0AD9602-B120-9DFE-33AA-00045D37D73E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4" name="Google Shape;617;p37">
                <a:extLst>
                  <a:ext uri="{FF2B5EF4-FFF2-40B4-BE49-F238E27FC236}">
                    <a16:creationId xmlns:a16="http://schemas.microsoft.com/office/drawing/2014/main" id="{1A6FAD94-AB50-B1FB-FD47-59E019DAD0F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  <p:pic>
        <p:nvPicPr>
          <p:cNvPr id="21" name="Εικόνα 20">
            <a:hlinkClick r:id="rId2" action="ppaction://hlinksldjump"/>
            <a:extLst>
              <a:ext uri="{FF2B5EF4-FFF2-40B4-BE49-F238E27FC236}">
                <a16:creationId xmlns:a16="http://schemas.microsoft.com/office/drawing/2014/main" id="{F1FD6514-FE48-A5B6-6923-84B164D8F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  <p:grpSp>
        <p:nvGrpSpPr>
          <p:cNvPr id="55" name="Ομάδα 54">
            <a:extLst>
              <a:ext uri="{FF2B5EF4-FFF2-40B4-BE49-F238E27FC236}">
                <a16:creationId xmlns:a16="http://schemas.microsoft.com/office/drawing/2014/main" id="{41462BC7-69E6-390B-AFFF-7254234EB36D}"/>
              </a:ext>
            </a:extLst>
          </p:cNvPr>
          <p:cNvGrpSpPr/>
          <p:nvPr/>
        </p:nvGrpSpPr>
        <p:grpSpPr>
          <a:xfrm>
            <a:off x="3788433" y="2781127"/>
            <a:ext cx="4604939" cy="1127320"/>
            <a:chOff x="3788433" y="2781127"/>
            <a:chExt cx="4604939" cy="1127320"/>
          </a:xfrm>
        </p:grpSpPr>
        <p:sp>
          <p:nvSpPr>
            <p:cNvPr id="4" name="Ελεύθερη σχεδίαση: Σχήμα 3">
              <a:extLst>
                <a:ext uri="{FF2B5EF4-FFF2-40B4-BE49-F238E27FC236}">
                  <a16:creationId xmlns:a16="http://schemas.microsoft.com/office/drawing/2014/main" id="{4FD26D0C-2AF1-CBBD-97D6-11383DCE5E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88433" y="2781127"/>
              <a:ext cx="1918725" cy="1127320"/>
            </a:xfrm>
            <a:custGeom>
              <a:avLst/>
              <a:gdLst>
                <a:gd name="connsiteX0" fmla="*/ 0 w 2422658"/>
                <a:gd name="connsiteY0" fmla="*/ 145359 h 1453594"/>
                <a:gd name="connsiteX1" fmla="*/ 145359 w 2422658"/>
                <a:gd name="connsiteY1" fmla="*/ 0 h 1453594"/>
                <a:gd name="connsiteX2" fmla="*/ 2277299 w 2422658"/>
                <a:gd name="connsiteY2" fmla="*/ 0 h 1453594"/>
                <a:gd name="connsiteX3" fmla="*/ 2422658 w 2422658"/>
                <a:gd name="connsiteY3" fmla="*/ 145359 h 1453594"/>
                <a:gd name="connsiteX4" fmla="*/ 2422658 w 2422658"/>
                <a:gd name="connsiteY4" fmla="*/ 1308235 h 1453594"/>
                <a:gd name="connsiteX5" fmla="*/ 2277299 w 2422658"/>
                <a:gd name="connsiteY5" fmla="*/ 1453594 h 1453594"/>
                <a:gd name="connsiteX6" fmla="*/ 145359 w 2422658"/>
                <a:gd name="connsiteY6" fmla="*/ 1453594 h 1453594"/>
                <a:gd name="connsiteX7" fmla="*/ 0 w 2422658"/>
                <a:gd name="connsiteY7" fmla="*/ 1308235 h 1453594"/>
                <a:gd name="connsiteX8" fmla="*/ 0 w 2422658"/>
                <a:gd name="connsiteY8" fmla="*/ 145359 h 145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2658" h="1453594">
                  <a:moveTo>
                    <a:pt x="0" y="145359"/>
                  </a:moveTo>
                  <a:cubicBezTo>
                    <a:pt x="0" y="65079"/>
                    <a:pt x="65079" y="0"/>
                    <a:pt x="145359" y="0"/>
                  </a:cubicBezTo>
                  <a:lnTo>
                    <a:pt x="2277299" y="0"/>
                  </a:lnTo>
                  <a:cubicBezTo>
                    <a:pt x="2357579" y="0"/>
                    <a:pt x="2422658" y="65079"/>
                    <a:pt x="2422658" y="145359"/>
                  </a:cubicBezTo>
                  <a:lnTo>
                    <a:pt x="2422658" y="1308235"/>
                  </a:lnTo>
                  <a:cubicBezTo>
                    <a:pt x="2422658" y="1388515"/>
                    <a:pt x="2357579" y="1453594"/>
                    <a:pt x="2277299" y="1453594"/>
                  </a:cubicBezTo>
                  <a:lnTo>
                    <a:pt x="145359" y="1453594"/>
                  </a:lnTo>
                  <a:cubicBezTo>
                    <a:pt x="65079" y="1453594"/>
                    <a:pt x="0" y="1388515"/>
                    <a:pt x="0" y="1308235"/>
                  </a:cubicBezTo>
                  <a:lnTo>
                    <a:pt x="0" y="1453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534" tIns="103534" rIns="103534" bIns="10353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600" b="1" kern="1200" dirty="0"/>
                <a:t>ΦΥ:</a:t>
              </a:r>
              <a:r>
                <a:rPr lang="el-GR" sz="1600" kern="1200" dirty="0"/>
                <a:t> Σύνταξη Τεχνικού Δελτίου Έργου</a:t>
              </a:r>
            </a:p>
          </p:txBody>
        </p:sp>
        <p:sp>
          <p:nvSpPr>
            <p:cNvPr id="7" name="Ελεύθερη σχεδίαση: Σχήμα 6">
              <a:extLst>
                <a:ext uri="{FF2B5EF4-FFF2-40B4-BE49-F238E27FC236}">
                  <a16:creationId xmlns:a16="http://schemas.microsoft.com/office/drawing/2014/main" id="{C4B95B50-8974-D70C-32FE-3A073D5C98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76005" y="3111808"/>
              <a:ext cx="406769" cy="465959"/>
            </a:xfrm>
            <a:custGeom>
              <a:avLst/>
              <a:gdLst>
                <a:gd name="connsiteX0" fmla="*/ 0 w 513603"/>
                <a:gd name="connsiteY0" fmla="*/ 120164 h 600819"/>
                <a:gd name="connsiteX1" fmla="*/ 256802 w 513603"/>
                <a:gd name="connsiteY1" fmla="*/ 120164 h 600819"/>
                <a:gd name="connsiteX2" fmla="*/ 256802 w 513603"/>
                <a:gd name="connsiteY2" fmla="*/ 0 h 600819"/>
                <a:gd name="connsiteX3" fmla="*/ 513603 w 513603"/>
                <a:gd name="connsiteY3" fmla="*/ 300410 h 600819"/>
                <a:gd name="connsiteX4" fmla="*/ 256802 w 513603"/>
                <a:gd name="connsiteY4" fmla="*/ 600819 h 600819"/>
                <a:gd name="connsiteX5" fmla="*/ 256802 w 513603"/>
                <a:gd name="connsiteY5" fmla="*/ 480655 h 600819"/>
                <a:gd name="connsiteX6" fmla="*/ 0 w 513603"/>
                <a:gd name="connsiteY6" fmla="*/ 480655 h 600819"/>
                <a:gd name="connsiteX7" fmla="*/ 0 w 513603"/>
                <a:gd name="connsiteY7" fmla="*/ 120164 h 60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603" h="600819">
                  <a:moveTo>
                    <a:pt x="0" y="120164"/>
                  </a:moveTo>
                  <a:lnTo>
                    <a:pt x="256802" y="120164"/>
                  </a:lnTo>
                  <a:lnTo>
                    <a:pt x="256802" y="0"/>
                  </a:lnTo>
                  <a:lnTo>
                    <a:pt x="513603" y="300410"/>
                  </a:lnTo>
                  <a:lnTo>
                    <a:pt x="256802" y="600819"/>
                  </a:lnTo>
                  <a:lnTo>
                    <a:pt x="256802" y="480655"/>
                  </a:lnTo>
                  <a:lnTo>
                    <a:pt x="0" y="480655"/>
                  </a:lnTo>
                  <a:lnTo>
                    <a:pt x="0" y="12016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20164" rIns="154081" bIns="120164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l-GR" sz="1300" kern="1200"/>
            </a:p>
          </p:txBody>
        </p:sp>
        <p:sp>
          <p:nvSpPr>
            <p:cNvPr id="8" name="Ελεύθερη σχεδίαση: Σχήμα 7">
              <a:extLst>
                <a:ext uri="{FF2B5EF4-FFF2-40B4-BE49-F238E27FC236}">
                  <a16:creationId xmlns:a16="http://schemas.microsoft.com/office/drawing/2014/main" id="{C627103D-94B9-183B-F3C3-D7A5FF95FB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74647" y="2781127"/>
              <a:ext cx="1918725" cy="1127320"/>
            </a:xfrm>
            <a:custGeom>
              <a:avLst/>
              <a:gdLst>
                <a:gd name="connsiteX0" fmla="*/ 0 w 2422658"/>
                <a:gd name="connsiteY0" fmla="*/ 145359 h 1453594"/>
                <a:gd name="connsiteX1" fmla="*/ 145359 w 2422658"/>
                <a:gd name="connsiteY1" fmla="*/ 0 h 1453594"/>
                <a:gd name="connsiteX2" fmla="*/ 2277299 w 2422658"/>
                <a:gd name="connsiteY2" fmla="*/ 0 h 1453594"/>
                <a:gd name="connsiteX3" fmla="*/ 2422658 w 2422658"/>
                <a:gd name="connsiteY3" fmla="*/ 145359 h 1453594"/>
                <a:gd name="connsiteX4" fmla="*/ 2422658 w 2422658"/>
                <a:gd name="connsiteY4" fmla="*/ 1308235 h 1453594"/>
                <a:gd name="connsiteX5" fmla="*/ 2277299 w 2422658"/>
                <a:gd name="connsiteY5" fmla="*/ 1453594 h 1453594"/>
                <a:gd name="connsiteX6" fmla="*/ 145359 w 2422658"/>
                <a:gd name="connsiteY6" fmla="*/ 1453594 h 1453594"/>
                <a:gd name="connsiteX7" fmla="*/ 0 w 2422658"/>
                <a:gd name="connsiteY7" fmla="*/ 1308235 h 1453594"/>
                <a:gd name="connsiteX8" fmla="*/ 0 w 2422658"/>
                <a:gd name="connsiteY8" fmla="*/ 145359 h 145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2658" h="1453594">
                  <a:moveTo>
                    <a:pt x="0" y="145359"/>
                  </a:moveTo>
                  <a:cubicBezTo>
                    <a:pt x="0" y="65079"/>
                    <a:pt x="65079" y="0"/>
                    <a:pt x="145359" y="0"/>
                  </a:cubicBezTo>
                  <a:lnTo>
                    <a:pt x="2277299" y="0"/>
                  </a:lnTo>
                  <a:cubicBezTo>
                    <a:pt x="2357579" y="0"/>
                    <a:pt x="2422658" y="65079"/>
                    <a:pt x="2422658" y="145359"/>
                  </a:cubicBezTo>
                  <a:lnTo>
                    <a:pt x="2422658" y="1308235"/>
                  </a:lnTo>
                  <a:cubicBezTo>
                    <a:pt x="2422658" y="1388515"/>
                    <a:pt x="2357579" y="1453594"/>
                    <a:pt x="2277299" y="1453594"/>
                  </a:cubicBezTo>
                  <a:lnTo>
                    <a:pt x="145359" y="1453594"/>
                  </a:lnTo>
                  <a:cubicBezTo>
                    <a:pt x="65079" y="1453594"/>
                    <a:pt x="0" y="1388515"/>
                    <a:pt x="0" y="1308235"/>
                  </a:cubicBezTo>
                  <a:lnTo>
                    <a:pt x="0" y="1453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534" tIns="103534" rIns="103534" bIns="10353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600" b="1" dirty="0"/>
                <a:t>ΦΥ: </a:t>
              </a:r>
              <a:r>
                <a:rPr lang="el-GR" sz="1600" dirty="0"/>
                <a:t>Σύνταξη Δελτίου Ωρίμανσης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600" b="1" dirty="0">
                  <a:solidFill>
                    <a:srgbClr val="FFCC00"/>
                  </a:solidFill>
                </a:rPr>
                <a:t>(επαναλ/νόμενο)</a:t>
              </a:r>
            </a:p>
          </p:txBody>
        </p:sp>
      </p:grpSp>
      <p:grpSp>
        <p:nvGrpSpPr>
          <p:cNvPr id="56" name="Ομάδα 55">
            <a:extLst>
              <a:ext uri="{FF2B5EF4-FFF2-40B4-BE49-F238E27FC236}">
                <a16:creationId xmlns:a16="http://schemas.microsoft.com/office/drawing/2014/main" id="{B4B11E1F-A5A2-AD89-4377-9F396ACD9616}"/>
              </a:ext>
            </a:extLst>
          </p:cNvPr>
          <p:cNvGrpSpPr/>
          <p:nvPr/>
        </p:nvGrpSpPr>
        <p:grpSpPr>
          <a:xfrm>
            <a:off x="8562220" y="2781127"/>
            <a:ext cx="2517367" cy="1127320"/>
            <a:chOff x="8562220" y="2781127"/>
            <a:chExt cx="2517367" cy="1127320"/>
          </a:xfrm>
        </p:grpSpPr>
        <p:sp>
          <p:nvSpPr>
            <p:cNvPr id="9" name="Ελεύθερη σχεδίαση: Σχήμα 8">
              <a:extLst>
                <a:ext uri="{FF2B5EF4-FFF2-40B4-BE49-F238E27FC236}">
                  <a16:creationId xmlns:a16="http://schemas.microsoft.com/office/drawing/2014/main" id="{E3C13107-2895-6257-57A7-1B7653C8C4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62220" y="3111808"/>
              <a:ext cx="406769" cy="465959"/>
            </a:xfrm>
            <a:custGeom>
              <a:avLst/>
              <a:gdLst>
                <a:gd name="connsiteX0" fmla="*/ 0 w 513603"/>
                <a:gd name="connsiteY0" fmla="*/ 120164 h 600819"/>
                <a:gd name="connsiteX1" fmla="*/ 256802 w 513603"/>
                <a:gd name="connsiteY1" fmla="*/ 120164 h 600819"/>
                <a:gd name="connsiteX2" fmla="*/ 256802 w 513603"/>
                <a:gd name="connsiteY2" fmla="*/ 0 h 600819"/>
                <a:gd name="connsiteX3" fmla="*/ 513603 w 513603"/>
                <a:gd name="connsiteY3" fmla="*/ 300410 h 600819"/>
                <a:gd name="connsiteX4" fmla="*/ 256802 w 513603"/>
                <a:gd name="connsiteY4" fmla="*/ 600819 h 600819"/>
                <a:gd name="connsiteX5" fmla="*/ 256802 w 513603"/>
                <a:gd name="connsiteY5" fmla="*/ 480655 h 600819"/>
                <a:gd name="connsiteX6" fmla="*/ 0 w 513603"/>
                <a:gd name="connsiteY6" fmla="*/ 480655 h 600819"/>
                <a:gd name="connsiteX7" fmla="*/ 0 w 513603"/>
                <a:gd name="connsiteY7" fmla="*/ 120164 h 60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603" h="600819">
                  <a:moveTo>
                    <a:pt x="0" y="120164"/>
                  </a:moveTo>
                  <a:lnTo>
                    <a:pt x="256802" y="120164"/>
                  </a:lnTo>
                  <a:lnTo>
                    <a:pt x="256802" y="0"/>
                  </a:lnTo>
                  <a:lnTo>
                    <a:pt x="513603" y="300410"/>
                  </a:lnTo>
                  <a:lnTo>
                    <a:pt x="256802" y="600819"/>
                  </a:lnTo>
                  <a:lnTo>
                    <a:pt x="256802" y="480655"/>
                  </a:lnTo>
                  <a:lnTo>
                    <a:pt x="0" y="480655"/>
                  </a:lnTo>
                  <a:lnTo>
                    <a:pt x="0" y="12016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20164" rIns="154081" bIns="120164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l-GR" sz="1300" kern="1200"/>
            </a:p>
          </p:txBody>
        </p:sp>
        <p:sp>
          <p:nvSpPr>
            <p:cNvPr id="10" name="Ελεύθερη σχεδίαση: Σχήμα 9">
              <a:extLst>
                <a:ext uri="{FF2B5EF4-FFF2-40B4-BE49-F238E27FC236}">
                  <a16:creationId xmlns:a16="http://schemas.microsoft.com/office/drawing/2014/main" id="{809EDF8E-DCD4-DF30-D388-4318D8A30A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60862" y="2781127"/>
              <a:ext cx="1918725" cy="1127320"/>
            </a:xfrm>
            <a:custGeom>
              <a:avLst/>
              <a:gdLst>
                <a:gd name="connsiteX0" fmla="*/ 0 w 2422658"/>
                <a:gd name="connsiteY0" fmla="*/ 145359 h 1453594"/>
                <a:gd name="connsiteX1" fmla="*/ 145359 w 2422658"/>
                <a:gd name="connsiteY1" fmla="*/ 0 h 1453594"/>
                <a:gd name="connsiteX2" fmla="*/ 2277299 w 2422658"/>
                <a:gd name="connsiteY2" fmla="*/ 0 h 1453594"/>
                <a:gd name="connsiteX3" fmla="*/ 2422658 w 2422658"/>
                <a:gd name="connsiteY3" fmla="*/ 145359 h 1453594"/>
                <a:gd name="connsiteX4" fmla="*/ 2422658 w 2422658"/>
                <a:gd name="connsiteY4" fmla="*/ 1308235 h 1453594"/>
                <a:gd name="connsiteX5" fmla="*/ 2277299 w 2422658"/>
                <a:gd name="connsiteY5" fmla="*/ 1453594 h 1453594"/>
                <a:gd name="connsiteX6" fmla="*/ 145359 w 2422658"/>
                <a:gd name="connsiteY6" fmla="*/ 1453594 h 1453594"/>
                <a:gd name="connsiteX7" fmla="*/ 0 w 2422658"/>
                <a:gd name="connsiteY7" fmla="*/ 1308235 h 1453594"/>
                <a:gd name="connsiteX8" fmla="*/ 0 w 2422658"/>
                <a:gd name="connsiteY8" fmla="*/ 145359 h 145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2658" h="1453594">
                  <a:moveTo>
                    <a:pt x="0" y="145359"/>
                  </a:moveTo>
                  <a:cubicBezTo>
                    <a:pt x="0" y="65079"/>
                    <a:pt x="65079" y="0"/>
                    <a:pt x="145359" y="0"/>
                  </a:cubicBezTo>
                  <a:lnTo>
                    <a:pt x="2277299" y="0"/>
                  </a:lnTo>
                  <a:cubicBezTo>
                    <a:pt x="2357579" y="0"/>
                    <a:pt x="2422658" y="65079"/>
                    <a:pt x="2422658" y="145359"/>
                  </a:cubicBezTo>
                  <a:lnTo>
                    <a:pt x="2422658" y="1308235"/>
                  </a:lnTo>
                  <a:cubicBezTo>
                    <a:pt x="2422658" y="1388515"/>
                    <a:pt x="2357579" y="1453594"/>
                    <a:pt x="2277299" y="1453594"/>
                  </a:cubicBezTo>
                  <a:lnTo>
                    <a:pt x="145359" y="1453594"/>
                  </a:lnTo>
                  <a:cubicBezTo>
                    <a:pt x="65079" y="1453594"/>
                    <a:pt x="0" y="1388515"/>
                    <a:pt x="0" y="1308235"/>
                  </a:cubicBezTo>
                  <a:lnTo>
                    <a:pt x="0" y="1453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534" tIns="103534" rIns="103534" bIns="10353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600" b="1" dirty="0"/>
                <a:t>ΥΕ:</a:t>
              </a:r>
              <a:r>
                <a:rPr lang="el-GR" sz="1600" dirty="0"/>
                <a:t> </a:t>
              </a:r>
              <a:r>
                <a:rPr lang="el-GR" sz="1600" b="1" dirty="0">
                  <a:solidFill>
                    <a:srgbClr val="FF0000"/>
                  </a:solidFill>
                </a:rPr>
                <a:t>Υποβολή</a:t>
              </a:r>
              <a:r>
                <a:rPr lang="el-GR" sz="1600" dirty="0"/>
                <a:t> Δελτίου Ωρίμανσης &amp; Τεχνικού Δελτίου</a:t>
              </a:r>
            </a:p>
          </p:txBody>
        </p:sp>
      </p:grpSp>
      <p:grpSp>
        <p:nvGrpSpPr>
          <p:cNvPr id="57" name="Ομάδα 56">
            <a:extLst>
              <a:ext uri="{FF2B5EF4-FFF2-40B4-BE49-F238E27FC236}">
                <a16:creationId xmlns:a16="http://schemas.microsoft.com/office/drawing/2014/main" id="{F0369D30-90F5-1855-0312-CEF5AAEF45A0}"/>
              </a:ext>
            </a:extLst>
          </p:cNvPr>
          <p:cNvGrpSpPr/>
          <p:nvPr/>
        </p:nvGrpSpPr>
        <p:grpSpPr>
          <a:xfrm>
            <a:off x="11248435" y="2781127"/>
            <a:ext cx="2517367" cy="1127320"/>
            <a:chOff x="11248435" y="2781127"/>
            <a:chExt cx="2517367" cy="1127320"/>
          </a:xfrm>
        </p:grpSpPr>
        <p:sp>
          <p:nvSpPr>
            <p:cNvPr id="11" name="Ελεύθερη σχεδίαση: Σχήμα 10">
              <a:extLst>
                <a:ext uri="{FF2B5EF4-FFF2-40B4-BE49-F238E27FC236}">
                  <a16:creationId xmlns:a16="http://schemas.microsoft.com/office/drawing/2014/main" id="{B11B6B4A-636C-1DA8-357B-E0484B96E2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48435" y="3111808"/>
              <a:ext cx="406769" cy="465959"/>
            </a:xfrm>
            <a:custGeom>
              <a:avLst/>
              <a:gdLst>
                <a:gd name="connsiteX0" fmla="*/ 0 w 513603"/>
                <a:gd name="connsiteY0" fmla="*/ 120164 h 600819"/>
                <a:gd name="connsiteX1" fmla="*/ 256802 w 513603"/>
                <a:gd name="connsiteY1" fmla="*/ 120164 h 600819"/>
                <a:gd name="connsiteX2" fmla="*/ 256802 w 513603"/>
                <a:gd name="connsiteY2" fmla="*/ 0 h 600819"/>
                <a:gd name="connsiteX3" fmla="*/ 513603 w 513603"/>
                <a:gd name="connsiteY3" fmla="*/ 300410 h 600819"/>
                <a:gd name="connsiteX4" fmla="*/ 256802 w 513603"/>
                <a:gd name="connsiteY4" fmla="*/ 600819 h 600819"/>
                <a:gd name="connsiteX5" fmla="*/ 256802 w 513603"/>
                <a:gd name="connsiteY5" fmla="*/ 480655 h 600819"/>
                <a:gd name="connsiteX6" fmla="*/ 0 w 513603"/>
                <a:gd name="connsiteY6" fmla="*/ 480655 h 600819"/>
                <a:gd name="connsiteX7" fmla="*/ 0 w 513603"/>
                <a:gd name="connsiteY7" fmla="*/ 120164 h 60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603" h="600819">
                  <a:moveTo>
                    <a:pt x="0" y="120164"/>
                  </a:moveTo>
                  <a:lnTo>
                    <a:pt x="256802" y="120164"/>
                  </a:lnTo>
                  <a:lnTo>
                    <a:pt x="256802" y="0"/>
                  </a:lnTo>
                  <a:lnTo>
                    <a:pt x="513603" y="300410"/>
                  </a:lnTo>
                  <a:lnTo>
                    <a:pt x="256802" y="600819"/>
                  </a:lnTo>
                  <a:lnTo>
                    <a:pt x="256802" y="480655"/>
                  </a:lnTo>
                  <a:lnTo>
                    <a:pt x="0" y="480655"/>
                  </a:lnTo>
                  <a:lnTo>
                    <a:pt x="0" y="12016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20164" rIns="154081" bIns="120164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l-GR" sz="1300" kern="1200"/>
            </a:p>
          </p:txBody>
        </p:sp>
        <p:sp>
          <p:nvSpPr>
            <p:cNvPr id="22" name="Ελεύθερη σχεδίαση: Σχήμα 21">
              <a:extLst>
                <a:ext uri="{FF2B5EF4-FFF2-40B4-BE49-F238E27FC236}">
                  <a16:creationId xmlns:a16="http://schemas.microsoft.com/office/drawing/2014/main" id="{D9FF3E96-081A-31AE-29DB-2538557AB2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847077" y="2781127"/>
              <a:ext cx="1918725" cy="1127320"/>
            </a:xfrm>
            <a:custGeom>
              <a:avLst/>
              <a:gdLst>
                <a:gd name="connsiteX0" fmla="*/ 0 w 2422658"/>
                <a:gd name="connsiteY0" fmla="*/ 145359 h 1453594"/>
                <a:gd name="connsiteX1" fmla="*/ 145359 w 2422658"/>
                <a:gd name="connsiteY1" fmla="*/ 0 h 1453594"/>
                <a:gd name="connsiteX2" fmla="*/ 2277299 w 2422658"/>
                <a:gd name="connsiteY2" fmla="*/ 0 h 1453594"/>
                <a:gd name="connsiteX3" fmla="*/ 2422658 w 2422658"/>
                <a:gd name="connsiteY3" fmla="*/ 145359 h 1453594"/>
                <a:gd name="connsiteX4" fmla="*/ 2422658 w 2422658"/>
                <a:gd name="connsiteY4" fmla="*/ 1308235 h 1453594"/>
                <a:gd name="connsiteX5" fmla="*/ 2277299 w 2422658"/>
                <a:gd name="connsiteY5" fmla="*/ 1453594 h 1453594"/>
                <a:gd name="connsiteX6" fmla="*/ 145359 w 2422658"/>
                <a:gd name="connsiteY6" fmla="*/ 1453594 h 1453594"/>
                <a:gd name="connsiteX7" fmla="*/ 0 w 2422658"/>
                <a:gd name="connsiteY7" fmla="*/ 1308235 h 1453594"/>
                <a:gd name="connsiteX8" fmla="*/ 0 w 2422658"/>
                <a:gd name="connsiteY8" fmla="*/ 145359 h 145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2658" h="1453594">
                  <a:moveTo>
                    <a:pt x="0" y="145359"/>
                  </a:moveTo>
                  <a:cubicBezTo>
                    <a:pt x="0" y="65079"/>
                    <a:pt x="65079" y="0"/>
                    <a:pt x="145359" y="0"/>
                  </a:cubicBezTo>
                  <a:lnTo>
                    <a:pt x="2277299" y="0"/>
                  </a:lnTo>
                  <a:cubicBezTo>
                    <a:pt x="2357579" y="0"/>
                    <a:pt x="2422658" y="65079"/>
                    <a:pt x="2422658" y="145359"/>
                  </a:cubicBezTo>
                  <a:lnTo>
                    <a:pt x="2422658" y="1308235"/>
                  </a:lnTo>
                  <a:cubicBezTo>
                    <a:pt x="2422658" y="1388515"/>
                    <a:pt x="2357579" y="1453594"/>
                    <a:pt x="2277299" y="1453594"/>
                  </a:cubicBezTo>
                  <a:lnTo>
                    <a:pt x="145359" y="1453594"/>
                  </a:lnTo>
                  <a:cubicBezTo>
                    <a:pt x="65079" y="1453594"/>
                    <a:pt x="0" y="1388515"/>
                    <a:pt x="0" y="1308235"/>
                  </a:cubicBezTo>
                  <a:lnTo>
                    <a:pt x="0" y="1453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534" tIns="103534" rIns="103534" bIns="10353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600" b="1" dirty="0"/>
                <a:t>ΕΥΣΤΑ:</a:t>
              </a:r>
              <a:r>
                <a:rPr lang="el-GR" sz="1600" dirty="0"/>
                <a:t> Έλεγχος Συμβατότητας - Πληρότητας</a:t>
              </a:r>
            </a:p>
          </p:txBody>
        </p:sp>
      </p:grpSp>
      <p:grpSp>
        <p:nvGrpSpPr>
          <p:cNvPr id="58" name="Ομάδα 57">
            <a:extLst>
              <a:ext uri="{FF2B5EF4-FFF2-40B4-BE49-F238E27FC236}">
                <a16:creationId xmlns:a16="http://schemas.microsoft.com/office/drawing/2014/main" id="{6CCCE558-FA49-DFDF-681E-1E3A3039B5CF}"/>
              </a:ext>
            </a:extLst>
          </p:cNvPr>
          <p:cNvGrpSpPr/>
          <p:nvPr/>
        </p:nvGrpSpPr>
        <p:grpSpPr>
          <a:xfrm>
            <a:off x="13934650" y="2781127"/>
            <a:ext cx="2517366" cy="1127320"/>
            <a:chOff x="13934650" y="2781127"/>
            <a:chExt cx="2517366" cy="1127320"/>
          </a:xfrm>
        </p:grpSpPr>
        <p:sp>
          <p:nvSpPr>
            <p:cNvPr id="23" name="Ελεύθερη σχεδίαση: Σχήμα 22">
              <a:extLst>
                <a:ext uri="{FF2B5EF4-FFF2-40B4-BE49-F238E27FC236}">
                  <a16:creationId xmlns:a16="http://schemas.microsoft.com/office/drawing/2014/main" id="{6CEA7CA2-7585-4E7F-053B-F15BD10B30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934650" y="3111808"/>
              <a:ext cx="406769" cy="465959"/>
            </a:xfrm>
            <a:custGeom>
              <a:avLst/>
              <a:gdLst>
                <a:gd name="connsiteX0" fmla="*/ 0 w 513603"/>
                <a:gd name="connsiteY0" fmla="*/ 120164 h 600819"/>
                <a:gd name="connsiteX1" fmla="*/ 256802 w 513603"/>
                <a:gd name="connsiteY1" fmla="*/ 120164 h 600819"/>
                <a:gd name="connsiteX2" fmla="*/ 256802 w 513603"/>
                <a:gd name="connsiteY2" fmla="*/ 0 h 600819"/>
                <a:gd name="connsiteX3" fmla="*/ 513603 w 513603"/>
                <a:gd name="connsiteY3" fmla="*/ 300410 h 600819"/>
                <a:gd name="connsiteX4" fmla="*/ 256802 w 513603"/>
                <a:gd name="connsiteY4" fmla="*/ 600819 h 600819"/>
                <a:gd name="connsiteX5" fmla="*/ 256802 w 513603"/>
                <a:gd name="connsiteY5" fmla="*/ 480655 h 600819"/>
                <a:gd name="connsiteX6" fmla="*/ 0 w 513603"/>
                <a:gd name="connsiteY6" fmla="*/ 480655 h 600819"/>
                <a:gd name="connsiteX7" fmla="*/ 0 w 513603"/>
                <a:gd name="connsiteY7" fmla="*/ 120164 h 60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603" h="600819">
                  <a:moveTo>
                    <a:pt x="0" y="120164"/>
                  </a:moveTo>
                  <a:lnTo>
                    <a:pt x="256802" y="120164"/>
                  </a:lnTo>
                  <a:lnTo>
                    <a:pt x="256802" y="0"/>
                  </a:lnTo>
                  <a:lnTo>
                    <a:pt x="513603" y="300410"/>
                  </a:lnTo>
                  <a:lnTo>
                    <a:pt x="256802" y="600819"/>
                  </a:lnTo>
                  <a:lnTo>
                    <a:pt x="256802" y="480655"/>
                  </a:lnTo>
                  <a:lnTo>
                    <a:pt x="0" y="480655"/>
                  </a:lnTo>
                  <a:lnTo>
                    <a:pt x="0" y="12016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20164" rIns="154081" bIns="120164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l-GR" sz="1300" kern="1200"/>
            </a:p>
          </p:txBody>
        </p:sp>
        <p:sp>
          <p:nvSpPr>
            <p:cNvPr id="24" name="Ελεύθερη σχεδίαση: Σχήμα 23">
              <a:extLst>
                <a:ext uri="{FF2B5EF4-FFF2-40B4-BE49-F238E27FC236}">
                  <a16:creationId xmlns:a16="http://schemas.microsoft.com/office/drawing/2014/main" id="{728C1160-1D9F-5AD8-41CF-ABC0DD8B3C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533291" y="2781127"/>
              <a:ext cx="1918725" cy="1127320"/>
            </a:xfrm>
            <a:custGeom>
              <a:avLst/>
              <a:gdLst>
                <a:gd name="connsiteX0" fmla="*/ 0 w 2422658"/>
                <a:gd name="connsiteY0" fmla="*/ 145359 h 1453594"/>
                <a:gd name="connsiteX1" fmla="*/ 145359 w 2422658"/>
                <a:gd name="connsiteY1" fmla="*/ 0 h 1453594"/>
                <a:gd name="connsiteX2" fmla="*/ 2277299 w 2422658"/>
                <a:gd name="connsiteY2" fmla="*/ 0 h 1453594"/>
                <a:gd name="connsiteX3" fmla="*/ 2422658 w 2422658"/>
                <a:gd name="connsiteY3" fmla="*/ 145359 h 1453594"/>
                <a:gd name="connsiteX4" fmla="*/ 2422658 w 2422658"/>
                <a:gd name="connsiteY4" fmla="*/ 1308235 h 1453594"/>
                <a:gd name="connsiteX5" fmla="*/ 2277299 w 2422658"/>
                <a:gd name="connsiteY5" fmla="*/ 1453594 h 1453594"/>
                <a:gd name="connsiteX6" fmla="*/ 145359 w 2422658"/>
                <a:gd name="connsiteY6" fmla="*/ 1453594 h 1453594"/>
                <a:gd name="connsiteX7" fmla="*/ 0 w 2422658"/>
                <a:gd name="connsiteY7" fmla="*/ 1308235 h 1453594"/>
                <a:gd name="connsiteX8" fmla="*/ 0 w 2422658"/>
                <a:gd name="connsiteY8" fmla="*/ 145359 h 145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2658" h="1453594">
                  <a:moveTo>
                    <a:pt x="0" y="145359"/>
                  </a:moveTo>
                  <a:cubicBezTo>
                    <a:pt x="0" y="65079"/>
                    <a:pt x="65079" y="0"/>
                    <a:pt x="145359" y="0"/>
                  </a:cubicBezTo>
                  <a:lnTo>
                    <a:pt x="2277299" y="0"/>
                  </a:lnTo>
                  <a:cubicBezTo>
                    <a:pt x="2357579" y="0"/>
                    <a:pt x="2422658" y="65079"/>
                    <a:pt x="2422658" y="145359"/>
                  </a:cubicBezTo>
                  <a:lnTo>
                    <a:pt x="2422658" y="1308235"/>
                  </a:lnTo>
                  <a:cubicBezTo>
                    <a:pt x="2422658" y="1388515"/>
                    <a:pt x="2357579" y="1453594"/>
                    <a:pt x="2277299" y="1453594"/>
                  </a:cubicBezTo>
                  <a:lnTo>
                    <a:pt x="145359" y="1453594"/>
                  </a:lnTo>
                  <a:cubicBezTo>
                    <a:pt x="65079" y="1453594"/>
                    <a:pt x="0" y="1388515"/>
                    <a:pt x="0" y="1308235"/>
                  </a:cubicBezTo>
                  <a:lnTo>
                    <a:pt x="0" y="1453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534" tIns="103534" rIns="103534" bIns="10353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600" b="1" dirty="0"/>
                <a:t>ΕΥΣΤΑ: </a:t>
              </a:r>
              <a:r>
                <a:rPr lang="el-GR" sz="1600" dirty="0"/>
                <a:t>Απόφαση Ένταξης </a:t>
              </a:r>
            </a:p>
          </p:txBody>
        </p:sp>
      </p:grpSp>
      <p:grpSp>
        <p:nvGrpSpPr>
          <p:cNvPr id="59" name="Ομάδα 58">
            <a:extLst>
              <a:ext uri="{FF2B5EF4-FFF2-40B4-BE49-F238E27FC236}">
                <a16:creationId xmlns:a16="http://schemas.microsoft.com/office/drawing/2014/main" id="{C936C420-B650-8456-0576-68DC264FDDD4}"/>
              </a:ext>
            </a:extLst>
          </p:cNvPr>
          <p:cNvGrpSpPr/>
          <p:nvPr/>
        </p:nvGrpSpPr>
        <p:grpSpPr>
          <a:xfrm>
            <a:off x="16620864" y="2781127"/>
            <a:ext cx="2517367" cy="1127320"/>
            <a:chOff x="16620864" y="2781127"/>
            <a:chExt cx="2517367" cy="1127320"/>
          </a:xfrm>
        </p:grpSpPr>
        <p:sp>
          <p:nvSpPr>
            <p:cNvPr id="25" name="Ελεύθερη σχεδίαση: Σχήμα 24">
              <a:extLst>
                <a:ext uri="{FF2B5EF4-FFF2-40B4-BE49-F238E27FC236}">
                  <a16:creationId xmlns:a16="http://schemas.microsoft.com/office/drawing/2014/main" id="{A3EB885C-BCFE-4136-30B2-C89AEAE931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620864" y="3111808"/>
              <a:ext cx="406769" cy="465959"/>
            </a:xfrm>
            <a:custGeom>
              <a:avLst/>
              <a:gdLst>
                <a:gd name="connsiteX0" fmla="*/ 0 w 513603"/>
                <a:gd name="connsiteY0" fmla="*/ 120164 h 600819"/>
                <a:gd name="connsiteX1" fmla="*/ 256802 w 513603"/>
                <a:gd name="connsiteY1" fmla="*/ 120164 h 600819"/>
                <a:gd name="connsiteX2" fmla="*/ 256802 w 513603"/>
                <a:gd name="connsiteY2" fmla="*/ 0 h 600819"/>
                <a:gd name="connsiteX3" fmla="*/ 513603 w 513603"/>
                <a:gd name="connsiteY3" fmla="*/ 300410 h 600819"/>
                <a:gd name="connsiteX4" fmla="*/ 256802 w 513603"/>
                <a:gd name="connsiteY4" fmla="*/ 600819 h 600819"/>
                <a:gd name="connsiteX5" fmla="*/ 256802 w 513603"/>
                <a:gd name="connsiteY5" fmla="*/ 480655 h 600819"/>
                <a:gd name="connsiteX6" fmla="*/ 0 w 513603"/>
                <a:gd name="connsiteY6" fmla="*/ 480655 h 600819"/>
                <a:gd name="connsiteX7" fmla="*/ 0 w 513603"/>
                <a:gd name="connsiteY7" fmla="*/ 120164 h 60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603" h="600819">
                  <a:moveTo>
                    <a:pt x="0" y="120164"/>
                  </a:moveTo>
                  <a:lnTo>
                    <a:pt x="256802" y="120164"/>
                  </a:lnTo>
                  <a:lnTo>
                    <a:pt x="256802" y="0"/>
                  </a:lnTo>
                  <a:lnTo>
                    <a:pt x="513603" y="300410"/>
                  </a:lnTo>
                  <a:lnTo>
                    <a:pt x="256802" y="600819"/>
                  </a:lnTo>
                  <a:lnTo>
                    <a:pt x="256802" y="480655"/>
                  </a:lnTo>
                  <a:lnTo>
                    <a:pt x="0" y="480655"/>
                  </a:lnTo>
                  <a:lnTo>
                    <a:pt x="0" y="12016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20164" rIns="154081" bIns="120164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l-GR" sz="1300" kern="1200"/>
            </a:p>
          </p:txBody>
        </p:sp>
        <p:sp>
          <p:nvSpPr>
            <p:cNvPr id="26" name="Ελεύθερη σχεδίαση: Σχήμα 25">
              <a:extLst>
                <a:ext uri="{FF2B5EF4-FFF2-40B4-BE49-F238E27FC236}">
                  <a16:creationId xmlns:a16="http://schemas.microsoft.com/office/drawing/2014/main" id="{21DA3DCB-7DA5-6798-89AC-6BEA3C4FF9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219506" y="2781127"/>
              <a:ext cx="1918725" cy="1127320"/>
            </a:xfrm>
            <a:custGeom>
              <a:avLst/>
              <a:gdLst>
                <a:gd name="connsiteX0" fmla="*/ 0 w 2422658"/>
                <a:gd name="connsiteY0" fmla="*/ 145359 h 1453594"/>
                <a:gd name="connsiteX1" fmla="*/ 145359 w 2422658"/>
                <a:gd name="connsiteY1" fmla="*/ 0 h 1453594"/>
                <a:gd name="connsiteX2" fmla="*/ 2277299 w 2422658"/>
                <a:gd name="connsiteY2" fmla="*/ 0 h 1453594"/>
                <a:gd name="connsiteX3" fmla="*/ 2422658 w 2422658"/>
                <a:gd name="connsiteY3" fmla="*/ 145359 h 1453594"/>
                <a:gd name="connsiteX4" fmla="*/ 2422658 w 2422658"/>
                <a:gd name="connsiteY4" fmla="*/ 1308235 h 1453594"/>
                <a:gd name="connsiteX5" fmla="*/ 2277299 w 2422658"/>
                <a:gd name="connsiteY5" fmla="*/ 1453594 h 1453594"/>
                <a:gd name="connsiteX6" fmla="*/ 145359 w 2422658"/>
                <a:gd name="connsiteY6" fmla="*/ 1453594 h 1453594"/>
                <a:gd name="connsiteX7" fmla="*/ 0 w 2422658"/>
                <a:gd name="connsiteY7" fmla="*/ 1308235 h 1453594"/>
                <a:gd name="connsiteX8" fmla="*/ 0 w 2422658"/>
                <a:gd name="connsiteY8" fmla="*/ 145359 h 145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2658" h="1453594">
                  <a:moveTo>
                    <a:pt x="0" y="145359"/>
                  </a:moveTo>
                  <a:cubicBezTo>
                    <a:pt x="0" y="65079"/>
                    <a:pt x="65079" y="0"/>
                    <a:pt x="145359" y="0"/>
                  </a:cubicBezTo>
                  <a:lnTo>
                    <a:pt x="2277299" y="0"/>
                  </a:lnTo>
                  <a:cubicBezTo>
                    <a:pt x="2357579" y="0"/>
                    <a:pt x="2422658" y="65079"/>
                    <a:pt x="2422658" y="145359"/>
                  </a:cubicBezTo>
                  <a:lnTo>
                    <a:pt x="2422658" y="1308235"/>
                  </a:lnTo>
                  <a:cubicBezTo>
                    <a:pt x="2422658" y="1388515"/>
                    <a:pt x="2357579" y="1453594"/>
                    <a:pt x="2277299" y="1453594"/>
                  </a:cubicBezTo>
                  <a:lnTo>
                    <a:pt x="145359" y="1453594"/>
                  </a:lnTo>
                  <a:cubicBezTo>
                    <a:pt x="65079" y="1453594"/>
                    <a:pt x="0" y="1388515"/>
                    <a:pt x="0" y="1308235"/>
                  </a:cubicBezTo>
                  <a:lnTo>
                    <a:pt x="0" y="145359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534" tIns="103534" rIns="103534" bIns="10353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600" b="1" kern="1200" dirty="0">
                  <a:solidFill>
                    <a:schemeClr val="tx1"/>
                  </a:solidFill>
                </a:rPr>
                <a:t>ΠΔΕ: </a:t>
              </a:r>
              <a:r>
                <a:rPr lang="el-GR" sz="1600" kern="1200" dirty="0">
                  <a:solidFill>
                    <a:schemeClr val="tx1"/>
                  </a:solidFill>
                </a:rPr>
                <a:t>Απόφαση Ένταξης στο ΠΔΕ</a:t>
              </a:r>
            </a:p>
          </p:txBody>
        </p:sp>
      </p:grpSp>
      <p:grpSp>
        <p:nvGrpSpPr>
          <p:cNvPr id="60" name="Ομάδα 59">
            <a:extLst>
              <a:ext uri="{FF2B5EF4-FFF2-40B4-BE49-F238E27FC236}">
                <a16:creationId xmlns:a16="http://schemas.microsoft.com/office/drawing/2014/main" id="{6FABF3B4-33AC-1BC6-5B14-6B79D22C41C7}"/>
              </a:ext>
            </a:extLst>
          </p:cNvPr>
          <p:cNvGrpSpPr/>
          <p:nvPr/>
        </p:nvGrpSpPr>
        <p:grpSpPr>
          <a:xfrm>
            <a:off x="17219506" y="4073788"/>
            <a:ext cx="1918725" cy="1713527"/>
            <a:chOff x="17219506" y="4073788"/>
            <a:chExt cx="1918725" cy="1713527"/>
          </a:xfrm>
        </p:grpSpPr>
        <p:sp>
          <p:nvSpPr>
            <p:cNvPr id="27" name="Ελεύθερη σχεδίαση: Σχήμα 26">
              <a:extLst>
                <a:ext uri="{FF2B5EF4-FFF2-40B4-BE49-F238E27FC236}">
                  <a16:creationId xmlns:a16="http://schemas.microsoft.com/office/drawing/2014/main" id="{FC1FDB24-C5DA-7647-7170-A218EE2324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940947" y="4073788"/>
              <a:ext cx="475844" cy="398320"/>
            </a:xfrm>
            <a:custGeom>
              <a:avLst/>
              <a:gdLst>
                <a:gd name="connsiteX0" fmla="*/ 0 w 513603"/>
                <a:gd name="connsiteY0" fmla="*/ 120164 h 600819"/>
                <a:gd name="connsiteX1" fmla="*/ 256802 w 513603"/>
                <a:gd name="connsiteY1" fmla="*/ 120164 h 600819"/>
                <a:gd name="connsiteX2" fmla="*/ 256802 w 513603"/>
                <a:gd name="connsiteY2" fmla="*/ 0 h 600819"/>
                <a:gd name="connsiteX3" fmla="*/ 513603 w 513603"/>
                <a:gd name="connsiteY3" fmla="*/ 300410 h 600819"/>
                <a:gd name="connsiteX4" fmla="*/ 256802 w 513603"/>
                <a:gd name="connsiteY4" fmla="*/ 600819 h 600819"/>
                <a:gd name="connsiteX5" fmla="*/ 256802 w 513603"/>
                <a:gd name="connsiteY5" fmla="*/ 480655 h 600819"/>
                <a:gd name="connsiteX6" fmla="*/ 0 w 513603"/>
                <a:gd name="connsiteY6" fmla="*/ 480655 h 600819"/>
                <a:gd name="connsiteX7" fmla="*/ 0 w 513603"/>
                <a:gd name="connsiteY7" fmla="*/ 120164 h 60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603" h="600819">
                  <a:moveTo>
                    <a:pt x="410882" y="1"/>
                  </a:moveTo>
                  <a:lnTo>
                    <a:pt x="410882" y="300410"/>
                  </a:lnTo>
                  <a:lnTo>
                    <a:pt x="513603" y="300410"/>
                  </a:lnTo>
                  <a:lnTo>
                    <a:pt x="256801" y="600818"/>
                  </a:lnTo>
                  <a:lnTo>
                    <a:pt x="0" y="300410"/>
                  </a:lnTo>
                  <a:lnTo>
                    <a:pt x="102721" y="300410"/>
                  </a:lnTo>
                  <a:lnTo>
                    <a:pt x="102721" y="1"/>
                  </a:lnTo>
                  <a:lnTo>
                    <a:pt x="410882" y="1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165" tIns="0" rIns="120163" bIns="154081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l-GR" sz="1300" kern="1200"/>
            </a:p>
          </p:txBody>
        </p:sp>
        <p:sp>
          <p:nvSpPr>
            <p:cNvPr id="28" name="Ελεύθερη σχεδίαση: Σχήμα 27">
              <a:extLst>
                <a:ext uri="{FF2B5EF4-FFF2-40B4-BE49-F238E27FC236}">
                  <a16:creationId xmlns:a16="http://schemas.microsoft.com/office/drawing/2014/main" id="{39046AA2-BBE2-C5C8-EC0C-751E43ACBE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219506" y="4659995"/>
              <a:ext cx="1918725" cy="1127320"/>
            </a:xfrm>
            <a:custGeom>
              <a:avLst/>
              <a:gdLst>
                <a:gd name="connsiteX0" fmla="*/ 0 w 2422658"/>
                <a:gd name="connsiteY0" fmla="*/ 145359 h 1453594"/>
                <a:gd name="connsiteX1" fmla="*/ 145359 w 2422658"/>
                <a:gd name="connsiteY1" fmla="*/ 0 h 1453594"/>
                <a:gd name="connsiteX2" fmla="*/ 2277299 w 2422658"/>
                <a:gd name="connsiteY2" fmla="*/ 0 h 1453594"/>
                <a:gd name="connsiteX3" fmla="*/ 2422658 w 2422658"/>
                <a:gd name="connsiteY3" fmla="*/ 145359 h 1453594"/>
                <a:gd name="connsiteX4" fmla="*/ 2422658 w 2422658"/>
                <a:gd name="connsiteY4" fmla="*/ 1308235 h 1453594"/>
                <a:gd name="connsiteX5" fmla="*/ 2277299 w 2422658"/>
                <a:gd name="connsiteY5" fmla="*/ 1453594 h 1453594"/>
                <a:gd name="connsiteX6" fmla="*/ 145359 w 2422658"/>
                <a:gd name="connsiteY6" fmla="*/ 1453594 h 1453594"/>
                <a:gd name="connsiteX7" fmla="*/ 0 w 2422658"/>
                <a:gd name="connsiteY7" fmla="*/ 1308235 h 1453594"/>
                <a:gd name="connsiteX8" fmla="*/ 0 w 2422658"/>
                <a:gd name="connsiteY8" fmla="*/ 145359 h 145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2658" h="1453594">
                  <a:moveTo>
                    <a:pt x="0" y="145359"/>
                  </a:moveTo>
                  <a:cubicBezTo>
                    <a:pt x="0" y="65079"/>
                    <a:pt x="65079" y="0"/>
                    <a:pt x="145359" y="0"/>
                  </a:cubicBezTo>
                  <a:lnTo>
                    <a:pt x="2277299" y="0"/>
                  </a:lnTo>
                  <a:cubicBezTo>
                    <a:pt x="2357579" y="0"/>
                    <a:pt x="2422658" y="65079"/>
                    <a:pt x="2422658" y="145359"/>
                  </a:cubicBezTo>
                  <a:lnTo>
                    <a:pt x="2422658" y="1308235"/>
                  </a:lnTo>
                  <a:cubicBezTo>
                    <a:pt x="2422658" y="1388515"/>
                    <a:pt x="2357579" y="1453594"/>
                    <a:pt x="2277299" y="1453594"/>
                  </a:cubicBezTo>
                  <a:lnTo>
                    <a:pt x="145359" y="1453594"/>
                  </a:lnTo>
                  <a:cubicBezTo>
                    <a:pt x="65079" y="1453594"/>
                    <a:pt x="0" y="1388515"/>
                    <a:pt x="0" y="1308235"/>
                  </a:cubicBezTo>
                  <a:lnTo>
                    <a:pt x="0" y="1453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534" tIns="103534" rIns="103534" bIns="10353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600" b="1" kern="1200" dirty="0"/>
                <a:t>ΦΥ: </a:t>
              </a:r>
              <a:r>
                <a:rPr lang="el-GR" sz="1600" kern="1200" dirty="0"/>
                <a:t>Σύνταξη Διακήρυξης / Πρόσκλησης</a:t>
              </a:r>
            </a:p>
          </p:txBody>
        </p:sp>
      </p:grpSp>
      <p:grpSp>
        <p:nvGrpSpPr>
          <p:cNvPr id="61" name="Ομάδα 60">
            <a:extLst>
              <a:ext uri="{FF2B5EF4-FFF2-40B4-BE49-F238E27FC236}">
                <a16:creationId xmlns:a16="http://schemas.microsoft.com/office/drawing/2014/main" id="{EFFA26ED-E5F5-1684-2ADC-A953F590B5EB}"/>
              </a:ext>
            </a:extLst>
          </p:cNvPr>
          <p:cNvGrpSpPr/>
          <p:nvPr/>
        </p:nvGrpSpPr>
        <p:grpSpPr>
          <a:xfrm>
            <a:off x="14533291" y="4659995"/>
            <a:ext cx="2517367" cy="1127320"/>
            <a:chOff x="14533291" y="4659995"/>
            <a:chExt cx="2517367" cy="1127320"/>
          </a:xfrm>
        </p:grpSpPr>
        <p:sp>
          <p:nvSpPr>
            <p:cNvPr id="29" name="Ελεύθερη σχεδίαση: Σχήμα 28">
              <a:extLst>
                <a:ext uri="{FF2B5EF4-FFF2-40B4-BE49-F238E27FC236}">
                  <a16:creationId xmlns:a16="http://schemas.microsoft.com/office/drawing/2014/main" id="{3F52DEB9-7247-B5CC-3F29-291D5780F0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643889" y="4990676"/>
              <a:ext cx="406769" cy="465959"/>
            </a:xfrm>
            <a:custGeom>
              <a:avLst/>
              <a:gdLst>
                <a:gd name="connsiteX0" fmla="*/ 0 w 513603"/>
                <a:gd name="connsiteY0" fmla="*/ 120164 h 600819"/>
                <a:gd name="connsiteX1" fmla="*/ 256802 w 513603"/>
                <a:gd name="connsiteY1" fmla="*/ 120164 h 600819"/>
                <a:gd name="connsiteX2" fmla="*/ 256802 w 513603"/>
                <a:gd name="connsiteY2" fmla="*/ 0 h 600819"/>
                <a:gd name="connsiteX3" fmla="*/ 513603 w 513603"/>
                <a:gd name="connsiteY3" fmla="*/ 300410 h 600819"/>
                <a:gd name="connsiteX4" fmla="*/ 256802 w 513603"/>
                <a:gd name="connsiteY4" fmla="*/ 600819 h 600819"/>
                <a:gd name="connsiteX5" fmla="*/ 256802 w 513603"/>
                <a:gd name="connsiteY5" fmla="*/ 480655 h 600819"/>
                <a:gd name="connsiteX6" fmla="*/ 0 w 513603"/>
                <a:gd name="connsiteY6" fmla="*/ 480655 h 600819"/>
                <a:gd name="connsiteX7" fmla="*/ 0 w 513603"/>
                <a:gd name="connsiteY7" fmla="*/ 120164 h 60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603" h="600819">
                  <a:moveTo>
                    <a:pt x="513603" y="480655"/>
                  </a:moveTo>
                  <a:lnTo>
                    <a:pt x="256801" y="480655"/>
                  </a:lnTo>
                  <a:lnTo>
                    <a:pt x="256801" y="600819"/>
                  </a:lnTo>
                  <a:lnTo>
                    <a:pt x="0" y="300409"/>
                  </a:lnTo>
                  <a:lnTo>
                    <a:pt x="256801" y="0"/>
                  </a:lnTo>
                  <a:lnTo>
                    <a:pt x="256801" y="120164"/>
                  </a:lnTo>
                  <a:lnTo>
                    <a:pt x="513603" y="120164"/>
                  </a:lnTo>
                  <a:lnTo>
                    <a:pt x="513603" y="48065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081" tIns="120164" rIns="0" bIns="120164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l-GR" sz="1300" kern="1200"/>
            </a:p>
          </p:txBody>
        </p:sp>
        <p:sp>
          <p:nvSpPr>
            <p:cNvPr id="30" name="Ελεύθερη σχεδίαση: Σχήμα 29">
              <a:extLst>
                <a:ext uri="{FF2B5EF4-FFF2-40B4-BE49-F238E27FC236}">
                  <a16:creationId xmlns:a16="http://schemas.microsoft.com/office/drawing/2014/main" id="{81CA81A4-618F-EEA1-79BA-A2CC997C29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533291" y="4659995"/>
              <a:ext cx="1918725" cy="1127320"/>
            </a:xfrm>
            <a:custGeom>
              <a:avLst/>
              <a:gdLst>
                <a:gd name="connsiteX0" fmla="*/ 0 w 2422658"/>
                <a:gd name="connsiteY0" fmla="*/ 145359 h 1453594"/>
                <a:gd name="connsiteX1" fmla="*/ 145359 w 2422658"/>
                <a:gd name="connsiteY1" fmla="*/ 0 h 1453594"/>
                <a:gd name="connsiteX2" fmla="*/ 2277299 w 2422658"/>
                <a:gd name="connsiteY2" fmla="*/ 0 h 1453594"/>
                <a:gd name="connsiteX3" fmla="*/ 2422658 w 2422658"/>
                <a:gd name="connsiteY3" fmla="*/ 145359 h 1453594"/>
                <a:gd name="connsiteX4" fmla="*/ 2422658 w 2422658"/>
                <a:gd name="connsiteY4" fmla="*/ 1308235 h 1453594"/>
                <a:gd name="connsiteX5" fmla="*/ 2277299 w 2422658"/>
                <a:gd name="connsiteY5" fmla="*/ 1453594 h 1453594"/>
                <a:gd name="connsiteX6" fmla="*/ 145359 w 2422658"/>
                <a:gd name="connsiteY6" fmla="*/ 1453594 h 1453594"/>
                <a:gd name="connsiteX7" fmla="*/ 0 w 2422658"/>
                <a:gd name="connsiteY7" fmla="*/ 1308235 h 1453594"/>
                <a:gd name="connsiteX8" fmla="*/ 0 w 2422658"/>
                <a:gd name="connsiteY8" fmla="*/ 145359 h 145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2658" h="1453594">
                  <a:moveTo>
                    <a:pt x="0" y="145359"/>
                  </a:moveTo>
                  <a:cubicBezTo>
                    <a:pt x="0" y="65079"/>
                    <a:pt x="65079" y="0"/>
                    <a:pt x="145359" y="0"/>
                  </a:cubicBezTo>
                  <a:lnTo>
                    <a:pt x="2277299" y="0"/>
                  </a:lnTo>
                  <a:cubicBezTo>
                    <a:pt x="2357579" y="0"/>
                    <a:pt x="2422658" y="65079"/>
                    <a:pt x="2422658" y="145359"/>
                  </a:cubicBezTo>
                  <a:lnTo>
                    <a:pt x="2422658" y="1308235"/>
                  </a:lnTo>
                  <a:cubicBezTo>
                    <a:pt x="2422658" y="1388515"/>
                    <a:pt x="2357579" y="1453594"/>
                    <a:pt x="2277299" y="1453594"/>
                  </a:cubicBezTo>
                  <a:lnTo>
                    <a:pt x="145359" y="1453594"/>
                  </a:lnTo>
                  <a:cubicBezTo>
                    <a:pt x="65079" y="1453594"/>
                    <a:pt x="0" y="1388515"/>
                    <a:pt x="0" y="1308235"/>
                  </a:cubicBezTo>
                  <a:lnTo>
                    <a:pt x="0" y="1453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534" tIns="103534" rIns="103534" bIns="10353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600" b="1" kern="1200" dirty="0"/>
                <a:t>ΦΥ: </a:t>
              </a:r>
              <a:r>
                <a:rPr lang="el-GR" sz="1600" kern="1200" dirty="0"/>
                <a:t>Δημόσια Διαβούλευση Διακήρυξης / Πρόσκλησης - </a:t>
              </a:r>
              <a:r>
                <a:rPr lang="en-GB" sz="1600" kern="1200" dirty="0"/>
                <a:t>DIAV</a:t>
              </a:r>
              <a:endParaRPr lang="el-GR" sz="1600" kern="1200" dirty="0"/>
            </a:p>
          </p:txBody>
        </p:sp>
      </p:grpSp>
      <p:grpSp>
        <p:nvGrpSpPr>
          <p:cNvPr id="62" name="Ομάδα 61">
            <a:extLst>
              <a:ext uri="{FF2B5EF4-FFF2-40B4-BE49-F238E27FC236}">
                <a16:creationId xmlns:a16="http://schemas.microsoft.com/office/drawing/2014/main" id="{02FF8EDD-4FDE-B0C0-8533-AA76BB320F3B}"/>
              </a:ext>
            </a:extLst>
          </p:cNvPr>
          <p:cNvGrpSpPr/>
          <p:nvPr/>
        </p:nvGrpSpPr>
        <p:grpSpPr>
          <a:xfrm>
            <a:off x="11847077" y="4659995"/>
            <a:ext cx="2517366" cy="1127320"/>
            <a:chOff x="11847077" y="4659995"/>
            <a:chExt cx="2517366" cy="1127320"/>
          </a:xfrm>
        </p:grpSpPr>
        <p:sp>
          <p:nvSpPr>
            <p:cNvPr id="31" name="Ελεύθερη σχεδίαση: Σχήμα 30">
              <a:extLst>
                <a:ext uri="{FF2B5EF4-FFF2-40B4-BE49-F238E27FC236}">
                  <a16:creationId xmlns:a16="http://schemas.microsoft.com/office/drawing/2014/main" id="{58AE2669-27F3-D02E-835D-A7DBCFB59E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957674" y="4990676"/>
              <a:ext cx="406769" cy="465960"/>
            </a:xfrm>
            <a:custGeom>
              <a:avLst/>
              <a:gdLst>
                <a:gd name="connsiteX0" fmla="*/ 0 w 513603"/>
                <a:gd name="connsiteY0" fmla="*/ 120164 h 600819"/>
                <a:gd name="connsiteX1" fmla="*/ 256802 w 513603"/>
                <a:gd name="connsiteY1" fmla="*/ 120164 h 600819"/>
                <a:gd name="connsiteX2" fmla="*/ 256802 w 513603"/>
                <a:gd name="connsiteY2" fmla="*/ 0 h 600819"/>
                <a:gd name="connsiteX3" fmla="*/ 513603 w 513603"/>
                <a:gd name="connsiteY3" fmla="*/ 300410 h 600819"/>
                <a:gd name="connsiteX4" fmla="*/ 256802 w 513603"/>
                <a:gd name="connsiteY4" fmla="*/ 600819 h 600819"/>
                <a:gd name="connsiteX5" fmla="*/ 256802 w 513603"/>
                <a:gd name="connsiteY5" fmla="*/ 480655 h 600819"/>
                <a:gd name="connsiteX6" fmla="*/ 0 w 513603"/>
                <a:gd name="connsiteY6" fmla="*/ 480655 h 600819"/>
                <a:gd name="connsiteX7" fmla="*/ 0 w 513603"/>
                <a:gd name="connsiteY7" fmla="*/ 120164 h 60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603" h="600819">
                  <a:moveTo>
                    <a:pt x="513603" y="480655"/>
                  </a:moveTo>
                  <a:lnTo>
                    <a:pt x="256801" y="480655"/>
                  </a:lnTo>
                  <a:lnTo>
                    <a:pt x="256801" y="600819"/>
                  </a:lnTo>
                  <a:lnTo>
                    <a:pt x="0" y="300409"/>
                  </a:lnTo>
                  <a:lnTo>
                    <a:pt x="256801" y="0"/>
                  </a:lnTo>
                  <a:lnTo>
                    <a:pt x="256801" y="120164"/>
                  </a:lnTo>
                  <a:lnTo>
                    <a:pt x="513603" y="120164"/>
                  </a:lnTo>
                  <a:lnTo>
                    <a:pt x="513603" y="48065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081" tIns="120164" rIns="0" bIns="120165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l-GR" sz="1300" kern="1200"/>
            </a:p>
          </p:txBody>
        </p:sp>
        <p:sp>
          <p:nvSpPr>
            <p:cNvPr id="32" name="Ελεύθερη σχεδίαση: Σχήμα 31">
              <a:extLst>
                <a:ext uri="{FF2B5EF4-FFF2-40B4-BE49-F238E27FC236}">
                  <a16:creationId xmlns:a16="http://schemas.microsoft.com/office/drawing/2014/main" id="{267A959E-6AD1-8781-2997-4E7CE79F09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847077" y="4659995"/>
              <a:ext cx="1918725" cy="1127320"/>
            </a:xfrm>
            <a:custGeom>
              <a:avLst/>
              <a:gdLst>
                <a:gd name="connsiteX0" fmla="*/ 0 w 2422658"/>
                <a:gd name="connsiteY0" fmla="*/ 145359 h 1453594"/>
                <a:gd name="connsiteX1" fmla="*/ 145359 w 2422658"/>
                <a:gd name="connsiteY1" fmla="*/ 0 h 1453594"/>
                <a:gd name="connsiteX2" fmla="*/ 2277299 w 2422658"/>
                <a:gd name="connsiteY2" fmla="*/ 0 h 1453594"/>
                <a:gd name="connsiteX3" fmla="*/ 2422658 w 2422658"/>
                <a:gd name="connsiteY3" fmla="*/ 145359 h 1453594"/>
                <a:gd name="connsiteX4" fmla="*/ 2422658 w 2422658"/>
                <a:gd name="connsiteY4" fmla="*/ 1308235 h 1453594"/>
                <a:gd name="connsiteX5" fmla="*/ 2277299 w 2422658"/>
                <a:gd name="connsiteY5" fmla="*/ 1453594 h 1453594"/>
                <a:gd name="connsiteX6" fmla="*/ 145359 w 2422658"/>
                <a:gd name="connsiteY6" fmla="*/ 1453594 h 1453594"/>
                <a:gd name="connsiteX7" fmla="*/ 0 w 2422658"/>
                <a:gd name="connsiteY7" fmla="*/ 1308235 h 1453594"/>
                <a:gd name="connsiteX8" fmla="*/ 0 w 2422658"/>
                <a:gd name="connsiteY8" fmla="*/ 145359 h 145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2658" h="1453594">
                  <a:moveTo>
                    <a:pt x="0" y="145359"/>
                  </a:moveTo>
                  <a:cubicBezTo>
                    <a:pt x="0" y="65079"/>
                    <a:pt x="65079" y="0"/>
                    <a:pt x="145359" y="0"/>
                  </a:cubicBezTo>
                  <a:lnTo>
                    <a:pt x="2277299" y="0"/>
                  </a:lnTo>
                  <a:cubicBezTo>
                    <a:pt x="2357579" y="0"/>
                    <a:pt x="2422658" y="65079"/>
                    <a:pt x="2422658" y="145359"/>
                  </a:cubicBezTo>
                  <a:lnTo>
                    <a:pt x="2422658" y="1308235"/>
                  </a:lnTo>
                  <a:cubicBezTo>
                    <a:pt x="2422658" y="1388515"/>
                    <a:pt x="2357579" y="1453594"/>
                    <a:pt x="2277299" y="1453594"/>
                  </a:cubicBezTo>
                  <a:lnTo>
                    <a:pt x="145359" y="1453594"/>
                  </a:lnTo>
                  <a:cubicBezTo>
                    <a:pt x="65079" y="1453594"/>
                    <a:pt x="0" y="1388515"/>
                    <a:pt x="0" y="1308235"/>
                  </a:cubicBezTo>
                  <a:lnTo>
                    <a:pt x="0" y="1453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534" tIns="103534" rIns="103534" bIns="10353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600" kern="1200" dirty="0"/>
                <a:t>Σχόλια</a:t>
              </a:r>
              <a:r>
                <a:rPr lang="en-GB" sz="1600" kern="1200" dirty="0"/>
                <a:t> </a:t>
              </a:r>
              <a:r>
                <a:rPr lang="el-GR" sz="1600" kern="1200" dirty="0"/>
                <a:t>Δημόσιας Διαβούλευσης Διακήρυξης / Πρόσκλησης </a:t>
              </a:r>
            </a:p>
          </p:txBody>
        </p:sp>
      </p:grpSp>
      <p:grpSp>
        <p:nvGrpSpPr>
          <p:cNvPr id="63" name="Ομάδα 62">
            <a:extLst>
              <a:ext uri="{FF2B5EF4-FFF2-40B4-BE49-F238E27FC236}">
                <a16:creationId xmlns:a16="http://schemas.microsoft.com/office/drawing/2014/main" id="{CD9F4714-19DD-1BA9-C9C1-B552B32C261B}"/>
              </a:ext>
            </a:extLst>
          </p:cNvPr>
          <p:cNvGrpSpPr/>
          <p:nvPr/>
        </p:nvGrpSpPr>
        <p:grpSpPr>
          <a:xfrm>
            <a:off x="9160862" y="4659995"/>
            <a:ext cx="2517366" cy="1127320"/>
            <a:chOff x="9160862" y="4659995"/>
            <a:chExt cx="2517366" cy="1127320"/>
          </a:xfrm>
        </p:grpSpPr>
        <p:sp>
          <p:nvSpPr>
            <p:cNvPr id="33" name="Ελεύθερη σχεδίαση: Σχήμα 32">
              <a:extLst>
                <a:ext uri="{FF2B5EF4-FFF2-40B4-BE49-F238E27FC236}">
                  <a16:creationId xmlns:a16="http://schemas.microsoft.com/office/drawing/2014/main" id="{5948A5CF-A6BC-30AB-8999-68E0DDFCEF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71459" y="4990676"/>
              <a:ext cx="406769" cy="465960"/>
            </a:xfrm>
            <a:custGeom>
              <a:avLst/>
              <a:gdLst>
                <a:gd name="connsiteX0" fmla="*/ 0 w 513603"/>
                <a:gd name="connsiteY0" fmla="*/ 120164 h 600819"/>
                <a:gd name="connsiteX1" fmla="*/ 256802 w 513603"/>
                <a:gd name="connsiteY1" fmla="*/ 120164 h 600819"/>
                <a:gd name="connsiteX2" fmla="*/ 256802 w 513603"/>
                <a:gd name="connsiteY2" fmla="*/ 0 h 600819"/>
                <a:gd name="connsiteX3" fmla="*/ 513603 w 513603"/>
                <a:gd name="connsiteY3" fmla="*/ 300410 h 600819"/>
                <a:gd name="connsiteX4" fmla="*/ 256802 w 513603"/>
                <a:gd name="connsiteY4" fmla="*/ 600819 h 600819"/>
                <a:gd name="connsiteX5" fmla="*/ 256802 w 513603"/>
                <a:gd name="connsiteY5" fmla="*/ 480655 h 600819"/>
                <a:gd name="connsiteX6" fmla="*/ 0 w 513603"/>
                <a:gd name="connsiteY6" fmla="*/ 480655 h 600819"/>
                <a:gd name="connsiteX7" fmla="*/ 0 w 513603"/>
                <a:gd name="connsiteY7" fmla="*/ 120164 h 60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603" h="600819">
                  <a:moveTo>
                    <a:pt x="513603" y="480655"/>
                  </a:moveTo>
                  <a:lnTo>
                    <a:pt x="256801" y="480655"/>
                  </a:lnTo>
                  <a:lnTo>
                    <a:pt x="256801" y="600819"/>
                  </a:lnTo>
                  <a:lnTo>
                    <a:pt x="0" y="300409"/>
                  </a:lnTo>
                  <a:lnTo>
                    <a:pt x="256801" y="0"/>
                  </a:lnTo>
                  <a:lnTo>
                    <a:pt x="256801" y="120164"/>
                  </a:lnTo>
                  <a:lnTo>
                    <a:pt x="513603" y="120164"/>
                  </a:lnTo>
                  <a:lnTo>
                    <a:pt x="513603" y="48065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081" tIns="120164" rIns="0" bIns="120165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l-GR" sz="1300" kern="1200"/>
            </a:p>
          </p:txBody>
        </p:sp>
        <p:sp>
          <p:nvSpPr>
            <p:cNvPr id="34" name="Ελεύθερη σχεδίαση: Σχήμα 33">
              <a:extLst>
                <a:ext uri="{FF2B5EF4-FFF2-40B4-BE49-F238E27FC236}">
                  <a16:creationId xmlns:a16="http://schemas.microsoft.com/office/drawing/2014/main" id="{8560A0E0-A9E3-ACC6-773B-E00F98F448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60862" y="4659995"/>
              <a:ext cx="1918725" cy="1127320"/>
            </a:xfrm>
            <a:custGeom>
              <a:avLst/>
              <a:gdLst>
                <a:gd name="connsiteX0" fmla="*/ 0 w 2422658"/>
                <a:gd name="connsiteY0" fmla="*/ 145359 h 1453594"/>
                <a:gd name="connsiteX1" fmla="*/ 145359 w 2422658"/>
                <a:gd name="connsiteY1" fmla="*/ 0 h 1453594"/>
                <a:gd name="connsiteX2" fmla="*/ 2277299 w 2422658"/>
                <a:gd name="connsiteY2" fmla="*/ 0 h 1453594"/>
                <a:gd name="connsiteX3" fmla="*/ 2422658 w 2422658"/>
                <a:gd name="connsiteY3" fmla="*/ 145359 h 1453594"/>
                <a:gd name="connsiteX4" fmla="*/ 2422658 w 2422658"/>
                <a:gd name="connsiteY4" fmla="*/ 1308235 h 1453594"/>
                <a:gd name="connsiteX5" fmla="*/ 2277299 w 2422658"/>
                <a:gd name="connsiteY5" fmla="*/ 1453594 h 1453594"/>
                <a:gd name="connsiteX6" fmla="*/ 145359 w 2422658"/>
                <a:gd name="connsiteY6" fmla="*/ 1453594 h 1453594"/>
                <a:gd name="connsiteX7" fmla="*/ 0 w 2422658"/>
                <a:gd name="connsiteY7" fmla="*/ 1308235 h 1453594"/>
                <a:gd name="connsiteX8" fmla="*/ 0 w 2422658"/>
                <a:gd name="connsiteY8" fmla="*/ 145359 h 145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2658" h="1453594">
                  <a:moveTo>
                    <a:pt x="0" y="145359"/>
                  </a:moveTo>
                  <a:cubicBezTo>
                    <a:pt x="0" y="65079"/>
                    <a:pt x="65079" y="0"/>
                    <a:pt x="145359" y="0"/>
                  </a:cubicBezTo>
                  <a:lnTo>
                    <a:pt x="2277299" y="0"/>
                  </a:lnTo>
                  <a:cubicBezTo>
                    <a:pt x="2357579" y="0"/>
                    <a:pt x="2422658" y="65079"/>
                    <a:pt x="2422658" y="145359"/>
                  </a:cubicBezTo>
                  <a:lnTo>
                    <a:pt x="2422658" y="1308235"/>
                  </a:lnTo>
                  <a:cubicBezTo>
                    <a:pt x="2422658" y="1388515"/>
                    <a:pt x="2357579" y="1453594"/>
                    <a:pt x="2277299" y="1453594"/>
                  </a:cubicBezTo>
                  <a:lnTo>
                    <a:pt x="145359" y="1453594"/>
                  </a:lnTo>
                  <a:cubicBezTo>
                    <a:pt x="65079" y="1453594"/>
                    <a:pt x="0" y="1388515"/>
                    <a:pt x="0" y="1308235"/>
                  </a:cubicBezTo>
                  <a:lnTo>
                    <a:pt x="0" y="1453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534" tIns="103534" rIns="103534" bIns="10353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600" b="1" kern="1200" dirty="0"/>
                <a:t>ΕΥΣΤΑ: </a:t>
              </a:r>
              <a:r>
                <a:rPr lang="el-GR" sz="1600" kern="1200" dirty="0"/>
                <a:t>Σύμφωνη Γνώμη Διακήρυξης / Πρόσκλησης</a:t>
              </a:r>
            </a:p>
          </p:txBody>
        </p:sp>
      </p:grpSp>
      <p:grpSp>
        <p:nvGrpSpPr>
          <p:cNvPr id="64" name="Ομάδα 63">
            <a:extLst>
              <a:ext uri="{FF2B5EF4-FFF2-40B4-BE49-F238E27FC236}">
                <a16:creationId xmlns:a16="http://schemas.microsoft.com/office/drawing/2014/main" id="{8B7D5637-8361-6C7F-6842-9E049C05F2A4}"/>
              </a:ext>
            </a:extLst>
          </p:cNvPr>
          <p:cNvGrpSpPr/>
          <p:nvPr/>
        </p:nvGrpSpPr>
        <p:grpSpPr>
          <a:xfrm>
            <a:off x="6474647" y="4659995"/>
            <a:ext cx="2517367" cy="1127320"/>
            <a:chOff x="6474647" y="4659995"/>
            <a:chExt cx="2517367" cy="1127320"/>
          </a:xfrm>
        </p:grpSpPr>
        <p:sp>
          <p:nvSpPr>
            <p:cNvPr id="35" name="Ελεύθερη σχεδίαση: Σχήμα 34">
              <a:extLst>
                <a:ext uri="{FF2B5EF4-FFF2-40B4-BE49-F238E27FC236}">
                  <a16:creationId xmlns:a16="http://schemas.microsoft.com/office/drawing/2014/main" id="{6EF78193-69C2-0FB4-FFA9-6DA47EA2B6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85245" y="4990676"/>
              <a:ext cx="406769" cy="465959"/>
            </a:xfrm>
            <a:custGeom>
              <a:avLst/>
              <a:gdLst>
                <a:gd name="connsiteX0" fmla="*/ 0 w 513603"/>
                <a:gd name="connsiteY0" fmla="*/ 120164 h 600819"/>
                <a:gd name="connsiteX1" fmla="*/ 256802 w 513603"/>
                <a:gd name="connsiteY1" fmla="*/ 120164 h 600819"/>
                <a:gd name="connsiteX2" fmla="*/ 256802 w 513603"/>
                <a:gd name="connsiteY2" fmla="*/ 0 h 600819"/>
                <a:gd name="connsiteX3" fmla="*/ 513603 w 513603"/>
                <a:gd name="connsiteY3" fmla="*/ 300410 h 600819"/>
                <a:gd name="connsiteX4" fmla="*/ 256802 w 513603"/>
                <a:gd name="connsiteY4" fmla="*/ 600819 h 600819"/>
                <a:gd name="connsiteX5" fmla="*/ 256802 w 513603"/>
                <a:gd name="connsiteY5" fmla="*/ 480655 h 600819"/>
                <a:gd name="connsiteX6" fmla="*/ 0 w 513603"/>
                <a:gd name="connsiteY6" fmla="*/ 480655 h 600819"/>
                <a:gd name="connsiteX7" fmla="*/ 0 w 513603"/>
                <a:gd name="connsiteY7" fmla="*/ 120164 h 60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603" h="600819">
                  <a:moveTo>
                    <a:pt x="513603" y="480655"/>
                  </a:moveTo>
                  <a:lnTo>
                    <a:pt x="256801" y="480655"/>
                  </a:lnTo>
                  <a:lnTo>
                    <a:pt x="256801" y="600819"/>
                  </a:lnTo>
                  <a:lnTo>
                    <a:pt x="0" y="300409"/>
                  </a:lnTo>
                  <a:lnTo>
                    <a:pt x="256801" y="0"/>
                  </a:lnTo>
                  <a:lnTo>
                    <a:pt x="256801" y="120164"/>
                  </a:lnTo>
                  <a:lnTo>
                    <a:pt x="513603" y="120164"/>
                  </a:lnTo>
                  <a:lnTo>
                    <a:pt x="513603" y="48065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081" tIns="120164" rIns="0" bIns="120164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l-GR" sz="1300" kern="1200"/>
            </a:p>
          </p:txBody>
        </p:sp>
        <p:sp>
          <p:nvSpPr>
            <p:cNvPr id="36" name="Ελεύθερη σχεδίαση: Σχήμα 35">
              <a:extLst>
                <a:ext uri="{FF2B5EF4-FFF2-40B4-BE49-F238E27FC236}">
                  <a16:creationId xmlns:a16="http://schemas.microsoft.com/office/drawing/2014/main" id="{84F058FB-4AB8-B063-1A90-C7DE8275CD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74647" y="4659995"/>
              <a:ext cx="1918725" cy="1127320"/>
            </a:xfrm>
            <a:custGeom>
              <a:avLst/>
              <a:gdLst>
                <a:gd name="connsiteX0" fmla="*/ 0 w 2422658"/>
                <a:gd name="connsiteY0" fmla="*/ 145359 h 1453594"/>
                <a:gd name="connsiteX1" fmla="*/ 145359 w 2422658"/>
                <a:gd name="connsiteY1" fmla="*/ 0 h 1453594"/>
                <a:gd name="connsiteX2" fmla="*/ 2277299 w 2422658"/>
                <a:gd name="connsiteY2" fmla="*/ 0 h 1453594"/>
                <a:gd name="connsiteX3" fmla="*/ 2422658 w 2422658"/>
                <a:gd name="connsiteY3" fmla="*/ 145359 h 1453594"/>
                <a:gd name="connsiteX4" fmla="*/ 2422658 w 2422658"/>
                <a:gd name="connsiteY4" fmla="*/ 1308235 h 1453594"/>
                <a:gd name="connsiteX5" fmla="*/ 2277299 w 2422658"/>
                <a:gd name="connsiteY5" fmla="*/ 1453594 h 1453594"/>
                <a:gd name="connsiteX6" fmla="*/ 145359 w 2422658"/>
                <a:gd name="connsiteY6" fmla="*/ 1453594 h 1453594"/>
                <a:gd name="connsiteX7" fmla="*/ 0 w 2422658"/>
                <a:gd name="connsiteY7" fmla="*/ 1308235 h 1453594"/>
                <a:gd name="connsiteX8" fmla="*/ 0 w 2422658"/>
                <a:gd name="connsiteY8" fmla="*/ 145359 h 145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2658" h="1453594">
                  <a:moveTo>
                    <a:pt x="0" y="145359"/>
                  </a:moveTo>
                  <a:cubicBezTo>
                    <a:pt x="0" y="65079"/>
                    <a:pt x="65079" y="0"/>
                    <a:pt x="145359" y="0"/>
                  </a:cubicBezTo>
                  <a:lnTo>
                    <a:pt x="2277299" y="0"/>
                  </a:lnTo>
                  <a:cubicBezTo>
                    <a:pt x="2357579" y="0"/>
                    <a:pt x="2422658" y="65079"/>
                    <a:pt x="2422658" y="145359"/>
                  </a:cubicBezTo>
                  <a:lnTo>
                    <a:pt x="2422658" y="1308235"/>
                  </a:lnTo>
                  <a:cubicBezTo>
                    <a:pt x="2422658" y="1388515"/>
                    <a:pt x="2357579" y="1453594"/>
                    <a:pt x="2277299" y="1453594"/>
                  </a:cubicBezTo>
                  <a:lnTo>
                    <a:pt x="145359" y="1453594"/>
                  </a:lnTo>
                  <a:cubicBezTo>
                    <a:pt x="65079" y="1453594"/>
                    <a:pt x="0" y="1388515"/>
                    <a:pt x="0" y="1308235"/>
                  </a:cubicBezTo>
                  <a:lnTo>
                    <a:pt x="0" y="1453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534" tIns="103534" rIns="103534" bIns="10353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600" b="1" kern="1200" dirty="0"/>
                <a:t>ΦΥ: </a:t>
              </a:r>
              <a:r>
                <a:rPr lang="el-GR" sz="1600" kern="1200" dirty="0"/>
                <a:t>Δημοσίευση Διακήρυξης - </a:t>
              </a:r>
              <a:r>
                <a:rPr lang="en-GB" sz="1600" kern="1200" dirty="0"/>
                <a:t>PROC</a:t>
              </a:r>
              <a:endParaRPr lang="el-GR" sz="1600" kern="1200" dirty="0"/>
            </a:p>
          </p:txBody>
        </p:sp>
      </p:grpSp>
      <p:grpSp>
        <p:nvGrpSpPr>
          <p:cNvPr id="65" name="Ομάδα 64">
            <a:extLst>
              <a:ext uri="{FF2B5EF4-FFF2-40B4-BE49-F238E27FC236}">
                <a16:creationId xmlns:a16="http://schemas.microsoft.com/office/drawing/2014/main" id="{DC9AFAA0-D02B-F577-C5B4-FEDD5DAC2421}"/>
              </a:ext>
            </a:extLst>
          </p:cNvPr>
          <p:cNvGrpSpPr/>
          <p:nvPr/>
        </p:nvGrpSpPr>
        <p:grpSpPr>
          <a:xfrm>
            <a:off x="3788433" y="4659995"/>
            <a:ext cx="2517367" cy="1127320"/>
            <a:chOff x="3788433" y="4659995"/>
            <a:chExt cx="2517367" cy="1127320"/>
          </a:xfrm>
        </p:grpSpPr>
        <p:sp>
          <p:nvSpPr>
            <p:cNvPr id="37" name="Ελεύθερη σχεδίαση: Σχήμα 36">
              <a:extLst>
                <a:ext uri="{FF2B5EF4-FFF2-40B4-BE49-F238E27FC236}">
                  <a16:creationId xmlns:a16="http://schemas.microsoft.com/office/drawing/2014/main" id="{1EBD41A5-88FE-3885-FD07-BF29A1E5F4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99030" y="4990675"/>
              <a:ext cx="406770" cy="465960"/>
            </a:xfrm>
            <a:custGeom>
              <a:avLst/>
              <a:gdLst>
                <a:gd name="connsiteX0" fmla="*/ 0 w 513603"/>
                <a:gd name="connsiteY0" fmla="*/ 120164 h 600819"/>
                <a:gd name="connsiteX1" fmla="*/ 256802 w 513603"/>
                <a:gd name="connsiteY1" fmla="*/ 120164 h 600819"/>
                <a:gd name="connsiteX2" fmla="*/ 256802 w 513603"/>
                <a:gd name="connsiteY2" fmla="*/ 0 h 600819"/>
                <a:gd name="connsiteX3" fmla="*/ 513603 w 513603"/>
                <a:gd name="connsiteY3" fmla="*/ 300410 h 600819"/>
                <a:gd name="connsiteX4" fmla="*/ 256802 w 513603"/>
                <a:gd name="connsiteY4" fmla="*/ 600819 h 600819"/>
                <a:gd name="connsiteX5" fmla="*/ 256802 w 513603"/>
                <a:gd name="connsiteY5" fmla="*/ 480655 h 600819"/>
                <a:gd name="connsiteX6" fmla="*/ 0 w 513603"/>
                <a:gd name="connsiteY6" fmla="*/ 480655 h 600819"/>
                <a:gd name="connsiteX7" fmla="*/ 0 w 513603"/>
                <a:gd name="connsiteY7" fmla="*/ 120164 h 60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603" h="600819">
                  <a:moveTo>
                    <a:pt x="513603" y="480655"/>
                  </a:moveTo>
                  <a:lnTo>
                    <a:pt x="256801" y="480655"/>
                  </a:lnTo>
                  <a:lnTo>
                    <a:pt x="256801" y="600819"/>
                  </a:lnTo>
                  <a:lnTo>
                    <a:pt x="0" y="300409"/>
                  </a:lnTo>
                  <a:lnTo>
                    <a:pt x="256801" y="0"/>
                  </a:lnTo>
                  <a:lnTo>
                    <a:pt x="256801" y="120164"/>
                  </a:lnTo>
                  <a:lnTo>
                    <a:pt x="513603" y="120164"/>
                  </a:lnTo>
                  <a:lnTo>
                    <a:pt x="513603" y="48065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081" tIns="120165" rIns="1" bIns="120164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l-GR" sz="1300" kern="1200"/>
            </a:p>
          </p:txBody>
        </p:sp>
        <p:sp>
          <p:nvSpPr>
            <p:cNvPr id="38" name="Ελεύθερη σχεδίαση: Σχήμα 37">
              <a:extLst>
                <a:ext uri="{FF2B5EF4-FFF2-40B4-BE49-F238E27FC236}">
                  <a16:creationId xmlns:a16="http://schemas.microsoft.com/office/drawing/2014/main" id="{15CBCD94-1026-838C-FE45-B511DD56A5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88433" y="4659995"/>
              <a:ext cx="1918725" cy="1127320"/>
            </a:xfrm>
            <a:custGeom>
              <a:avLst/>
              <a:gdLst>
                <a:gd name="connsiteX0" fmla="*/ 0 w 2422658"/>
                <a:gd name="connsiteY0" fmla="*/ 145359 h 1453594"/>
                <a:gd name="connsiteX1" fmla="*/ 145359 w 2422658"/>
                <a:gd name="connsiteY1" fmla="*/ 0 h 1453594"/>
                <a:gd name="connsiteX2" fmla="*/ 2277299 w 2422658"/>
                <a:gd name="connsiteY2" fmla="*/ 0 h 1453594"/>
                <a:gd name="connsiteX3" fmla="*/ 2422658 w 2422658"/>
                <a:gd name="connsiteY3" fmla="*/ 145359 h 1453594"/>
                <a:gd name="connsiteX4" fmla="*/ 2422658 w 2422658"/>
                <a:gd name="connsiteY4" fmla="*/ 1308235 h 1453594"/>
                <a:gd name="connsiteX5" fmla="*/ 2277299 w 2422658"/>
                <a:gd name="connsiteY5" fmla="*/ 1453594 h 1453594"/>
                <a:gd name="connsiteX6" fmla="*/ 145359 w 2422658"/>
                <a:gd name="connsiteY6" fmla="*/ 1453594 h 1453594"/>
                <a:gd name="connsiteX7" fmla="*/ 0 w 2422658"/>
                <a:gd name="connsiteY7" fmla="*/ 1308235 h 1453594"/>
                <a:gd name="connsiteX8" fmla="*/ 0 w 2422658"/>
                <a:gd name="connsiteY8" fmla="*/ 145359 h 145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2658" h="1453594">
                  <a:moveTo>
                    <a:pt x="0" y="145359"/>
                  </a:moveTo>
                  <a:cubicBezTo>
                    <a:pt x="0" y="65079"/>
                    <a:pt x="65079" y="0"/>
                    <a:pt x="145359" y="0"/>
                  </a:cubicBezTo>
                  <a:lnTo>
                    <a:pt x="2277299" y="0"/>
                  </a:lnTo>
                  <a:cubicBezTo>
                    <a:pt x="2357579" y="0"/>
                    <a:pt x="2422658" y="65079"/>
                    <a:pt x="2422658" y="145359"/>
                  </a:cubicBezTo>
                  <a:lnTo>
                    <a:pt x="2422658" y="1308235"/>
                  </a:lnTo>
                  <a:cubicBezTo>
                    <a:pt x="2422658" y="1388515"/>
                    <a:pt x="2357579" y="1453594"/>
                    <a:pt x="2277299" y="1453594"/>
                  </a:cubicBezTo>
                  <a:lnTo>
                    <a:pt x="145359" y="1453594"/>
                  </a:lnTo>
                  <a:cubicBezTo>
                    <a:pt x="65079" y="1453594"/>
                    <a:pt x="0" y="1388515"/>
                    <a:pt x="0" y="1308235"/>
                  </a:cubicBezTo>
                  <a:lnTo>
                    <a:pt x="0" y="1453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534" tIns="103534" rIns="103534" bIns="10353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600" b="1" kern="1200" dirty="0"/>
                <a:t>ΦΥ: </a:t>
              </a:r>
              <a:r>
                <a:rPr lang="el-GR" sz="1600" kern="1200" dirty="0"/>
                <a:t>Διαγωνιστική Διαδικασία</a:t>
              </a:r>
            </a:p>
          </p:txBody>
        </p:sp>
      </p:grpSp>
      <p:grpSp>
        <p:nvGrpSpPr>
          <p:cNvPr id="66" name="Ομάδα 65">
            <a:extLst>
              <a:ext uri="{FF2B5EF4-FFF2-40B4-BE49-F238E27FC236}">
                <a16:creationId xmlns:a16="http://schemas.microsoft.com/office/drawing/2014/main" id="{9B77060B-1BE5-A8C7-C8AB-D239B7421867}"/>
              </a:ext>
            </a:extLst>
          </p:cNvPr>
          <p:cNvGrpSpPr/>
          <p:nvPr/>
        </p:nvGrpSpPr>
        <p:grpSpPr>
          <a:xfrm>
            <a:off x="3788433" y="5952656"/>
            <a:ext cx="1918725" cy="1713528"/>
            <a:chOff x="3788433" y="5952656"/>
            <a:chExt cx="1918725" cy="1713528"/>
          </a:xfrm>
        </p:grpSpPr>
        <p:sp>
          <p:nvSpPr>
            <p:cNvPr id="39" name="Ελεύθερη σχεδίαση: Σχήμα 38">
              <a:extLst>
                <a:ext uri="{FF2B5EF4-FFF2-40B4-BE49-F238E27FC236}">
                  <a16:creationId xmlns:a16="http://schemas.microsoft.com/office/drawing/2014/main" id="{17F8432C-636D-8D6B-8DD8-E4F0395536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09873" y="5952656"/>
              <a:ext cx="475844" cy="398320"/>
            </a:xfrm>
            <a:custGeom>
              <a:avLst/>
              <a:gdLst>
                <a:gd name="connsiteX0" fmla="*/ 0 w 513603"/>
                <a:gd name="connsiteY0" fmla="*/ 120164 h 600819"/>
                <a:gd name="connsiteX1" fmla="*/ 256802 w 513603"/>
                <a:gd name="connsiteY1" fmla="*/ 120164 h 600819"/>
                <a:gd name="connsiteX2" fmla="*/ 256802 w 513603"/>
                <a:gd name="connsiteY2" fmla="*/ 0 h 600819"/>
                <a:gd name="connsiteX3" fmla="*/ 513603 w 513603"/>
                <a:gd name="connsiteY3" fmla="*/ 300410 h 600819"/>
                <a:gd name="connsiteX4" fmla="*/ 256802 w 513603"/>
                <a:gd name="connsiteY4" fmla="*/ 600819 h 600819"/>
                <a:gd name="connsiteX5" fmla="*/ 256802 w 513603"/>
                <a:gd name="connsiteY5" fmla="*/ 480655 h 600819"/>
                <a:gd name="connsiteX6" fmla="*/ 0 w 513603"/>
                <a:gd name="connsiteY6" fmla="*/ 480655 h 600819"/>
                <a:gd name="connsiteX7" fmla="*/ 0 w 513603"/>
                <a:gd name="connsiteY7" fmla="*/ 120164 h 60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603" h="600819">
                  <a:moveTo>
                    <a:pt x="410882" y="1"/>
                  </a:moveTo>
                  <a:lnTo>
                    <a:pt x="410882" y="300410"/>
                  </a:lnTo>
                  <a:lnTo>
                    <a:pt x="513603" y="300410"/>
                  </a:lnTo>
                  <a:lnTo>
                    <a:pt x="256801" y="600818"/>
                  </a:lnTo>
                  <a:lnTo>
                    <a:pt x="0" y="300410"/>
                  </a:lnTo>
                  <a:lnTo>
                    <a:pt x="102721" y="300410"/>
                  </a:lnTo>
                  <a:lnTo>
                    <a:pt x="102721" y="1"/>
                  </a:lnTo>
                  <a:lnTo>
                    <a:pt x="410882" y="1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165" tIns="0" rIns="120163" bIns="154081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l-GR" sz="1300" kern="1200"/>
            </a:p>
          </p:txBody>
        </p:sp>
        <p:sp>
          <p:nvSpPr>
            <p:cNvPr id="40" name="Ελεύθερη σχεδίαση: Σχήμα 39">
              <a:extLst>
                <a:ext uri="{FF2B5EF4-FFF2-40B4-BE49-F238E27FC236}">
                  <a16:creationId xmlns:a16="http://schemas.microsoft.com/office/drawing/2014/main" id="{9D2895E5-9859-3964-FBD2-F26D791679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88433" y="6538864"/>
              <a:ext cx="1918725" cy="1127320"/>
            </a:xfrm>
            <a:custGeom>
              <a:avLst/>
              <a:gdLst>
                <a:gd name="connsiteX0" fmla="*/ 0 w 2422658"/>
                <a:gd name="connsiteY0" fmla="*/ 145359 h 1453594"/>
                <a:gd name="connsiteX1" fmla="*/ 145359 w 2422658"/>
                <a:gd name="connsiteY1" fmla="*/ 0 h 1453594"/>
                <a:gd name="connsiteX2" fmla="*/ 2277299 w 2422658"/>
                <a:gd name="connsiteY2" fmla="*/ 0 h 1453594"/>
                <a:gd name="connsiteX3" fmla="*/ 2422658 w 2422658"/>
                <a:gd name="connsiteY3" fmla="*/ 145359 h 1453594"/>
                <a:gd name="connsiteX4" fmla="*/ 2422658 w 2422658"/>
                <a:gd name="connsiteY4" fmla="*/ 1308235 h 1453594"/>
                <a:gd name="connsiteX5" fmla="*/ 2277299 w 2422658"/>
                <a:gd name="connsiteY5" fmla="*/ 1453594 h 1453594"/>
                <a:gd name="connsiteX6" fmla="*/ 145359 w 2422658"/>
                <a:gd name="connsiteY6" fmla="*/ 1453594 h 1453594"/>
                <a:gd name="connsiteX7" fmla="*/ 0 w 2422658"/>
                <a:gd name="connsiteY7" fmla="*/ 1308235 h 1453594"/>
                <a:gd name="connsiteX8" fmla="*/ 0 w 2422658"/>
                <a:gd name="connsiteY8" fmla="*/ 145359 h 145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2658" h="1453594">
                  <a:moveTo>
                    <a:pt x="0" y="145359"/>
                  </a:moveTo>
                  <a:cubicBezTo>
                    <a:pt x="0" y="65079"/>
                    <a:pt x="65079" y="0"/>
                    <a:pt x="145359" y="0"/>
                  </a:cubicBezTo>
                  <a:lnTo>
                    <a:pt x="2277299" y="0"/>
                  </a:lnTo>
                  <a:cubicBezTo>
                    <a:pt x="2357579" y="0"/>
                    <a:pt x="2422658" y="65079"/>
                    <a:pt x="2422658" y="145359"/>
                  </a:cubicBezTo>
                  <a:lnTo>
                    <a:pt x="2422658" y="1308235"/>
                  </a:lnTo>
                  <a:cubicBezTo>
                    <a:pt x="2422658" y="1388515"/>
                    <a:pt x="2357579" y="1453594"/>
                    <a:pt x="2277299" y="1453594"/>
                  </a:cubicBezTo>
                  <a:lnTo>
                    <a:pt x="145359" y="1453594"/>
                  </a:lnTo>
                  <a:cubicBezTo>
                    <a:pt x="65079" y="1453594"/>
                    <a:pt x="0" y="1388515"/>
                    <a:pt x="0" y="1308235"/>
                  </a:cubicBezTo>
                  <a:lnTo>
                    <a:pt x="0" y="1453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534" tIns="103534" rIns="103534" bIns="10353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600" b="1" kern="1200" dirty="0"/>
                <a:t>ΦΥ: </a:t>
              </a:r>
              <a:r>
                <a:rPr lang="el-GR" sz="1600" kern="1200" dirty="0"/>
                <a:t>Κατακύρωση Διαγωνισμού -</a:t>
              </a:r>
              <a:r>
                <a:rPr lang="en-GB" sz="1600" kern="1200" dirty="0"/>
                <a:t>AWRD</a:t>
              </a:r>
              <a:endParaRPr lang="el-GR" sz="1600" kern="1200" dirty="0"/>
            </a:p>
          </p:txBody>
        </p:sp>
      </p:grpSp>
      <p:grpSp>
        <p:nvGrpSpPr>
          <p:cNvPr id="67" name="Ομάδα 66">
            <a:extLst>
              <a:ext uri="{FF2B5EF4-FFF2-40B4-BE49-F238E27FC236}">
                <a16:creationId xmlns:a16="http://schemas.microsoft.com/office/drawing/2014/main" id="{2F524689-E70A-B297-BE14-AB487A454A04}"/>
              </a:ext>
            </a:extLst>
          </p:cNvPr>
          <p:cNvGrpSpPr/>
          <p:nvPr/>
        </p:nvGrpSpPr>
        <p:grpSpPr>
          <a:xfrm>
            <a:off x="5876005" y="6538864"/>
            <a:ext cx="2517367" cy="1127320"/>
            <a:chOff x="5876005" y="6538864"/>
            <a:chExt cx="2517367" cy="1127320"/>
          </a:xfrm>
        </p:grpSpPr>
        <p:sp>
          <p:nvSpPr>
            <p:cNvPr id="41" name="Ελεύθερη σχεδίαση: Σχήμα 40">
              <a:extLst>
                <a:ext uri="{FF2B5EF4-FFF2-40B4-BE49-F238E27FC236}">
                  <a16:creationId xmlns:a16="http://schemas.microsoft.com/office/drawing/2014/main" id="{4BBE0D4C-3442-DA76-DB4E-7DD1625CD2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76005" y="6869545"/>
              <a:ext cx="406769" cy="465959"/>
            </a:xfrm>
            <a:custGeom>
              <a:avLst/>
              <a:gdLst>
                <a:gd name="connsiteX0" fmla="*/ 0 w 513603"/>
                <a:gd name="connsiteY0" fmla="*/ 120164 h 600819"/>
                <a:gd name="connsiteX1" fmla="*/ 256802 w 513603"/>
                <a:gd name="connsiteY1" fmla="*/ 120164 h 600819"/>
                <a:gd name="connsiteX2" fmla="*/ 256802 w 513603"/>
                <a:gd name="connsiteY2" fmla="*/ 0 h 600819"/>
                <a:gd name="connsiteX3" fmla="*/ 513603 w 513603"/>
                <a:gd name="connsiteY3" fmla="*/ 300410 h 600819"/>
                <a:gd name="connsiteX4" fmla="*/ 256802 w 513603"/>
                <a:gd name="connsiteY4" fmla="*/ 600819 h 600819"/>
                <a:gd name="connsiteX5" fmla="*/ 256802 w 513603"/>
                <a:gd name="connsiteY5" fmla="*/ 480655 h 600819"/>
                <a:gd name="connsiteX6" fmla="*/ 0 w 513603"/>
                <a:gd name="connsiteY6" fmla="*/ 480655 h 600819"/>
                <a:gd name="connsiteX7" fmla="*/ 0 w 513603"/>
                <a:gd name="connsiteY7" fmla="*/ 120164 h 60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603" h="600819">
                  <a:moveTo>
                    <a:pt x="0" y="120164"/>
                  </a:moveTo>
                  <a:lnTo>
                    <a:pt x="256802" y="120164"/>
                  </a:lnTo>
                  <a:lnTo>
                    <a:pt x="256802" y="0"/>
                  </a:lnTo>
                  <a:lnTo>
                    <a:pt x="513603" y="300410"/>
                  </a:lnTo>
                  <a:lnTo>
                    <a:pt x="256802" y="600819"/>
                  </a:lnTo>
                  <a:lnTo>
                    <a:pt x="256802" y="480655"/>
                  </a:lnTo>
                  <a:lnTo>
                    <a:pt x="0" y="480655"/>
                  </a:lnTo>
                  <a:lnTo>
                    <a:pt x="0" y="12016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20164" rIns="154081" bIns="120164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l-GR" sz="1300" kern="1200"/>
            </a:p>
          </p:txBody>
        </p:sp>
        <p:sp>
          <p:nvSpPr>
            <p:cNvPr id="42" name="Ελεύθερη σχεδίαση: Σχήμα 41">
              <a:extLst>
                <a:ext uri="{FF2B5EF4-FFF2-40B4-BE49-F238E27FC236}">
                  <a16:creationId xmlns:a16="http://schemas.microsoft.com/office/drawing/2014/main" id="{5DD67AA1-773D-0FB7-E69E-94A910BEE1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74647" y="6538864"/>
              <a:ext cx="1918725" cy="1127320"/>
            </a:xfrm>
            <a:custGeom>
              <a:avLst/>
              <a:gdLst>
                <a:gd name="connsiteX0" fmla="*/ 0 w 2422658"/>
                <a:gd name="connsiteY0" fmla="*/ 145359 h 1453594"/>
                <a:gd name="connsiteX1" fmla="*/ 145359 w 2422658"/>
                <a:gd name="connsiteY1" fmla="*/ 0 h 1453594"/>
                <a:gd name="connsiteX2" fmla="*/ 2277299 w 2422658"/>
                <a:gd name="connsiteY2" fmla="*/ 0 h 1453594"/>
                <a:gd name="connsiteX3" fmla="*/ 2422658 w 2422658"/>
                <a:gd name="connsiteY3" fmla="*/ 145359 h 1453594"/>
                <a:gd name="connsiteX4" fmla="*/ 2422658 w 2422658"/>
                <a:gd name="connsiteY4" fmla="*/ 1308235 h 1453594"/>
                <a:gd name="connsiteX5" fmla="*/ 2277299 w 2422658"/>
                <a:gd name="connsiteY5" fmla="*/ 1453594 h 1453594"/>
                <a:gd name="connsiteX6" fmla="*/ 145359 w 2422658"/>
                <a:gd name="connsiteY6" fmla="*/ 1453594 h 1453594"/>
                <a:gd name="connsiteX7" fmla="*/ 0 w 2422658"/>
                <a:gd name="connsiteY7" fmla="*/ 1308235 h 1453594"/>
                <a:gd name="connsiteX8" fmla="*/ 0 w 2422658"/>
                <a:gd name="connsiteY8" fmla="*/ 145359 h 145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2658" h="1453594">
                  <a:moveTo>
                    <a:pt x="0" y="145359"/>
                  </a:moveTo>
                  <a:cubicBezTo>
                    <a:pt x="0" y="65079"/>
                    <a:pt x="65079" y="0"/>
                    <a:pt x="145359" y="0"/>
                  </a:cubicBezTo>
                  <a:lnTo>
                    <a:pt x="2277299" y="0"/>
                  </a:lnTo>
                  <a:cubicBezTo>
                    <a:pt x="2357579" y="0"/>
                    <a:pt x="2422658" y="65079"/>
                    <a:pt x="2422658" y="145359"/>
                  </a:cubicBezTo>
                  <a:lnTo>
                    <a:pt x="2422658" y="1308235"/>
                  </a:lnTo>
                  <a:cubicBezTo>
                    <a:pt x="2422658" y="1388515"/>
                    <a:pt x="2357579" y="1453594"/>
                    <a:pt x="2277299" y="1453594"/>
                  </a:cubicBezTo>
                  <a:lnTo>
                    <a:pt x="145359" y="1453594"/>
                  </a:lnTo>
                  <a:cubicBezTo>
                    <a:pt x="65079" y="1453594"/>
                    <a:pt x="0" y="1388515"/>
                    <a:pt x="0" y="1308235"/>
                  </a:cubicBezTo>
                  <a:lnTo>
                    <a:pt x="0" y="1453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534" tIns="103534" rIns="103534" bIns="10353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600" b="1" kern="1200" dirty="0"/>
                <a:t>ΕΥΣΤΑ: </a:t>
              </a:r>
              <a:r>
                <a:rPr lang="el-GR" sz="1600" kern="1200" dirty="0"/>
                <a:t>Σύμφωνη Γνώμη Σχεδίου Σύμβασης</a:t>
              </a:r>
            </a:p>
          </p:txBody>
        </p:sp>
      </p:grpSp>
      <p:grpSp>
        <p:nvGrpSpPr>
          <p:cNvPr id="68" name="Ομάδα 67">
            <a:extLst>
              <a:ext uri="{FF2B5EF4-FFF2-40B4-BE49-F238E27FC236}">
                <a16:creationId xmlns:a16="http://schemas.microsoft.com/office/drawing/2014/main" id="{B101C9A1-0F59-CC47-99F4-AD06578C9ED0}"/>
              </a:ext>
            </a:extLst>
          </p:cNvPr>
          <p:cNvGrpSpPr/>
          <p:nvPr/>
        </p:nvGrpSpPr>
        <p:grpSpPr>
          <a:xfrm>
            <a:off x="8562220" y="6538864"/>
            <a:ext cx="2517367" cy="1127320"/>
            <a:chOff x="8562220" y="6538864"/>
            <a:chExt cx="2517367" cy="1127320"/>
          </a:xfrm>
        </p:grpSpPr>
        <p:sp>
          <p:nvSpPr>
            <p:cNvPr id="43" name="Ελεύθερη σχεδίαση: Σχήμα 42">
              <a:extLst>
                <a:ext uri="{FF2B5EF4-FFF2-40B4-BE49-F238E27FC236}">
                  <a16:creationId xmlns:a16="http://schemas.microsoft.com/office/drawing/2014/main" id="{3F5C8E3B-C837-29BF-FC5B-EDE0F4B65A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62220" y="6869545"/>
              <a:ext cx="406769" cy="465959"/>
            </a:xfrm>
            <a:custGeom>
              <a:avLst/>
              <a:gdLst>
                <a:gd name="connsiteX0" fmla="*/ 0 w 513603"/>
                <a:gd name="connsiteY0" fmla="*/ 120164 h 600819"/>
                <a:gd name="connsiteX1" fmla="*/ 256802 w 513603"/>
                <a:gd name="connsiteY1" fmla="*/ 120164 h 600819"/>
                <a:gd name="connsiteX2" fmla="*/ 256802 w 513603"/>
                <a:gd name="connsiteY2" fmla="*/ 0 h 600819"/>
                <a:gd name="connsiteX3" fmla="*/ 513603 w 513603"/>
                <a:gd name="connsiteY3" fmla="*/ 300410 h 600819"/>
                <a:gd name="connsiteX4" fmla="*/ 256802 w 513603"/>
                <a:gd name="connsiteY4" fmla="*/ 600819 h 600819"/>
                <a:gd name="connsiteX5" fmla="*/ 256802 w 513603"/>
                <a:gd name="connsiteY5" fmla="*/ 480655 h 600819"/>
                <a:gd name="connsiteX6" fmla="*/ 0 w 513603"/>
                <a:gd name="connsiteY6" fmla="*/ 480655 h 600819"/>
                <a:gd name="connsiteX7" fmla="*/ 0 w 513603"/>
                <a:gd name="connsiteY7" fmla="*/ 120164 h 60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603" h="600819">
                  <a:moveTo>
                    <a:pt x="0" y="120164"/>
                  </a:moveTo>
                  <a:lnTo>
                    <a:pt x="256802" y="120164"/>
                  </a:lnTo>
                  <a:lnTo>
                    <a:pt x="256802" y="0"/>
                  </a:lnTo>
                  <a:lnTo>
                    <a:pt x="513603" y="300410"/>
                  </a:lnTo>
                  <a:lnTo>
                    <a:pt x="256802" y="600819"/>
                  </a:lnTo>
                  <a:lnTo>
                    <a:pt x="256802" y="480655"/>
                  </a:lnTo>
                  <a:lnTo>
                    <a:pt x="0" y="480655"/>
                  </a:lnTo>
                  <a:lnTo>
                    <a:pt x="0" y="12016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20164" rIns="154081" bIns="120164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l-GR" sz="1300" kern="1200"/>
            </a:p>
          </p:txBody>
        </p:sp>
        <p:sp>
          <p:nvSpPr>
            <p:cNvPr id="44" name="Ελεύθερη σχεδίαση: Σχήμα 43">
              <a:extLst>
                <a:ext uri="{FF2B5EF4-FFF2-40B4-BE49-F238E27FC236}">
                  <a16:creationId xmlns:a16="http://schemas.microsoft.com/office/drawing/2014/main" id="{5868D3AB-9E29-E495-C50A-B3E97EEE81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60862" y="6538864"/>
              <a:ext cx="1918725" cy="1127320"/>
            </a:xfrm>
            <a:custGeom>
              <a:avLst/>
              <a:gdLst>
                <a:gd name="connsiteX0" fmla="*/ 0 w 2422658"/>
                <a:gd name="connsiteY0" fmla="*/ 145359 h 1453594"/>
                <a:gd name="connsiteX1" fmla="*/ 145359 w 2422658"/>
                <a:gd name="connsiteY1" fmla="*/ 0 h 1453594"/>
                <a:gd name="connsiteX2" fmla="*/ 2277299 w 2422658"/>
                <a:gd name="connsiteY2" fmla="*/ 0 h 1453594"/>
                <a:gd name="connsiteX3" fmla="*/ 2422658 w 2422658"/>
                <a:gd name="connsiteY3" fmla="*/ 145359 h 1453594"/>
                <a:gd name="connsiteX4" fmla="*/ 2422658 w 2422658"/>
                <a:gd name="connsiteY4" fmla="*/ 1308235 h 1453594"/>
                <a:gd name="connsiteX5" fmla="*/ 2277299 w 2422658"/>
                <a:gd name="connsiteY5" fmla="*/ 1453594 h 1453594"/>
                <a:gd name="connsiteX6" fmla="*/ 145359 w 2422658"/>
                <a:gd name="connsiteY6" fmla="*/ 1453594 h 1453594"/>
                <a:gd name="connsiteX7" fmla="*/ 0 w 2422658"/>
                <a:gd name="connsiteY7" fmla="*/ 1308235 h 1453594"/>
                <a:gd name="connsiteX8" fmla="*/ 0 w 2422658"/>
                <a:gd name="connsiteY8" fmla="*/ 145359 h 145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2658" h="1453594">
                  <a:moveTo>
                    <a:pt x="0" y="145359"/>
                  </a:moveTo>
                  <a:cubicBezTo>
                    <a:pt x="0" y="65079"/>
                    <a:pt x="65079" y="0"/>
                    <a:pt x="145359" y="0"/>
                  </a:cubicBezTo>
                  <a:lnTo>
                    <a:pt x="2277299" y="0"/>
                  </a:lnTo>
                  <a:cubicBezTo>
                    <a:pt x="2357579" y="0"/>
                    <a:pt x="2422658" y="65079"/>
                    <a:pt x="2422658" y="145359"/>
                  </a:cubicBezTo>
                  <a:lnTo>
                    <a:pt x="2422658" y="1308235"/>
                  </a:lnTo>
                  <a:cubicBezTo>
                    <a:pt x="2422658" y="1388515"/>
                    <a:pt x="2357579" y="1453594"/>
                    <a:pt x="2277299" y="1453594"/>
                  </a:cubicBezTo>
                  <a:lnTo>
                    <a:pt x="145359" y="1453594"/>
                  </a:lnTo>
                  <a:cubicBezTo>
                    <a:pt x="65079" y="1453594"/>
                    <a:pt x="0" y="1388515"/>
                    <a:pt x="0" y="1308235"/>
                  </a:cubicBezTo>
                  <a:lnTo>
                    <a:pt x="0" y="1453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534" tIns="103534" rIns="103534" bIns="10353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600" b="1" kern="1200" dirty="0"/>
                <a:t>ΦΥ: </a:t>
              </a:r>
              <a:r>
                <a:rPr lang="el-GR" sz="1600" kern="1200" dirty="0"/>
                <a:t>Σύμβαση</a:t>
              </a:r>
              <a:r>
                <a:rPr lang="el-GR" sz="1600" dirty="0"/>
                <a:t> - </a:t>
              </a:r>
              <a:r>
                <a:rPr lang="en-GB" sz="1600" kern="1200" dirty="0"/>
                <a:t>SYMV</a:t>
              </a:r>
              <a:endParaRPr lang="el-GR" sz="1600" kern="1200" dirty="0"/>
            </a:p>
          </p:txBody>
        </p:sp>
      </p:grpSp>
      <p:grpSp>
        <p:nvGrpSpPr>
          <p:cNvPr id="69" name="Ομάδα 68">
            <a:extLst>
              <a:ext uri="{FF2B5EF4-FFF2-40B4-BE49-F238E27FC236}">
                <a16:creationId xmlns:a16="http://schemas.microsoft.com/office/drawing/2014/main" id="{3D058127-6F66-792B-36EE-464113C6EE47}"/>
              </a:ext>
            </a:extLst>
          </p:cNvPr>
          <p:cNvGrpSpPr/>
          <p:nvPr/>
        </p:nvGrpSpPr>
        <p:grpSpPr>
          <a:xfrm>
            <a:off x="11248435" y="6538864"/>
            <a:ext cx="2517367" cy="1127320"/>
            <a:chOff x="11248435" y="6538864"/>
            <a:chExt cx="2517367" cy="1127320"/>
          </a:xfrm>
        </p:grpSpPr>
        <p:sp>
          <p:nvSpPr>
            <p:cNvPr id="45" name="Ελεύθερη σχεδίαση: Σχήμα 44">
              <a:extLst>
                <a:ext uri="{FF2B5EF4-FFF2-40B4-BE49-F238E27FC236}">
                  <a16:creationId xmlns:a16="http://schemas.microsoft.com/office/drawing/2014/main" id="{18597859-537A-877A-B9BF-77E9104C28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48435" y="6869545"/>
              <a:ext cx="406769" cy="465959"/>
            </a:xfrm>
            <a:custGeom>
              <a:avLst/>
              <a:gdLst>
                <a:gd name="connsiteX0" fmla="*/ 0 w 513603"/>
                <a:gd name="connsiteY0" fmla="*/ 120164 h 600819"/>
                <a:gd name="connsiteX1" fmla="*/ 256802 w 513603"/>
                <a:gd name="connsiteY1" fmla="*/ 120164 h 600819"/>
                <a:gd name="connsiteX2" fmla="*/ 256802 w 513603"/>
                <a:gd name="connsiteY2" fmla="*/ 0 h 600819"/>
                <a:gd name="connsiteX3" fmla="*/ 513603 w 513603"/>
                <a:gd name="connsiteY3" fmla="*/ 300410 h 600819"/>
                <a:gd name="connsiteX4" fmla="*/ 256802 w 513603"/>
                <a:gd name="connsiteY4" fmla="*/ 600819 h 600819"/>
                <a:gd name="connsiteX5" fmla="*/ 256802 w 513603"/>
                <a:gd name="connsiteY5" fmla="*/ 480655 h 600819"/>
                <a:gd name="connsiteX6" fmla="*/ 0 w 513603"/>
                <a:gd name="connsiteY6" fmla="*/ 480655 h 600819"/>
                <a:gd name="connsiteX7" fmla="*/ 0 w 513603"/>
                <a:gd name="connsiteY7" fmla="*/ 120164 h 60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603" h="600819">
                  <a:moveTo>
                    <a:pt x="0" y="120164"/>
                  </a:moveTo>
                  <a:lnTo>
                    <a:pt x="256802" y="120164"/>
                  </a:lnTo>
                  <a:lnTo>
                    <a:pt x="256802" y="0"/>
                  </a:lnTo>
                  <a:lnTo>
                    <a:pt x="513603" y="300410"/>
                  </a:lnTo>
                  <a:lnTo>
                    <a:pt x="256802" y="600819"/>
                  </a:lnTo>
                  <a:lnTo>
                    <a:pt x="256802" y="480655"/>
                  </a:lnTo>
                  <a:lnTo>
                    <a:pt x="0" y="480655"/>
                  </a:lnTo>
                  <a:lnTo>
                    <a:pt x="0" y="12016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20164" rIns="154081" bIns="120164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l-GR" sz="1300" kern="1200"/>
            </a:p>
          </p:txBody>
        </p:sp>
        <p:sp>
          <p:nvSpPr>
            <p:cNvPr id="46" name="Ελεύθερη σχεδίαση: Σχήμα 45">
              <a:extLst>
                <a:ext uri="{FF2B5EF4-FFF2-40B4-BE49-F238E27FC236}">
                  <a16:creationId xmlns:a16="http://schemas.microsoft.com/office/drawing/2014/main" id="{82D92EB6-A8BA-6578-A221-DA6385ECDC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847077" y="6538864"/>
              <a:ext cx="1918725" cy="1127320"/>
            </a:xfrm>
            <a:custGeom>
              <a:avLst/>
              <a:gdLst>
                <a:gd name="connsiteX0" fmla="*/ 0 w 2422658"/>
                <a:gd name="connsiteY0" fmla="*/ 145359 h 1453594"/>
                <a:gd name="connsiteX1" fmla="*/ 145359 w 2422658"/>
                <a:gd name="connsiteY1" fmla="*/ 0 h 1453594"/>
                <a:gd name="connsiteX2" fmla="*/ 2277299 w 2422658"/>
                <a:gd name="connsiteY2" fmla="*/ 0 h 1453594"/>
                <a:gd name="connsiteX3" fmla="*/ 2422658 w 2422658"/>
                <a:gd name="connsiteY3" fmla="*/ 145359 h 1453594"/>
                <a:gd name="connsiteX4" fmla="*/ 2422658 w 2422658"/>
                <a:gd name="connsiteY4" fmla="*/ 1308235 h 1453594"/>
                <a:gd name="connsiteX5" fmla="*/ 2277299 w 2422658"/>
                <a:gd name="connsiteY5" fmla="*/ 1453594 h 1453594"/>
                <a:gd name="connsiteX6" fmla="*/ 145359 w 2422658"/>
                <a:gd name="connsiteY6" fmla="*/ 1453594 h 1453594"/>
                <a:gd name="connsiteX7" fmla="*/ 0 w 2422658"/>
                <a:gd name="connsiteY7" fmla="*/ 1308235 h 1453594"/>
                <a:gd name="connsiteX8" fmla="*/ 0 w 2422658"/>
                <a:gd name="connsiteY8" fmla="*/ 145359 h 145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2658" h="1453594">
                  <a:moveTo>
                    <a:pt x="0" y="145359"/>
                  </a:moveTo>
                  <a:cubicBezTo>
                    <a:pt x="0" y="65079"/>
                    <a:pt x="65079" y="0"/>
                    <a:pt x="145359" y="0"/>
                  </a:cubicBezTo>
                  <a:lnTo>
                    <a:pt x="2277299" y="0"/>
                  </a:lnTo>
                  <a:cubicBezTo>
                    <a:pt x="2357579" y="0"/>
                    <a:pt x="2422658" y="65079"/>
                    <a:pt x="2422658" y="145359"/>
                  </a:cubicBezTo>
                  <a:lnTo>
                    <a:pt x="2422658" y="1308235"/>
                  </a:lnTo>
                  <a:cubicBezTo>
                    <a:pt x="2422658" y="1388515"/>
                    <a:pt x="2357579" y="1453594"/>
                    <a:pt x="2277299" y="1453594"/>
                  </a:cubicBezTo>
                  <a:lnTo>
                    <a:pt x="145359" y="1453594"/>
                  </a:lnTo>
                  <a:cubicBezTo>
                    <a:pt x="65079" y="1453594"/>
                    <a:pt x="0" y="1388515"/>
                    <a:pt x="0" y="1308235"/>
                  </a:cubicBezTo>
                  <a:lnTo>
                    <a:pt x="0" y="1453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534" tIns="103534" rIns="103534" bIns="10353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600" b="1" kern="1200" dirty="0"/>
                <a:t>ΦΥ:</a:t>
              </a:r>
              <a:r>
                <a:rPr lang="el-GR" sz="1600" kern="1200" dirty="0"/>
                <a:t> Τεχνικό Δελτίο Σύμβασης</a:t>
              </a:r>
            </a:p>
          </p:txBody>
        </p:sp>
      </p:grpSp>
      <p:grpSp>
        <p:nvGrpSpPr>
          <p:cNvPr id="70" name="Ομάδα 69">
            <a:extLst>
              <a:ext uri="{FF2B5EF4-FFF2-40B4-BE49-F238E27FC236}">
                <a16:creationId xmlns:a16="http://schemas.microsoft.com/office/drawing/2014/main" id="{CDE020E1-9B07-0D27-4DF4-C3162B1E8149}"/>
              </a:ext>
            </a:extLst>
          </p:cNvPr>
          <p:cNvGrpSpPr/>
          <p:nvPr/>
        </p:nvGrpSpPr>
        <p:grpSpPr>
          <a:xfrm>
            <a:off x="13934650" y="6538864"/>
            <a:ext cx="2517366" cy="1127320"/>
            <a:chOff x="13934650" y="6538864"/>
            <a:chExt cx="2517366" cy="1127320"/>
          </a:xfrm>
        </p:grpSpPr>
        <p:sp>
          <p:nvSpPr>
            <p:cNvPr id="47" name="Ελεύθερη σχεδίαση: Σχήμα 46">
              <a:extLst>
                <a:ext uri="{FF2B5EF4-FFF2-40B4-BE49-F238E27FC236}">
                  <a16:creationId xmlns:a16="http://schemas.microsoft.com/office/drawing/2014/main" id="{3DC53EB2-DAA7-E0CA-F036-BF637F06BC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934650" y="6869545"/>
              <a:ext cx="406769" cy="465959"/>
            </a:xfrm>
            <a:custGeom>
              <a:avLst/>
              <a:gdLst>
                <a:gd name="connsiteX0" fmla="*/ 0 w 513603"/>
                <a:gd name="connsiteY0" fmla="*/ 120164 h 600819"/>
                <a:gd name="connsiteX1" fmla="*/ 256802 w 513603"/>
                <a:gd name="connsiteY1" fmla="*/ 120164 h 600819"/>
                <a:gd name="connsiteX2" fmla="*/ 256802 w 513603"/>
                <a:gd name="connsiteY2" fmla="*/ 0 h 600819"/>
                <a:gd name="connsiteX3" fmla="*/ 513603 w 513603"/>
                <a:gd name="connsiteY3" fmla="*/ 300410 h 600819"/>
                <a:gd name="connsiteX4" fmla="*/ 256802 w 513603"/>
                <a:gd name="connsiteY4" fmla="*/ 600819 h 600819"/>
                <a:gd name="connsiteX5" fmla="*/ 256802 w 513603"/>
                <a:gd name="connsiteY5" fmla="*/ 480655 h 600819"/>
                <a:gd name="connsiteX6" fmla="*/ 0 w 513603"/>
                <a:gd name="connsiteY6" fmla="*/ 480655 h 600819"/>
                <a:gd name="connsiteX7" fmla="*/ 0 w 513603"/>
                <a:gd name="connsiteY7" fmla="*/ 120164 h 60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603" h="600819">
                  <a:moveTo>
                    <a:pt x="0" y="120164"/>
                  </a:moveTo>
                  <a:lnTo>
                    <a:pt x="256802" y="120164"/>
                  </a:lnTo>
                  <a:lnTo>
                    <a:pt x="256802" y="0"/>
                  </a:lnTo>
                  <a:lnTo>
                    <a:pt x="513603" y="300410"/>
                  </a:lnTo>
                  <a:lnTo>
                    <a:pt x="256802" y="600819"/>
                  </a:lnTo>
                  <a:lnTo>
                    <a:pt x="256802" y="480655"/>
                  </a:lnTo>
                  <a:lnTo>
                    <a:pt x="0" y="480655"/>
                  </a:lnTo>
                  <a:lnTo>
                    <a:pt x="0" y="12016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20164" rIns="154081" bIns="120164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l-GR" sz="1300" kern="1200"/>
            </a:p>
          </p:txBody>
        </p:sp>
        <p:sp>
          <p:nvSpPr>
            <p:cNvPr id="48" name="Ελεύθερη σχεδίαση: Σχήμα 47">
              <a:extLst>
                <a:ext uri="{FF2B5EF4-FFF2-40B4-BE49-F238E27FC236}">
                  <a16:creationId xmlns:a16="http://schemas.microsoft.com/office/drawing/2014/main" id="{1A75E09E-A9F7-175E-4727-58A122B644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533291" y="6538864"/>
              <a:ext cx="1918725" cy="1127320"/>
            </a:xfrm>
            <a:custGeom>
              <a:avLst/>
              <a:gdLst>
                <a:gd name="connsiteX0" fmla="*/ 0 w 2422658"/>
                <a:gd name="connsiteY0" fmla="*/ 145359 h 1453594"/>
                <a:gd name="connsiteX1" fmla="*/ 145359 w 2422658"/>
                <a:gd name="connsiteY1" fmla="*/ 0 h 1453594"/>
                <a:gd name="connsiteX2" fmla="*/ 2277299 w 2422658"/>
                <a:gd name="connsiteY2" fmla="*/ 0 h 1453594"/>
                <a:gd name="connsiteX3" fmla="*/ 2422658 w 2422658"/>
                <a:gd name="connsiteY3" fmla="*/ 145359 h 1453594"/>
                <a:gd name="connsiteX4" fmla="*/ 2422658 w 2422658"/>
                <a:gd name="connsiteY4" fmla="*/ 1308235 h 1453594"/>
                <a:gd name="connsiteX5" fmla="*/ 2277299 w 2422658"/>
                <a:gd name="connsiteY5" fmla="*/ 1453594 h 1453594"/>
                <a:gd name="connsiteX6" fmla="*/ 145359 w 2422658"/>
                <a:gd name="connsiteY6" fmla="*/ 1453594 h 1453594"/>
                <a:gd name="connsiteX7" fmla="*/ 0 w 2422658"/>
                <a:gd name="connsiteY7" fmla="*/ 1308235 h 1453594"/>
                <a:gd name="connsiteX8" fmla="*/ 0 w 2422658"/>
                <a:gd name="connsiteY8" fmla="*/ 145359 h 145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2658" h="1453594">
                  <a:moveTo>
                    <a:pt x="0" y="145359"/>
                  </a:moveTo>
                  <a:cubicBezTo>
                    <a:pt x="0" y="65079"/>
                    <a:pt x="65079" y="0"/>
                    <a:pt x="145359" y="0"/>
                  </a:cubicBezTo>
                  <a:lnTo>
                    <a:pt x="2277299" y="0"/>
                  </a:lnTo>
                  <a:cubicBezTo>
                    <a:pt x="2357579" y="0"/>
                    <a:pt x="2422658" y="65079"/>
                    <a:pt x="2422658" y="145359"/>
                  </a:cubicBezTo>
                  <a:lnTo>
                    <a:pt x="2422658" y="1308235"/>
                  </a:lnTo>
                  <a:cubicBezTo>
                    <a:pt x="2422658" y="1388515"/>
                    <a:pt x="2357579" y="1453594"/>
                    <a:pt x="2277299" y="1453594"/>
                  </a:cubicBezTo>
                  <a:lnTo>
                    <a:pt x="145359" y="1453594"/>
                  </a:lnTo>
                  <a:cubicBezTo>
                    <a:pt x="65079" y="1453594"/>
                    <a:pt x="0" y="1388515"/>
                    <a:pt x="0" y="1308235"/>
                  </a:cubicBezTo>
                  <a:lnTo>
                    <a:pt x="0" y="1453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534" tIns="103534" rIns="103534" bIns="103534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600" b="1" kern="1200" dirty="0"/>
                <a:t>ΦΥ:</a:t>
              </a:r>
              <a:r>
                <a:rPr lang="el-GR" sz="1600" kern="1200" dirty="0"/>
                <a:t> Δελτίο Παρακολούθησης </a:t>
              </a:r>
              <a:r>
                <a:rPr lang="el-GR" sz="1600" b="1" dirty="0">
                  <a:solidFill>
                    <a:srgbClr val="FFCC00"/>
                  </a:solidFill>
                </a:rPr>
                <a:t>(επαναλ/νόμενο)</a:t>
              </a:r>
            </a:p>
          </p:txBody>
        </p:sp>
      </p:grpSp>
      <p:grpSp>
        <p:nvGrpSpPr>
          <p:cNvPr id="73" name="Ομάδα 72">
            <a:extLst>
              <a:ext uri="{FF2B5EF4-FFF2-40B4-BE49-F238E27FC236}">
                <a16:creationId xmlns:a16="http://schemas.microsoft.com/office/drawing/2014/main" id="{8E532FAF-1FA4-9F97-1302-3786A21F1818}"/>
              </a:ext>
            </a:extLst>
          </p:cNvPr>
          <p:cNvGrpSpPr/>
          <p:nvPr/>
        </p:nvGrpSpPr>
        <p:grpSpPr>
          <a:xfrm>
            <a:off x="17219506" y="7831525"/>
            <a:ext cx="1918725" cy="1713527"/>
            <a:chOff x="17219506" y="7831525"/>
            <a:chExt cx="1918725" cy="1713527"/>
          </a:xfrm>
        </p:grpSpPr>
        <p:sp>
          <p:nvSpPr>
            <p:cNvPr id="50" name="Ελεύθερη σχεδίαση: Σχήμα 49">
              <a:extLst>
                <a:ext uri="{FF2B5EF4-FFF2-40B4-BE49-F238E27FC236}">
                  <a16:creationId xmlns:a16="http://schemas.microsoft.com/office/drawing/2014/main" id="{305110CC-AEDD-EACB-B5FF-DFFE0FEAC7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940947" y="7831525"/>
              <a:ext cx="475844" cy="398320"/>
            </a:xfrm>
            <a:custGeom>
              <a:avLst/>
              <a:gdLst>
                <a:gd name="connsiteX0" fmla="*/ 0 w 513603"/>
                <a:gd name="connsiteY0" fmla="*/ 120164 h 600819"/>
                <a:gd name="connsiteX1" fmla="*/ 256802 w 513603"/>
                <a:gd name="connsiteY1" fmla="*/ 120164 h 600819"/>
                <a:gd name="connsiteX2" fmla="*/ 256802 w 513603"/>
                <a:gd name="connsiteY2" fmla="*/ 0 h 600819"/>
                <a:gd name="connsiteX3" fmla="*/ 513603 w 513603"/>
                <a:gd name="connsiteY3" fmla="*/ 300410 h 600819"/>
                <a:gd name="connsiteX4" fmla="*/ 256802 w 513603"/>
                <a:gd name="connsiteY4" fmla="*/ 600819 h 600819"/>
                <a:gd name="connsiteX5" fmla="*/ 256802 w 513603"/>
                <a:gd name="connsiteY5" fmla="*/ 480655 h 600819"/>
                <a:gd name="connsiteX6" fmla="*/ 0 w 513603"/>
                <a:gd name="connsiteY6" fmla="*/ 480655 h 600819"/>
                <a:gd name="connsiteX7" fmla="*/ 0 w 513603"/>
                <a:gd name="connsiteY7" fmla="*/ 120164 h 60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603" h="600819">
                  <a:moveTo>
                    <a:pt x="410882" y="1"/>
                  </a:moveTo>
                  <a:lnTo>
                    <a:pt x="410882" y="300410"/>
                  </a:lnTo>
                  <a:lnTo>
                    <a:pt x="513603" y="300410"/>
                  </a:lnTo>
                  <a:lnTo>
                    <a:pt x="256801" y="600818"/>
                  </a:lnTo>
                  <a:lnTo>
                    <a:pt x="0" y="300410"/>
                  </a:lnTo>
                  <a:lnTo>
                    <a:pt x="102721" y="300410"/>
                  </a:lnTo>
                  <a:lnTo>
                    <a:pt x="102721" y="1"/>
                  </a:lnTo>
                  <a:lnTo>
                    <a:pt x="410882" y="1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165" tIns="0" rIns="120163" bIns="154081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l-GR" sz="1300" kern="1200"/>
            </a:p>
          </p:txBody>
        </p:sp>
        <p:sp>
          <p:nvSpPr>
            <p:cNvPr id="51" name="Ελεύθερη σχεδίαση: Σχήμα 50">
              <a:extLst>
                <a:ext uri="{FF2B5EF4-FFF2-40B4-BE49-F238E27FC236}">
                  <a16:creationId xmlns:a16="http://schemas.microsoft.com/office/drawing/2014/main" id="{1F6DF713-C68E-6797-E392-62296A6F51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219506" y="8417732"/>
              <a:ext cx="1918725" cy="1127320"/>
            </a:xfrm>
            <a:custGeom>
              <a:avLst/>
              <a:gdLst>
                <a:gd name="connsiteX0" fmla="*/ 0 w 2422658"/>
                <a:gd name="connsiteY0" fmla="*/ 145359 h 1453594"/>
                <a:gd name="connsiteX1" fmla="*/ 145359 w 2422658"/>
                <a:gd name="connsiteY1" fmla="*/ 0 h 1453594"/>
                <a:gd name="connsiteX2" fmla="*/ 2277299 w 2422658"/>
                <a:gd name="connsiteY2" fmla="*/ 0 h 1453594"/>
                <a:gd name="connsiteX3" fmla="*/ 2422658 w 2422658"/>
                <a:gd name="connsiteY3" fmla="*/ 145359 h 1453594"/>
                <a:gd name="connsiteX4" fmla="*/ 2422658 w 2422658"/>
                <a:gd name="connsiteY4" fmla="*/ 1308235 h 1453594"/>
                <a:gd name="connsiteX5" fmla="*/ 2277299 w 2422658"/>
                <a:gd name="connsiteY5" fmla="*/ 1453594 h 1453594"/>
                <a:gd name="connsiteX6" fmla="*/ 145359 w 2422658"/>
                <a:gd name="connsiteY6" fmla="*/ 1453594 h 1453594"/>
                <a:gd name="connsiteX7" fmla="*/ 0 w 2422658"/>
                <a:gd name="connsiteY7" fmla="*/ 1308235 h 1453594"/>
                <a:gd name="connsiteX8" fmla="*/ 0 w 2422658"/>
                <a:gd name="connsiteY8" fmla="*/ 145359 h 145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2658" h="1453594">
                  <a:moveTo>
                    <a:pt x="0" y="145359"/>
                  </a:moveTo>
                  <a:cubicBezTo>
                    <a:pt x="0" y="65079"/>
                    <a:pt x="65079" y="0"/>
                    <a:pt x="145359" y="0"/>
                  </a:cubicBezTo>
                  <a:lnTo>
                    <a:pt x="2277299" y="0"/>
                  </a:lnTo>
                  <a:cubicBezTo>
                    <a:pt x="2357579" y="0"/>
                    <a:pt x="2422658" y="65079"/>
                    <a:pt x="2422658" y="145359"/>
                  </a:cubicBezTo>
                  <a:lnTo>
                    <a:pt x="2422658" y="1308235"/>
                  </a:lnTo>
                  <a:cubicBezTo>
                    <a:pt x="2422658" y="1388515"/>
                    <a:pt x="2357579" y="1453594"/>
                    <a:pt x="2277299" y="1453594"/>
                  </a:cubicBezTo>
                  <a:lnTo>
                    <a:pt x="145359" y="1453594"/>
                  </a:lnTo>
                  <a:cubicBezTo>
                    <a:pt x="65079" y="1453594"/>
                    <a:pt x="0" y="1388515"/>
                    <a:pt x="0" y="1308235"/>
                  </a:cubicBezTo>
                  <a:lnTo>
                    <a:pt x="0" y="1453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534" tIns="103534" rIns="103534" bIns="10353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600" b="1" kern="1200" dirty="0"/>
                <a:t>ΦΥ: </a:t>
              </a:r>
              <a:r>
                <a:rPr lang="el-GR" sz="1600" kern="1200" dirty="0"/>
                <a:t>Δελτίο Επίτευξης Κοινών Δεικτών &amp; Ενδιάμεσων Βημάτων</a:t>
              </a:r>
            </a:p>
          </p:txBody>
        </p:sp>
      </p:grpSp>
      <p:grpSp>
        <p:nvGrpSpPr>
          <p:cNvPr id="74" name="Ομάδα 73">
            <a:extLst>
              <a:ext uri="{FF2B5EF4-FFF2-40B4-BE49-F238E27FC236}">
                <a16:creationId xmlns:a16="http://schemas.microsoft.com/office/drawing/2014/main" id="{157D9256-4315-8307-E16E-32332C0B59D1}"/>
              </a:ext>
            </a:extLst>
          </p:cNvPr>
          <p:cNvGrpSpPr/>
          <p:nvPr/>
        </p:nvGrpSpPr>
        <p:grpSpPr>
          <a:xfrm>
            <a:off x="14533291" y="8417732"/>
            <a:ext cx="2517367" cy="1127320"/>
            <a:chOff x="14533291" y="8417732"/>
            <a:chExt cx="2517367" cy="1127320"/>
          </a:xfrm>
        </p:grpSpPr>
        <p:sp>
          <p:nvSpPr>
            <p:cNvPr id="52" name="Ελεύθερη σχεδίαση: Σχήμα 51">
              <a:extLst>
                <a:ext uri="{FF2B5EF4-FFF2-40B4-BE49-F238E27FC236}">
                  <a16:creationId xmlns:a16="http://schemas.microsoft.com/office/drawing/2014/main" id="{626D2C0F-2FE2-D2A5-698F-FB2C379E4D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643889" y="8748413"/>
              <a:ext cx="406769" cy="465959"/>
            </a:xfrm>
            <a:custGeom>
              <a:avLst/>
              <a:gdLst>
                <a:gd name="connsiteX0" fmla="*/ 0 w 513603"/>
                <a:gd name="connsiteY0" fmla="*/ 120164 h 600819"/>
                <a:gd name="connsiteX1" fmla="*/ 256802 w 513603"/>
                <a:gd name="connsiteY1" fmla="*/ 120164 h 600819"/>
                <a:gd name="connsiteX2" fmla="*/ 256802 w 513603"/>
                <a:gd name="connsiteY2" fmla="*/ 0 h 600819"/>
                <a:gd name="connsiteX3" fmla="*/ 513603 w 513603"/>
                <a:gd name="connsiteY3" fmla="*/ 300410 h 600819"/>
                <a:gd name="connsiteX4" fmla="*/ 256802 w 513603"/>
                <a:gd name="connsiteY4" fmla="*/ 600819 h 600819"/>
                <a:gd name="connsiteX5" fmla="*/ 256802 w 513603"/>
                <a:gd name="connsiteY5" fmla="*/ 480655 h 600819"/>
                <a:gd name="connsiteX6" fmla="*/ 0 w 513603"/>
                <a:gd name="connsiteY6" fmla="*/ 480655 h 600819"/>
                <a:gd name="connsiteX7" fmla="*/ 0 w 513603"/>
                <a:gd name="connsiteY7" fmla="*/ 120164 h 60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603" h="600819">
                  <a:moveTo>
                    <a:pt x="513603" y="480655"/>
                  </a:moveTo>
                  <a:lnTo>
                    <a:pt x="256801" y="480655"/>
                  </a:lnTo>
                  <a:lnTo>
                    <a:pt x="256801" y="600819"/>
                  </a:lnTo>
                  <a:lnTo>
                    <a:pt x="0" y="300409"/>
                  </a:lnTo>
                  <a:lnTo>
                    <a:pt x="256801" y="0"/>
                  </a:lnTo>
                  <a:lnTo>
                    <a:pt x="256801" y="120164"/>
                  </a:lnTo>
                  <a:lnTo>
                    <a:pt x="513603" y="120164"/>
                  </a:lnTo>
                  <a:lnTo>
                    <a:pt x="513603" y="48065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081" tIns="120164" rIns="0" bIns="120164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l-GR" sz="1300" kern="1200"/>
            </a:p>
          </p:txBody>
        </p:sp>
        <p:sp>
          <p:nvSpPr>
            <p:cNvPr id="53" name="Ελεύθερη σχεδίαση: Σχήμα 52">
              <a:extLst>
                <a:ext uri="{FF2B5EF4-FFF2-40B4-BE49-F238E27FC236}">
                  <a16:creationId xmlns:a16="http://schemas.microsoft.com/office/drawing/2014/main" id="{9C849595-5227-D221-71E2-03C9F8AB43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533291" y="8417732"/>
              <a:ext cx="1918725" cy="1127320"/>
            </a:xfrm>
            <a:custGeom>
              <a:avLst/>
              <a:gdLst>
                <a:gd name="connsiteX0" fmla="*/ 0 w 2422658"/>
                <a:gd name="connsiteY0" fmla="*/ 145359 h 1453594"/>
                <a:gd name="connsiteX1" fmla="*/ 145359 w 2422658"/>
                <a:gd name="connsiteY1" fmla="*/ 0 h 1453594"/>
                <a:gd name="connsiteX2" fmla="*/ 2277299 w 2422658"/>
                <a:gd name="connsiteY2" fmla="*/ 0 h 1453594"/>
                <a:gd name="connsiteX3" fmla="*/ 2422658 w 2422658"/>
                <a:gd name="connsiteY3" fmla="*/ 145359 h 1453594"/>
                <a:gd name="connsiteX4" fmla="*/ 2422658 w 2422658"/>
                <a:gd name="connsiteY4" fmla="*/ 1308235 h 1453594"/>
                <a:gd name="connsiteX5" fmla="*/ 2277299 w 2422658"/>
                <a:gd name="connsiteY5" fmla="*/ 1453594 h 1453594"/>
                <a:gd name="connsiteX6" fmla="*/ 145359 w 2422658"/>
                <a:gd name="connsiteY6" fmla="*/ 1453594 h 1453594"/>
                <a:gd name="connsiteX7" fmla="*/ 0 w 2422658"/>
                <a:gd name="connsiteY7" fmla="*/ 1308235 h 1453594"/>
                <a:gd name="connsiteX8" fmla="*/ 0 w 2422658"/>
                <a:gd name="connsiteY8" fmla="*/ 145359 h 145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2658" h="1453594">
                  <a:moveTo>
                    <a:pt x="0" y="145359"/>
                  </a:moveTo>
                  <a:cubicBezTo>
                    <a:pt x="0" y="65079"/>
                    <a:pt x="65079" y="0"/>
                    <a:pt x="145359" y="0"/>
                  </a:cubicBezTo>
                  <a:lnTo>
                    <a:pt x="2277299" y="0"/>
                  </a:lnTo>
                  <a:cubicBezTo>
                    <a:pt x="2357579" y="0"/>
                    <a:pt x="2422658" y="65079"/>
                    <a:pt x="2422658" y="145359"/>
                  </a:cubicBezTo>
                  <a:lnTo>
                    <a:pt x="2422658" y="1308235"/>
                  </a:lnTo>
                  <a:cubicBezTo>
                    <a:pt x="2422658" y="1388515"/>
                    <a:pt x="2357579" y="1453594"/>
                    <a:pt x="2277299" y="1453594"/>
                  </a:cubicBezTo>
                  <a:lnTo>
                    <a:pt x="145359" y="1453594"/>
                  </a:lnTo>
                  <a:cubicBezTo>
                    <a:pt x="65079" y="1453594"/>
                    <a:pt x="0" y="1388515"/>
                    <a:pt x="0" y="1308235"/>
                  </a:cubicBezTo>
                  <a:lnTo>
                    <a:pt x="0" y="1453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534" tIns="103534" rIns="103534" bIns="10353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600" b="1" kern="1200" dirty="0"/>
                <a:t>ΦΥ/ΥΕ: </a:t>
              </a:r>
              <a:r>
                <a:rPr lang="el-GR" sz="1600" kern="1200" dirty="0"/>
                <a:t>Ολοκλήρωση Έργου</a:t>
              </a:r>
            </a:p>
          </p:txBody>
        </p:sp>
      </p:grpSp>
      <p:grpSp>
        <p:nvGrpSpPr>
          <p:cNvPr id="72" name="Ομάδα 71">
            <a:extLst>
              <a:ext uri="{FF2B5EF4-FFF2-40B4-BE49-F238E27FC236}">
                <a16:creationId xmlns:a16="http://schemas.microsoft.com/office/drawing/2014/main" id="{447337A5-9974-0440-7802-C0EEECE0ACB6}"/>
              </a:ext>
            </a:extLst>
          </p:cNvPr>
          <p:cNvGrpSpPr/>
          <p:nvPr/>
        </p:nvGrpSpPr>
        <p:grpSpPr>
          <a:xfrm>
            <a:off x="16620864" y="6538864"/>
            <a:ext cx="2517367" cy="1127320"/>
            <a:chOff x="16620864" y="6538864"/>
            <a:chExt cx="2517367" cy="1127320"/>
          </a:xfrm>
        </p:grpSpPr>
        <p:sp>
          <p:nvSpPr>
            <p:cNvPr id="49" name="Ελεύθερη σχεδίαση: Σχήμα 48">
              <a:extLst>
                <a:ext uri="{FF2B5EF4-FFF2-40B4-BE49-F238E27FC236}">
                  <a16:creationId xmlns:a16="http://schemas.microsoft.com/office/drawing/2014/main" id="{0186880D-8200-EC0D-56DC-AC8A48E4BA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219506" y="6538864"/>
              <a:ext cx="1918725" cy="1127320"/>
            </a:xfrm>
            <a:custGeom>
              <a:avLst/>
              <a:gdLst>
                <a:gd name="connsiteX0" fmla="*/ 0 w 2422658"/>
                <a:gd name="connsiteY0" fmla="*/ 145359 h 1453594"/>
                <a:gd name="connsiteX1" fmla="*/ 145359 w 2422658"/>
                <a:gd name="connsiteY1" fmla="*/ 0 h 1453594"/>
                <a:gd name="connsiteX2" fmla="*/ 2277299 w 2422658"/>
                <a:gd name="connsiteY2" fmla="*/ 0 h 1453594"/>
                <a:gd name="connsiteX3" fmla="*/ 2422658 w 2422658"/>
                <a:gd name="connsiteY3" fmla="*/ 145359 h 1453594"/>
                <a:gd name="connsiteX4" fmla="*/ 2422658 w 2422658"/>
                <a:gd name="connsiteY4" fmla="*/ 1308235 h 1453594"/>
                <a:gd name="connsiteX5" fmla="*/ 2277299 w 2422658"/>
                <a:gd name="connsiteY5" fmla="*/ 1453594 h 1453594"/>
                <a:gd name="connsiteX6" fmla="*/ 145359 w 2422658"/>
                <a:gd name="connsiteY6" fmla="*/ 1453594 h 1453594"/>
                <a:gd name="connsiteX7" fmla="*/ 0 w 2422658"/>
                <a:gd name="connsiteY7" fmla="*/ 1308235 h 1453594"/>
                <a:gd name="connsiteX8" fmla="*/ 0 w 2422658"/>
                <a:gd name="connsiteY8" fmla="*/ 145359 h 145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2658" h="1453594">
                  <a:moveTo>
                    <a:pt x="0" y="145359"/>
                  </a:moveTo>
                  <a:cubicBezTo>
                    <a:pt x="0" y="65079"/>
                    <a:pt x="65079" y="0"/>
                    <a:pt x="145359" y="0"/>
                  </a:cubicBezTo>
                  <a:lnTo>
                    <a:pt x="2277299" y="0"/>
                  </a:lnTo>
                  <a:cubicBezTo>
                    <a:pt x="2357579" y="0"/>
                    <a:pt x="2422658" y="65079"/>
                    <a:pt x="2422658" y="145359"/>
                  </a:cubicBezTo>
                  <a:lnTo>
                    <a:pt x="2422658" y="1308235"/>
                  </a:lnTo>
                  <a:cubicBezTo>
                    <a:pt x="2422658" y="1388515"/>
                    <a:pt x="2357579" y="1453594"/>
                    <a:pt x="2277299" y="1453594"/>
                  </a:cubicBezTo>
                  <a:lnTo>
                    <a:pt x="145359" y="1453594"/>
                  </a:lnTo>
                  <a:cubicBezTo>
                    <a:pt x="65079" y="1453594"/>
                    <a:pt x="0" y="1388515"/>
                    <a:pt x="0" y="1308235"/>
                  </a:cubicBezTo>
                  <a:lnTo>
                    <a:pt x="0" y="1453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534" tIns="103534" rIns="103534" bIns="10353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600" b="1" kern="1200" dirty="0"/>
                <a:t>ΦΥ/ΥΕ:</a:t>
              </a:r>
              <a:r>
                <a:rPr lang="el-GR" sz="1600" kern="1200" dirty="0"/>
                <a:t> Δελτίο Επίτευξης Οροσήμων Στόχων</a:t>
              </a:r>
            </a:p>
          </p:txBody>
        </p:sp>
        <p:sp>
          <p:nvSpPr>
            <p:cNvPr id="71" name="Ελεύθερη σχεδίαση: Σχήμα 70">
              <a:extLst>
                <a:ext uri="{FF2B5EF4-FFF2-40B4-BE49-F238E27FC236}">
                  <a16:creationId xmlns:a16="http://schemas.microsoft.com/office/drawing/2014/main" id="{92678C6B-D5DD-625C-F9D5-F7E040C3A8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620864" y="6869544"/>
              <a:ext cx="406769" cy="465959"/>
            </a:xfrm>
            <a:custGeom>
              <a:avLst/>
              <a:gdLst>
                <a:gd name="connsiteX0" fmla="*/ 0 w 513603"/>
                <a:gd name="connsiteY0" fmla="*/ 120164 h 600819"/>
                <a:gd name="connsiteX1" fmla="*/ 256802 w 513603"/>
                <a:gd name="connsiteY1" fmla="*/ 120164 h 600819"/>
                <a:gd name="connsiteX2" fmla="*/ 256802 w 513603"/>
                <a:gd name="connsiteY2" fmla="*/ 0 h 600819"/>
                <a:gd name="connsiteX3" fmla="*/ 513603 w 513603"/>
                <a:gd name="connsiteY3" fmla="*/ 300410 h 600819"/>
                <a:gd name="connsiteX4" fmla="*/ 256802 w 513603"/>
                <a:gd name="connsiteY4" fmla="*/ 600819 h 600819"/>
                <a:gd name="connsiteX5" fmla="*/ 256802 w 513603"/>
                <a:gd name="connsiteY5" fmla="*/ 480655 h 600819"/>
                <a:gd name="connsiteX6" fmla="*/ 0 w 513603"/>
                <a:gd name="connsiteY6" fmla="*/ 480655 h 600819"/>
                <a:gd name="connsiteX7" fmla="*/ 0 w 513603"/>
                <a:gd name="connsiteY7" fmla="*/ 120164 h 60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603" h="600819">
                  <a:moveTo>
                    <a:pt x="0" y="120164"/>
                  </a:moveTo>
                  <a:lnTo>
                    <a:pt x="256802" y="120164"/>
                  </a:lnTo>
                  <a:lnTo>
                    <a:pt x="256802" y="0"/>
                  </a:lnTo>
                  <a:lnTo>
                    <a:pt x="513603" y="300410"/>
                  </a:lnTo>
                  <a:lnTo>
                    <a:pt x="256802" y="600819"/>
                  </a:lnTo>
                  <a:lnTo>
                    <a:pt x="256802" y="480655"/>
                  </a:lnTo>
                  <a:lnTo>
                    <a:pt x="0" y="480655"/>
                  </a:lnTo>
                  <a:lnTo>
                    <a:pt x="0" y="12016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20164" rIns="154081" bIns="120164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l-GR" sz="13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02378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2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BF094AFB-D673-C8BB-A628-4238AAD593B0}"/>
              </a:ext>
            </a:extLst>
          </p:cNvPr>
          <p:cNvGrpSpPr/>
          <p:nvPr/>
        </p:nvGrpSpPr>
        <p:grpSpPr>
          <a:xfrm>
            <a:off x="2539501" y="503103"/>
            <a:ext cx="13133636" cy="707886"/>
            <a:chOff x="2539501" y="421215"/>
            <a:chExt cx="11217444" cy="7078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B66833-5565-8D31-7B6F-B58801F33BDA}"/>
                </a:ext>
              </a:extLst>
            </p:cNvPr>
            <p:cNvSpPr txBox="1"/>
            <p:nvPr/>
          </p:nvSpPr>
          <p:spPr>
            <a:xfrm>
              <a:off x="3094177" y="421215"/>
              <a:ext cx="10662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Ο Κύκλος Ζωής ενός Έργου</a:t>
              </a:r>
            </a:p>
          </p:txBody>
        </p:sp>
        <p:grpSp>
          <p:nvGrpSpPr>
            <p:cNvPr id="2" name="Google Shape;613;p37">
              <a:extLst>
                <a:ext uri="{FF2B5EF4-FFF2-40B4-BE49-F238E27FC236}">
                  <a16:creationId xmlns:a16="http://schemas.microsoft.com/office/drawing/2014/main" id="{AEFA7160-6209-2F15-B306-8774140496BE}"/>
                </a:ext>
              </a:extLst>
            </p:cNvPr>
            <p:cNvGrpSpPr/>
            <p:nvPr/>
          </p:nvGrpSpPr>
          <p:grpSpPr>
            <a:xfrm>
              <a:off x="2539501" y="508148"/>
              <a:ext cx="501969" cy="479429"/>
              <a:chOff x="2594050" y="1631825"/>
              <a:chExt cx="439625" cy="439625"/>
            </a:xfrm>
          </p:grpSpPr>
          <p:sp>
            <p:nvSpPr>
              <p:cNvPr id="3" name="Google Shape;614;p37">
                <a:extLst>
                  <a:ext uri="{FF2B5EF4-FFF2-40B4-BE49-F238E27FC236}">
                    <a16:creationId xmlns:a16="http://schemas.microsoft.com/office/drawing/2014/main" id="{8CCAF718-2D27-BD96-7CB1-4916647AFB6A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5" name="Google Shape;615;p37">
                <a:extLst>
                  <a:ext uri="{FF2B5EF4-FFF2-40B4-BE49-F238E27FC236}">
                    <a16:creationId xmlns:a16="http://schemas.microsoft.com/office/drawing/2014/main" id="{2FF1F15F-B687-376D-D291-8E0203EF4FCC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6" name="Google Shape;616;p37">
                <a:extLst>
                  <a:ext uri="{FF2B5EF4-FFF2-40B4-BE49-F238E27FC236}">
                    <a16:creationId xmlns:a16="http://schemas.microsoft.com/office/drawing/2014/main" id="{E0AD9602-B120-9DFE-33AA-00045D37D73E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4" name="Google Shape;617;p37">
                <a:extLst>
                  <a:ext uri="{FF2B5EF4-FFF2-40B4-BE49-F238E27FC236}">
                    <a16:creationId xmlns:a16="http://schemas.microsoft.com/office/drawing/2014/main" id="{1A6FAD94-AB50-B1FB-FD47-59E019DAD0F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  <p:pic>
        <p:nvPicPr>
          <p:cNvPr id="21" name="Εικόνα 20">
            <a:hlinkClick r:id="rId2" action="ppaction://hlinksldjump"/>
            <a:extLst>
              <a:ext uri="{FF2B5EF4-FFF2-40B4-BE49-F238E27FC236}">
                <a16:creationId xmlns:a16="http://schemas.microsoft.com/office/drawing/2014/main" id="{F1FD6514-FE48-A5B6-6923-84B164D8F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  <p:sp>
        <p:nvSpPr>
          <p:cNvPr id="19" name="Ελεύθερη σχεδίαση: Σχήμα 18">
            <a:extLst>
              <a:ext uri="{FF2B5EF4-FFF2-40B4-BE49-F238E27FC236}">
                <a16:creationId xmlns:a16="http://schemas.microsoft.com/office/drawing/2014/main" id="{A0DB1599-57C7-FE1F-46DD-AA76DA93D2EB}"/>
              </a:ext>
            </a:extLst>
          </p:cNvPr>
          <p:cNvSpPr>
            <a:spLocks noChangeAspect="1"/>
          </p:cNvSpPr>
          <p:nvPr/>
        </p:nvSpPr>
        <p:spPr>
          <a:xfrm>
            <a:off x="8865851" y="2485579"/>
            <a:ext cx="2079029" cy="1337946"/>
          </a:xfrm>
          <a:custGeom>
            <a:avLst/>
            <a:gdLst>
              <a:gd name="connsiteX0" fmla="*/ 0 w 2422658"/>
              <a:gd name="connsiteY0" fmla="*/ 145359 h 1453594"/>
              <a:gd name="connsiteX1" fmla="*/ 145359 w 2422658"/>
              <a:gd name="connsiteY1" fmla="*/ 0 h 1453594"/>
              <a:gd name="connsiteX2" fmla="*/ 2277299 w 2422658"/>
              <a:gd name="connsiteY2" fmla="*/ 0 h 1453594"/>
              <a:gd name="connsiteX3" fmla="*/ 2422658 w 2422658"/>
              <a:gd name="connsiteY3" fmla="*/ 145359 h 1453594"/>
              <a:gd name="connsiteX4" fmla="*/ 2422658 w 2422658"/>
              <a:gd name="connsiteY4" fmla="*/ 1308235 h 1453594"/>
              <a:gd name="connsiteX5" fmla="*/ 2277299 w 2422658"/>
              <a:gd name="connsiteY5" fmla="*/ 1453594 h 1453594"/>
              <a:gd name="connsiteX6" fmla="*/ 145359 w 2422658"/>
              <a:gd name="connsiteY6" fmla="*/ 1453594 h 1453594"/>
              <a:gd name="connsiteX7" fmla="*/ 0 w 2422658"/>
              <a:gd name="connsiteY7" fmla="*/ 1308235 h 1453594"/>
              <a:gd name="connsiteX8" fmla="*/ 0 w 2422658"/>
              <a:gd name="connsiteY8" fmla="*/ 145359 h 145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2658" h="1453594">
                <a:moveTo>
                  <a:pt x="0" y="145359"/>
                </a:moveTo>
                <a:cubicBezTo>
                  <a:pt x="0" y="65079"/>
                  <a:pt x="65079" y="0"/>
                  <a:pt x="145359" y="0"/>
                </a:cubicBezTo>
                <a:lnTo>
                  <a:pt x="2277299" y="0"/>
                </a:lnTo>
                <a:cubicBezTo>
                  <a:pt x="2357579" y="0"/>
                  <a:pt x="2422658" y="65079"/>
                  <a:pt x="2422658" y="145359"/>
                </a:cubicBezTo>
                <a:lnTo>
                  <a:pt x="2422658" y="1308235"/>
                </a:lnTo>
                <a:cubicBezTo>
                  <a:pt x="2422658" y="1388515"/>
                  <a:pt x="2357579" y="1453594"/>
                  <a:pt x="2277299" y="1453594"/>
                </a:cubicBezTo>
                <a:lnTo>
                  <a:pt x="145359" y="1453594"/>
                </a:lnTo>
                <a:cubicBezTo>
                  <a:pt x="65079" y="1453594"/>
                  <a:pt x="0" y="1388515"/>
                  <a:pt x="0" y="1308235"/>
                </a:cubicBezTo>
                <a:lnTo>
                  <a:pt x="0" y="145359"/>
                </a:lnTo>
                <a:close/>
              </a:path>
            </a:pathLst>
          </a:custGeom>
          <a:ln w="57150">
            <a:solidFill>
              <a:srgbClr val="FFCC00"/>
            </a:solidFill>
          </a:ln>
          <a:effectLst>
            <a:glow rad="889000">
              <a:schemeClr val="bg1">
                <a:alpha val="17000"/>
              </a:schemeClr>
            </a:glow>
            <a:softEdge rad="127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534" tIns="103534" rIns="103534" bIns="10353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600" b="1" kern="1200" dirty="0"/>
              <a:t>ΑΙΤΗΜΑ ΧΡΗΜΑΤΟΔΟΤΗΣΗΣ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600" kern="1200" dirty="0"/>
              <a:t>Τεχνικό Δελτίο Έργου</a:t>
            </a:r>
          </a:p>
        </p:txBody>
      </p:sp>
      <p:sp>
        <p:nvSpPr>
          <p:cNvPr id="54" name="Ελεύθερη σχεδίαση: Σχήμα 53">
            <a:extLst>
              <a:ext uri="{FF2B5EF4-FFF2-40B4-BE49-F238E27FC236}">
                <a16:creationId xmlns:a16="http://schemas.microsoft.com/office/drawing/2014/main" id="{823B493D-9B4E-CB74-5550-ABA529B6826D}"/>
              </a:ext>
            </a:extLst>
          </p:cNvPr>
          <p:cNvSpPr>
            <a:spLocks noChangeAspect="1"/>
          </p:cNvSpPr>
          <p:nvPr/>
        </p:nvSpPr>
        <p:spPr>
          <a:xfrm>
            <a:off x="10438052" y="3574543"/>
            <a:ext cx="2079029" cy="1337946"/>
          </a:xfrm>
          <a:custGeom>
            <a:avLst/>
            <a:gdLst>
              <a:gd name="connsiteX0" fmla="*/ 0 w 2422658"/>
              <a:gd name="connsiteY0" fmla="*/ 145359 h 1453594"/>
              <a:gd name="connsiteX1" fmla="*/ 145359 w 2422658"/>
              <a:gd name="connsiteY1" fmla="*/ 0 h 1453594"/>
              <a:gd name="connsiteX2" fmla="*/ 2277299 w 2422658"/>
              <a:gd name="connsiteY2" fmla="*/ 0 h 1453594"/>
              <a:gd name="connsiteX3" fmla="*/ 2422658 w 2422658"/>
              <a:gd name="connsiteY3" fmla="*/ 145359 h 1453594"/>
              <a:gd name="connsiteX4" fmla="*/ 2422658 w 2422658"/>
              <a:gd name="connsiteY4" fmla="*/ 1308235 h 1453594"/>
              <a:gd name="connsiteX5" fmla="*/ 2277299 w 2422658"/>
              <a:gd name="connsiteY5" fmla="*/ 1453594 h 1453594"/>
              <a:gd name="connsiteX6" fmla="*/ 145359 w 2422658"/>
              <a:gd name="connsiteY6" fmla="*/ 1453594 h 1453594"/>
              <a:gd name="connsiteX7" fmla="*/ 0 w 2422658"/>
              <a:gd name="connsiteY7" fmla="*/ 1308235 h 1453594"/>
              <a:gd name="connsiteX8" fmla="*/ 0 w 2422658"/>
              <a:gd name="connsiteY8" fmla="*/ 145359 h 145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2658" h="1453594">
                <a:moveTo>
                  <a:pt x="0" y="145359"/>
                </a:moveTo>
                <a:cubicBezTo>
                  <a:pt x="0" y="65079"/>
                  <a:pt x="65079" y="0"/>
                  <a:pt x="145359" y="0"/>
                </a:cubicBezTo>
                <a:lnTo>
                  <a:pt x="2277299" y="0"/>
                </a:lnTo>
                <a:cubicBezTo>
                  <a:pt x="2357579" y="0"/>
                  <a:pt x="2422658" y="65079"/>
                  <a:pt x="2422658" y="145359"/>
                </a:cubicBezTo>
                <a:lnTo>
                  <a:pt x="2422658" y="1308235"/>
                </a:lnTo>
                <a:cubicBezTo>
                  <a:pt x="2422658" y="1388515"/>
                  <a:pt x="2357579" y="1453594"/>
                  <a:pt x="2277299" y="1453594"/>
                </a:cubicBezTo>
                <a:lnTo>
                  <a:pt x="145359" y="1453594"/>
                </a:lnTo>
                <a:cubicBezTo>
                  <a:pt x="65079" y="1453594"/>
                  <a:pt x="0" y="1388515"/>
                  <a:pt x="0" y="1308235"/>
                </a:cubicBezTo>
                <a:lnTo>
                  <a:pt x="0" y="145359"/>
                </a:lnTo>
                <a:close/>
              </a:path>
            </a:pathLst>
          </a:custGeom>
          <a:ln w="57150">
            <a:solidFill>
              <a:srgbClr val="00B0F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534" tIns="103534" rIns="103534" bIns="10353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600" b="1" dirty="0"/>
              <a:t>ΩΡΙΜΑΝΣΗ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600" dirty="0"/>
              <a:t>Δελτίο Ωρίμανσης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600" b="1" dirty="0">
                <a:solidFill>
                  <a:srgbClr val="FFCC00"/>
                </a:solidFill>
              </a:rPr>
              <a:t>(επαναλαμβανόμενο)</a:t>
            </a:r>
          </a:p>
        </p:txBody>
      </p:sp>
      <p:sp>
        <p:nvSpPr>
          <p:cNvPr id="76" name="Ελεύθερη σχεδίαση: Σχήμα 75">
            <a:extLst>
              <a:ext uri="{FF2B5EF4-FFF2-40B4-BE49-F238E27FC236}">
                <a16:creationId xmlns:a16="http://schemas.microsoft.com/office/drawing/2014/main" id="{FBD157EE-CE56-726E-00D7-CF34E3151E70}"/>
              </a:ext>
            </a:extLst>
          </p:cNvPr>
          <p:cNvSpPr>
            <a:spLocks noChangeAspect="1"/>
          </p:cNvSpPr>
          <p:nvPr/>
        </p:nvSpPr>
        <p:spPr>
          <a:xfrm>
            <a:off x="11958105" y="4796049"/>
            <a:ext cx="2079029" cy="1337946"/>
          </a:xfrm>
          <a:custGeom>
            <a:avLst/>
            <a:gdLst>
              <a:gd name="connsiteX0" fmla="*/ 0 w 2422658"/>
              <a:gd name="connsiteY0" fmla="*/ 145359 h 1453594"/>
              <a:gd name="connsiteX1" fmla="*/ 145359 w 2422658"/>
              <a:gd name="connsiteY1" fmla="*/ 0 h 1453594"/>
              <a:gd name="connsiteX2" fmla="*/ 2277299 w 2422658"/>
              <a:gd name="connsiteY2" fmla="*/ 0 h 1453594"/>
              <a:gd name="connsiteX3" fmla="*/ 2422658 w 2422658"/>
              <a:gd name="connsiteY3" fmla="*/ 145359 h 1453594"/>
              <a:gd name="connsiteX4" fmla="*/ 2422658 w 2422658"/>
              <a:gd name="connsiteY4" fmla="*/ 1308235 h 1453594"/>
              <a:gd name="connsiteX5" fmla="*/ 2277299 w 2422658"/>
              <a:gd name="connsiteY5" fmla="*/ 1453594 h 1453594"/>
              <a:gd name="connsiteX6" fmla="*/ 145359 w 2422658"/>
              <a:gd name="connsiteY6" fmla="*/ 1453594 h 1453594"/>
              <a:gd name="connsiteX7" fmla="*/ 0 w 2422658"/>
              <a:gd name="connsiteY7" fmla="*/ 1308235 h 1453594"/>
              <a:gd name="connsiteX8" fmla="*/ 0 w 2422658"/>
              <a:gd name="connsiteY8" fmla="*/ 145359 h 145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2658" h="1453594">
                <a:moveTo>
                  <a:pt x="0" y="145359"/>
                </a:moveTo>
                <a:cubicBezTo>
                  <a:pt x="0" y="65079"/>
                  <a:pt x="65079" y="0"/>
                  <a:pt x="145359" y="0"/>
                </a:cubicBezTo>
                <a:lnTo>
                  <a:pt x="2277299" y="0"/>
                </a:lnTo>
                <a:cubicBezTo>
                  <a:pt x="2357579" y="0"/>
                  <a:pt x="2422658" y="65079"/>
                  <a:pt x="2422658" y="145359"/>
                </a:cubicBezTo>
                <a:lnTo>
                  <a:pt x="2422658" y="1308235"/>
                </a:lnTo>
                <a:cubicBezTo>
                  <a:pt x="2422658" y="1388515"/>
                  <a:pt x="2357579" y="1453594"/>
                  <a:pt x="2277299" y="1453594"/>
                </a:cubicBezTo>
                <a:lnTo>
                  <a:pt x="145359" y="1453594"/>
                </a:lnTo>
                <a:cubicBezTo>
                  <a:pt x="65079" y="1453594"/>
                  <a:pt x="0" y="1388515"/>
                  <a:pt x="0" y="1308235"/>
                </a:cubicBezTo>
                <a:lnTo>
                  <a:pt x="0" y="145359"/>
                </a:lnTo>
                <a:close/>
              </a:path>
            </a:pathLst>
          </a:custGeom>
          <a:ln w="571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534" tIns="103534" rIns="103534" bIns="10353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600" b="1" kern="1200" dirty="0"/>
              <a:t>ΕΝΤΑΞΗ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600" kern="1200" dirty="0"/>
              <a:t>Απόφαση Ένταξης ΟΠΣ</a:t>
            </a:r>
          </a:p>
        </p:txBody>
      </p:sp>
      <p:sp>
        <p:nvSpPr>
          <p:cNvPr id="80" name="Ελεύθερη σχεδίαση: Σχήμα 79">
            <a:extLst>
              <a:ext uri="{FF2B5EF4-FFF2-40B4-BE49-F238E27FC236}">
                <a16:creationId xmlns:a16="http://schemas.microsoft.com/office/drawing/2014/main" id="{A0BF120A-C032-B34C-14DE-EB17BB160DA1}"/>
              </a:ext>
            </a:extLst>
          </p:cNvPr>
          <p:cNvSpPr>
            <a:spLocks noChangeAspect="1"/>
          </p:cNvSpPr>
          <p:nvPr/>
        </p:nvSpPr>
        <p:spPr>
          <a:xfrm>
            <a:off x="13436425" y="5909363"/>
            <a:ext cx="2079029" cy="1337946"/>
          </a:xfrm>
          <a:custGeom>
            <a:avLst/>
            <a:gdLst>
              <a:gd name="connsiteX0" fmla="*/ 0 w 2422658"/>
              <a:gd name="connsiteY0" fmla="*/ 145359 h 1453594"/>
              <a:gd name="connsiteX1" fmla="*/ 145359 w 2422658"/>
              <a:gd name="connsiteY1" fmla="*/ 0 h 1453594"/>
              <a:gd name="connsiteX2" fmla="*/ 2277299 w 2422658"/>
              <a:gd name="connsiteY2" fmla="*/ 0 h 1453594"/>
              <a:gd name="connsiteX3" fmla="*/ 2422658 w 2422658"/>
              <a:gd name="connsiteY3" fmla="*/ 145359 h 1453594"/>
              <a:gd name="connsiteX4" fmla="*/ 2422658 w 2422658"/>
              <a:gd name="connsiteY4" fmla="*/ 1308235 h 1453594"/>
              <a:gd name="connsiteX5" fmla="*/ 2277299 w 2422658"/>
              <a:gd name="connsiteY5" fmla="*/ 1453594 h 1453594"/>
              <a:gd name="connsiteX6" fmla="*/ 145359 w 2422658"/>
              <a:gd name="connsiteY6" fmla="*/ 1453594 h 1453594"/>
              <a:gd name="connsiteX7" fmla="*/ 0 w 2422658"/>
              <a:gd name="connsiteY7" fmla="*/ 1308235 h 1453594"/>
              <a:gd name="connsiteX8" fmla="*/ 0 w 2422658"/>
              <a:gd name="connsiteY8" fmla="*/ 145359 h 145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2658" h="1453594">
                <a:moveTo>
                  <a:pt x="0" y="145359"/>
                </a:moveTo>
                <a:cubicBezTo>
                  <a:pt x="0" y="65079"/>
                  <a:pt x="65079" y="0"/>
                  <a:pt x="145359" y="0"/>
                </a:cubicBezTo>
                <a:lnTo>
                  <a:pt x="2277299" y="0"/>
                </a:lnTo>
                <a:cubicBezTo>
                  <a:pt x="2357579" y="0"/>
                  <a:pt x="2422658" y="65079"/>
                  <a:pt x="2422658" y="145359"/>
                </a:cubicBezTo>
                <a:lnTo>
                  <a:pt x="2422658" y="1308235"/>
                </a:lnTo>
                <a:cubicBezTo>
                  <a:pt x="2422658" y="1388515"/>
                  <a:pt x="2357579" y="1453594"/>
                  <a:pt x="2277299" y="1453594"/>
                </a:cubicBezTo>
                <a:lnTo>
                  <a:pt x="145359" y="1453594"/>
                </a:lnTo>
                <a:cubicBezTo>
                  <a:pt x="65079" y="1453594"/>
                  <a:pt x="0" y="1388515"/>
                  <a:pt x="0" y="1308235"/>
                </a:cubicBezTo>
                <a:lnTo>
                  <a:pt x="0" y="145359"/>
                </a:lnTo>
                <a:close/>
              </a:path>
            </a:pathLst>
          </a:custGeom>
          <a:ln w="57150">
            <a:solidFill>
              <a:srgbClr val="00B0F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534" tIns="103534" rIns="103534" bIns="10353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600" b="1" dirty="0"/>
              <a:t>ΩΡΙΜΑΝΣΗ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600" dirty="0"/>
              <a:t>Δελτίο Ωρίμανσης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600" b="1" dirty="0">
                <a:solidFill>
                  <a:srgbClr val="FFCC00"/>
                </a:solidFill>
              </a:rPr>
              <a:t>(επαναλαμβανόμενο)</a:t>
            </a:r>
          </a:p>
        </p:txBody>
      </p:sp>
      <p:sp>
        <p:nvSpPr>
          <p:cNvPr id="81" name="Ελεύθερη σχεδίαση: Σχήμα 80">
            <a:extLst>
              <a:ext uri="{FF2B5EF4-FFF2-40B4-BE49-F238E27FC236}">
                <a16:creationId xmlns:a16="http://schemas.microsoft.com/office/drawing/2014/main" id="{EBCD7402-D592-8215-EA5A-5205C01031BA}"/>
              </a:ext>
            </a:extLst>
          </p:cNvPr>
          <p:cNvSpPr>
            <a:spLocks noChangeAspect="1"/>
          </p:cNvSpPr>
          <p:nvPr/>
        </p:nvSpPr>
        <p:spPr>
          <a:xfrm>
            <a:off x="12049364" y="7169283"/>
            <a:ext cx="2079029" cy="1337946"/>
          </a:xfrm>
          <a:custGeom>
            <a:avLst/>
            <a:gdLst>
              <a:gd name="connsiteX0" fmla="*/ 0 w 2422658"/>
              <a:gd name="connsiteY0" fmla="*/ 145359 h 1453594"/>
              <a:gd name="connsiteX1" fmla="*/ 145359 w 2422658"/>
              <a:gd name="connsiteY1" fmla="*/ 0 h 1453594"/>
              <a:gd name="connsiteX2" fmla="*/ 2277299 w 2422658"/>
              <a:gd name="connsiteY2" fmla="*/ 0 h 1453594"/>
              <a:gd name="connsiteX3" fmla="*/ 2422658 w 2422658"/>
              <a:gd name="connsiteY3" fmla="*/ 145359 h 1453594"/>
              <a:gd name="connsiteX4" fmla="*/ 2422658 w 2422658"/>
              <a:gd name="connsiteY4" fmla="*/ 1308235 h 1453594"/>
              <a:gd name="connsiteX5" fmla="*/ 2277299 w 2422658"/>
              <a:gd name="connsiteY5" fmla="*/ 1453594 h 1453594"/>
              <a:gd name="connsiteX6" fmla="*/ 145359 w 2422658"/>
              <a:gd name="connsiteY6" fmla="*/ 1453594 h 1453594"/>
              <a:gd name="connsiteX7" fmla="*/ 0 w 2422658"/>
              <a:gd name="connsiteY7" fmla="*/ 1308235 h 1453594"/>
              <a:gd name="connsiteX8" fmla="*/ 0 w 2422658"/>
              <a:gd name="connsiteY8" fmla="*/ 145359 h 145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2658" h="1453594">
                <a:moveTo>
                  <a:pt x="0" y="145359"/>
                </a:moveTo>
                <a:cubicBezTo>
                  <a:pt x="0" y="65079"/>
                  <a:pt x="65079" y="0"/>
                  <a:pt x="145359" y="0"/>
                </a:cubicBezTo>
                <a:lnTo>
                  <a:pt x="2277299" y="0"/>
                </a:lnTo>
                <a:cubicBezTo>
                  <a:pt x="2357579" y="0"/>
                  <a:pt x="2422658" y="65079"/>
                  <a:pt x="2422658" y="145359"/>
                </a:cubicBezTo>
                <a:lnTo>
                  <a:pt x="2422658" y="1308235"/>
                </a:lnTo>
                <a:cubicBezTo>
                  <a:pt x="2422658" y="1388515"/>
                  <a:pt x="2357579" y="1453594"/>
                  <a:pt x="2277299" y="1453594"/>
                </a:cubicBezTo>
                <a:lnTo>
                  <a:pt x="145359" y="1453594"/>
                </a:lnTo>
                <a:cubicBezTo>
                  <a:pt x="65079" y="1453594"/>
                  <a:pt x="0" y="1388515"/>
                  <a:pt x="0" y="1308235"/>
                </a:cubicBezTo>
                <a:lnTo>
                  <a:pt x="0" y="145359"/>
                </a:lnTo>
                <a:close/>
              </a:path>
            </a:pathLst>
          </a:custGeom>
          <a:ln w="571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534" tIns="103534" rIns="103534" bIns="10353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600" b="1" kern="1200" dirty="0"/>
              <a:t>ΔΙΑΓΩΝΙΣΜΟΣ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600" kern="1200" dirty="0"/>
              <a:t>Έλεγχος Νομιμότητας Δημόσιων Συμβάσεων</a:t>
            </a:r>
          </a:p>
        </p:txBody>
      </p:sp>
      <p:sp>
        <p:nvSpPr>
          <p:cNvPr id="83" name="Ελεύθερη σχεδίαση: Σχήμα 82">
            <a:extLst>
              <a:ext uri="{FF2B5EF4-FFF2-40B4-BE49-F238E27FC236}">
                <a16:creationId xmlns:a16="http://schemas.microsoft.com/office/drawing/2014/main" id="{6B296962-1BAF-6B87-801C-8FBAD133AB1C}"/>
              </a:ext>
            </a:extLst>
          </p:cNvPr>
          <p:cNvSpPr>
            <a:spLocks noChangeAspect="1"/>
          </p:cNvSpPr>
          <p:nvPr/>
        </p:nvSpPr>
        <p:spPr>
          <a:xfrm>
            <a:off x="10438052" y="8315396"/>
            <a:ext cx="2079029" cy="1337946"/>
          </a:xfrm>
          <a:custGeom>
            <a:avLst/>
            <a:gdLst>
              <a:gd name="connsiteX0" fmla="*/ 0 w 2422658"/>
              <a:gd name="connsiteY0" fmla="*/ 145359 h 1453594"/>
              <a:gd name="connsiteX1" fmla="*/ 145359 w 2422658"/>
              <a:gd name="connsiteY1" fmla="*/ 0 h 1453594"/>
              <a:gd name="connsiteX2" fmla="*/ 2277299 w 2422658"/>
              <a:gd name="connsiteY2" fmla="*/ 0 h 1453594"/>
              <a:gd name="connsiteX3" fmla="*/ 2422658 w 2422658"/>
              <a:gd name="connsiteY3" fmla="*/ 145359 h 1453594"/>
              <a:gd name="connsiteX4" fmla="*/ 2422658 w 2422658"/>
              <a:gd name="connsiteY4" fmla="*/ 1308235 h 1453594"/>
              <a:gd name="connsiteX5" fmla="*/ 2277299 w 2422658"/>
              <a:gd name="connsiteY5" fmla="*/ 1453594 h 1453594"/>
              <a:gd name="connsiteX6" fmla="*/ 145359 w 2422658"/>
              <a:gd name="connsiteY6" fmla="*/ 1453594 h 1453594"/>
              <a:gd name="connsiteX7" fmla="*/ 0 w 2422658"/>
              <a:gd name="connsiteY7" fmla="*/ 1308235 h 1453594"/>
              <a:gd name="connsiteX8" fmla="*/ 0 w 2422658"/>
              <a:gd name="connsiteY8" fmla="*/ 145359 h 145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2658" h="1453594">
                <a:moveTo>
                  <a:pt x="0" y="145359"/>
                </a:moveTo>
                <a:cubicBezTo>
                  <a:pt x="0" y="65079"/>
                  <a:pt x="65079" y="0"/>
                  <a:pt x="145359" y="0"/>
                </a:cubicBezTo>
                <a:lnTo>
                  <a:pt x="2277299" y="0"/>
                </a:lnTo>
                <a:cubicBezTo>
                  <a:pt x="2357579" y="0"/>
                  <a:pt x="2422658" y="65079"/>
                  <a:pt x="2422658" y="145359"/>
                </a:cubicBezTo>
                <a:lnTo>
                  <a:pt x="2422658" y="1308235"/>
                </a:lnTo>
                <a:cubicBezTo>
                  <a:pt x="2422658" y="1388515"/>
                  <a:pt x="2357579" y="1453594"/>
                  <a:pt x="2277299" y="1453594"/>
                </a:cubicBezTo>
                <a:lnTo>
                  <a:pt x="145359" y="1453594"/>
                </a:lnTo>
                <a:cubicBezTo>
                  <a:pt x="65079" y="1453594"/>
                  <a:pt x="0" y="1388515"/>
                  <a:pt x="0" y="1308235"/>
                </a:cubicBezTo>
                <a:lnTo>
                  <a:pt x="0" y="145359"/>
                </a:lnTo>
                <a:close/>
              </a:path>
            </a:pathLst>
          </a:custGeom>
          <a:ln w="571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534" tIns="103534" rIns="103534" bIns="10353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600" b="1" kern="1200" dirty="0"/>
              <a:t>ΣΥΜΒΑΣΗ ή ΑΥΙΜ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600" kern="1200" dirty="0"/>
              <a:t>Τεχνικό Δελτίο Σύμβασης</a:t>
            </a:r>
          </a:p>
        </p:txBody>
      </p:sp>
      <p:sp>
        <p:nvSpPr>
          <p:cNvPr id="86" name="Ελεύθερη σχεδίαση: Σχήμα 85">
            <a:extLst>
              <a:ext uri="{FF2B5EF4-FFF2-40B4-BE49-F238E27FC236}">
                <a16:creationId xmlns:a16="http://schemas.microsoft.com/office/drawing/2014/main" id="{75F7ED78-AB8D-C21E-E670-62519C68D674}"/>
              </a:ext>
            </a:extLst>
          </p:cNvPr>
          <p:cNvSpPr>
            <a:spLocks noChangeAspect="1"/>
          </p:cNvSpPr>
          <p:nvPr/>
        </p:nvSpPr>
        <p:spPr>
          <a:xfrm>
            <a:off x="8865851" y="9525678"/>
            <a:ext cx="2079029" cy="1337946"/>
          </a:xfrm>
          <a:custGeom>
            <a:avLst/>
            <a:gdLst>
              <a:gd name="connsiteX0" fmla="*/ 0 w 2422658"/>
              <a:gd name="connsiteY0" fmla="*/ 145359 h 1453594"/>
              <a:gd name="connsiteX1" fmla="*/ 145359 w 2422658"/>
              <a:gd name="connsiteY1" fmla="*/ 0 h 1453594"/>
              <a:gd name="connsiteX2" fmla="*/ 2277299 w 2422658"/>
              <a:gd name="connsiteY2" fmla="*/ 0 h 1453594"/>
              <a:gd name="connsiteX3" fmla="*/ 2422658 w 2422658"/>
              <a:gd name="connsiteY3" fmla="*/ 145359 h 1453594"/>
              <a:gd name="connsiteX4" fmla="*/ 2422658 w 2422658"/>
              <a:gd name="connsiteY4" fmla="*/ 1308235 h 1453594"/>
              <a:gd name="connsiteX5" fmla="*/ 2277299 w 2422658"/>
              <a:gd name="connsiteY5" fmla="*/ 1453594 h 1453594"/>
              <a:gd name="connsiteX6" fmla="*/ 145359 w 2422658"/>
              <a:gd name="connsiteY6" fmla="*/ 1453594 h 1453594"/>
              <a:gd name="connsiteX7" fmla="*/ 0 w 2422658"/>
              <a:gd name="connsiteY7" fmla="*/ 1308235 h 1453594"/>
              <a:gd name="connsiteX8" fmla="*/ 0 w 2422658"/>
              <a:gd name="connsiteY8" fmla="*/ 145359 h 145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2658" h="1453594">
                <a:moveTo>
                  <a:pt x="0" y="145359"/>
                </a:moveTo>
                <a:cubicBezTo>
                  <a:pt x="0" y="65079"/>
                  <a:pt x="65079" y="0"/>
                  <a:pt x="145359" y="0"/>
                </a:cubicBezTo>
                <a:lnTo>
                  <a:pt x="2277299" y="0"/>
                </a:lnTo>
                <a:cubicBezTo>
                  <a:pt x="2357579" y="0"/>
                  <a:pt x="2422658" y="65079"/>
                  <a:pt x="2422658" y="145359"/>
                </a:cubicBezTo>
                <a:lnTo>
                  <a:pt x="2422658" y="1308235"/>
                </a:lnTo>
                <a:cubicBezTo>
                  <a:pt x="2422658" y="1388515"/>
                  <a:pt x="2357579" y="1453594"/>
                  <a:pt x="2277299" y="1453594"/>
                </a:cubicBezTo>
                <a:lnTo>
                  <a:pt x="145359" y="1453594"/>
                </a:lnTo>
                <a:cubicBezTo>
                  <a:pt x="65079" y="1453594"/>
                  <a:pt x="0" y="1388515"/>
                  <a:pt x="0" y="1308235"/>
                </a:cubicBezTo>
                <a:lnTo>
                  <a:pt x="0" y="145359"/>
                </a:lnTo>
                <a:close/>
              </a:path>
            </a:pathLst>
          </a:custGeom>
          <a:ln w="57150">
            <a:solidFill>
              <a:srgbClr val="00B0F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534" tIns="103534" rIns="103534" bIns="10353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600" b="1" kern="1200" dirty="0"/>
              <a:t>Δελτίο Επίτευξης ΟΡΟΣΗΜΩΝ &amp; ΣΤΟΧΩΝ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600" b="1" dirty="0">
                <a:solidFill>
                  <a:srgbClr val="FFCC00"/>
                </a:solidFill>
              </a:rPr>
              <a:t>(επαναλαμβανόμενο)</a:t>
            </a:r>
            <a:endParaRPr lang="el-GR" sz="1600" b="1" kern="1200" dirty="0"/>
          </a:p>
        </p:txBody>
      </p:sp>
      <p:sp>
        <p:nvSpPr>
          <p:cNvPr id="84" name="Ελεύθερη σχεδίαση: Σχήμα 83">
            <a:extLst>
              <a:ext uri="{FF2B5EF4-FFF2-40B4-BE49-F238E27FC236}">
                <a16:creationId xmlns:a16="http://schemas.microsoft.com/office/drawing/2014/main" id="{1B225DEC-093D-8AE1-534B-4BD7C3B663AD}"/>
              </a:ext>
            </a:extLst>
          </p:cNvPr>
          <p:cNvSpPr>
            <a:spLocks noChangeAspect="1"/>
          </p:cNvSpPr>
          <p:nvPr/>
        </p:nvSpPr>
        <p:spPr>
          <a:xfrm>
            <a:off x="7439562" y="8315396"/>
            <a:ext cx="2079029" cy="1337946"/>
          </a:xfrm>
          <a:custGeom>
            <a:avLst/>
            <a:gdLst>
              <a:gd name="connsiteX0" fmla="*/ 0 w 2422658"/>
              <a:gd name="connsiteY0" fmla="*/ 145359 h 1453594"/>
              <a:gd name="connsiteX1" fmla="*/ 145359 w 2422658"/>
              <a:gd name="connsiteY1" fmla="*/ 0 h 1453594"/>
              <a:gd name="connsiteX2" fmla="*/ 2277299 w 2422658"/>
              <a:gd name="connsiteY2" fmla="*/ 0 h 1453594"/>
              <a:gd name="connsiteX3" fmla="*/ 2422658 w 2422658"/>
              <a:gd name="connsiteY3" fmla="*/ 145359 h 1453594"/>
              <a:gd name="connsiteX4" fmla="*/ 2422658 w 2422658"/>
              <a:gd name="connsiteY4" fmla="*/ 1308235 h 1453594"/>
              <a:gd name="connsiteX5" fmla="*/ 2277299 w 2422658"/>
              <a:gd name="connsiteY5" fmla="*/ 1453594 h 1453594"/>
              <a:gd name="connsiteX6" fmla="*/ 145359 w 2422658"/>
              <a:gd name="connsiteY6" fmla="*/ 1453594 h 1453594"/>
              <a:gd name="connsiteX7" fmla="*/ 0 w 2422658"/>
              <a:gd name="connsiteY7" fmla="*/ 1308235 h 1453594"/>
              <a:gd name="connsiteX8" fmla="*/ 0 w 2422658"/>
              <a:gd name="connsiteY8" fmla="*/ 145359 h 145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2658" h="1453594">
                <a:moveTo>
                  <a:pt x="0" y="145359"/>
                </a:moveTo>
                <a:cubicBezTo>
                  <a:pt x="0" y="65079"/>
                  <a:pt x="65079" y="0"/>
                  <a:pt x="145359" y="0"/>
                </a:cubicBezTo>
                <a:lnTo>
                  <a:pt x="2277299" y="0"/>
                </a:lnTo>
                <a:cubicBezTo>
                  <a:pt x="2357579" y="0"/>
                  <a:pt x="2422658" y="65079"/>
                  <a:pt x="2422658" y="145359"/>
                </a:cubicBezTo>
                <a:lnTo>
                  <a:pt x="2422658" y="1308235"/>
                </a:lnTo>
                <a:cubicBezTo>
                  <a:pt x="2422658" y="1388515"/>
                  <a:pt x="2357579" y="1453594"/>
                  <a:pt x="2277299" y="1453594"/>
                </a:cubicBezTo>
                <a:lnTo>
                  <a:pt x="145359" y="1453594"/>
                </a:lnTo>
                <a:cubicBezTo>
                  <a:pt x="65079" y="1453594"/>
                  <a:pt x="0" y="1388515"/>
                  <a:pt x="0" y="1308235"/>
                </a:cubicBezTo>
                <a:lnTo>
                  <a:pt x="0" y="145359"/>
                </a:lnTo>
                <a:close/>
              </a:path>
            </a:pathLst>
          </a:custGeom>
          <a:ln w="5715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534" tIns="103534" rIns="103534" bIns="10353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600" b="1" dirty="0"/>
              <a:t>ΥΛΟΠΟΙΗΣΗ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600" dirty="0"/>
              <a:t>Δελτίο Παρακολούθησης</a:t>
            </a:r>
          </a:p>
        </p:txBody>
      </p:sp>
      <p:sp>
        <p:nvSpPr>
          <p:cNvPr id="88" name="Ελεύθερη σχεδίαση: Σχήμα 87">
            <a:extLst>
              <a:ext uri="{FF2B5EF4-FFF2-40B4-BE49-F238E27FC236}">
                <a16:creationId xmlns:a16="http://schemas.microsoft.com/office/drawing/2014/main" id="{9ADA72AF-74F9-030B-5528-C480B713EFEC}"/>
              </a:ext>
            </a:extLst>
          </p:cNvPr>
          <p:cNvSpPr>
            <a:spLocks noChangeAspect="1"/>
          </p:cNvSpPr>
          <p:nvPr/>
        </p:nvSpPr>
        <p:spPr>
          <a:xfrm>
            <a:off x="5828250" y="7142774"/>
            <a:ext cx="2079029" cy="1337946"/>
          </a:xfrm>
          <a:custGeom>
            <a:avLst/>
            <a:gdLst>
              <a:gd name="connsiteX0" fmla="*/ 0 w 2422658"/>
              <a:gd name="connsiteY0" fmla="*/ 145359 h 1453594"/>
              <a:gd name="connsiteX1" fmla="*/ 145359 w 2422658"/>
              <a:gd name="connsiteY1" fmla="*/ 0 h 1453594"/>
              <a:gd name="connsiteX2" fmla="*/ 2277299 w 2422658"/>
              <a:gd name="connsiteY2" fmla="*/ 0 h 1453594"/>
              <a:gd name="connsiteX3" fmla="*/ 2422658 w 2422658"/>
              <a:gd name="connsiteY3" fmla="*/ 145359 h 1453594"/>
              <a:gd name="connsiteX4" fmla="*/ 2422658 w 2422658"/>
              <a:gd name="connsiteY4" fmla="*/ 1308235 h 1453594"/>
              <a:gd name="connsiteX5" fmla="*/ 2277299 w 2422658"/>
              <a:gd name="connsiteY5" fmla="*/ 1453594 h 1453594"/>
              <a:gd name="connsiteX6" fmla="*/ 145359 w 2422658"/>
              <a:gd name="connsiteY6" fmla="*/ 1453594 h 1453594"/>
              <a:gd name="connsiteX7" fmla="*/ 0 w 2422658"/>
              <a:gd name="connsiteY7" fmla="*/ 1308235 h 1453594"/>
              <a:gd name="connsiteX8" fmla="*/ 0 w 2422658"/>
              <a:gd name="connsiteY8" fmla="*/ 145359 h 145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2658" h="1453594">
                <a:moveTo>
                  <a:pt x="0" y="145359"/>
                </a:moveTo>
                <a:cubicBezTo>
                  <a:pt x="0" y="65079"/>
                  <a:pt x="65079" y="0"/>
                  <a:pt x="145359" y="0"/>
                </a:cubicBezTo>
                <a:lnTo>
                  <a:pt x="2277299" y="0"/>
                </a:lnTo>
                <a:cubicBezTo>
                  <a:pt x="2357579" y="0"/>
                  <a:pt x="2422658" y="65079"/>
                  <a:pt x="2422658" y="145359"/>
                </a:cubicBezTo>
                <a:lnTo>
                  <a:pt x="2422658" y="1308235"/>
                </a:lnTo>
                <a:cubicBezTo>
                  <a:pt x="2422658" y="1388515"/>
                  <a:pt x="2357579" y="1453594"/>
                  <a:pt x="2277299" y="1453594"/>
                </a:cubicBezTo>
                <a:lnTo>
                  <a:pt x="145359" y="1453594"/>
                </a:lnTo>
                <a:cubicBezTo>
                  <a:pt x="65079" y="1453594"/>
                  <a:pt x="0" y="1388515"/>
                  <a:pt x="0" y="1308235"/>
                </a:cubicBezTo>
                <a:lnTo>
                  <a:pt x="0" y="145359"/>
                </a:lnTo>
                <a:close/>
              </a:path>
            </a:pathLst>
          </a:custGeom>
          <a:ln w="57150">
            <a:solidFill>
              <a:srgbClr val="00B0F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534" tIns="103534" rIns="103534" bIns="10353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600" b="1" kern="1200" dirty="0"/>
              <a:t>Δελτίο Επίτευξης </a:t>
            </a:r>
            <a:endParaRPr lang="en-US" sz="1600" b="1" kern="1200" dirty="0"/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/>
              <a:t>BIANNUAL</a:t>
            </a:r>
            <a:endParaRPr lang="el-GR" sz="1600" b="1" kern="1200" dirty="0"/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600" b="1" dirty="0">
                <a:solidFill>
                  <a:srgbClr val="FFCC00"/>
                </a:solidFill>
              </a:rPr>
              <a:t>(επαναλαμβανόμενο)</a:t>
            </a:r>
          </a:p>
        </p:txBody>
      </p:sp>
      <p:sp>
        <p:nvSpPr>
          <p:cNvPr id="90" name="Ελεύθερη σχεδίαση: Σχήμα 89">
            <a:extLst>
              <a:ext uri="{FF2B5EF4-FFF2-40B4-BE49-F238E27FC236}">
                <a16:creationId xmlns:a16="http://schemas.microsoft.com/office/drawing/2014/main" id="{CC3E26CD-1991-914D-7CA6-8120685C6D8C}"/>
              </a:ext>
            </a:extLst>
          </p:cNvPr>
          <p:cNvSpPr>
            <a:spLocks noChangeAspect="1"/>
          </p:cNvSpPr>
          <p:nvPr/>
        </p:nvSpPr>
        <p:spPr>
          <a:xfrm>
            <a:off x="4441190" y="5909363"/>
            <a:ext cx="2079029" cy="1337946"/>
          </a:xfrm>
          <a:custGeom>
            <a:avLst/>
            <a:gdLst>
              <a:gd name="connsiteX0" fmla="*/ 0 w 2422658"/>
              <a:gd name="connsiteY0" fmla="*/ 145359 h 1453594"/>
              <a:gd name="connsiteX1" fmla="*/ 145359 w 2422658"/>
              <a:gd name="connsiteY1" fmla="*/ 0 h 1453594"/>
              <a:gd name="connsiteX2" fmla="*/ 2277299 w 2422658"/>
              <a:gd name="connsiteY2" fmla="*/ 0 h 1453594"/>
              <a:gd name="connsiteX3" fmla="*/ 2422658 w 2422658"/>
              <a:gd name="connsiteY3" fmla="*/ 145359 h 1453594"/>
              <a:gd name="connsiteX4" fmla="*/ 2422658 w 2422658"/>
              <a:gd name="connsiteY4" fmla="*/ 1308235 h 1453594"/>
              <a:gd name="connsiteX5" fmla="*/ 2277299 w 2422658"/>
              <a:gd name="connsiteY5" fmla="*/ 1453594 h 1453594"/>
              <a:gd name="connsiteX6" fmla="*/ 145359 w 2422658"/>
              <a:gd name="connsiteY6" fmla="*/ 1453594 h 1453594"/>
              <a:gd name="connsiteX7" fmla="*/ 0 w 2422658"/>
              <a:gd name="connsiteY7" fmla="*/ 1308235 h 1453594"/>
              <a:gd name="connsiteX8" fmla="*/ 0 w 2422658"/>
              <a:gd name="connsiteY8" fmla="*/ 145359 h 145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2658" h="1453594">
                <a:moveTo>
                  <a:pt x="0" y="145359"/>
                </a:moveTo>
                <a:cubicBezTo>
                  <a:pt x="0" y="65079"/>
                  <a:pt x="65079" y="0"/>
                  <a:pt x="145359" y="0"/>
                </a:cubicBezTo>
                <a:lnTo>
                  <a:pt x="2277299" y="0"/>
                </a:lnTo>
                <a:cubicBezTo>
                  <a:pt x="2357579" y="0"/>
                  <a:pt x="2422658" y="65079"/>
                  <a:pt x="2422658" y="145359"/>
                </a:cubicBezTo>
                <a:lnTo>
                  <a:pt x="2422658" y="1308235"/>
                </a:lnTo>
                <a:cubicBezTo>
                  <a:pt x="2422658" y="1388515"/>
                  <a:pt x="2357579" y="1453594"/>
                  <a:pt x="2277299" y="1453594"/>
                </a:cubicBezTo>
                <a:lnTo>
                  <a:pt x="145359" y="1453594"/>
                </a:lnTo>
                <a:cubicBezTo>
                  <a:pt x="65079" y="1453594"/>
                  <a:pt x="0" y="1388515"/>
                  <a:pt x="0" y="1308235"/>
                </a:cubicBezTo>
                <a:lnTo>
                  <a:pt x="0" y="145359"/>
                </a:lnTo>
                <a:close/>
              </a:path>
            </a:pathLst>
          </a:custGeom>
          <a:ln w="57150">
            <a:solidFill>
              <a:srgbClr val="00B0F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534" tIns="103534" rIns="103534" bIns="10353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600" b="1" kern="1200" dirty="0"/>
              <a:t>Δελτίο Επίτευξης </a:t>
            </a:r>
            <a:endParaRPr lang="en-US" sz="1600" b="1" kern="1200" dirty="0"/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600" b="1" dirty="0"/>
              <a:t>ΚΟΙΝΩΝ ΔΕΙΚΤΩΝ</a:t>
            </a: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600" b="1" dirty="0">
                <a:solidFill>
                  <a:srgbClr val="FFCC00"/>
                </a:solidFill>
              </a:rPr>
              <a:t>(επαναλαμβανόμενο)</a:t>
            </a:r>
          </a:p>
        </p:txBody>
      </p:sp>
      <p:sp>
        <p:nvSpPr>
          <p:cNvPr id="93" name="Ελεύθερη σχεδίαση: Σχήμα 92">
            <a:extLst>
              <a:ext uri="{FF2B5EF4-FFF2-40B4-BE49-F238E27FC236}">
                <a16:creationId xmlns:a16="http://schemas.microsoft.com/office/drawing/2014/main" id="{CB375C1B-6189-C2EE-140D-022411E334AA}"/>
              </a:ext>
            </a:extLst>
          </p:cNvPr>
          <p:cNvSpPr>
            <a:spLocks noChangeAspect="1"/>
          </p:cNvSpPr>
          <p:nvPr/>
        </p:nvSpPr>
        <p:spPr>
          <a:xfrm>
            <a:off x="5925963" y="4798046"/>
            <a:ext cx="2079029" cy="1337946"/>
          </a:xfrm>
          <a:custGeom>
            <a:avLst/>
            <a:gdLst>
              <a:gd name="connsiteX0" fmla="*/ 0 w 2422658"/>
              <a:gd name="connsiteY0" fmla="*/ 145359 h 1453594"/>
              <a:gd name="connsiteX1" fmla="*/ 145359 w 2422658"/>
              <a:gd name="connsiteY1" fmla="*/ 0 h 1453594"/>
              <a:gd name="connsiteX2" fmla="*/ 2277299 w 2422658"/>
              <a:gd name="connsiteY2" fmla="*/ 0 h 1453594"/>
              <a:gd name="connsiteX3" fmla="*/ 2422658 w 2422658"/>
              <a:gd name="connsiteY3" fmla="*/ 145359 h 1453594"/>
              <a:gd name="connsiteX4" fmla="*/ 2422658 w 2422658"/>
              <a:gd name="connsiteY4" fmla="*/ 1308235 h 1453594"/>
              <a:gd name="connsiteX5" fmla="*/ 2277299 w 2422658"/>
              <a:gd name="connsiteY5" fmla="*/ 1453594 h 1453594"/>
              <a:gd name="connsiteX6" fmla="*/ 145359 w 2422658"/>
              <a:gd name="connsiteY6" fmla="*/ 1453594 h 1453594"/>
              <a:gd name="connsiteX7" fmla="*/ 0 w 2422658"/>
              <a:gd name="connsiteY7" fmla="*/ 1308235 h 1453594"/>
              <a:gd name="connsiteX8" fmla="*/ 0 w 2422658"/>
              <a:gd name="connsiteY8" fmla="*/ 145359 h 145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2658" h="1453594">
                <a:moveTo>
                  <a:pt x="0" y="145359"/>
                </a:moveTo>
                <a:cubicBezTo>
                  <a:pt x="0" y="65079"/>
                  <a:pt x="65079" y="0"/>
                  <a:pt x="145359" y="0"/>
                </a:cubicBezTo>
                <a:lnTo>
                  <a:pt x="2277299" y="0"/>
                </a:lnTo>
                <a:cubicBezTo>
                  <a:pt x="2357579" y="0"/>
                  <a:pt x="2422658" y="65079"/>
                  <a:pt x="2422658" y="145359"/>
                </a:cubicBezTo>
                <a:lnTo>
                  <a:pt x="2422658" y="1308235"/>
                </a:lnTo>
                <a:cubicBezTo>
                  <a:pt x="2422658" y="1388515"/>
                  <a:pt x="2357579" y="1453594"/>
                  <a:pt x="2277299" y="1453594"/>
                </a:cubicBezTo>
                <a:lnTo>
                  <a:pt x="145359" y="1453594"/>
                </a:lnTo>
                <a:cubicBezTo>
                  <a:pt x="65079" y="1453594"/>
                  <a:pt x="0" y="1388515"/>
                  <a:pt x="0" y="1308235"/>
                </a:cubicBezTo>
                <a:lnTo>
                  <a:pt x="0" y="145359"/>
                </a:lnTo>
                <a:close/>
              </a:path>
            </a:pathLst>
          </a:custGeom>
          <a:ln w="571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534" tIns="103534" rIns="103534" bIns="10353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600" b="1" kern="1200" dirty="0"/>
              <a:t>ΤΡΟΠΟΠΟΙΗΣΕΙΣ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600" kern="1200" dirty="0"/>
              <a:t>ΤΔΕ, ΤΔΣ</a:t>
            </a:r>
          </a:p>
        </p:txBody>
      </p:sp>
      <p:sp>
        <p:nvSpPr>
          <p:cNvPr id="94" name="Ελεύθερη σχεδίαση: Σχήμα 93">
            <a:extLst>
              <a:ext uri="{FF2B5EF4-FFF2-40B4-BE49-F238E27FC236}">
                <a16:creationId xmlns:a16="http://schemas.microsoft.com/office/drawing/2014/main" id="{B3C45F0D-B3BE-D819-2D9E-46DD458D1940}"/>
              </a:ext>
            </a:extLst>
          </p:cNvPr>
          <p:cNvSpPr>
            <a:spLocks noChangeAspect="1"/>
          </p:cNvSpPr>
          <p:nvPr/>
        </p:nvSpPr>
        <p:spPr>
          <a:xfrm>
            <a:off x="7162799" y="3585481"/>
            <a:ext cx="2079029" cy="1339200"/>
          </a:xfrm>
          <a:custGeom>
            <a:avLst/>
            <a:gdLst>
              <a:gd name="connsiteX0" fmla="*/ 0 w 2422658"/>
              <a:gd name="connsiteY0" fmla="*/ 145359 h 1453594"/>
              <a:gd name="connsiteX1" fmla="*/ 145359 w 2422658"/>
              <a:gd name="connsiteY1" fmla="*/ 0 h 1453594"/>
              <a:gd name="connsiteX2" fmla="*/ 2277299 w 2422658"/>
              <a:gd name="connsiteY2" fmla="*/ 0 h 1453594"/>
              <a:gd name="connsiteX3" fmla="*/ 2422658 w 2422658"/>
              <a:gd name="connsiteY3" fmla="*/ 145359 h 1453594"/>
              <a:gd name="connsiteX4" fmla="*/ 2422658 w 2422658"/>
              <a:gd name="connsiteY4" fmla="*/ 1308235 h 1453594"/>
              <a:gd name="connsiteX5" fmla="*/ 2277299 w 2422658"/>
              <a:gd name="connsiteY5" fmla="*/ 1453594 h 1453594"/>
              <a:gd name="connsiteX6" fmla="*/ 145359 w 2422658"/>
              <a:gd name="connsiteY6" fmla="*/ 1453594 h 1453594"/>
              <a:gd name="connsiteX7" fmla="*/ 0 w 2422658"/>
              <a:gd name="connsiteY7" fmla="*/ 1308235 h 1453594"/>
              <a:gd name="connsiteX8" fmla="*/ 0 w 2422658"/>
              <a:gd name="connsiteY8" fmla="*/ 145359 h 145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2658" h="1453594">
                <a:moveTo>
                  <a:pt x="0" y="145359"/>
                </a:moveTo>
                <a:cubicBezTo>
                  <a:pt x="0" y="65079"/>
                  <a:pt x="65079" y="0"/>
                  <a:pt x="145359" y="0"/>
                </a:cubicBezTo>
                <a:lnTo>
                  <a:pt x="2277299" y="0"/>
                </a:lnTo>
                <a:cubicBezTo>
                  <a:pt x="2357579" y="0"/>
                  <a:pt x="2422658" y="65079"/>
                  <a:pt x="2422658" y="145359"/>
                </a:cubicBezTo>
                <a:lnTo>
                  <a:pt x="2422658" y="1308235"/>
                </a:lnTo>
                <a:cubicBezTo>
                  <a:pt x="2422658" y="1388515"/>
                  <a:pt x="2357579" y="1453594"/>
                  <a:pt x="2277299" y="1453594"/>
                </a:cubicBezTo>
                <a:lnTo>
                  <a:pt x="145359" y="1453594"/>
                </a:lnTo>
                <a:cubicBezTo>
                  <a:pt x="65079" y="1453594"/>
                  <a:pt x="0" y="1388515"/>
                  <a:pt x="0" y="1308235"/>
                </a:cubicBezTo>
                <a:lnTo>
                  <a:pt x="0" y="145359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534" tIns="103534" rIns="103534" bIns="10353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600" b="1" dirty="0"/>
              <a:t>ΟΛΟΚΛΗΡΩΣΗ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600" kern="1200" dirty="0"/>
              <a:t>Απόφαση Ολοκλήρωσης ΟΠΣ</a:t>
            </a:r>
          </a:p>
        </p:txBody>
      </p:sp>
      <p:sp>
        <p:nvSpPr>
          <p:cNvPr id="7" name="Ελεύθερη σχεδίαση: Σχήμα 6">
            <a:extLst>
              <a:ext uri="{FF2B5EF4-FFF2-40B4-BE49-F238E27FC236}">
                <a16:creationId xmlns:a16="http://schemas.microsoft.com/office/drawing/2014/main" id="{F104C72B-31FF-9729-068A-1FBCFAFE0293}"/>
              </a:ext>
            </a:extLst>
          </p:cNvPr>
          <p:cNvSpPr>
            <a:spLocks noChangeAspect="1"/>
          </p:cNvSpPr>
          <p:nvPr/>
        </p:nvSpPr>
        <p:spPr>
          <a:xfrm>
            <a:off x="16372528" y="3901194"/>
            <a:ext cx="1918725" cy="1127320"/>
          </a:xfrm>
          <a:custGeom>
            <a:avLst/>
            <a:gdLst>
              <a:gd name="connsiteX0" fmla="*/ 0 w 2422658"/>
              <a:gd name="connsiteY0" fmla="*/ 145359 h 1453594"/>
              <a:gd name="connsiteX1" fmla="*/ 145359 w 2422658"/>
              <a:gd name="connsiteY1" fmla="*/ 0 h 1453594"/>
              <a:gd name="connsiteX2" fmla="*/ 2277299 w 2422658"/>
              <a:gd name="connsiteY2" fmla="*/ 0 h 1453594"/>
              <a:gd name="connsiteX3" fmla="*/ 2422658 w 2422658"/>
              <a:gd name="connsiteY3" fmla="*/ 145359 h 1453594"/>
              <a:gd name="connsiteX4" fmla="*/ 2422658 w 2422658"/>
              <a:gd name="connsiteY4" fmla="*/ 1308235 h 1453594"/>
              <a:gd name="connsiteX5" fmla="*/ 2277299 w 2422658"/>
              <a:gd name="connsiteY5" fmla="*/ 1453594 h 1453594"/>
              <a:gd name="connsiteX6" fmla="*/ 145359 w 2422658"/>
              <a:gd name="connsiteY6" fmla="*/ 1453594 h 1453594"/>
              <a:gd name="connsiteX7" fmla="*/ 0 w 2422658"/>
              <a:gd name="connsiteY7" fmla="*/ 1308235 h 1453594"/>
              <a:gd name="connsiteX8" fmla="*/ 0 w 2422658"/>
              <a:gd name="connsiteY8" fmla="*/ 145359 h 145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2658" h="1453594">
                <a:moveTo>
                  <a:pt x="0" y="145359"/>
                </a:moveTo>
                <a:cubicBezTo>
                  <a:pt x="0" y="65079"/>
                  <a:pt x="65079" y="0"/>
                  <a:pt x="145359" y="0"/>
                </a:cubicBezTo>
                <a:lnTo>
                  <a:pt x="2277299" y="0"/>
                </a:lnTo>
                <a:cubicBezTo>
                  <a:pt x="2357579" y="0"/>
                  <a:pt x="2422658" y="65079"/>
                  <a:pt x="2422658" y="145359"/>
                </a:cubicBezTo>
                <a:lnTo>
                  <a:pt x="2422658" y="1308235"/>
                </a:lnTo>
                <a:cubicBezTo>
                  <a:pt x="2422658" y="1388515"/>
                  <a:pt x="2357579" y="1453594"/>
                  <a:pt x="2277299" y="1453594"/>
                </a:cubicBezTo>
                <a:lnTo>
                  <a:pt x="145359" y="1453594"/>
                </a:lnTo>
                <a:cubicBezTo>
                  <a:pt x="65079" y="1453594"/>
                  <a:pt x="0" y="1388515"/>
                  <a:pt x="0" y="1308235"/>
                </a:cubicBezTo>
                <a:lnTo>
                  <a:pt x="0" y="14535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571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534" tIns="103534" rIns="103534" bIns="10353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600" b="1" kern="1200" dirty="0">
                <a:solidFill>
                  <a:schemeClr val="tx1"/>
                </a:solidFill>
              </a:rPr>
              <a:t>ΕΝΤΑΞΗ 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600" kern="1200" dirty="0">
                <a:solidFill>
                  <a:schemeClr val="tx1"/>
                </a:solidFill>
              </a:rPr>
              <a:t>Απόφαση Ένταξης ΠΔΕ</a:t>
            </a:r>
          </a:p>
        </p:txBody>
      </p:sp>
      <p:grpSp>
        <p:nvGrpSpPr>
          <p:cNvPr id="8" name="Ομάδα 7">
            <a:extLst>
              <a:ext uri="{FF2B5EF4-FFF2-40B4-BE49-F238E27FC236}">
                <a16:creationId xmlns:a16="http://schemas.microsoft.com/office/drawing/2014/main" id="{A616DA05-FF25-3875-383B-BF23B5D6A3F8}"/>
              </a:ext>
            </a:extLst>
          </p:cNvPr>
          <p:cNvGrpSpPr/>
          <p:nvPr/>
        </p:nvGrpSpPr>
        <p:grpSpPr>
          <a:xfrm>
            <a:off x="14034653" y="4745879"/>
            <a:ext cx="2231231" cy="448586"/>
            <a:chOff x="14034653" y="4745879"/>
            <a:chExt cx="2231231" cy="448586"/>
          </a:xfrm>
        </p:grpSpPr>
        <p:sp>
          <p:nvSpPr>
            <p:cNvPr id="77" name="Ορθογώνιο 76">
              <a:extLst>
                <a:ext uri="{FF2B5EF4-FFF2-40B4-BE49-F238E27FC236}">
                  <a16:creationId xmlns:a16="http://schemas.microsoft.com/office/drawing/2014/main" id="{85BF7C32-4A70-2D54-85C9-9BAA589DB06C}"/>
                </a:ext>
              </a:extLst>
            </p:cNvPr>
            <p:cNvSpPr/>
            <p:nvPr/>
          </p:nvSpPr>
          <p:spPr>
            <a:xfrm>
              <a:off x="14710212" y="4745879"/>
              <a:ext cx="989238" cy="2563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pPr algn="ctr"/>
              <a:r>
                <a:rPr lang="el-GR" sz="14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Αυτοδίκαιο Αίτημα στο </a:t>
              </a:r>
              <a:r>
                <a:rPr lang="en-US" sz="14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e-PDE</a:t>
              </a:r>
              <a:endParaRPr lang="el-GR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8" name="Γωνιακή σύνδεση 48">
              <a:extLst>
                <a:ext uri="{FF2B5EF4-FFF2-40B4-BE49-F238E27FC236}">
                  <a16:creationId xmlns:a16="http://schemas.microsoft.com/office/drawing/2014/main" id="{A82B057C-6361-E240-C3AB-C9DB1877F937}"/>
                </a:ext>
              </a:extLst>
            </p:cNvPr>
            <p:cNvCxnSpPr>
              <a:cxnSpLocks/>
              <a:endCxn id="77" idx="1"/>
            </p:cNvCxnSpPr>
            <p:nvPr/>
          </p:nvCxnSpPr>
          <p:spPr>
            <a:xfrm flipV="1">
              <a:off x="14034653" y="4874072"/>
              <a:ext cx="675559" cy="320393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Γωνιακή σύνδεση 48">
              <a:extLst>
                <a:ext uri="{FF2B5EF4-FFF2-40B4-BE49-F238E27FC236}">
                  <a16:creationId xmlns:a16="http://schemas.microsoft.com/office/drawing/2014/main" id="{87CAAB51-0E45-8287-A990-215969D8A6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562661" y="4932414"/>
              <a:ext cx="703223" cy="168893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252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4" grpId="0" animBg="1"/>
      <p:bldP spid="76" grpId="0" animBg="1"/>
      <p:bldP spid="80" grpId="0" animBg="1"/>
      <p:bldP spid="81" grpId="0" animBg="1"/>
      <p:bldP spid="83" grpId="0" animBg="1"/>
      <p:bldP spid="86" grpId="0" animBg="1"/>
      <p:bldP spid="84" grpId="0" animBg="1"/>
      <p:bldP spid="88" grpId="0" animBg="1"/>
      <p:bldP spid="90" grpId="0" animBg="1"/>
      <p:bldP spid="93" grpId="0" animBg="1"/>
      <p:bldP spid="94" grpId="0" animBg="1"/>
      <p:bldP spid="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24199" y="2910390"/>
            <a:ext cx="640715" cy="234950"/>
            <a:chOff x="7724199" y="2910390"/>
            <a:chExt cx="640715" cy="2349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4199" y="2910393"/>
              <a:ext cx="412798" cy="2346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72571" y="2910390"/>
              <a:ext cx="192203" cy="233930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8412989" y="2914487"/>
            <a:ext cx="46355" cy="226060"/>
          </a:xfrm>
          <a:custGeom>
            <a:avLst/>
            <a:gdLst/>
            <a:ahLst/>
            <a:cxnLst/>
            <a:rect l="l" t="t" r="r" b="b"/>
            <a:pathLst>
              <a:path w="46354" h="226060">
                <a:moveTo>
                  <a:pt x="46176" y="0"/>
                </a:moveTo>
                <a:lnTo>
                  <a:pt x="0" y="0"/>
                </a:lnTo>
                <a:lnTo>
                  <a:pt x="0" y="225731"/>
                </a:lnTo>
                <a:lnTo>
                  <a:pt x="46176" y="225731"/>
                </a:lnTo>
                <a:lnTo>
                  <a:pt x="461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07388" y="2910397"/>
            <a:ext cx="435716" cy="23461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9046740" y="2910393"/>
            <a:ext cx="1149350" cy="234950"/>
            <a:chOff x="9046740" y="2910393"/>
            <a:chExt cx="1149350" cy="23495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46740" y="2914491"/>
              <a:ext cx="384750" cy="2257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58859" y="2910393"/>
              <a:ext cx="387818" cy="22998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874044" y="2914487"/>
              <a:ext cx="46355" cy="226060"/>
            </a:xfrm>
            <a:custGeom>
              <a:avLst/>
              <a:gdLst/>
              <a:ahLst/>
              <a:cxnLst/>
              <a:rect l="l" t="t" r="r" b="b"/>
              <a:pathLst>
                <a:path w="46354" h="226060">
                  <a:moveTo>
                    <a:pt x="46166" y="0"/>
                  </a:moveTo>
                  <a:lnTo>
                    <a:pt x="0" y="0"/>
                  </a:lnTo>
                  <a:lnTo>
                    <a:pt x="0" y="225731"/>
                  </a:lnTo>
                  <a:lnTo>
                    <a:pt x="46166" y="225731"/>
                  </a:lnTo>
                  <a:lnTo>
                    <a:pt x="461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55433" y="2910397"/>
              <a:ext cx="240086" cy="234610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10274540" y="2906633"/>
            <a:ext cx="1756410" cy="238125"/>
            <a:chOff x="10274540" y="2906633"/>
            <a:chExt cx="1756410" cy="238125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74540" y="2910391"/>
              <a:ext cx="216831" cy="22983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18724" y="2910391"/>
              <a:ext cx="192203" cy="23393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37611" y="2910391"/>
              <a:ext cx="216831" cy="22983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981804" y="2910391"/>
              <a:ext cx="421004" cy="22983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430162" y="2910395"/>
              <a:ext cx="220946" cy="22982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692135" y="2906633"/>
              <a:ext cx="252065" cy="23358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1984556" y="3042432"/>
              <a:ext cx="46355" cy="97790"/>
            </a:xfrm>
            <a:custGeom>
              <a:avLst/>
              <a:gdLst/>
              <a:ahLst/>
              <a:cxnLst/>
              <a:rect l="l" t="t" r="r" b="b"/>
              <a:pathLst>
                <a:path w="46354" h="97789">
                  <a:moveTo>
                    <a:pt x="0" y="97790"/>
                  </a:moveTo>
                  <a:lnTo>
                    <a:pt x="46166" y="97790"/>
                  </a:lnTo>
                  <a:lnTo>
                    <a:pt x="46166" y="0"/>
                  </a:lnTo>
                  <a:lnTo>
                    <a:pt x="0" y="0"/>
                  </a:lnTo>
                  <a:lnTo>
                    <a:pt x="0" y="977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1984556" y="2914162"/>
            <a:ext cx="395605" cy="226060"/>
            <a:chOff x="11984556" y="2914162"/>
            <a:chExt cx="395605" cy="226060"/>
          </a:xfrm>
        </p:grpSpPr>
        <p:sp>
          <p:nvSpPr>
            <p:cNvPr id="21" name="object 21"/>
            <p:cNvSpPr/>
            <p:nvPr/>
          </p:nvSpPr>
          <p:spPr>
            <a:xfrm>
              <a:off x="11984546" y="2914173"/>
              <a:ext cx="192405" cy="226060"/>
            </a:xfrm>
            <a:custGeom>
              <a:avLst/>
              <a:gdLst/>
              <a:ahLst/>
              <a:cxnLst/>
              <a:rect l="l" t="t" r="r" b="b"/>
              <a:pathLst>
                <a:path w="192404" h="226060">
                  <a:moveTo>
                    <a:pt x="192201" y="0"/>
                  </a:moveTo>
                  <a:lnTo>
                    <a:pt x="146037" y="0"/>
                  </a:lnTo>
                  <a:lnTo>
                    <a:pt x="146037" y="86360"/>
                  </a:lnTo>
                  <a:lnTo>
                    <a:pt x="46177" y="86360"/>
                  </a:lnTo>
                  <a:lnTo>
                    <a:pt x="46177" y="0"/>
                  </a:lnTo>
                  <a:lnTo>
                    <a:pt x="0" y="0"/>
                  </a:lnTo>
                  <a:lnTo>
                    <a:pt x="0" y="86360"/>
                  </a:lnTo>
                  <a:lnTo>
                    <a:pt x="0" y="128270"/>
                  </a:lnTo>
                  <a:lnTo>
                    <a:pt x="146037" y="128270"/>
                  </a:lnTo>
                  <a:lnTo>
                    <a:pt x="146037" y="226060"/>
                  </a:lnTo>
                  <a:lnTo>
                    <a:pt x="192201" y="226060"/>
                  </a:lnTo>
                  <a:lnTo>
                    <a:pt x="192201" y="128270"/>
                  </a:lnTo>
                  <a:lnTo>
                    <a:pt x="192201" y="86360"/>
                  </a:lnTo>
                  <a:lnTo>
                    <a:pt x="1922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210962" y="2914497"/>
              <a:ext cx="168947" cy="225720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8300306" y="3252392"/>
            <a:ext cx="494665" cy="229870"/>
            <a:chOff x="8300306" y="3252392"/>
            <a:chExt cx="494665" cy="229870"/>
          </a:xfrm>
        </p:grpSpPr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300306" y="3252392"/>
              <a:ext cx="421010" cy="22983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748665" y="3256497"/>
              <a:ext cx="46355" cy="226060"/>
            </a:xfrm>
            <a:custGeom>
              <a:avLst/>
              <a:gdLst/>
              <a:ahLst/>
              <a:cxnLst/>
              <a:rect l="l" t="t" r="r" b="b"/>
              <a:pathLst>
                <a:path w="46354" h="226060">
                  <a:moveTo>
                    <a:pt x="46176" y="0"/>
                  </a:moveTo>
                  <a:lnTo>
                    <a:pt x="0" y="0"/>
                  </a:lnTo>
                  <a:lnTo>
                    <a:pt x="0" y="225731"/>
                  </a:lnTo>
                  <a:lnTo>
                    <a:pt x="46176" y="225731"/>
                  </a:lnTo>
                  <a:lnTo>
                    <a:pt x="461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8896765" y="3252392"/>
            <a:ext cx="1408430" cy="234950"/>
            <a:chOff x="8896765" y="3252392"/>
            <a:chExt cx="1408430" cy="234950"/>
          </a:xfrm>
        </p:grpSpPr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896765" y="3252392"/>
              <a:ext cx="216831" cy="22983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140949" y="3252392"/>
              <a:ext cx="192203" cy="23393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368384" y="3252393"/>
              <a:ext cx="240086" cy="234631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9644037" y="3256324"/>
              <a:ext cx="156210" cy="226060"/>
            </a:xfrm>
            <a:custGeom>
              <a:avLst/>
              <a:gdLst/>
              <a:ahLst/>
              <a:cxnLst/>
              <a:rect l="l" t="t" r="r" b="b"/>
              <a:pathLst>
                <a:path w="156209" h="226060">
                  <a:moveTo>
                    <a:pt x="155956" y="184150"/>
                  </a:moveTo>
                  <a:lnTo>
                    <a:pt x="46164" y="184150"/>
                  </a:lnTo>
                  <a:lnTo>
                    <a:pt x="46164" y="127000"/>
                  </a:lnTo>
                  <a:lnTo>
                    <a:pt x="123799" y="127000"/>
                  </a:lnTo>
                  <a:lnTo>
                    <a:pt x="123799" y="87630"/>
                  </a:lnTo>
                  <a:lnTo>
                    <a:pt x="46164" y="87630"/>
                  </a:lnTo>
                  <a:lnTo>
                    <a:pt x="46164" y="41910"/>
                  </a:lnTo>
                  <a:lnTo>
                    <a:pt x="151853" y="41910"/>
                  </a:lnTo>
                  <a:lnTo>
                    <a:pt x="151853" y="0"/>
                  </a:lnTo>
                  <a:lnTo>
                    <a:pt x="0" y="0"/>
                  </a:lnTo>
                  <a:lnTo>
                    <a:pt x="0" y="41910"/>
                  </a:lnTo>
                  <a:lnTo>
                    <a:pt x="0" y="87630"/>
                  </a:lnTo>
                  <a:lnTo>
                    <a:pt x="0" y="127000"/>
                  </a:lnTo>
                  <a:lnTo>
                    <a:pt x="0" y="184150"/>
                  </a:lnTo>
                  <a:lnTo>
                    <a:pt x="0" y="226060"/>
                  </a:lnTo>
                  <a:lnTo>
                    <a:pt x="155956" y="226060"/>
                  </a:lnTo>
                  <a:lnTo>
                    <a:pt x="155956" y="184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836592" y="3256316"/>
              <a:ext cx="395363" cy="22605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258964" y="3256497"/>
              <a:ext cx="46355" cy="226060"/>
            </a:xfrm>
            <a:custGeom>
              <a:avLst/>
              <a:gdLst/>
              <a:ahLst/>
              <a:cxnLst/>
              <a:rect l="l" t="t" r="r" b="b"/>
              <a:pathLst>
                <a:path w="46354" h="226060">
                  <a:moveTo>
                    <a:pt x="46176" y="0"/>
                  </a:moveTo>
                  <a:lnTo>
                    <a:pt x="0" y="0"/>
                  </a:lnTo>
                  <a:lnTo>
                    <a:pt x="0" y="225731"/>
                  </a:lnTo>
                  <a:lnTo>
                    <a:pt x="46176" y="225731"/>
                  </a:lnTo>
                  <a:lnTo>
                    <a:pt x="461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10353345" y="3252399"/>
            <a:ext cx="436245" cy="234950"/>
          </a:xfrm>
          <a:custGeom>
            <a:avLst/>
            <a:gdLst/>
            <a:ahLst/>
            <a:cxnLst/>
            <a:rect l="l" t="t" r="r" b="b"/>
            <a:pathLst>
              <a:path w="436245" h="234950">
                <a:moveTo>
                  <a:pt x="198716" y="229831"/>
                </a:moveTo>
                <a:lnTo>
                  <a:pt x="100888" y="110477"/>
                </a:lnTo>
                <a:lnTo>
                  <a:pt x="187426" y="4102"/>
                </a:lnTo>
                <a:lnTo>
                  <a:pt x="132359" y="4102"/>
                </a:lnTo>
                <a:lnTo>
                  <a:pt x="46177" y="109105"/>
                </a:lnTo>
                <a:lnTo>
                  <a:pt x="46177" y="4102"/>
                </a:lnTo>
                <a:lnTo>
                  <a:pt x="0" y="4102"/>
                </a:lnTo>
                <a:lnTo>
                  <a:pt x="0" y="229831"/>
                </a:lnTo>
                <a:lnTo>
                  <a:pt x="46177" y="229831"/>
                </a:lnTo>
                <a:lnTo>
                  <a:pt x="46177" y="112191"/>
                </a:lnTo>
                <a:lnTo>
                  <a:pt x="142963" y="229831"/>
                </a:lnTo>
                <a:lnTo>
                  <a:pt x="198716" y="229831"/>
                </a:lnTo>
                <a:close/>
              </a:path>
              <a:path w="436245" h="234950">
                <a:moveTo>
                  <a:pt x="435724" y="117309"/>
                </a:moveTo>
                <a:lnTo>
                  <a:pt x="433527" y="93497"/>
                </a:lnTo>
                <a:lnTo>
                  <a:pt x="426923" y="71653"/>
                </a:lnTo>
                <a:lnTo>
                  <a:pt x="415912" y="51777"/>
                </a:lnTo>
                <a:lnTo>
                  <a:pt x="408152" y="42760"/>
                </a:lnTo>
                <a:lnTo>
                  <a:pt x="400507" y="33858"/>
                </a:lnTo>
                <a:lnTo>
                  <a:pt x="387845" y="23825"/>
                </a:lnTo>
                <a:lnTo>
                  <a:pt x="387845" y="116979"/>
                </a:lnTo>
                <a:lnTo>
                  <a:pt x="386562" y="132499"/>
                </a:lnTo>
                <a:lnTo>
                  <a:pt x="367334" y="170319"/>
                </a:lnTo>
                <a:lnTo>
                  <a:pt x="330390" y="189890"/>
                </a:lnTo>
                <a:lnTo>
                  <a:pt x="315328" y="191198"/>
                </a:lnTo>
                <a:lnTo>
                  <a:pt x="300139" y="189903"/>
                </a:lnTo>
                <a:lnTo>
                  <a:pt x="263004" y="170675"/>
                </a:lnTo>
                <a:lnTo>
                  <a:pt x="243776" y="132956"/>
                </a:lnTo>
                <a:lnTo>
                  <a:pt x="242493" y="117309"/>
                </a:lnTo>
                <a:lnTo>
                  <a:pt x="243776" y="101930"/>
                </a:lnTo>
                <a:lnTo>
                  <a:pt x="263004" y="63957"/>
                </a:lnTo>
                <a:lnTo>
                  <a:pt x="299948" y="44411"/>
                </a:lnTo>
                <a:lnTo>
                  <a:pt x="314998" y="43103"/>
                </a:lnTo>
                <a:lnTo>
                  <a:pt x="315683" y="42760"/>
                </a:lnTo>
                <a:lnTo>
                  <a:pt x="356400" y="54495"/>
                </a:lnTo>
                <a:lnTo>
                  <a:pt x="382714" y="87566"/>
                </a:lnTo>
                <a:lnTo>
                  <a:pt x="387845" y="116979"/>
                </a:lnTo>
                <a:lnTo>
                  <a:pt x="387845" y="23825"/>
                </a:lnTo>
                <a:lnTo>
                  <a:pt x="381838" y="19050"/>
                </a:lnTo>
                <a:lnTo>
                  <a:pt x="361416" y="8470"/>
                </a:lnTo>
                <a:lnTo>
                  <a:pt x="339255" y="2120"/>
                </a:lnTo>
                <a:lnTo>
                  <a:pt x="315328" y="0"/>
                </a:lnTo>
                <a:lnTo>
                  <a:pt x="291312" y="2120"/>
                </a:lnTo>
                <a:lnTo>
                  <a:pt x="248907" y="19050"/>
                </a:lnTo>
                <a:lnTo>
                  <a:pt x="215265" y="51777"/>
                </a:lnTo>
                <a:lnTo>
                  <a:pt x="197827" y="93497"/>
                </a:lnTo>
                <a:lnTo>
                  <a:pt x="195643" y="117309"/>
                </a:lnTo>
                <a:lnTo>
                  <a:pt x="197827" y="141122"/>
                </a:lnTo>
                <a:lnTo>
                  <a:pt x="215265" y="182854"/>
                </a:lnTo>
                <a:lnTo>
                  <a:pt x="248907" y="215582"/>
                </a:lnTo>
                <a:lnTo>
                  <a:pt x="291312" y="232511"/>
                </a:lnTo>
                <a:lnTo>
                  <a:pt x="315328" y="234619"/>
                </a:lnTo>
                <a:lnTo>
                  <a:pt x="339255" y="232511"/>
                </a:lnTo>
                <a:lnTo>
                  <a:pt x="361416" y="226161"/>
                </a:lnTo>
                <a:lnTo>
                  <a:pt x="381838" y="215582"/>
                </a:lnTo>
                <a:lnTo>
                  <a:pt x="400507" y="200774"/>
                </a:lnTo>
                <a:lnTo>
                  <a:pt x="408736" y="191198"/>
                </a:lnTo>
                <a:lnTo>
                  <a:pt x="415912" y="182854"/>
                </a:lnTo>
                <a:lnTo>
                  <a:pt x="426923" y="162966"/>
                </a:lnTo>
                <a:lnTo>
                  <a:pt x="433527" y="141122"/>
                </a:lnTo>
                <a:lnTo>
                  <a:pt x="435724" y="1173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796930" y="3256324"/>
            <a:ext cx="264160" cy="226060"/>
          </a:xfrm>
          <a:custGeom>
            <a:avLst/>
            <a:gdLst/>
            <a:ahLst/>
            <a:cxnLst/>
            <a:rect l="l" t="t" r="r" b="b"/>
            <a:pathLst>
              <a:path w="264159" h="226060">
                <a:moveTo>
                  <a:pt x="190842" y="0"/>
                </a:moveTo>
                <a:lnTo>
                  <a:pt x="0" y="0"/>
                </a:lnTo>
                <a:lnTo>
                  <a:pt x="0" y="41910"/>
                </a:lnTo>
                <a:lnTo>
                  <a:pt x="72174" y="41910"/>
                </a:lnTo>
                <a:lnTo>
                  <a:pt x="72174" y="226060"/>
                </a:lnTo>
                <a:lnTo>
                  <a:pt x="118338" y="226060"/>
                </a:lnTo>
                <a:lnTo>
                  <a:pt x="118338" y="41910"/>
                </a:lnTo>
                <a:lnTo>
                  <a:pt x="190842" y="41910"/>
                </a:lnTo>
                <a:lnTo>
                  <a:pt x="190842" y="0"/>
                </a:lnTo>
                <a:close/>
              </a:path>
              <a:path w="264159" h="226060">
                <a:moveTo>
                  <a:pt x="264033" y="128117"/>
                </a:moveTo>
                <a:lnTo>
                  <a:pt x="217868" y="128117"/>
                </a:lnTo>
                <a:lnTo>
                  <a:pt x="217868" y="225907"/>
                </a:lnTo>
                <a:lnTo>
                  <a:pt x="264033" y="225907"/>
                </a:lnTo>
                <a:lnTo>
                  <a:pt x="264033" y="1281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014799" y="3256171"/>
            <a:ext cx="192405" cy="226060"/>
          </a:xfrm>
          <a:custGeom>
            <a:avLst/>
            <a:gdLst/>
            <a:ahLst/>
            <a:cxnLst/>
            <a:rect l="l" t="t" r="r" b="b"/>
            <a:pathLst>
              <a:path w="192404" h="226060">
                <a:moveTo>
                  <a:pt x="192201" y="0"/>
                </a:moveTo>
                <a:lnTo>
                  <a:pt x="146037" y="0"/>
                </a:lnTo>
                <a:lnTo>
                  <a:pt x="146037" y="86360"/>
                </a:lnTo>
                <a:lnTo>
                  <a:pt x="46164" y="86360"/>
                </a:lnTo>
                <a:lnTo>
                  <a:pt x="46164" y="0"/>
                </a:lnTo>
                <a:lnTo>
                  <a:pt x="0" y="0"/>
                </a:lnTo>
                <a:lnTo>
                  <a:pt x="0" y="86360"/>
                </a:lnTo>
                <a:lnTo>
                  <a:pt x="0" y="128270"/>
                </a:lnTo>
                <a:lnTo>
                  <a:pt x="146037" y="128270"/>
                </a:lnTo>
                <a:lnTo>
                  <a:pt x="146037" y="226060"/>
                </a:lnTo>
                <a:lnTo>
                  <a:pt x="192201" y="226060"/>
                </a:lnTo>
                <a:lnTo>
                  <a:pt x="192201" y="128270"/>
                </a:lnTo>
                <a:lnTo>
                  <a:pt x="192201" y="86360"/>
                </a:lnTo>
                <a:lnTo>
                  <a:pt x="1922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234014" y="3252399"/>
            <a:ext cx="570230" cy="230504"/>
          </a:xfrm>
          <a:custGeom>
            <a:avLst/>
            <a:gdLst/>
            <a:ahLst/>
            <a:cxnLst/>
            <a:rect l="l" t="t" r="r" b="b"/>
            <a:pathLst>
              <a:path w="570229" h="230504">
                <a:moveTo>
                  <a:pt x="190842" y="3924"/>
                </a:moveTo>
                <a:lnTo>
                  <a:pt x="0" y="3924"/>
                </a:lnTo>
                <a:lnTo>
                  <a:pt x="0" y="45834"/>
                </a:lnTo>
                <a:lnTo>
                  <a:pt x="72161" y="45834"/>
                </a:lnTo>
                <a:lnTo>
                  <a:pt x="72161" y="229984"/>
                </a:lnTo>
                <a:lnTo>
                  <a:pt x="118338" y="229984"/>
                </a:lnTo>
                <a:lnTo>
                  <a:pt x="118338" y="45834"/>
                </a:lnTo>
                <a:lnTo>
                  <a:pt x="190842" y="45834"/>
                </a:lnTo>
                <a:lnTo>
                  <a:pt x="190842" y="3924"/>
                </a:lnTo>
                <a:close/>
              </a:path>
              <a:path w="570229" h="230504">
                <a:moveTo>
                  <a:pt x="387489" y="229831"/>
                </a:moveTo>
                <a:lnTo>
                  <a:pt x="374624" y="200418"/>
                </a:lnTo>
                <a:lnTo>
                  <a:pt x="358013" y="162458"/>
                </a:lnTo>
                <a:lnTo>
                  <a:pt x="324802" y="86537"/>
                </a:lnTo>
                <a:lnTo>
                  <a:pt x="308838" y="50038"/>
                </a:lnTo>
                <a:lnTo>
                  <a:pt x="308838" y="162458"/>
                </a:lnTo>
                <a:lnTo>
                  <a:pt x="249326" y="162458"/>
                </a:lnTo>
                <a:lnTo>
                  <a:pt x="279082" y="86537"/>
                </a:lnTo>
                <a:lnTo>
                  <a:pt x="308838" y="162458"/>
                </a:lnTo>
                <a:lnTo>
                  <a:pt x="308838" y="50038"/>
                </a:lnTo>
                <a:lnTo>
                  <a:pt x="286956" y="0"/>
                </a:lnTo>
                <a:lnTo>
                  <a:pt x="271564" y="0"/>
                </a:lnTo>
                <a:lnTo>
                  <a:pt x="170662" y="229831"/>
                </a:lnTo>
                <a:lnTo>
                  <a:pt x="220256" y="229831"/>
                </a:lnTo>
                <a:lnTo>
                  <a:pt x="232905" y="200418"/>
                </a:lnTo>
                <a:lnTo>
                  <a:pt x="325247" y="200418"/>
                </a:lnTo>
                <a:lnTo>
                  <a:pt x="337896" y="229831"/>
                </a:lnTo>
                <a:lnTo>
                  <a:pt x="387489" y="229831"/>
                </a:lnTo>
                <a:close/>
              </a:path>
              <a:path w="570229" h="230504">
                <a:moveTo>
                  <a:pt x="569785" y="188112"/>
                </a:moveTo>
                <a:lnTo>
                  <a:pt x="474713" y="188112"/>
                </a:lnTo>
                <a:lnTo>
                  <a:pt x="520547" y="119011"/>
                </a:lnTo>
                <a:lnTo>
                  <a:pt x="520547" y="109105"/>
                </a:lnTo>
                <a:lnTo>
                  <a:pt x="476072" y="45834"/>
                </a:lnTo>
                <a:lnTo>
                  <a:pt x="565683" y="45834"/>
                </a:lnTo>
                <a:lnTo>
                  <a:pt x="565683" y="4102"/>
                </a:lnTo>
                <a:lnTo>
                  <a:pt x="400837" y="4102"/>
                </a:lnTo>
                <a:lnTo>
                  <a:pt x="400837" y="14033"/>
                </a:lnTo>
                <a:lnTo>
                  <a:pt x="468884" y="114223"/>
                </a:lnTo>
                <a:lnTo>
                  <a:pt x="400837" y="219925"/>
                </a:lnTo>
                <a:lnTo>
                  <a:pt x="400837" y="229831"/>
                </a:lnTo>
                <a:lnTo>
                  <a:pt x="569785" y="229831"/>
                </a:lnTo>
                <a:lnTo>
                  <a:pt x="569785" y="188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32271" y="1587543"/>
            <a:ext cx="699770" cy="1012190"/>
          </a:xfrm>
          <a:custGeom>
            <a:avLst/>
            <a:gdLst/>
            <a:ahLst/>
            <a:cxnLst/>
            <a:rect l="l" t="t" r="r" b="b"/>
            <a:pathLst>
              <a:path w="699770" h="1012189">
                <a:moveTo>
                  <a:pt x="699389" y="824230"/>
                </a:moveTo>
                <a:lnTo>
                  <a:pt x="207048" y="824230"/>
                </a:lnTo>
                <a:lnTo>
                  <a:pt x="207048" y="568960"/>
                </a:lnTo>
                <a:lnTo>
                  <a:pt x="555218" y="568960"/>
                </a:lnTo>
                <a:lnTo>
                  <a:pt x="555218" y="393700"/>
                </a:lnTo>
                <a:lnTo>
                  <a:pt x="207048" y="393700"/>
                </a:lnTo>
                <a:lnTo>
                  <a:pt x="207048" y="186690"/>
                </a:lnTo>
                <a:lnTo>
                  <a:pt x="680986" y="186690"/>
                </a:lnTo>
                <a:lnTo>
                  <a:pt x="680986" y="0"/>
                </a:lnTo>
                <a:lnTo>
                  <a:pt x="0" y="0"/>
                </a:lnTo>
                <a:lnTo>
                  <a:pt x="0" y="186690"/>
                </a:lnTo>
                <a:lnTo>
                  <a:pt x="0" y="393700"/>
                </a:lnTo>
                <a:lnTo>
                  <a:pt x="0" y="568960"/>
                </a:lnTo>
                <a:lnTo>
                  <a:pt x="0" y="824230"/>
                </a:lnTo>
                <a:lnTo>
                  <a:pt x="0" y="1012190"/>
                </a:lnTo>
                <a:lnTo>
                  <a:pt x="699389" y="1012190"/>
                </a:lnTo>
                <a:lnTo>
                  <a:pt x="699389" y="8242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994538" y="1403076"/>
            <a:ext cx="2510790" cy="1219835"/>
          </a:xfrm>
          <a:custGeom>
            <a:avLst/>
            <a:gdLst/>
            <a:ahLst/>
            <a:cxnLst/>
            <a:rect l="l" t="t" r="r" b="b"/>
            <a:pathLst>
              <a:path w="2510790" h="1219835">
                <a:moveTo>
                  <a:pt x="1576692" y="1022756"/>
                </a:moveTo>
                <a:lnTo>
                  <a:pt x="1539887" y="1022756"/>
                </a:lnTo>
                <a:lnTo>
                  <a:pt x="1514957" y="1018832"/>
                </a:lnTo>
                <a:lnTo>
                  <a:pt x="1493875" y="1007033"/>
                </a:lnTo>
                <a:lnTo>
                  <a:pt x="1476629" y="987361"/>
                </a:lnTo>
                <a:lnTo>
                  <a:pt x="1463205" y="959802"/>
                </a:lnTo>
                <a:lnTo>
                  <a:pt x="1213205" y="257962"/>
                </a:lnTo>
                <a:lnTo>
                  <a:pt x="1188567" y="198374"/>
                </a:lnTo>
                <a:lnTo>
                  <a:pt x="1160665" y="148551"/>
                </a:lnTo>
                <a:lnTo>
                  <a:pt x="1129512" y="108521"/>
                </a:lnTo>
                <a:lnTo>
                  <a:pt x="1095095" y="78282"/>
                </a:lnTo>
                <a:lnTo>
                  <a:pt x="1056652" y="56108"/>
                </a:lnTo>
                <a:lnTo>
                  <a:pt x="1013421" y="40271"/>
                </a:lnTo>
                <a:lnTo>
                  <a:pt x="965403" y="30759"/>
                </a:lnTo>
                <a:lnTo>
                  <a:pt x="912583" y="27597"/>
                </a:lnTo>
                <a:lnTo>
                  <a:pt x="882383" y="28663"/>
                </a:lnTo>
                <a:lnTo>
                  <a:pt x="853147" y="31851"/>
                </a:lnTo>
                <a:lnTo>
                  <a:pt x="824865" y="37172"/>
                </a:lnTo>
                <a:lnTo>
                  <a:pt x="797560" y="44615"/>
                </a:lnTo>
                <a:lnTo>
                  <a:pt x="797560" y="219316"/>
                </a:lnTo>
                <a:lnTo>
                  <a:pt x="821524" y="217309"/>
                </a:lnTo>
                <a:lnTo>
                  <a:pt x="842797" y="215874"/>
                </a:lnTo>
                <a:lnTo>
                  <a:pt x="861390" y="215011"/>
                </a:lnTo>
                <a:lnTo>
                  <a:pt x="877303" y="214718"/>
                </a:lnTo>
                <a:lnTo>
                  <a:pt x="903859" y="216344"/>
                </a:lnTo>
                <a:lnTo>
                  <a:pt x="950645" y="229374"/>
                </a:lnTo>
                <a:lnTo>
                  <a:pt x="988415" y="256032"/>
                </a:lnTo>
                <a:lnTo>
                  <a:pt x="1018324" y="299758"/>
                </a:lnTo>
                <a:lnTo>
                  <a:pt x="1058278" y="411022"/>
                </a:lnTo>
                <a:lnTo>
                  <a:pt x="809777" y="1022756"/>
                </a:lnTo>
                <a:lnTo>
                  <a:pt x="800620" y="1022756"/>
                </a:lnTo>
                <a:lnTo>
                  <a:pt x="775703" y="1018832"/>
                </a:lnTo>
                <a:lnTo>
                  <a:pt x="754608" y="1007033"/>
                </a:lnTo>
                <a:lnTo>
                  <a:pt x="737362" y="987361"/>
                </a:lnTo>
                <a:lnTo>
                  <a:pt x="723938" y="959802"/>
                </a:lnTo>
                <a:lnTo>
                  <a:pt x="473938" y="257962"/>
                </a:lnTo>
                <a:lnTo>
                  <a:pt x="449300" y="198374"/>
                </a:lnTo>
                <a:lnTo>
                  <a:pt x="421398" y="148551"/>
                </a:lnTo>
                <a:lnTo>
                  <a:pt x="390245" y="108521"/>
                </a:lnTo>
                <a:lnTo>
                  <a:pt x="355828" y="78282"/>
                </a:lnTo>
                <a:lnTo>
                  <a:pt x="317385" y="56108"/>
                </a:lnTo>
                <a:lnTo>
                  <a:pt x="274154" y="40271"/>
                </a:lnTo>
                <a:lnTo>
                  <a:pt x="226136" y="30759"/>
                </a:lnTo>
                <a:lnTo>
                  <a:pt x="173316" y="27597"/>
                </a:lnTo>
                <a:lnTo>
                  <a:pt x="143116" y="28663"/>
                </a:lnTo>
                <a:lnTo>
                  <a:pt x="113880" y="31851"/>
                </a:lnTo>
                <a:lnTo>
                  <a:pt x="85598" y="37172"/>
                </a:lnTo>
                <a:lnTo>
                  <a:pt x="58280" y="44615"/>
                </a:lnTo>
                <a:lnTo>
                  <a:pt x="58280" y="219316"/>
                </a:lnTo>
                <a:lnTo>
                  <a:pt x="82245" y="217309"/>
                </a:lnTo>
                <a:lnTo>
                  <a:pt x="103530" y="215874"/>
                </a:lnTo>
                <a:lnTo>
                  <a:pt x="122123" y="215011"/>
                </a:lnTo>
                <a:lnTo>
                  <a:pt x="138036" y="214718"/>
                </a:lnTo>
                <a:lnTo>
                  <a:pt x="164592" y="216344"/>
                </a:lnTo>
                <a:lnTo>
                  <a:pt x="211378" y="229374"/>
                </a:lnTo>
                <a:lnTo>
                  <a:pt x="249135" y="256032"/>
                </a:lnTo>
                <a:lnTo>
                  <a:pt x="279044" y="299758"/>
                </a:lnTo>
                <a:lnTo>
                  <a:pt x="319024" y="411022"/>
                </a:lnTo>
                <a:lnTo>
                  <a:pt x="0" y="1196314"/>
                </a:lnTo>
                <a:lnTo>
                  <a:pt x="217792" y="1196314"/>
                </a:lnTo>
                <a:lnTo>
                  <a:pt x="420255" y="653364"/>
                </a:lnTo>
                <a:lnTo>
                  <a:pt x="550621" y="1047534"/>
                </a:lnTo>
                <a:lnTo>
                  <a:pt x="565581" y="1087526"/>
                </a:lnTo>
                <a:lnTo>
                  <a:pt x="582828" y="1121562"/>
                </a:lnTo>
                <a:lnTo>
                  <a:pt x="624243" y="1171765"/>
                </a:lnTo>
                <a:lnTo>
                  <a:pt x="678294" y="1201686"/>
                </a:lnTo>
                <a:lnTo>
                  <a:pt x="745413" y="1211656"/>
                </a:lnTo>
                <a:lnTo>
                  <a:pt x="791425" y="1209255"/>
                </a:lnTo>
                <a:lnTo>
                  <a:pt x="862736" y="1203985"/>
                </a:lnTo>
                <a:lnTo>
                  <a:pt x="957059" y="1196314"/>
                </a:lnTo>
                <a:lnTo>
                  <a:pt x="1159522" y="653364"/>
                </a:lnTo>
                <a:lnTo>
                  <a:pt x="1289900" y="1047534"/>
                </a:lnTo>
                <a:lnTo>
                  <a:pt x="1304848" y="1087526"/>
                </a:lnTo>
                <a:lnTo>
                  <a:pt x="1322108" y="1121562"/>
                </a:lnTo>
                <a:lnTo>
                  <a:pt x="1363510" y="1171765"/>
                </a:lnTo>
                <a:lnTo>
                  <a:pt x="1417574" y="1201686"/>
                </a:lnTo>
                <a:lnTo>
                  <a:pt x="1484680" y="1211656"/>
                </a:lnTo>
                <a:lnTo>
                  <a:pt x="1507693" y="1210691"/>
                </a:lnTo>
                <a:lnTo>
                  <a:pt x="1530692" y="1207820"/>
                </a:lnTo>
                <a:lnTo>
                  <a:pt x="1553692" y="1203020"/>
                </a:lnTo>
                <a:lnTo>
                  <a:pt x="1576692" y="1196314"/>
                </a:lnTo>
                <a:lnTo>
                  <a:pt x="1576692" y="1022756"/>
                </a:lnTo>
                <a:close/>
              </a:path>
              <a:path w="2510790" h="1219835">
                <a:moveTo>
                  <a:pt x="2174862" y="0"/>
                </a:moveTo>
                <a:lnTo>
                  <a:pt x="1929460" y="0"/>
                </a:lnTo>
                <a:lnTo>
                  <a:pt x="1929460" y="320548"/>
                </a:lnTo>
                <a:lnTo>
                  <a:pt x="2081288" y="320548"/>
                </a:lnTo>
                <a:lnTo>
                  <a:pt x="2174862" y="36804"/>
                </a:lnTo>
                <a:lnTo>
                  <a:pt x="2174862" y="0"/>
                </a:lnTo>
                <a:close/>
              </a:path>
              <a:path w="2510790" h="1219835">
                <a:moveTo>
                  <a:pt x="2510752" y="1030668"/>
                </a:moveTo>
                <a:lnTo>
                  <a:pt x="2502535" y="1031709"/>
                </a:lnTo>
                <a:lnTo>
                  <a:pt x="2494877" y="1032205"/>
                </a:lnTo>
                <a:lnTo>
                  <a:pt x="2466263" y="1032205"/>
                </a:lnTo>
                <a:lnTo>
                  <a:pt x="2467800" y="1027607"/>
                </a:lnTo>
                <a:lnTo>
                  <a:pt x="2438273" y="1021740"/>
                </a:lnTo>
                <a:lnTo>
                  <a:pt x="2417178" y="1004150"/>
                </a:lnTo>
                <a:lnTo>
                  <a:pt x="2404541" y="974826"/>
                </a:lnTo>
                <a:lnTo>
                  <a:pt x="2400325" y="933767"/>
                </a:lnTo>
                <a:lnTo>
                  <a:pt x="2400439" y="777151"/>
                </a:lnTo>
                <a:lnTo>
                  <a:pt x="2401278" y="723328"/>
                </a:lnTo>
                <a:lnTo>
                  <a:pt x="2402471" y="683577"/>
                </a:lnTo>
                <a:lnTo>
                  <a:pt x="2404148" y="640854"/>
                </a:lnTo>
                <a:lnTo>
                  <a:pt x="2405430" y="613498"/>
                </a:lnTo>
                <a:lnTo>
                  <a:pt x="2406294" y="594969"/>
                </a:lnTo>
                <a:lnTo>
                  <a:pt x="2408910" y="546011"/>
                </a:lnTo>
                <a:lnTo>
                  <a:pt x="2412047" y="493090"/>
                </a:lnTo>
                <a:lnTo>
                  <a:pt x="2415654" y="437108"/>
                </a:lnTo>
                <a:lnTo>
                  <a:pt x="2225129" y="437108"/>
                </a:lnTo>
                <a:lnTo>
                  <a:pt x="2223693" y="448716"/>
                </a:lnTo>
                <a:lnTo>
                  <a:pt x="2222436" y="462038"/>
                </a:lnTo>
                <a:lnTo>
                  <a:pt x="2221369" y="477088"/>
                </a:lnTo>
                <a:lnTo>
                  <a:pt x="2220506" y="493864"/>
                </a:lnTo>
                <a:lnTo>
                  <a:pt x="2219782" y="502729"/>
                </a:lnTo>
                <a:lnTo>
                  <a:pt x="2219160" y="510933"/>
                </a:lnTo>
                <a:lnTo>
                  <a:pt x="2218626" y="518464"/>
                </a:lnTo>
                <a:lnTo>
                  <a:pt x="2217674" y="533996"/>
                </a:lnTo>
                <a:lnTo>
                  <a:pt x="2217432" y="540893"/>
                </a:lnTo>
                <a:lnTo>
                  <a:pt x="2217432" y="546011"/>
                </a:lnTo>
                <a:lnTo>
                  <a:pt x="2193264" y="514959"/>
                </a:lnTo>
                <a:lnTo>
                  <a:pt x="2193264" y="824382"/>
                </a:lnTo>
                <a:lnTo>
                  <a:pt x="2189797" y="872794"/>
                </a:lnTo>
                <a:lnTo>
                  <a:pt x="2179396" y="914831"/>
                </a:lnTo>
                <a:lnTo>
                  <a:pt x="2162073" y="950531"/>
                </a:lnTo>
                <a:lnTo>
                  <a:pt x="2108073" y="1003439"/>
                </a:lnTo>
                <a:lnTo>
                  <a:pt x="2041080" y="1030363"/>
                </a:lnTo>
                <a:lnTo>
                  <a:pt x="2003844" y="1033729"/>
                </a:lnTo>
                <a:lnTo>
                  <a:pt x="2003844" y="1032205"/>
                </a:lnTo>
                <a:lnTo>
                  <a:pt x="1964855" y="1028649"/>
                </a:lnTo>
                <a:lnTo>
                  <a:pt x="1897862" y="1000163"/>
                </a:lnTo>
                <a:lnTo>
                  <a:pt x="1846275" y="943787"/>
                </a:lnTo>
                <a:lnTo>
                  <a:pt x="1829435" y="907897"/>
                </a:lnTo>
                <a:lnTo>
                  <a:pt x="1819325" y="867587"/>
                </a:lnTo>
                <a:lnTo>
                  <a:pt x="1815960" y="822845"/>
                </a:lnTo>
                <a:lnTo>
                  <a:pt x="1819325" y="778116"/>
                </a:lnTo>
                <a:lnTo>
                  <a:pt x="1829435" y="737806"/>
                </a:lnTo>
                <a:lnTo>
                  <a:pt x="1846275" y="701929"/>
                </a:lnTo>
                <a:lnTo>
                  <a:pt x="1869859" y="670458"/>
                </a:lnTo>
                <a:lnTo>
                  <a:pt x="1929523" y="627748"/>
                </a:lnTo>
                <a:lnTo>
                  <a:pt x="2003844" y="613498"/>
                </a:lnTo>
                <a:lnTo>
                  <a:pt x="2041664" y="616966"/>
                </a:lnTo>
                <a:lnTo>
                  <a:pt x="2108644" y="644664"/>
                </a:lnTo>
                <a:lnTo>
                  <a:pt x="2162073" y="699414"/>
                </a:lnTo>
                <a:lnTo>
                  <a:pt x="2179396" y="735495"/>
                </a:lnTo>
                <a:lnTo>
                  <a:pt x="2189797" y="777151"/>
                </a:lnTo>
                <a:lnTo>
                  <a:pt x="2193264" y="824382"/>
                </a:lnTo>
                <a:lnTo>
                  <a:pt x="2193264" y="514959"/>
                </a:lnTo>
                <a:lnTo>
                  <a:pt x="2153577" y="476986"/>
                </a:lnTo>
                <a:lnTo>
                  <a:pt x="2114473" y="452831"/>
                </a:lnTo>
                <a:lnTo>
                  <a:pt x="2070595" y="435584"/>
                </a:lnTo>
                <a:lnTo>
                  <a:pt x="2021941" y="425234"/>
                </a:lnTo>
                <a:lnTo>
                  <a:pt x="1968487" y="421779"/>
                </a:lnTo>
                <a:lnTo>
                  <a:pt x="1917776" y="424929"/>
                </a:lnTo>
                <a:lnTo>
                  <a:pt x="1870138" y="434390"/>
                </a:lnTo>
                <a:lnTo>
                  <a:pt x="1825561" y="450151"/>
                </a:lnTo>
                <a:lnTo>
                  <a:pt x="1784070" y="472224"/>
                </a:lnTo>
                <a:lnTo>
                  <a:pt x="1745665" y="500595"/>
                </a:lnTo>
                <a:lnTo>
                  <a:pt x="1710321" y="535266"/>
                </a:lnTo>
                <a:lnTo>
                  <a:pt x="1679321" y="574725"/>
                </a:lnTo>
                <a:lnTo>
                  <a:pt x="1653971" y="617423"/>
                </a:lnTo>
                <a:lnTo>
                  <a:pt x="1634248" y="663346"/>
                </a:lnTo>
                <a:lnTo>
                  <a:pt x="1620164" y="712508"/>
                </a:lnTo>
                <a:lnTo>
                  <a:pt x="1611718" y="764921"/>
                </a:lnTo>
                <a:lnTo>
                  <a:pt x="1608899" y="820547"/>
                </a:lnTo>
                <a:lnTo>
                  <a:pt x="1611706" y="876617"/>
                </a:lnTo>
                <a:lnTo>
                  <a:pt x="1620151" y="929284"/>
                </a:lnTo>
                <a:lnTo>
                  <a:pt x="1634210" y="978535"/>
                </a:lnTo>
                <a:lnTo>
                  <a:pt x="1653895" y="1024382"/>
                </a:lnTo>
                <a:lnTo>
                  <a:pt x="1679206" y="1066812"/>
                </a:lnTo>
                <a:lnTo>
                  <a:pt x="1710156" y="1105827"/>
                </a:lnTo>
                <a:lnTo>
                  <a:pt x="1745437" y="1140510"/>
                </a:lnTo>
                <a:lnTo>
                  <a:pt x="1783778" y="1168895"/>
                </a:lnTo>
                <a:lnTo>
                  <a:pt x="1825205" y="1190955"/>
                </a:lnTo>
                <a:lnTo>
                  <a:pt x="1869694" y="1206715"/>
                </a:lnTo>
                <a:lnTo>
                  <a:pt x="1917255" y="1216177"/>
                </a:lnTo>
                <a:lnTo>
                  <a:pt x="1967890" y="1219327"/>
                </a:lnTo>
                <a:lnTo>
                  <a:pt x="2021205" y="1215986"/>
                </a:lnTo>
                <a:lnTo>
                  <a:pt x="2069655" y="1205979"/>
                </a:lnTo>
                <a:lnTo>
                  <a:pt x="2113254" y="1189291"/>
                </a:lnTo>
                <a:lnTo>
                  <a:pt x="2151989" y="1165923"/>
                </a:lnTo>
                <a:lnTo>
                  <a:pt x="2185873" y="1135875"/>
                </a:lnTo>
                <a:lnTo>
                  <a:pt x="2214905" y="1099134"/>
                </a:lnTo>
                <a:lnTo>
                  <a:pt x="2235543" y="1141298"/>
                </a:lnTo>
                <a:lnTo>
                  <a:pt x="2264092" y="1174102"/>
                </a:lnTo>
                <a:lnTo>
                  <a:pt x="2300567" y="1197521"/>
                </a:lnTo>
                <a:lnTo>
                  <a:pt x="2344953" y="1211567"/>
                </a:lnTo>
                <a:lnTo>
                  <a:pt x="2397239" y="1216253"/>
                </a:lnTo>
                <a:lnTo>
                  <a:pt x="2429065" y="1215301"/>
                </a:lnTo>
                <a:lnTo>
                  <a:pt x="2458593" y="1212456"/>
                </a:lnTo>
                <a:lnTo>
                  <a:pt x="2485821" y="1207693"/>
                </a:lnTo>
                <a:lnTo>
                  <a:pt x="2510752" y="1201039"/>
                </a:lnTo>
                <a:lnTo>
                  <a:pt x="2510752" y="1099134"/>
                </a:lnTo>
                <a:lnTo>
                  <a:pt x="2510752" y="1033729"/>
                </a:lnTo>
                <a:lnTo>
                  <a:pt x="2510752" y="1032205"/>
                </a:lnTo>
                <a:lnTo>
                  <a:pt x="2510752" y="10306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555884" y="1449073"/>
            <a:ext cx="813435" cy="1169035"/>
          </a:xfrm>
          <a:custGeom>
            <a:avLst/>
            <a:gdLst/>
            <a:ahLst/>
            <a:cxnLst/>
            <a:rect l="l" t="t" r="r" b="b"/>
            <a:pathLst>
              <a:path w="813434" h="1169035">
                <a:moveTo>
                  <a:pt x="760751" y="0"/>
                </a:moveTo>
                <a:lnTo>
                  <a:pt x="41422" y="0"/>
                </a:lnTo>
                <a:lnTo>
                  <a:pt x="41422" y="55202"/>
                </a:lnTo>
                <a:lnTo>
                  <a:pt x="343570" y="388030"/>
                </a:lnTo>
                <a:lnTo>
                  <a:pt x="294955" y="396553"/>
                </a:lnTo>
                <a:lnTo>
                  <a:pt x="249324" y="409849"/>
                </a:lnTo>
                <a:lnTo>
                  <a:pt x="206678" y="427917"/>
                </a:lnTo>
                <a:lnTo>
                  <a:pt x="167015" y="450756"/>
                </a:lnTo>
                <a:lnTo>
                  <a:pt x="130334" y="478363"/>
                </a:lnTo>
                <a:lnTo>
                  <a:pt x="96635" y="510738"/>
                </a:lnTo>
                <a:lnTo>
                  <a:pt x="67110" y="546874"/>
                </a:lnTo>
                <a:lnTo>
                  <a:pt x="42952" y="585733"/>
                </a:lnTo>
                <a:lnTo>
                  <a:pt x="24161" y="627317"/>
                </a:lnTo>
                <a:lnTo>
                  <a:pt x="10738" y="671623"/>
                </a:lnTo>
                <a:lnTo>
                  <a:pt x="2684" y="718653"/>
                </a:lnTo>
                <a:lnTo>
                  <a:pt x="0" y="768405"/>
                </a:lnTo>
                <a:lnTo>
                  <a:pt x="3238" y="823624"/>
                </a:lnTo>
                <a:lnTo>
                  <a:pt x="12952" y="875773"/>
                </a:lnTo>
                <a:lnTo>
                  <a:pt x="29143" y="924855"/>
                </a:lnTo>
                <a:lnTo>
                  <a:pt x="51809" y="970867"/>
                </a:lnTo>
                <a:lnTo>
                  <a:pt x="80991" y="1013853"/>
                </a:lnTo>
                <a:lnTo>
                  <a:pt x="116572" y="1053685"/>
                </a:lnTo>
                <a:lnTo>
                  <a:pt x="156912" y="1088837"/>
                </a:lnTo>
                <a:lnTo>
                  <a:pt x="200239" y="1117597"/>
                </a:lnTo>
                <a:lnTo>
                  <a:pt x="246551" y="1139963"/>
                </a:lnTo>
                <a:lnTo>
                  <a:pt x="295846" y="1155939"/>
                </a:lnTo>
                <a:lnTo>
                  <a:pt x="348123" y="1165523"/>
                </a:lnTo>
                <a:lnTo>
                  <a:pt x="403380" y="1168718"/>
                </a:lnTo>
                <a:lnTo>
                  <a:pt x="458725" y="1165523"/>
                </a:lnTo>
                <a:lnTo>
                  <a:pt x="511256" y="1155939"/>
                </a:lnTo>
                <a:lnTo>
                  <a:pt x="560975" y="1139963"/>
                </a:lnTo>
                <a:lnTo>
                  <a:pt x="607882" y="1117597"/>
                </a:lnTo>
                <a:lnTo>
                  <a:pt x="651979" y="1088837"/>
                </a:lnTo>
                <a:lnTo>
                  <a:pt x="693266" y="1053685"/>
                </a:lnTo>
                <a:lnTo>
                  <a:pt x="729851" y="1013811"/>
                </a:lnTo>
                <a:lnTo>
                  <a:pt x="752349" y="981603"/>
                </a:lnTo>
                <a:lnTo>
                  <a:pt x="403380" y="981603"/>
                </a:lnTo>
                <a:lnTo>
                  <a:pt x="404919" y="978535"/>
                </a:lnTo>
                <a:lnTo>
                  <a:pt x="363572" y="974896"/>
                </a:lnTo>
                <a:lnTo>
                  <a:pt x="326088" y="963973"/>
                </a:lnTo>
                <a:lnTo>
                  <a:pt x="292465" y="945758"/>
                </a:lnTo>
                <a:lnTo>
                  <a:pt x="262704" y="920244"/>
                </a:lnTo>
                <a:lnTo>
                  <a:pt x="238363" y="889769"/>
                </a:lnTo>
                <a:lnTo>
                  <a:pt x="220974" y="855073"/>
                </a:lnTo>
                <a:lnTo>
                  <a:pt x="210540" y="816152"/>
                </a:lnTo>
                <a:lnTo>
                  <a:pt x="207061" y="773002"/>
                </a:lnTo>
                <a:lnTo>
                  <a:pt x="210526" y="730452"/>
                </a:lnTo>
                <a:lnTo>
                  <a:pt x="220921" y="691730"/>
                </a:lnTo>
                <a:lnTo>
                  <a:pt x="238244" y="656836"/>
                </a:lnTo>
                <a:lnTo>
                  <a:pt x="262494" y="625771"/>
                </a:lnTo>
                <a:lnTo>
                  <a:pt x="292132" y="600276"/>
                </a:lnTo>
                <a:lnTo>
                  <a:pt x="325620" y="582063"/>
                </a:lnTo>
                <a:lnTo>
                  <a:pt x="362961" y="571134"/>
                </a:lnTo>
                <a:lnTo>
                  <a:pt x="404155" y="567490"/>
                </a:lnTo>
                <a:lnTo>
                  <a:pt x="752876" y="567490"/>
                </a:lnTo>
                <a:lnTo>
                  <a:pt x="745599" y="554752"/>
                </a:lnTo>
                <a:lnTo>
                  <a:pt x="715989" y="512652"/>
                </a:lnTo>
                <a:lnTo>
                  <a:pt x="680994" y="470865"/>
                </a:lnTo>
                <a:lnTo>
                  <a:pt x="681138" y="470865"/>
                </a:lnTo>
                <a:lnTo>
                  <a:pt x="411045" y="174842"/>
                </a:lnTo>
                <a:lnTo>
                  <a:pt x="760751" y="174842"/>
                </a:lnTo>
                <a:lnTo>
                  <a:pt x="760751" y="0"/>
                </a:lnTo>
                <a:close/>
              </a:path>
              <a:path w="813434" h="1169035">
                <a:moveTo>
                  <a:pt x="752876" y="567490"/>
                </a:moveTo>
                <a:lnTo>
                  <a:pt x="404155" y="567490"/>
                </a:lnTo>
                <a:lnTo>
                  <a:pt x="444667" y="571134"/>
                </a:lnTo>
                <a:lnTo>
                  <a:pt x="481527" y="582063"/>
                </a:lnTo>
                <a:lnTo>
                  <a:pt x="544276" y="625771"/>
                </a:lnTo>
                <a:lnTo>
                  <a:pt x="568520" y="656836"/>
                </a:lnTo>
                <a:lnTo>
                  <a:pt x="585840" y="691730"/>
                </a:lnTo>
                <a:lnTo>
                  <a:pt x="596234" y="730452"/>
                </a:lnTo>
                <a:lnTo>
                  <a:pt x="599699" y="773002"/>
                </a:lnTo>
                <a:lnTo>
                  <a:pt x="596247" y="815667"/>
                </a:lnTo>
                <a:lnTo>
                  <a:pt x="585895" y="854684"/>
                </a:lnTo>
                <a:lnTo>
                  <a:pt x="568644" y="890056"/>
                </a:lnTo>
                <a:lnTo>
                  <a:pt x="544496" y="921783"/>
                </a:lnTo>
                <a:lnTo>
                  <a:pt x="514966" y="947951"/>
                </a:lnTo>
                <a:lnTo>
                  <a:pt x="481603" y="966645"/>
                </a:lnTo>
                <a:lnTo>
                  <a:pt x="444406" y="977863"/>
                </a:lnTo>
                <a:lnTo>
                  <a:pt x="403380" y="981603"/>
                </a:lnTo>
                <a:lnTo>
                  <a:pt x="752349" y="981603"/>
                </a:lnTo>
                <a:lnTo>
                  <a:pt x="782990" y="925240"/>
                </a:lnTo>
                <a:lnTo>
                  <a:pt x="799605" y="876458"/>
                </a:lnTo>
                <a:lnTo>
                  <a:pt x="809573" y="824692"/>
                </a:lnTo>
                <a:lnTo>
                  <a:pt x="812896" y="769945"/>
                </a:lnTo>
                <a:lnTo>
                  <a:pt x="810204" y="726280"/>
                </a:lnTo>
                <a:lnTo>
                  <a:pt x="802129" y="682929"/>
                </a:lnTo>
                <a:lnTo>
                  <a:pt x="788669" y="639890"/>
                </a:lnTo>
                <a:lnTo>
                  <a:pt x="769826" y="597165"/>
                </a:lnTo>
                <a:lnTo>
                  <a:pt x="752876" y="567490"/>
                </a:lnTo>
                <a:close/>
              </a:path>
              <a:path w="813434" h="1169035">
                <a:moveTo>
                  <a:pt x="681138" y="470865"/>
                </a:moveTo>
                <a:lnTo>
                  <a:pt x="680994" y="470865"/>
                </a:lnTo>
                <a:lnTo>
                  <a:pt x="682523" y="472383"/>
                </a:lnTo>
                <a:lnTo>
                  <a:pt x="681138" y="4708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457712" y="1824852"/>
            <a:ext cx="902335" cy="797560"/>
          </a:xfrm>
          <a:custGeom>
            <a:avLst/>
            <a:gdLst/>
            <a:ahLst/>
            <a:cxnLst/>
            <a:rect l="l" t="t" r="r" b="b"/>
            <a:pathLst>
              <a:path w="902334" h="797560">
                <a:moveTo>
                  <a:pt x="359601" y="0"/>
                </a:moveTo>
                <a:lnTo>
                  <a:pt x="308884" y="3152"/>
                </a:lnTo>
                <a:lnTo>
                  <a:pt x="261241" y="12610"/>
                </a:lnTo>
                <a:lnTo>
                  <a:pt x="216675" y="28373"/>
                </a:lnTo>
                <a:lnTo>
                  <a:pt x="175184" y="50441"/>
                </a:lnTo>
                <a:lnTo>
                  <a:pt x="136769" y="78815"/>
                </a:lnTo>
                <a:lnTo>
                  <a:pt x="101431" y="113493"/>
                </a:lnTo>
                <a:lnTo>
                  <a:pt x="70434" y="152949"/>
                </a:lnTo>
                <a:lnTo>
                  <a:pt x="45075" y="195641"/>
                </a:lnTo>
                <a:lnTo>
                  <a:pt x="25353" y="241569"/>
                </a:lnTo>
                <a:lnTo>
                  <a:pt x="11267" y="290734"/>
                </a:lnTo>
                <a:lnTo>
                  <a:pt x="2816" y="343136"/>
                </a:lnTo>
                <a:lnTo>
                  <a:pt x="0" y="398773"/>
                </a:lnTo>
                <a:lnTo>
                  <a:pt x="2812" y="454842"/>
                </a:lnTo>
                <a:lnTo>
                  <a:pt x="11249" y="507504"/>
                </a:lnTo>
                <a:lnTo>
                  <a:pt x="25312" y="556757"/>
                </a:lnTo>
                <a:lnTo>
                  <a:pt x="44999" y="602601"/>
                </a:lnTo>
                <a:lnTo>
                  <a:pt x="70313" y="645032"/>
                </a:lnTo>
                <a:lnTo>
                  <a:pt x="101253" y="684052"/>
                </a:lnTo>
                <a:lnTo>
                  <a:pt x="136532" y="718734"/>
                </a:lnTo>
                <a:lnTo>
                  <a:pt x="174883" y="747109"/>
                </a:lnTo>
                <a:lnTo>
                  <a:pt x="216306" y="769176"/>
                </a:lnTo>
                <a:lnTo>
                  <a:pt x="260799" y="784938"/>
                </a:lnTo>
                <a:lnTo>
                  <a:pt x="308362" y="794394"/>
                </a:lnTo>
                <a:lnTo>
                  <a:pt x="358994" y="797546"/>
                </a:lnTo>
                <a:lnTo>
                  <a:pt x="412309" y="794208"/>
                </a:lnTo>
                <a:lnTo>
                  <a:pt x="460763" y="784194"/>
                </a:lnTo>
                <a:lnTo>
                  <a:pt x="504356" y="767504"/>
                </a:lnTo>
                <a:lnTo>
                  <a:pt x="543091" y="744135"/>
                </a:lnTo>
                <a:lnTo>
                  <a:pt x="576969" y="714088"/>
                </a:lnTo>
                <a:lnTo>
                  <a:pt x="605992" y="677361"/>
                </a:lnTo>
                <a:lnTo>
                  <a:pt x="901846" y="677361"/>
                </a:lnTo>
                <a:lnTo>
                  <a:pt x="901846" y="611949"/>
                </a:lnTo>
                <a:lnTo>
                  <a:pt x="394940" y="611949"/>
                </a:lnTo>
                <a:lnTo>
                  <a:pt x="394940" y="610421"/>
                </a:lnTo>
                <a:lnTo>
                  <a:pt x="355954" y="606861"/>
                </a:lnTo>
                <a:lnTo>
                  <a:pt x="288957" y="578386"/>
                </a:lnTo>
                <a:lnTo>
                  <a:pt x="237369" y="522005"/>
                </a:lnTo>
                <a:lnTo>
                  <a:pt x="220528" y="486117"/>
                </a:lnTo>
                <a:lnTo>
                  <a:pt x="210427" y="445801"/>
                </a:lnTo>
                <a:lnTo>
                  <a:pt x="207061" y="401055"/>
                </a:lnTo>
                <a:lnTo>
                  <a:pt x="210427" y="356328"/>
                </a:lnTo>
                <a:lnTo>
                  <a:pt x="220528" y="316023"/>
                </a:lnTo>
                <a:lnTo>
                  <a:pt x="237369" y="280141"/>
                </a:lnTo>
                <a:lnTo>
                  <a:pt x="260955" y="248683"/>
                </a:lnTo>
                <a:lnTo>
                  <a:pt x="320625" y="205963"/>
                </a:lnTo>
                <a:lnTo>
                  <a:pt x="394940" y="191711"/>
                </a:lnTo>
                <a:lnTo>
                  <a:pt x="796531" y="191711"/>
                </a:lnTo>
                <a:lnTo>
                  <a:pt x="797404" y="173180"/>
                </a:lnTo>
                <a:lnTo>
                  <a:pt x="800027" y="124226"/>
                </a:lnTo>
                <a:lnTo>
                  <a:pt x="608546" y="124226"/>
                </a:lnTo>
                <a:lnTo>
                  <a:pt x="579006" y="86266"/>
                </a:lnTo>
                <a:lnTo>
                  <a:pt x="544687" y="55208"/>
                </a:lnTo>
                <a:lnTo>
                  <a:pt x="505588" y="31054"/>
                </a:lnTo>
                <a:lnTo>
                  <a:pt x="461707" y="13801"/>
                </a:lnTo>
                <a:lnTo>
                  <a:pt x="413046" y="3450"/>
                </a:lnTo>
                <a:lnTo>
                  <a:pt x="359601" y="0"/>
                </a:lnTo>
                <a:close/>
              </a:path>
              <a:path w="902334" h="797560">
                <a:moveTo>
                  <a:pt x="901846" y="677361"/>
                </a:moveTo>
                <a:lnTo>
                  <a:pt x="605992" y="677361"/>
                </a:lnTo>
                <a:lnTo>
                  <a:pt x="626636" y="719524"/>
                </a:lnTo>
                <a:lnTo>
                  <a:pt x="655195" y="752317"/>
                </a:lnTo>
                <a:lnTo>
                  <a:pt x="691668" y="775740"/>
                </a:lnTo>
                <a:lnTo>
                  <a:pt x="736054" y="789794"/>
                </a:lnTo>
                <a:lnTo>
                  <a:pt x="788352" y="794478"/>
                </a:lnTo>
                <a:lnTo>
                  <a:pt x="820173" y="793525"/>
                </a:lnTo>
                <a:lnTo>
                  <a:pt x="849697" y="790668"/>
                </a:lnTo>
                <a:lnTo>
                  <a:pt x="876923" y="785913"/>
                </a:lnTo>
                <a:lnTo>
                  <a:pt x="901846" y="779264"/>
                </a:lnTo>
                <a:lnTo>
                  <a:pt x="901846" y="677361"/>
                </a:lnTo>
                <a:close/>
              </a:path>
              <a:path w="902334" h="797560">
                <a:moveTo>
                  <a:pt x="796531" y="191711"/>
                </a:moveTo>
                <a:lnTo>
                  <a:pt x="394940" y="191711"/>
                </a:lnTo>
                <a:lnTo>
                  <a:pt x="432761" y="195176"/>
                </a:lnTo>
                <a:lnTo>
                  <a:pt x="467703" y="205568"/>
                </a:lnTo>
                <a:lnTo>
                  <a:pt x="528936" y="247123"/>
                </a:lnTo>
                <a:lnTo>
                  <a:pt x="553185" y="277628"/>
                </a:lnTo>
                <a:lnTo>
                  <a:pt x="570504" y="313712"/>
                </a:lnTo>
                <a:lnTo>
                  <a:pt x="580895" y="355373"/>
                </a:lnTo>
                <a:lnTo>
                  <a:pt x="584359" y="402605"/>
                </a:lnTo>
                <a:lnTo>
                  <a:pt x="580895" y="451005"/>
                </a:lnTo>
                <a:lnTo>
                  <a:pt x="570504" y="493047"/>
                </a:lnTo>
                <a:lnTo>
                  <a:pt x="553185" y="528737"/>
                </a:lnTo>
                <a:lnTo>
                  <a:pt x="499182" y="581655"/>
                </a:lnTo>
                <a:lnTo>
                  <a:pt x="432186" y="608585"/>
                </a:lnTo>
                <a:lnTo>
                  <a:pt x="394940" y="611949"/>
                </a:lnTo>
                <a:lnTo>
                  <a:pt x="901846" y="611949"/>
                </a:lnTo>
                <a:lnTo>
                  <a:pt x="901846" y="610421"/>
                </a:lnTo>
                <a:lnTo>
                  <a:pt x="857377" y="610421"/>
                </a:lnTo>
                <a:lnTo>
                  <a:pt x="858905" y="605824"/>
                </a:lnTo>
                <a:lnTo>
                  <a:pt x="829373" y="599960"/>
                </a:lnTo>
                <a:lnTo>
                  <a:pt x="808281" y="582367"/>
                </a:lnTo>
                <a:lnTo>
                  <a:pt x="795627" y="553045"/>
                </a:lnTo>
                <a:lnTo>
                  <a:pt x="791410" y="511994"/>
                </a:lnTo>
                <a:lnTo>
                  <a:pt x="791528" y="355373"/>
                </a:lnTo>
                <a:lnTo>
                  <a:pt x="791649" y="338291"/>
                </a:lnTo>
                <a:lnTo>
                  <a:pt x="792368" y="301535"/>
                </a:lnTo>
                <a:lnTo>
                  <a:pt x="793566" y="261794"/>
                </a:lnTo>
                <a:lnTo>
                  <a:pt x="795242" y="219071"/>
                </a:lnTo>
                <a:lnTo>
                  <a:pt x="796531" y="191711"/>
                </a:lnTo>
                <a:close/>
              </a:path>
              <a:path w="902334" h="797560">
                <a:moveTo>
                  <a:pt x="901846" y="608892"/>
                </a:moveTo>
                <a:lnTo>
                  <a:pt x="893658" y="609929"/>
                </a:lnTo>
                <a:lnTo>
                  <a:pt x="885983" y="610421"/>
                </a:lnTo>
                <a:lnTo>
                  <a:pt x="901846" y="610421"/>
                </a:lnTo>
                <a:lnTo>
                  <a:pt x="901846" y="608892"/>
                </a:lnTo>
                <a:close/>
              </a:path>
              <a:path w="902334" h="797560">
                <a:moveTo>
                  <a:pt x="806760" y="15329"/>
                </a:moveTo>
                <a:lnTo>
                  <a:pt x="616243" y="15329"/>
                </a:lnTo>
                <a:lnTo>
                  <a:pt x="614790" y="26931"/>
                </a:lnTo>
                <a:lnTo>
                  <a:pt x="613538" y="40252"/>
                </a:lnTo>
                <a:lnTo>
                  <a:pt x="612479" y="55298"/>
                </a:lnTo>
                <a:lnTo>
                  <a:pt x="611604" y="72071"/>
                </a:lnTo>
                <a:lnTo>
                  <a:pt x="610888" y="80942"/>
                </a:lnTo>
                <a:lnTo>
                  <a:pt x="610266" y="89143"/>
                </a:lnTo>
                <a:lnTo>
                  <a:pt x="609743" y="96670"/>
                </a:lnTo>
                <a:lnTo>
                  <a:pt x="608787" y="112206"/>
                </a:lnTo>
                <a:lnTo>
                  <a:pt x="608546" y="119116"/>
                </a:lnTo>
                <a:lnTo>
                  <a:pt x="608546" y="124226"/>
                </a:lnTo>
                <a:lnTo>
                  <a:pt x="800027" y="124226"/>
                </a:lnTo>
                <a:lnTo>
                  <a:pt x="803161" y="71303"/>
                </a:lnTo>
                <a:lnTo>
                  <a:pt x="806760" y="153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799746" y="1568709"/>
            <a:ext cx="747395" cy="1032510"/>
          </a:xfrm>
          <a:custGeom>
            <a:avLst/>
            <a:gdLst/>
            <a:ahLst/>
            <a:cxnLst/>
            <a:rect l="l" t="t" r="r" b="b"/>
            <a:pathLst>
              <a:path w="747395" h="1032510">
                <a:moveTo>
                  <a:pt x="369632" y="0"/>
                </a:moveTo>
                <a:lnTo>
                  <a:pt x="318160" y="2812"/>
                </a:lnTo>
                <a:lnTo>
                  <a:pt x="270098" y="11248"/>
                </a:lnTo>
                <a:lnTo>
                  <a:pt x="225446" y="25306"/>
                </a:lnTo>
                <a:lnTo>
                  <a:pt x="184205" y="44987"/>
                </a:lnTo>
                <a:lnTo>
                  <a:pt x="146378" y="70289"/>
                </a:lnTo>
                <a:lnTo>
                  <a:pt x="111965" y="101211"/>
                </a:lnTo>
                <a:lnTo>
                  <a:pt x="76067" y="143494"/>
                </a:lnTo>
                <a:lnTo>
                  <a:pt x="48150" y="188103"/>
                </a:lnTo>
                <a:lnTo>
                  <a:pt x="28210" y="235038"/>
                </a:lnTo>
                <a:lnTo>
                  <a:pt x="16248" y="284299"/>
                </a:lnTo>
                <a:lnTo>
                  <a:pt x="12261" y="335885"/>
                </a:lnTo>
                <a:lnTo>
                  <a:pt x="12932" y="359090"/>
                </a:lnTo>
                <a:lnTo>
                  <a:pt x="14947" y="381144"/>
                </a:lnTo>
                <a:lnTo>
                  <a:pt x="18304" y="402041"/>
                </a:lnTo>
                <a:lnTo>
                  <a:pt x="23004" y="421777"/>
                </a:lnTo>
                <a:lnTo>
                  <a:pt x="231584" y="421777"/>
                </a:lnTo>
                <a:lnTo>
                  <a:pt x="225215" y="371445"/>
                </a:lnTo>
                <a:lnTo>
                  <a:pt x="224499" y="363106"/>
                </a:lnTo>
                <a:lnTo>
                  <a:pt x="226324" y="315279"/>
                </a:lnTo>
                <a:lnTo>
                  <a:pt x="245487" y="259297"/>
                </a:lnTo>
                <a:lnTo>
                  <a:pt x="283056" y="217405"/>
                </a:lnTo>
                <a:lnTo>
                  <a:pt x="334444" y="195934"/>
                </a:lnTo>
                <a:lnTo>
                  <a:pt x="365025" y="193250"/>
                </a:lnTo>
                <a:lnTo>
                  <a:pt x="395024" y="195839"/>
                </a:lnTo>
                <a:lnTo>
                  <a:pt x="446408" y="216543"/>
                </a:lnTo>
                <a:lnTo>
                  <a:pt x="484560" y="256326"/>
                </a:lnTo>
                <a:lnTo>
                  <a:pt x="503732" y="310000"/>
                </a:lnTo>
                <a:lnTo>
                  <a:pt x="506131" y="342010"/>
                </a:lnTo>
                <a:lnTo>
                  <a:pt x="504019" y="371073"/>
                </a:lnTo>
                <a:lnTo>
                  <a:pt x="487140" y="428591"/>
                </a:lnTo>
                <a:lnTo>
                  <a:pt x="452249" y="487544"/>
                </a:lnTo>
                <a:lnTo>
                  <a:pt x="427136" y="520713"/>
                </a:lnTo>
                <a:lnTo>
                  <a:pt x="397040" y="556562"/>
                </a:lnTo>
                <a:lnTo>
                  <a:pt x="361957" y="595091"/>
                </a:lnTo>
                <a:lnTo>
                  <a:pt x="0" y="987729"/>
                </a:lnTo>
                <a:lnTo>
                  <a:pt x="0" y="1032209"/>
                </a:lnTo>
                <a:lnTo>
                  <a:pt x="746930" y="1030680"/>
                </a:lnTo>
                <a:lnTo>
                  <a:pt x="746930" y="854298"/>
                </a:lnTo>
                <a:lnTo>
                  <a:pt x="372700" y="854298"/>
                </a:lnTo>
                <a:lnTo>
                  <a:pt x="503073" y="716250"/>
                </a:lnTo>
                <a:lnTo>
                  <a:pt x="543436" y="672818"/>
                </a:lnTo>
                <a:lnTo>
                  <a:pt x="579874" y="630855"/>
                </a:lnTo>
                <a:lnTo>
                  <a:pt x="612388" y="590362"/>
                </a:lnTo>
                <a:lnTo>
                  <a:pt x="640978" y="551342"/>
                </a:lnTo>
                <a:lnTo>
                  <a:pt x="665644" y="513795"/>
                </a:lnTo>
                <a:lnTo>
                  <a:pt x="689803" y="468560"/>
                </a:lnTo>
                <a:lnTo>
                  <a:pt x="707057" y="421782"/>
                </a:lnTo>
                <a:lnTo>
                  <a:pt x="717407" y="373466"/>
                </a:lnTo>
                <a:lnTo>
                  <a:pt x="720857" y="323613"/>
                </a:lnTo>
                <a:lnTo>
                  <a:pt x="716869" y="269695"/>
                </a:lnTo>
                <a:lnTo>
                  <a:pt x="704905" y="219574"/>
                </a:lnTo>
                <a:lnTo>
                  <a:pt x="684966" y="173251"/>
                </a:lnTo>
                <a:lnTo>
                  <a:pt x="657052" y="130731"/>
                </a:lnTo>
                <a:lnTo>
                  <a:pt x="621164" y="92018"/>
                </a:lnTo>
                <a:lnTo>
                  <a:pt x="586479" y="63900"/>
                </a:lnTo>
                <a:lnTo>
                  <a:pt x="548902" y="40895"/>
                </a:lnTo>
                <a:lnTo>
                  <a:pt x="508430" y="23003"/>
                </a:lnTo>
                <a:lnTo>
                  <a:pt x="465063" y="10223"/>
                </a:lnTo>
                <a:lnTo>
                  <a:pt x="418798" y="2555"/>
                </a:lnTo>
                <a:lnTo>
                  <a:pt x="369632" y="0"/>
                </a:lnTo>
                <a:close/>
              </a:path>
            </a:pathLst>
          </a:custGeom>
          <a:solidFill>
            <a:srgbClr val="00C2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663247" y="2332512"/>
            <a:ext cx="285750" cy="287020"/>
          </a:xfrm>
          <a:custGeom>
            <a:avLst/>
            <a:gdLst/>
            <a:ahLst/>
            <a:cxnLst/>
            <a:rect l="l" t="t" r="r" b="b"/>
            <a:pathLst>
              <a:path w="285750" h="287019">
                <a:moveTo>
                  <a:pt x="143390" y="68"/>
                </a:moveTo>
                <a:lnTo>
                  <a:pt x="87804" y="10355"/>
                </a:lnTo>
                <a:lnTo>
                  <a:pt x="41412" y="41412"/>
                </a:lnTo>
                <a:lnTo>
                  <a:pt x="10351" y="87426"/>
                </a:lnTo>
                <a:lnTo>
                  <a:pt x="0" y="142644"/>
                </a:lnTo>
                <a:lnTo>
                  <a:pt x="2587" y="172078"/>
                </a:lnTo>
                <a:lnTo>
                  <a:pt x="23292" y="223458"/>
                </a:lnTo>
                <a:lnTo>
                  <a:pt x="63364" y="263525"/>
                </a:lnTo>
                <a:lnTo>
                  <a:pt x="114736" y="284230"/>
                </a:lnTo>
                <a:lnTo>
                  <a:pt x="144163" y="286818"/>
                </a:lnTo>
                <a:lnTo>
                  <a:pt x="173493" y="284230"/>
                </a:lnTo>
                <a:lnTo>
                  <a:pt x="224104" y="263525"/>
                </a:lnTo>
                <a:lnTo>
                  <a:pt x="262843" y="222884"/>
                </a:lnTo>
                <a:lnTo>
                  <a:pt x="282786" y="171498"/>
                </a:lnTo>
                <a:lnTo>
                  <a:pt x="285279" y="142644"/>
                </a:lnTo>
                <a:lnTo>
                  <a:pt x="282691" y="113884"/>
                </a:lnTo>
                <a:lnTo>
                  <a:pt x="261986" y="63269"/>
                </a:lnTo>
                <a:lnTo>
                  <a:pt x="222010" y="23297"/>
                </a:lnTo>
                <a:lnTo>
                  <a:pt x="171399" y="2589"/>
                </a:lnTo>
                <a:lnTo>
                  <a:pt x="143390" y="68"/>
                </a:lnTo>
                <a:close/>
              </a:path>
              <a:path w="285750" h="287019">
                <a:moveTo>
                  <a:pt x="144163" y="0"/>
                </a:moveTo>
                <a:lnTo>
                  <a:pt x="142634" y="0"/>
                </a:lnTo>
                <a:lnTo>
                  <a:pt x="143390" y="68"/>
                </a:lnTo>
                <a:lnTo>
                  <a:pt x="144163" y="0"/>
                </a:lnTo>
                <a:close/>
              </a:path>
            </a:pathLst>
          </a:custGeom>
          <a:solidFill>
            <a:srgbClr val="FECD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068144" y="1568706"/>
            <a:ext cx="803910" cy="1049655"/>
          </a:xfrm>
          <a:custGeom>
            <a:avLst/>
            <a:gdLst/>
            <a:ahLst/>
            <a:cxnLst/>
            <a:rect l="l" t="t" r="r" b="b"/>
            <a:pathLst>
              <a:path w="803909" h="1049655">
                <a:moveTo>
                  <a:pt x="404909" y="0"/>
                </a:moveTo>
                <a:lnTo>
                  <a:pt x="401830" y="0"/>
                </a:lnTo>
                <a:lnTo>
                  <a:pt x="347646" y="2910"/>
                </a:lnTo>
                <a:lnTo>
                  <a:pt x="297281" y="11642"/>
                </a:lnTo>
                <a:lnTo>
                  <a:pt x="250737" y="26196"/>
                </a:lnTo>
                <a:lnTo>
                  <a:pt x="208012" y="46573"/>
                </a:lnTo>
                <a:lnTo>
                  <a:pt x="169108" y="72773"/>
                </a:lnTo>
                <a:lnTo>
                  <a:pt x="134024" y="104797"/>
                </a:lnTo>
                <a:lnTo>
                  <a:pt x="102761" y="142644"/>
                </a:lnTo>
                <a:lnTo>
                  <a:pt x="78672" y="179365"/>
                </a:lnTo>
                <a:lnTo>
                  <a:pt x="57797" y="218958"/>
                </a:lnTo>
                <a:lnTo>
                  <a:pt x="40134" y="261425"/>
                </a:lnTo>
                <a:lnTo>
                  <a:pt x="25685" y="306765"/>
                </a:lnTo>
                <a:lnTo>
                  <a:pt x="14447" y="354980"/>
                </a:lnTo>
                <a:lnTo>
                  <a:pt x="6420" y="406069"/>
                </a:lnTo>
                <a:lnTo>
                  <a:pt x="1605" y="460034"/>
                </a:lnTo>
                <a:lnTo>
                  <a:pt x="0" y="516874"/>
                </a:lnTo>
                <a:lnTo>
                  <a:pt x="1605" y="573842"/>
                </a:lnTo>
                <a:lnTo>
                  <a:pt x="6420" y="628174"/>
                </a:lnTo>
                <a:lnTo>
                  <a:pt x="14447" y="679869"/>
                </a:lnTo>
                <a:lnTo>
                  <a:pt x="25685" y="728928"/>
                </a:lnTo>
                <a:lnTo>
                  <a:pt x="40134" y="775348"/>
                </a:lnTo>
                <a:lnTo>
                  <a:pt x="57797" y="819130"/>
                </a:lnTo>
                <a:lnTo>
                  <a:pt x="78672" y="860274"/>
                </a:lnTo>
                <a:lnTo>
                  <a:pt x="102761" y="898778"/>
                </a:lnTo>
                <a:lnTo>
                  <a:pt x="134402" y="938663"/>
                </a:lnTo>
                <a:lnTo>
                  <a:pt x="169738" y="972409"/>
                </a:lnTo>
                <a:lnTo>
                  <a:pt x="208769" y="1000016"/>
                </a:lnTo>
                <a:lnTo>
                  <a:pt x="251495" y="1021487"/>
                </a:lnTo>
                <a:lnTo>
                  <a:pt x="297914" y="1036821"/>
                </a:lnTo>
                <a:lnTo>
                  <a:pt x="348026" y="1046022"/>
                </a:lnTo>
                <a:lnTo>
                  <a:pt x="401830" y="1049088"/>
                </a:lnTo>
                <a:lnTo>
                  <a:pt x="455634" y="1046022"/>
                </a:lnTo>
                <a:lnTo>
                  <a:pt x="505745" y="1036821"/>
                </a:lnTo>
                <a:lnTo>
                  <a:pt x="552164" y="1021487"/>
                </a:lnTo>
                <a:lnTo>
                  <a:pt x="594892" y="1000016"/>
                </a:lnTo>
                <a:lnTo>
                  <a:pt x="633929" y="972409"/>
                </a:lnTo>
                <a:lnTo>
                  <a:pt x="669275" y="938663"/>
                </a:lnTo>
                <a:lnTo>
                  <a:pt x="700931" y="898778"/>
                </a:lnTo>
                <a:lnTo>
                  <a:pt x="725007" y="860274"/>
                </a:lnTo>
                <a:lnTo>
                  <a:pt x="726482" y="857366"/>
                </a:lnTo>
                <a:lnTo>
                  <a:pt x="404909" y="857366"/>
                </a:lnTo>
                <a:lnTo>
                  <a:pt x="365313" y="853182"/>
                </a:lnTo>
                <a:lnTo>
                  <a:pt x="300098" y="819705"/>
                </a:lnTo>
                <a:lnTo>
                  <a:pt x="274478" y="790414"/>
                </a:lnTo>
                <a:lnTo>
                  <a:pt x="253517" y="752752"/>
                </a:lnTo>
                <a:lnTo>
                  <a:pt x="237215" y="706722"/>
                </a:lnTo>
                <a:lnTo>
                  <a:pt x="225570" y="652322"/>
                </a:lnTo>
                <a:lnTo>
                  <a:pt x="218584" y="589552"/>
                </a:lnTo>
                <a:lnTo>
                  <a:pt x="216255" y="518413"/>
                </a:lnTo>
                <a:lnTo>
                  <a:pt x="218584" y="449848"/>
                </a:lnTo>
                <a:lnTo>
                  <a:pt x="225570" y="389350"/>
                </a:lnTo>
                <a:lnTo>
                  <a:pt x="237215" y="336918"/>
                </a:lnTo>
                <a:lnTo>
                  <a:pt x="253517" y="292552"/>
                </a:lnTo>
                <a:lnTo>
                  <a:pt x="274478" y="256253"/>
                </a:lnTo>
                <a:lnTo>
                  <a:pt x="300098" y="228020"/>
                </a:lnTo>
                <a:lnTo>
                  <a:pt x="365313" y="195755"/>
                </a:lnTo>
                <a:lnTo>
                  <a:pt x="404909" y="191721"/>
                </a:lnTo>
                <a:lnTo>
                  <a:pt x="732383" y="191721"/>
                </a:lnTo>
                <a:lnTo>
                  <a:pt x="726175" y="179696"/>
                </a:lnTo>
                <a:lnTo>
                  <a:pt x="702449" y="142644"/>
                </a:lnTo>
                <a:lnTo>
                  <a:pt x="671586" y="104797"/>
                </a:lnTo>
                <a:lnTo>
                  <a:pt x="636841" y="72773"/>
                </a:lnTo>
                <a:lnTo>
                  <a:pt x="598215" y="46573"/>
                </a:lnTo>
                <a:lnTo>
                  <a:pt x="555708" y="26196"/>
                </a:lnTo>
                <a:lnTo>
                  <a:pt x="509321" y="11642"/>
                </a:lnTo>
                <a:lnTo>
                  <a:pt x="459054" y="2910"/>
                </a:lnTo>
                <a:lnTo>
                  <a:pt x="404909" y="0"/>
                </a:lnTo>
                <a:close/>
              </a:path>
              <a:path w="803909" h="1049655">
                <a:moveTo>
                  <a:pt x="732383" y="191721"/>
                </a:moveTo>
                <a:lnTo>
                  <a:pt x="404909" y="191721"/>
                </a:lnTo>
                <a:lnTo>
                  <a:pt x="444176" y="195755"/>
                </a:lnTo>
                <a:lnTo>
                  <a:pt x="478825" y="207854"/>
                </a:lnTo>
                <a:lnTo>
                  <a:pt x="534266" y="256253"/>
                </a:lnTo>
                <a:lnTo>
                  <a:pt x="555058" y="292552"/>
                </a:lnTo>
                <a:lnTo>
                  <a:pt x="571230" y="336918"/>
                </a:lnTo>
                <a:lnTo>
                  <a:pt x="582782" y="389350"/>
                </a:lnTo>
                <a:lnTo>
                  <a:pt x="589713" y="449848"/>
                </a:lnTo>
                <a:lnTo>
                  <a:pt x="592023" y="518413"/>
                </a:lnTo>
                <a:lnTo>
                  <a:pt x="589713" y="589552"/>
                </a:lnTo>
                <a:lnTo>
                  <a:pt x="582782" y="652322"/>
                </a:lnTo>
                <a:lnTo>
                  <a:pt x="571230" y="706722"/>
                </a:lnTo>
                <a:lnTo>
                  <a:pt x="555058" y="752752"/>
                </a:lnTo>
                <a:lnTo>
                  <a:pt x="534266" y="790414"/>
                </a:lnTo>
                <a:lnTo>
                  <a:pt x="508855" y="819705"/>
                </a:lnTo>
                <a:lnTo>
                  <a:pt x="444176" y="853182"/>
                </a:lnTo>
                <a:lnTo>
                  <a:pt x="404909" y="857366"/>
                </a:lnTo>
                <a:lnTo>
                  <a:pt x="726482" y="857366"/>
                </a:lnTo>
                <a:lnTo>
                  <a:pt x="745876" y="819130"/>
                </a:lnTo>
                <a:lnTo>
                  <a:pt x="763536" y="775348"/>
                </a:lnTo>
                <a:lnTo>
                  <a:pt x="777986" y="728928"/>
                </a:lnTo>
                <a:lnTo>
                  <a:pt x="789227" y="679869"/>
                </a:lnTo>
                <a:lnTo>
                  <a:pt x="797257" y="628174"/>
                </a:lnTo>
                <a:lnTo>
                  <a:pt x="802075" y="573842"/>
                </a:lnTo>
                <a:lnTo>
                  <a:pt x="803682" y="516874"/>
                </a:lnTo>
                <a:lnTo>
                  <a:pt x="802100" y="460372"/>
                </a:lnTo>
                <a:lnTo>
                  <a:pt x="797354" y="406648"/>
                </a:lnTo>
                <a:lnTo>
                  <a:pt x="789445" y="355700"/>
                </a:lnTo>
                <a:lnTo>
                  <a:pt x="778372" y="307531"/>
                </a:lnTo>
                <a:lnTo>
                  <a:pt x="764136" y="262140"/>
                </a:lnTo>
                <a:lnTo>
                  <a:pt x="746737" y="219528"/>
                </a:lnTo>
                <a:lnTo>
                  <a:pt x="732383" y="191721"/>
                </a:lnTo>
                <a:close/>
              </a:path>
            </a:pathLst>
          </a:custGeom>
          <a:solidFill>
            <a:srgbClr val="7DD34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object 4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930062" y="9758771"/>
            <a:ext cx="4128834" cy="866208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3080616" y="5851938"/>
            <a:ext cx="1826895" cy="890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7670">
              <a:lnSpc>
                <a:spcPct val="111300"/>
              </a:lnSpc>
              <a:spcBef>
                <a:spcPts val="100"/>
              </a:spcBef>
            </a:pPr>
            <a:r>
              <a:rPr sz="2550" b="1">
                <a:solidFill>
                  <a:srgbClr val="FFFFFF"/>
                </a:solidFill>
                <a:latin typeface="PF Highway Gothic"/>
                <a:cs typeface="PF Highway Gothic"/>
              </a:rPr>
              <a:t>GREEN </a:t>
            </a:r>
            <a:r>
              <a:rPr sz="2550" b="1" spc="5">
                <a:solidFill>
                  <a:srgbClr val="FFFFFF"/>
                </a:solidFill>
                <a:latin typeface="PF Highway Gothic"/>
                <a:cs typeface="PF Highway Gothic"/>
              </a:rPr>
              <a:t> </a:t>
            </a:r>
            <a:r>
              <a:rPr sz="2550" b="1">
                <a:solidFill>
                  <a:srgbClr val="FFFFFF"/>
                </a:solidFill>
                <a:latin typeface="PF Highway Gothic"/>
                <a:cs typeface="PF Highway Gothic"/>
              </a:rPr>
              <a:t>TRANSITION</a:t>
            </a:r>
            <a:endParaRPr sz="2550">
              <a:latin typeface="PF Highway Gothic"/>
              <a:cs typeface="PF Highway Gothic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630845" y="5851938"/>
            <a:ext cx="2795905" cy="890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02005">
              <a:lnSpc>
                <a:spcPct val="111300"/>
              </a:lnSpc>
              <a:spcBef>
                <a:spcPts val="100"/>
              </a:spcBef>
            </a:pPr>
            <a:r>
              <a:rPr sz="2550" b="1">
                <a:solidFill>
                  <a:srgbClr val="FFFFFF"/>
                </a:solidFill>
                <a:latin typeface="PF Highway Gothic"/>
                <a:cs typeface="PF Highway Gothic"/>
              </a:rPr>
              <a:t>DIGITAL </a:t>
            </a:r>
            <a:r>
              <a:rPr sz="2550" b="1" spc="5">
                <a:solidFill>
                  <a:srgbClr val="FFFFFF"/>
                </a:solidFill>
                <a:latin typeface="PF Highway Gothic"/>
                <a:cs typeface="PF Highway Gothic"/>
              </a:rPr>
              <a:t> </a:t>
            </a:r>
            <a:r>
              <a:rPr sz="2550" b="1">
                <a:solidFill>
                  <a:srgbClr val="FFFFFF"/>
                </a:solidFill>
                <a:latin typeface="PF Highway Gothic"/>
                <a:cs typeface="PF Highway Gothic"/>
              </a:rPr>
              <a:t>TRANSFORMATION</a:t>
            </a:r>
            <a:endParaRPr sz="2550">
              <a:latin typeface="PF Highway Gothic"/>
              <a:cs typeface="PF Highway Gothic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358942" y="5851938"/>
            <a:ext cx="3409315" cy="890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">
              <a:lnSpc>
                <a:spcPct val="111300"/>
              </a:lnSpc>
              <a:spcBef>
                <a:spcPts val="100"/>
              </a:spcBef>
            </a:pPr>
            <a:r>
              <a:rPr sz="2550" b="1">
                <a:solidFill>
                  <a:srgbClr val="FFFFFF"/>
                </a:solidFill>
                <a:latin typeface="PF Highway Gothic"/>
                <a:cs typeface="PF Highway Gothic"/>
              </a:rPr>
              <a:t>EMPLOYMENT, SKILLS </a:t>
            </a:r>
            <a:r>
              <a:rPr sz="2550" b="1" spc="5">
                <a:solidFill>
                  <a:srgbClr val="FFFFFF"/>
                </a:solidFill>
                <a:latin typeface="PF Highway Gothic"/>
                <a:cs typeface="PF Highway Gothic"/>
              </a:rPr>
              <a:t> </a:t>
            </a:r>
            <a:r>
              <a:rPr sz="2550" b="1">
                <a:solidFill>
                  <a:srgbClr val="FFFFFF"/>
                </a:solidFill>
                <a:latin typeface="PF Highway Gothic"/>
                <a:cs typeface="PF Highway Gothic"/>
              </a:rPr>
              <a:t>AND</a:t>
            </a:r>
            <a:r>
              <a:rPr sz="2550" b="1" spc="-25">
                <a:solidFill>
                  <a:srgbClr val="FFFFFF"/>
                </a:solidFill>
                <a:latin typeface="PF Highway Gothic"/>
                <a:cs typeface="PF Highway Gothic"/>
              </a:rPr>
              <a:t> </a:t>
            </a:r>
            <a:r>
              <a:rPr sz="2550" b="1">
                <a:solidFill>
                  <a:srgbClr val="FFFFFF"/>
                </a:solidFill>
                <a:latin typeface="PF Highway Gothic"/>
                <a:cs typeface="PF Highway Gothic"/>
              </a:rPr>
              <a:t>SOCIAL</a:t>
            </a:r>
            <a:r>
              <a:rPr sz="2550" b="1" spc="-20">
                <a:solidFill>
                  <a:srgbClr val="FFFFFF"/>
                </a:solidFill>
                <a:latin typeface="PF Highway Gothic"/>
                <a:cs typeface="PF Highway Gothic"/>
              </a:rPr>
              <a:t> </a:t>
            </a:r>
            <a:r>
              <a:rPr sz="2550" b="1">
                <a:solidFill>
                  <a:srgbClr val="FFFFFF"/>
                </a:solidFill>
                <a:latin typeface="PF Highway Gothic"/>
                <a:cs typeface="PF Highway Gothic"/>
              </a:rPr>
              <a:t>COHESION</a:t>
            </a:r>
            <a:endParaRPr sz="2550">
              <a:latin typeface="PF Highway Gothic"/>
              <a:cs typeface="PF Highway Gothic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4296394" y="5851938"/>
            <a:ext cx="3525520" cy="1323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78105" algn="ctr">
              <a:lnSpc>
                <a:spcPct val="111300"/>
              </a:lnSpc>
              <a:spcBef>
                <a:spcPts val="100"/>
              </a:spcBef>
            </a:pPr>
            <a:r>
              <a:rPr sz="2550" b="1">
                <a:solidFill>
                  <a:srgbClr val="FFFFFF"/>
                </a:solidFill>
                <a:latin typeface="PF Highway Gothic"/>
                <a:cs typeface="PF Highway Gothic"/>
              </a:rPr>
              <a:t>PRIVATE</a:t>
            </a:r>
            <a:r>
              <a:rPr sz="2550" b="1" spc="-40">
                <a:solidFill>
                  <a:srgbClr val="FFFFFF"/>
                </a:solidFill>
                <a:latin typeface="PF Highway Gothic"/>
                <a:cs typeface="PF Highway Gothic"/>
              </a:rPr>
              <a:t> </a:t>
            </a:r>
            <a:r>
              <a:rPr sz="2550" b="1">
                <a:solidFill>
                  <a:srgbClr val="FFFFFF"/>
                </a:solidFill>
                <a:latin typeface="PF Highway Gothic"/>
                <a:cs typeface="PF Highway Gothic"/>
              </a:rPr>
              <a:t>INVESTMENTS </a:t>
            </a:r>
            <a:r>
              <a:rPr sz="2550" b="1" spc="-630">
                <a:solidFill>
                  <a:srgbClr val="FFFFFF"/>
                </a:solidFill>
                <a:latin typeface="PF Highway Gothic"/>
                <a:cs typeface="PF Highway Gothic"/>
              </a:rPr>
              <a:t> </a:t>
            </a:r>
            <a:r>
              <a:rPr sz="2550" b="1">
                <a:solidFill>
                  <a:srgbClr val="FFFFFF"/>
                </a:solidFill>
                <a:latin typeface="PF Highway Gothic"/>
                <a:cs typeface="PF Highway Gothic"/>
              </a:rPr>
              <a:t>AND</a:t>
            </a:r>
            <a:r>
              <a:rPr sz="2550" b="1" spc="-40">
                <a:solidFill>
                  <a:srgbClr val="FFFFFF"/>
                </a:solidFill>
                <a:latin typeface="PF Highway Gothic"/>
                <a:cs typeface="PF Highway Gothic"/>
              </a:rPr>
              <a:t> </a:t>
            </a:r>
            <a:r>
              <a:rPr sz="2550" b="1">
                <a:solidFill>
                  <a:srgbClr val="FFFFFF"/>
                </a:solidFill>
                <a:latin typeface="PF Highway Gothic"/>
                <a:cs typeface="PF Highway Gothic"/>
              </a:rPr>
              <a:t>TRANSFORMATION </a:t>
            </a:r>
            <a:r>
              <a:rPr sz="2550" b="1" spc="-630">
                <a:solidFill>
                  <a:srgbClr val="FFFFFF"/>
                </a:solidFill>
                <a:latin typeface="PF Highway Gothic"/>
                <a:cs typeface="PF Highway Gothic"/>
              </a:rPr>
              <a:t> </a:t>
            </a:r>
            <a:r>
              <a:rPr sz="2550" b="1">
                <a:solidFill>
                  <a:srgbClr val="FFFFFF"/>
                </a:solidFill>
                <a:latin typeface="PF Highway Gothic"/>
                <a:cs typeface="PF Highway Gothic"/>
              </a:rPr>
              <a:t>OF</a:t>
            </a:r>
            <a:r>
              <a:rPr sz="2550" b="1" spc="-5">
                <a:solidFill>
                  <a:srgbClr val="FFFFFF"/>
                </a:solidFill>
                <a:latin typeface="PF Highway Gothic"/>
                <a:cs typeface="PF Highway Gothic"/>
              </a:rPr>
              <a:t> </a:t>
            </a:r>
            <a:r>
              <a:rPr sz="2550" b="1">
                <a:solidFill>
                  <a:srgbClr val="FFFFFF"/>
                </a:solidFill>
                <a:latin typeface="PF Highway Gothic"/>
                <a:cs typeface="PF Highway Gothic"/>
              </a:rPr>
              <a:t>THE</a:t>
            </a:r>
            <a:r>
              <a:rPr sz="2550" b="1" spc="-5">
                <a:solidFill>
                  <a:srgbClr val="FFFFFF"/>
                </a:solidFill>
                <a:latin typeface="PF Highway Gothic"/>
                <a:cs typeface="PF Highway Gothic"/>
              </a:rPr>
              <a:t> </a:t>
            </a:r>
            <a:r>
              <a:rPr sz="2550" b="1">
                <a:solidFill>
                  <a:srgbClr val="FFFFFF"/>
                </a:solidFill>
                <a:latin typeface="PF Highway Gothic"/>
                <a:cs typeface="PF Highway Gothic"/>
              </a:rPr>
              <a:t>ECONOMY</a:t>
            </a:r>
            <a:endParaRPr sz="2550">
              <a:latin typeface="PF Highway Gothic"/>
              <a:cs typeface="PF Highway Gothic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1976505" y="7695619"/>
            <a:ext cx="16062325" cy="261620"/>
            <a:chOff x="1976505" y="7695619"/>
            <a:chExt cx="16062325" cy="261620"/>
          </a:xfrm>
        </p:grpSpPr>
        <p:sp>
          <p:nvSpPr>
            <p:cNvPr id="50" name="object 50"/>
            <p:cNvSpPr/>
            <p:nvPr/>
          </p:nvSpPr>
          <p:spPr>
            <a:xfrm>
              <a:off x="1976505" y="7695619"/>
              <a:ext cx="3958590" cy="261620"/>
            </a:xfrm>
            <a:custGeom>
              <a:avLst/>
              <a:gdLst/>
              <a:ahLst/>
              <a:cxnLst/>
              <a:rect l="l" t="t" r="r" b="b"/>
              <a:pathLst>
                <a:path w="3958590" h="261620">
                  <a:moveTo>
                    <a:pt x="0" y="261468"/>
                  </a:moveTo>
                  <a:lnTo>
                    <a:pt x="3958183" y="261468"/>
                  </a:lnTo>
                  <a:lnTo>
                    <a:pt x="3958183" y="0"/>
                  </a:lnTo>
                  <a:lnTo>
                    <a:pt x="0" y="0"/>
                  </a:lnTo>
                  <a:lnTo>
                    <a:pt x="0" y="261468"/>
                  </a:lnTo>
                  <a:close/>
                </a:path>
              </a:pathLst>
            </a:custGeom>
            <a:solidFill>
              <a:srgbClr val="4B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934688" y="7695619"/>
              <a:ext cx="4034790" cy="261620"/>
            </a:xfrm>
            <a:custGeom>
              <a:avLst/>
              <a:gdLst/>
              <a:ahLst/>
              <a:cxnLst/>
              <a:rect l="l" t="t" r="r" b="b"/>
              <a:pathLst>
                <a:path w="4034790" h="261620">
                  <a:moveTo>
                    <a:pt x="4034683" y="0"/>
                  </a:moveTo>
                  <a:lnTo>
                    <a:pt x="0" y="0"/>
                  </a:lnTo>
                  <a:lnTo>
                    <a:pt x="0" y="261468"/>
                  </a:lnTo>
                  <a:lnTo>
                    <a:pt x="4034683" y="261468"/>
                  </a:lnTo>
                  <a:lnTo>
                    <a:pt x="4034683" y="0"/>
                  </a:lnTo>
                  <a:close/>
                </a:path>
              </a:pathLst>
            </a:custGeom>
            <a:solidFill>
              <a:srgbClr val="13D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969382" y="7695619"/>
              <a:ext cx="4034790" cy="261620"/>
            </a:xfrm>
            <a:custGeom>
              <a:avLst/>
              <a:gdLst/>
              <a:ahLst/>
              <a:cxnLst/>
              <a:rect l="l" t="t" r="r" b="b"/>
              <a:pathLst>
                <a:path w="4034790" h="261620">
                  <a:moveTo>
                    <a:pt x="4034683" y="0"/>
                  </a:moveTo>
                  <a:lnTo>
                    <a:pt x="0" y="0"/>
                  </a:lnTo>
                  <a:lnTo>
                    <a:pt x="0" y="261468"/>
                  </a:lnTo>
                  <a:lnTo>
                    <a:pt x="4034683" y="261468"/>
                  </a:lnTo>
                  <a:lnTo>
                    <a:pt x="4034683" y="0"/>
                  </a:lnTo>
                  <a:close/>
                </a:path>
              </a:pathLst>
            </a:custGeom>
            <a:solidFill>
              <a:srgbClr val="FF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4004065" y="7695619"/>
              <a:ext cx="4034790" cy="261620"/>
            </a:xfrm>
            <a:custGeom>
              <a:avLst/>
              <a:gdLst/>
              <a:ahLst/>
              <a:cxnLst/>
              <a:rect l="l" t="t" r="r" b="b"/>
              <a:pathLst>
                <a:path w="4034790" h="261620">
                  <a:moveTo>
                    <a:pt x="4034683" y="0"/>
                  </a:moveTo>
                  <a:lnTo>
                    <a:pt x="0" y="0"/>
                  </a:lnTo>
                  <a:lnTo>
                    <a:pt x="0" y="261468"/>
                  </a:lnTo>
                  <a:lnTo>
                    <a:pt x="4034683" y="261468"/>
                  </a:lnTo>
                  <a:lnTo>
                    <a:pt x="4034683" y="0"/>
                  </a:lnTo>
                  <a:close/>
                </a:path>
              </a:pathLst>
            </a:custGeom>
            <a:solidFill>
              <a:srgbClr val="E04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3634012" y="4573738"/>
            <a:ext cx="718185" cy="922655"/>
            <a:chOff x="3634012" y="4573738"/>
            <a:chExt cx="718185" cy="922655"/>
          </a:xfrm>
        </p:grpSpPr>
        <p:sp>
          <p:nvSpPr>
            <p:cNvPr id="55" name="object 55"/>
            <p:cNvSpPr/>
            <p:nvPr/>
          </p:nvSpPr>
          <p:spPr>
            <a:xfrm>
              <a:off x="3644483" y="4584211"/>
              <a:ext cx="697230" cy="819150"/>
            </a:xfrm>
            <a:custGeom>
              <a:avLst/>
              <a:gdLst/>
              <a:ahLst/>
              <a:cxnLst/>
              <a:rect l="l" t="t" r="r" b="b"/>
              <a:pathLst>
                <a:path w="697229" h="819150">
                  <a:moveTo>
                    <a:pt x="64648" y="783662"/>
                  </a:moveTo>
                  <a:lnTo>
                    <a:pt x="16270" y="676683"/>
                  </a:lnTo>
                  <a:lnTo>
                    <a:pt x="0" y="605838"/>
                  </a:lnTo>
                  <a:lnTo>
                    <a:pt x="15705" y="539460"/>
                  </a:lnTo>
                  <a:lnTo>
                    <a:pt x="63255" y="445881"/>
                  </a:lnTo>
                  <a:lnTo>
                    <a:pt x="90484" y="403796"/>
                  </a:lnTo>
                  <a:lnTo>
                    <a:pt x="122231" y="368379"/>
                  </a:lnTo>
                  <a:lnTo>
                    <a:pt x="157641" y="338431"/>
                  </a:lnTo>
                  <a:lnTo>
                    <a:pt x="195854" y="312754"/>
                  </a:lnTo>
                  <a:lnTo>
                    <a:pt x="236014" y="290149"/>
                  </a:lnTo>
                  <a:lnTo>
                    <a:pt x="277262" y="269418"/>
                  </a:lnTo>
                  <a:lnTo>
                    <a:pt x="318741" y="249363"/>
                  </a:lnTo>
                  <a:lnTo>
                    <a:pt x="359593" y="228786"/>
                  </a:lnTo>
                  <a:lnTo>
                    <a:pt x="398961" y="206487"/>
                  </a:lnTo>
                  <a:lnTo>
                    <a:pt x="435985" y="181270"/>
                  </a:lnTo>
                  <a:lnTo>
                    <a:pt x="469810" y="151935"/>
                  </a:lnTo>
                  <a:lnTo>
                    <a:pt x="499577" y="117284"/>
                  </a:lnTo>
                  <a:lnTo>
                    <a:pt x="518567" y="80414"/>
                  </a:lnTo>
                  <a:lnTo>
                    <a:pt x="529147" y="42158"/>
                  </a:lnTo>
                  <a:lnTo>
                    <a:pt x="534718" y="0"/>
                  </a:lnTo>
                  <a:lnTo>
                    <a:pt x="646852" y="124365"/>
                  </a:lnTo>
                  <a:lnTo>
                    <a:pt x="696817" y="219931"/>
                  </a:lnTo>
                  <a:lnTo>
                    <a:pt x="695941" y="335400"/>
                  </a:lnTo>
                  <a:lnTo>
                    <a:pt x="655552" y="519471"/>
                  </a:lnTo>
                  <a:lnTo>
                    <a:pt x="643715" y="560792"/>
                  </a:lnTo>
                  <a:lnTo>
                    <a:pt x="628538" y="599980"/>
                  </a:lnTo>
                  <a:lnTo>
                    <a:pt x="610018" y="636782"/>
                  </a:lnTo>
                  <a:lnTo>
                    <a:pt x="588155" y="670947"/>
                  </a:lnTo>
                  <a:lnTo>
                    <a:pt x="562947" y="702223"/>
                  </a:lnTo>
                  <a:lnTo>
                    <a:pt x="534394" y="730359"/>
                  </a:lnTo>
                  <a:lnTo>
                    <a:pt x="502495" y="755103"/>
                  </a:lnTo>
                  <a:lnTo>
                    <a:pt x="467248" y="776204"/>
                  </a:lnTo>
                  <a:lnTo>
                    <a:pt x="428653" y="793409"/>
                  </a:lnTo>
                  <a:lnTo>
                    <a:pt x="386709" y="806469"/>
                  </a:lnTo>
                  <a:lnTo>
                    <a:pt x="341414" y="815130"/>
                  </a:lnTo>
                  <a:lnTo>
                    <a:pt x="292768" y="819141"/>
                  </a:lnTo>
                  <a:lnTo>
                    <a:pt x="240769" y="818252"/>
                  </a:lnTo>
                  <a:lnTo>
                    <a:pt x="185417" y="812210"/>
                  </a:lnTo>
                  <a:lnTo>
                    <a:pt x="126710" y="800764"/>
                  </a:lnTo>
                  <a:lnTo>
                    <a:pt x="64648" y="783662"/>
                  </a:lnTo>
                  <a:close/>
                </a:path>
              </a:pathLst>
            </a:custGeom>
            <a:ln w="20941">
              <a:solidFill>
                <a:srgbClr val="4BB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680174" y="5057731"/>
              <a:ext cx="338455" cy="428625"/>
            </a:xfrm>
            <a:custGeom>
              <a:avLst/>
              <a:gdLst/>
              <a:ahLst/>
              <a:cxnLst/>
              <a:rect l="l" t="t" r="r" b="b"/>
              <a:pathLst>
                <a:path w="338454" h="428625">
                  <a:moveTo>
                    <a:pt x="3884" y="428091"/>
                  </a:moveTo>
                  <a:lnTo>
                    <a:pt x="10268" y="368437"/>
                  </a:lnTo>
                  <a:lnTo>
                    <a:pt x="26199" y="314489"/>
                  </a:lnTo>
                  <a:lnTo>
                    <a:pt x="46745" y="265675"/>
                  </a:lnTo>
                  <a:lnTo>
                    <a:pt x="70856" y="221864"/>
                  </a:lnTo>
                  <a:lnTo>
                    <a:pt x="97484" y="182926"/>
                  </a:lnTo>
                  <a:lnTo>
                    <a:pt x="125580" y="148728"/>
                  </a:lnTo>
                  <a:lnTo>
                    <a:pt x="154096" y="119139"/>
                  </a:lnTo>
                  <a:lnTo>
                    <a:pt x="239200" y="51450"/>
                  </a:lnTo>
                  <a:lnTo>
                    <a:pt x="288471" y="22300"/>
                  </a:lnTo>
                  <a:lnTo>
                    <a:pt x="323142" y="5506"/>
                  </a:lnTo>
                  <a:lnTo>
                    <a:pt x="336555" y="0"/>
                  </a:lnTo>
                  <a:lnTo>
                    <a:pt x="337874" y="3706"/>
                  </a:lnTo>
                  <a:lnTo>
                    <a:pt x="324565" y="9162"/>
                  </a:lnTo>
                  <a:lnTo>
                    <a:pt x="290142" y="25843"/>
                  </a:lnTo>
                  <a:lnTo>
                    <a:pt x="241215" y="54808"/>
                  </a:lnTo>
                  <a:lnTo>
                    <a:pt x="184392" y="97117"/>
                  </a:lnTo>
                  <a:lnTo>
                    <a:pt x="128451" y="151394"/>
                  </a:lnTo>
                  <a:lnTo>
                    <a:pt x="100583" y="185326"/>
                  </a:lnTo>
                  <a:lnTo>
                    <a:pt x="74171" y="223959"/>
                  </a:lnTo>
                  <a:lnTo>
                    <a:pt x="50255" y="267422"/>
                  </a:lnTo>
                  <a:lnTo>
                    <a:pt x="29875" y="315846"/>
                  </a:lnTo>
                  <a:lnTo>
                    <a:pt x="14072" y="369359"/>
                  </a:lnTo>
                  <a:lnTo>
                    <a:pt x="3884" y="428091"/>
                  </a:lnTo>
                  <a:close/>
                </a:path>
              </a:pathLst>
            </a:custGeom>
            <a:ln w="20941">
              <a:solidFill>
                <a:srgbClr val="4BB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718555" y="474850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19601" y="9800"/>
                  </a:moveTo>
                  <a:lnTo>
                    <a:pt x="19601" y="15214"/>
                  </a:lnTo>
                  <a:lnTo>
                    <a:pt x="15214" y="19601"/>
                  </a:lnTo>
                  <a:lnTo>
                    <a:pt x="9800" y="19601"/>
                  </a:lnTo>
                  <a:lnTo>
                    <a:pt x="4387" y="19601"/>
                  </a:lnTo>
                  <a:lnTo>
                    <a:pt x="0" y="15214"/>
                  </a:lnTo>
                  <a:lnTo>
                    <a:pt x="0" y="9800"/>
                  </a:lnTo>
                  <a:lnTo>
                    <a:pt x="0" y="4387"/>
                  </a:lnTo>
                  <a:lnTo>
                    <a:pt x="4387" y="0"/>
                  </a:lnTo>
                  <a:lnTo>
                    <a:pt x="9800" y="0"/>
                  </a:lnTo>
                  <a:lnTo>
                    <a:pt x="15214" y="0"/>
                  </a:lnTo>
                  <a:lnTo>
                    <a:pt x="19601" y="4387"/>
                  </a:lnTo>
                  <a:lnTo>
                    <a:pt x="19601" y="9800"/>
                  </a:lnTo>
                  <a:close/>
                </a:path>
              </a:pathLst>
            </a:custGeom>
            <a:ln w="20941">
              <a:solidFill>
                <a:srgbClr val="4BB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975748" y="4652979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39192" y="19591"/>
                  </a:moveTo>
                  <a:lnTo>
                    <a:pt x="37652" y="27221"/>
                  </a:lnTo>
                  <a:lnTo>
                    <a:pt x="33453" y="33451"/>
                  </a:lnTo>
                  <a:lnTo>
                    <a:pt x="27225" y="37652"/>
                  </a:lnTo>
                  <a:lnTo>
                    <a:pt x="19601" y="39192"/>
                  </a:lnTo>
                  <a:lnTo>
                    <a:pt x="11971" y="37652"/>
                  </a:lnTo>
                  <a:lnTo>
                    <a:pt x="5740" y="33451"/>
                  </a:lnTo>
                  <a:lnTo>
                    <a:pt x="1540" y="27221"/>
                  </a:lnTo>
                  <a:lnTo>
                    <a:pt x="0" y="19591"/>
                  </a:lnTo>
                  <a:lnTo>
                    <a:pt x="1540" y="11966"/>
                  </a:lnTo>
                  <a:lnTo>
                    <a:pt x="5740" y="5739"/>
                  </a:lnTo>
                  <a:lnTo>
                    <a:pt x="11971" y="1540"/>
                  </a:lnTo>
                  <a:lnTo>
                    <a:pt x="19601" y="0"/>
                  </a:lnTo>
                  <a:lnTo>
                    <a:pt x="27225" y="1540"/>
                  </a:lnTo>
                  <a:lnTo>
                    <a:pt x="33453" y="5739"/>
                  </a:lnTo>
                  <a:lnTo>
                    <a:pt x="37652" y="11966"/>
                  </a:lnTo>
                  <a:lnTo>
                    <a:pt x="39192" y="19591"/>
                  </a:lnTo>
                  <a:close/>
                </a:path>
              </a:pathLst>
            </a:custGeom>
            <a:ln w="20941">
              <a:solidFill>
                <a:srgbClr val="4BB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801169" y="4573738"/>
              <a:ext cx="79725" cy="79735"/>
            </a:xfrm>
            <a:prstGeom prst="rect">
              <a:avLst/>
            </a:prstGeom>
          </p:spPr>
        </p:pic>
      </p:grpSp>
      <p:grpSp>
        <p:nvGrpSpPr>
          <p:cNvPr id="60" name="object 60"/>
          <p:cNvGrpSpPr/>
          <p:nvPr/>
        </p:nvGrpSpPr>
        <p:grpSpPr>
          <a:xfrm>
            <a:off x="11606062" y="4573745"/>
            <a:ext cx="922655" cy="922655"/>
            <a:chOff x="11606062" y="4573745"/>
            <a:chExt cx="922655" cy="922655"/>
          </a:xfrm>
        </p:grpSpPr>
        <p:sp>
          <p:nvSpPr>
            <p:cNvPr id="61" name="object 61"/>
            <p:cNvSpPr/>
            <p:nvPr/>
          </p:nvSpPr>
          <p:spPr>
            <a:xfrm>
              <a:off x="11986722" y="4584216"/>
              <a:ext cx="531495" cy="531495"/>
            </a:xfrm>
            <a:custGeom>
              <a:avLst/>
              <a:gdLst/>
              <a:ahLst/>
              <a:cxnLst/>
              <a:rect l="l" t="t" r="r" b="b"/>
              <a:pathLst>
                <a:path w="531495" h="531495">
                  <a:moveTo>
                    <a:pt x="472373" y="383799"/>
                  </a:moveTo>
                  <a:lnTo>
                    <a:pt x="463285" y="376280"/>
                  </a:lnTo>
                  <a:lnTo>
                    <a:pt x="453254" y="370753"/>
                  </a:lnTo>
                  <a:lnTo>
                    <a:pt x="442565" y="367205"/>
                  </a:lnTo>
                  <a:lnTo>
                    <a:pt x="431505" y="365622"/>
                  </a:lnTo>
                  <a:lnTo>
                    <a:pt x="531418" y="265709"/>
                  </a:lnTo>
                  <a:lnTo>
                    <a:pt x="431505" y="165795"/>
                  </a:lnTo>
                  <a:lnTo>
                    <a:pt x="442565" y="164211"/>
                  </a:lnTo>
                  <a:lnTo>
                    <a:pt x="453254" y="160660"/>
                  </a:lnTo>
                  <a:lnTo>
                    <a:pt x="463285" y="155129"/>
                  </a:lnTo>
                  <a:lnTo>
                    <a:pt x="472373" y="147608"/>
                  </a:lnTo>
                  <a:lnTo>
                    <a:pt x="486125" y="126890"/>
                  </a:lnTo>
                  <a:lnTo>
                    <a:pt x="490710" y="103326"/>
                  </a:lnTo>
                  <a:lnTo>
                    <a:pt x="486125" y="79762"/>
                  </a:lnTo>
                  <a:lnTo>
                    <a:pt x="472373" y="59045"/>
                  </a:lnTo>
                  <a:lnTo>
                    <a:pt x="451654" y="45286"/>
                  </a:lnTo>
                  <a:lnTo>
                    <a:pt x="428086" y="40700"/>
                  </a:lnTo>
                  <a:lnTo>
                    <a:pt x="404518" y="45286"/>
                  </a:lnTo>
                  <a:lnTo>
                    <a:pt x="370753" y="78163"/>
                  </a:lnTo>
                  <a:lnTo>
                    <a:pt x="365622" y="99913"/>
                  </a:lnTo>
                  <a:lnTo>
                    <a:pt x="265709" y="0"/>
                  </a:lnTo>
                  <a:lnTo>
                    <a:pt x="165795" y="99913"/>
                  </a:lnTo>
                  <a:lnTo>
                    <a:pt x="164211" y="88852"/>
                  </a:lnTo>
                  <a:lnTo>
                    <a:pt x="160660" y="78163"/>
                  </a:lnTo>
                  <a:lnTo>
                    <a:pt x="155129" y="68132"/>
                  </a:lnTo>
                  <a:lnTo>
                    <a:pt x="147608" y="59045"/>
                  </a:lnTo>
                  <a:lnTo>
                    <a:pt x="126889" y="45286"/>
                  </a:lnTo>
                  <a:lnTo>
                    <a:pt x="103322" y="40700"/>
                  </a:lnTo>
                  <a:lnTo>
                    <a:pt x="79758" y="45286"/>
                  </a:lnTo>
                  <a:lnTo>
                    <a:pt x="59045" y="59045"/>
                  </a:lnTo>
                  <a:lnTo>
                    <a:pt x="45286" y="79762"/>
                  </a:lnTo>
                  <a:lnTo>
                    <a:pt x="40700" y="103326"/>
                  </a:lnTo>
                  <a:lnTo>
                    <a:pt x="45286" y="126890"/>
                  </a:lnTo>
                  <a:lnTo>
                    <a:pt x="78159" y="160660"/>
                  </a:lnTo>
                  <a:lnTo>
                    <a:pt x="99913" y="165795"/>
                  </a:lnTo>
                  <a:lnTo>
                    <a:pt x="0" y="265709"/>
                  </a:lnTo>
                  <a:lnTo>
                    <a:pt x="99913" y="365622"/>
                  </a:lnTo>
                  <a:lnTo>
                    <a:pt x="101495" y="354560"/>
                  </a:lnTo>
                  <a:lnTo>
                    <a:pt x="105043" y="343869"/>
                  </a:lnTo>
                  <a:lnTo>
                    <a:pt x="110570" y="333837"/>
                  </a:lnTo>
                  <a:lnTo>
                    <a:pt x="118090" y="324754"/>
                  </a:lnTo>
                  <a:lnTo>
                    <a:pt x="138809" y="310995"/>
                  </a:lnTo>
                  <a:lnTo>
                    <a:pt x="162377" y="306409"/>
                  </a:lnTo>
                  <a:lnTo>
                    <a:pt x="185944" y="310995"/>
                  </a:lnTo>
                  <a:lnTo>
                    <a:pt x="206663" y="324754"/>
                  </a:lnTo>
                  <a:lnTo>
                    <a:pt x="220416" y="345471"/>
                  </a:lnTo>
                  <a:lnTo>
                    <a:pt x="225001" y="369035"/>
                  </a:lnTo>
                  <a:lnTo>
                    <a:pt x="220416" y="392599"/>
                  </a:lnTo>
                  <a:lnTo>
                    <a:pt x="187545" y="426369"/>
                  </a:lnTo>
                  <a:lnTo>
                    <a:pt x="165795" y="431505"/>
                  </a:lnTo>
                  <a:lnTo>
                    <a:pt x="265709" y="531418"/>
                  </a:lnTo>
                  <a:lnTo>
                    <a:pt x="365622" y="431505"/>
                  </a:lnTo>
                  <a:lnTo>
                    <a:pt x="367205" y="442565"/>
                  </a:lnTo>
                  <a:lnTo>
                    <a:pt x="370753" y="453254"/>
                  </a:lnTo>
                  <a:lnTo>
                    <a:pt x="376280" y="463285"/>
                  </a:lnTo>
                  <a:lnTo>
                    <a:pt x="383799" y="472373"/>
                  </a:lnTo>
                  <a:lnTo>
                    <a:pt x="404518" y="486131"/>
                  </a:lnTo>
                  <a:lnTo>
                    <a:pt x="428086" y="490718"/>
                  </a:lnTo>
                  <a:lnTo>
                    <a:pt x="451654" y="486131"/>
                  </a:lnTo>
                  <a:lnTo>
                    <a:pt x="472373" y="472373"/>
                  </a:lnTo>
                  <a:lnTo>
                    <a:pt x="486125" y="451654"/>
                  </a:lnTo>
                  <a:lnTo>
                    <a:pt x="490710" y="428086"/>
                  </a:lnTo>
                  <a:lnTo>
                    <a:pt x="486125" y="404518"/>
                  </a:lnTo>
                  <a:lnTo>
                    <a:pt x="472373" y="383799"/>
                  </a:lnTo>
                  <a:close/>
                </a:path>
              </a:pathLst>
            </a:custGeom>
            <a:ln w="20941">
              <a:solidFill>
                <a:srgbClr val="FFC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616533" y="4954409"/>
              <a:ext cx="531495" cy="531495"/>
            </a:xfrm>
            <a:custGeom>
              <a:avLst/>
              <a:gdLst/>
              <a:ahLst/>
              <a:cxnLst/>
              <a:rect l="l" t="t" r="r" b="b"/>
              <a:pathLst>
                <a:path w="531495" h="531495">
                  <a:moveTo>
                    <a:pt x="147618" y="472362"/>
                  </a:moveTo>
                  <a:lnTo>
                    <a:pt x="155133" y="463276"/>
                  </a:lnTo>
                  <a:lnTo>
                    <a:pt x="160661" y="453249"/>
                  </a:lnTo>
                  <a:lnTo>
                    <a:pt x="164211" y="442564"/>
                  </a:lnTo>
                  <a:lnTo>
                    <a:pt x="165795" y="431505"/>
                  </a:lnTo>
                  <a:lnTo>
                    <a:pt x="265698" y="531418"/>
                  </a:lnTo>
                  <a:lnTo>
                    <a:pt x="365611" y="431505"/>
                  </a:lnTo>
                  <a:lnTo>
                    <a:pt x="367197" y="442564"/>
                  </a:lnTo>
                  <a:lnTo>
                    <a:pt x="370751" y="453249"/>
                  </a:lnTo>
                  <a:lnTo>
                    <a:pt x="376282" y="463276"/>
                  </a:lnTo>
                  <a:lnTo>
                    <a:pt x="383799" y="472362"/>
                  </a:lnTo>
                  <a:lnTo>
                    <a:pt x="404518" y="486121"/>
                  </a:lnTo>
                  <a:lnTo>
                    <a:pt x="428086" y="490707"/>
                  </a:lnTo>
                  <a:lnTo>
                    <a:pt x="451654" y="486121"/>
                  </a:lnTo>
                  <a:lnTo>
                    <a:pt x="472373" y="472362"/>
                  </a:lnTo>
                  <a:lnTo>
                    <a:pt x="486131" y="451645"/>
                  </a:lnTo>
                  <a:lnTo>
                    <a:pt x="490718" y="428081"/>
                  </a:lnTo>
                  <a:lnTo>
                    <a:pt x="486131" y="404517"/>
                  </a:lnTo>
                  <a:lnTo>
                    <a:pt x="453253" y="370753"/>
                  </a:lnTo>
                  <a:lnTo>
                    <a:pt x="431494" y="365622"/>
                  </a:lnTo>
                  <a:lnTo>
                    <a:pt x="531407" y="265709"/>
                  </a:lnTo>
                  <a:lnTo>
                    <a:pt x="431505" y="165795"/>
                  </a:lnTo>
                  <a:lnTo>
                    <a:pt x="442565" y="164211"/>
                  </a:lnTo>
                  <a:lnTo>
                    <a:pt x="453254" y="160660"/>
                  </a:lnTo>
                  <a:lnTo>
                    <a:pt x="463285" y="155129"/>
                  </a:lnTo>
                  <a:lnTo>
                    <a:pt x="472373" y="147608"/>
                  </a:lnTo>
                  <a:lnTo>
                    <a:pt x="486131" y="126889"/>
                  </a:lnTo>
                  <a:lnTo>
                    <a:pt x="490718" y="103321"/>
                  </a:lnTo>
                  <a:lnTo>
                    <a:pt x="486131" y="79753"/>
                  </a:lnTo>
                  <a:lnTo>
                    <a:pt x="472373" y="59034"/>
                  </a:lnTo>
                  <a:lnTo>
                    <a:pt x="451654" y="45276"/>
                  </a:lnTo>
                  <a:lnTo>
                    <a:pt x="428086" y="40689"/>
                  </a:lnTo>
                  <a:lnTo>
                    <a:pt x="404518" y="45276"/>
                  </a:lnTo>
                  <a:lnTo>
                    <a:pt x="370751" y="78158"/>
                  </a:lnTo>
                  <a:lnTo>
                    <a:pt x="365611" y="99913"/>
                  </a:lnTo>
                  <a:lnTo>
                    <a:pt x="265698" y="0"/>
                  </a:lnTo>
                  <a:lnTo>
                    <a:pt x="165785" y="99913"/>
                  </a:lnTo>
                  <a:lnTo>
                    <a:pt x="176852" y="101495"/>
                  </a:lnTo>
                  <a:lnTo>
                    <a:pt x="187544" y="105043"/>
                  </a:lnTo>
                  <a:lnTo>
                    <a:pt x="197576" y="110570"/>
                  </a:lnTo>
                  <a:lnTo>
                    <a:pt x="206663" y="118090"/>
                  </a:lnTo>
                  <a:lnTo>
                    <a:pt x="220422" y="138809"/>
                  </a:lnTo>
                  <a:lnTo>
                    <a:pt x="225008" y="162375"/>
                  </a:lnTo>
                  <a:lnTo>
                    <a:pt x="220422" y="185940"/>
                  </a:lnTo>
                  <a:lnTo>
                    <a:pt x="206663" y="206653"/>
                  </a:lnTo>
                  <a:lnTo>
                    <a:pt x="185944" y="220412"/>
                  </a:lnTo>
                  <a:lnTo>
                    <a:pt x="162377" y="224998"/>
                  </a:lnTo>
                  <a:lnTo>
                    <a:pt x="138809" y="220412"/>
                  </a:lnTo>
                  <a:lnTo>
                    <a:pt x="105046" y="187544"/>
                  </a:lnTo>
                  <a:lnTo>
                    <a:pt x="99902" y="165795"/>
                  </a:lnTo>
                  <a:lnTo>
                    <a:pt x="0" y="265709"/>
                  </a:lnTo>
                  <a:lnTo>
                    <a:pt x="99913" y="365622"/>
                  </a:lnTo>
                  <a:lnTo>
                    <a:pt x="88848" y="367205"/>
                  </a:lnTo>
                  <a:lnTo>
                    <a:pt x="78159" y="370753"/>
                  </a:lnTo>
                  <a:lnTo>
                    <a:pt x="68131" y="376280"/>
                  </a:lnTo>
                  <a:lnTo>
                    <a:pt x="59045" y="383799"/>
                  </a:lnTo>
                  <a:lnTo>
                    <a:pt x="45286" y="404517"/>
                  </a:lnTo>
                  <a:lnTo>
                    <a:pt x="40700" y="428081"/>
                  </a:lnTo>
                  <a:lnTo>
                    <a:pt x="45286" y="451645"/>
                  </a:lnTo>
                  <a:lnTo>
                    <a:pt x="59045" y="472362"/>
                  </a:lnTo>
                  <a:lnTo>
                    <a:pt x="79764" y="486121"/>
                  </a:lnTo>
                  <a:lnTo>
                    <a:pt x="103331" y="490707"/>
                  </a:lnTo>
                  <a:lnTo>
                    <a:pt x="126899" y="486121"/>
                  </a:lnTo>
                  <a:lnTo>
                    <a:pt x="147618" y="472362"/>
                  </a:lnTo>
                  <a:close/>
                </a:path>
              </a:pathLst>
            </a:custGeom>
            <a:ln w="20941">
              <a:solidFill>
                <a:srgbClr val="FFC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15782094" y="4573739"/>
            <a:ext cx="958850" cy="922655"/>
            <a:chOff x="15782094" y="4573739"/>
            <a:chExt cx="958850" cy="922655"/>
          </a:xfrm>
        </p:grpSpPr>
        <p:sp>
          <p:nvSpPr>
            <p:cNvPr id="64" name="object 64"/>
            <p:cNvSpPr/>
            <p:nvPr/>
          </p:nvSpPr>
          <p:spPr>
            <a:xfrm>
              <a:off x="16261388" y="4914548"/>
              <a:ext cx="469265" cy="273050"/>
            </a:xfrm>
            <a:custGeom>
              <a:avLst/>
              <a:gdLst/>
              <a:ahLst/>
              <a:cxnLst/>
              <a:rect l="l" t="t" r="r" b="b"/>
              <a:pathLst>
                <a:path w="469265" h="273050">
                  <a:moveTo>
                    <a:pt x="0" y="150005"/>
                  </a:moveTo>
                  <a:lnTo>
                    <a:pt x="371842" y="0"/>
                  </a:lnTo>
                  <a:lnTo>
                    <a:pt x="468833" y="122519"/>
                  </a:lnTo>
                  <a:lnTo>
                    <a:pt x="97002" y="272525"/>
                  </a:lnTo>
                  <a:lnTo>
                    <a:pt x="0" y="150005"/>
                  </a:lnTo>
                  <a:close/>
                </a:path>
              </a:pathLst>
            </a:custGeom>
            <a:ln w="20941">
              <a:solidFill>
                <a:srgbClr val="E04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6261384" y="5064556"/>
              <a:ext cx="339725" cy="421640"/>
            </a:xfrm>
            <a:custGeom>
              <a:avLst/>
              <a:gdLst/>
              <a:ahLst/>
              <a:cxnLst/>
              <a:rect l="l" t="t" r="r" b="b"/>
              <a:pathLst>
                <a:path w="339725" h="421639">
                  <a:moveTo>
                    <a:pt x="97002" y="122519"/>
                  </a:moveTo>
                  <a:lnTo>
                    <a:pt x="0" y="0"/>
                  </a:lnTo>
                  <a:lnTo>
                    <a:pt x="0" y="421264"/>
                  </a:lnTo>
                  <a:lnTo>
                    <a:pt x="339507" y="289917"/>
                  </a:lnTo>
                  <a:lnTo>
                    <a:pt x="339507" y="24690"/>
                  </a:lnTo>
                  <a:lnTo>
                    <a:pt x="97002" y="122519"/>
                  </a:lnTo>
                  <a:close/>
                </a:path>
              </a:pathLst>
            </a:custGeom>
            <a:ln w="20941">
              <a:solidFill>
                <a:srgbClr val="E04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5792564" y="4914548"/>
              <a:ext cx="469265" cy="273050"/>
            </a:xfrm>
            <a:custGeom>
              <a:avLst/>
              <a:gdLst/>
              <a:ahLst/>
              <a:cxnLst/>
              <a:rect l="l" t="t" r="r" b="b"/>
              <a:pathLst>
                <a:path w="469265" h="273050">
                  <a:moveTo>
                    <a:pt x="468823" y="150005"/>
                  </a:moveTo>
                  <a:lnTo>
                    <a:pt x="96991" y="0"/>
                  </a:lnTo>
                  <a:lnTo>
                    <a:pt x="0" y="122519"/>
                  </a:lnTo>
                  <a:lnTo>
                    <a:pt x="371821" y="272525"/>
                  </a:lnTo>
                  <a:lnTo>
                    <a:pt x="468823" y="150005"/>
                  </a:lnTo>
                  <a:close/>
                </a:path>
              </a:pathLst>
            </a:custGeom>
            <a:ln w="20941">
              <a:solidFill>
                <a:srgbClr val="E04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5921893" y="5064556"/>
              <a:ext cx="339725" cy="421640"/>
            </a:xfrm>
            <a:custGeom>
              <a:avLst/>
              <a:gdLst/>
              <a:ahLst/>
              <a:cxnLst/>
              <a:rect l="l" t="t" r="r" b="b"/>
              <a:pathLst>
                <a:path w="339725" h="421639">
                  <a:moveTo>
                    <a:pt x="242495" y="122519"/>
                  </a:moveTo>
                  <a:lnTo>
                    <a:pt x="0" y="24690"/>
                  </a:lnTo>
                  <a:lnTo>
                    <a:pt x="0" y="289917"/>
                  </a:lnTo>
                  <a:lnTo>
                    <a:pt x="339497" y="421264"/>
                  </a:lnTo>
                  <a:lnTo>
                    <a:pt x="339497" y="0"/>
                  </a:lnTo>
                  <a:lnTo>
                    <a:pt x="242495" y="122519"/>
                  </a:lnTo>
                  <a:close/>
                </a:path>
              </a:pathLst>
            </a:custGeom>
            <a:ln w="20941">
              <a:solidFill>
                <a:srgbClr val="E04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5889555" y="4826454"/>
              <a:ext cx="372110" cy="238125"/>
            </a:xfrm>
            <a:custGeom>
              <a:avLst/>
              <a:gdLst/>
              <a:ahLst/>
              <a:cxnLst/>
              <a:rect l="l" t="t" r="r" b="b"/>
              <a:pathLst>
                <a:path w="372109" h="238125">
                  <a:moveTo>
                    <a:pt x="301603" y="192433"/>
                  </a:moveTo>
                  <a:lnTo>
                    <a:pt x="301603" y="137022"/>
                  </a:lnTo>
                  <a:lnTo>
                    <a:pt x="292470" y="100791"/>
                  </a:lnTo>
                  <a:lnTo>
                    <a:pt x="270312" y="70305"/>
                  </a:lnTo>
                  <a:lnTo>
                    <a:pt x="242988" y="38921"/>
                  </a:lnTo>
                  <a:lnTo>
                    <a:pt x="218359" y="0"/>
                  </a:lnTo>
                  <a:lnTo>
                    <a:pt x="0" y="88091"/>
                  </a:lnTo>
                  <a:lnTo>
                    <a:pt x="371831" y="238097"/>
                  </a:lnTo>
                  <a:lnTo>
                    <a:pt x="304367" y="210883"/>
                  </a:lnTo>
                  <a:lnTo>
                    <a:pt x="302744" y="204967"/>
                  </a:lnTo>
                  <a:lnTo>
                    <a:pt x="301603" y="198852"/>
                  </a:lnTo>
                  <a:lnTo>
                    <a:pt x="301603" y="192433"/>
                  </a:lnTo>
                  <a:close/>
                </a:path>
              </a:pathLst>
            </a:custGeom>
            <a:ln w="20941">
              <a:solidFill>
                <a:srgbClr val="E04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6261390" y="4826454"/>
              <a:ext cx="372110" cy="238125"/>
            </a:xfrm>
            <a:custGeom>
              <a:avLst/>
              <a:gdLst/>
              <a:ahLst/>
              <a:cxnLst/>
              <a:rect l="l" t="t" r="r" b="b"/>
              <a:pathLst>
                <a:path w="372109" h="238125">
                  <a:moveTo>
                    <a:pt x="153482" y="0"/>
                  </a:moveTo>
                  <a:lnTo>
                    <a:pt x="128853" y="38921"/>
                  </a:lnTo>
                  <a:lnTo>
                    <a:pt x="101529" y="70305"/>
                  </a:lnTo>
                  <a:lnTo>
                    <a:pt x="79371" y="100791"/>
                  </a:lnTo>
                  <a:lnTo>
                    <a:pt x="70238" y="137022"/>
                  </a:lnTo>
                  <a:lnTo>
                    <a:pt x="70228" y="192433"/>
                  </a:lnTo>
                  <a:lnTo>
                    <a:pt x="70228" y="198863"/>
                  </a:lnTo>
                  <a:lnTo>
                    <a:pt x="69076" y="204967"/>
                  </a:lnTo>
                  <a:lnTo>
                    <a:pt x="67463" y="210883"/>
                  </a:lnTo>
                  <a:lnTo>
                    <a:pt x="0" y="238097"/>
                  </a:lnTo>
                  <a:lnTo>
                    <a:pt x="371842" y="88091"/>
                  </a:lnTo>
                  <a:lnTo>
                    <a:pt x="153482" y="0"/>
                  </a:lnTo>
                  <a:close/>
                </a:path>
              </a:pathLst>
            </a:custGeom>
            <a:ln w="20941">
              <a:solidFill>
                <a:srgbClr val="E04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534887" y="4644444"/>
              <a:ext cx="132006" cy="131985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892492" y="4681037"/>
              <a:ext cx="94863" cy="94855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16092828" y="4584210"/>
              <a:ext cx="337185" cy="379730"/>
            </a:xfrm>
            <a:custGeom>
              <a:avLst/>
              <a:gdLst/>
              <a:ahLst/>
              <a:cxnLst/>
              <a:rect l="l" t="t" r="r" b="b"/>
              <a:pathLst>
                <a:path w="337184" h="379729">
                  <a:moveTo>
                    <a:pt x="238799" y="379265"/>
                  </a:moveTo>
                  <a:lnTo>
                    <a:pt x="246082" y="346771"/>
                  </a:lnTo>
                  <a:lnTo>
                    <a:pt x="264292" y="319382"/>
                  </a:lnTo>
                  <a:lnTo>
                    <a:pt x="287965" y="292483"/>
                  </a:lnTo>
                  <a:lnTo>
                    <a:pt x="311637" y="261458"/>
                  </a:lnTo>
                  <a:lnTo>
                    <a:pt x="329847" y="221692"/>
                  </a:lnTo>
                  <a:lnTo>
                    <a:pt x="337131" y="168570"/>
                  </a:lnTo>
                  <a:lnTo>
                    <a:pt x="331109" y="123758"/>
                  </a:lnTo>
                  <a:lnTo>
                    <a:pt x="314115" y="83490"/>
                  </a:lnTo>
                  <a:lnTo>
                    <a:pt x="287756" y="49374"/>
                  </a:lnTo>
                  <a:lnTo>
                    <a:pt x="253640" y="23015"/>
                  </a:lnTo>
                  <a:lnTo>
                    <a:pt x="213372" y="6021"/>
                  </a:lnTo>
                  <a:lnTo>
                    <a:pt x="168560" y="0"/>
                  </a:lnTo>
                  <a:lnTo>
                    <a:pt x="123749" y="6021"/>
                  </a:lnTo>
                  <a:lnTo>
                    <a:pt x="83483" y="23015"/>
                  </a:lnTo>
                  <a:lnTo>
                    <a:pt x="49368" y="49374"/>
                  </a:lnTo>
                  <a:lnTo>
                    <a:pt x="23012" y="83490"/>
                  </a:lnTo>
                  <a:lnTo>
                    <a:pt x="6020" y="123758"/>
                  </a:lnTo>
                  <a:lnTo>
                    <a:pt x="0" y="168570"/>
                  </a:lnTo>
                  <a:lnTo>
                    <a:pt x="7283" y="221692"/>
                  </a:lnTo>
                  <a:lnTo>
                    <a:pt x="25493" y="261458"/>
                  </a:lnTo>
                  <a:lnTo>
                    <a:pt x="49166" y="292483"/>
                  </a:lnTo>
                  <a:lnTo>
                    <a:pt x="72838" y="319382"/>
                  </a:lnTo>
                  <a:lnTo>
                    <a:pt x="91048" y="346771"/>
                  </a:lnTo>
                  <a:lnTo>
                    <a:pt x="98332" y="379265"/>
                  </a:lnTo>
                  <a:lnTo>
                    <a:pt x="238799" y="379265"/>
                  </a:lnTo>
                  <a:close/>
                </a:path>
              </a:pathLst>
            </a:custGeom>
            <a:ln w="20941">
              <a:solidFill>
                <a:srgbClr val="E04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180692" y="4796316"/>
              <a:ext cx="161408" cy="278712"/>
            </a:xfrm>
            <a:prstGeom prst="rect">
              <a:avLst/>
            </a:prstGeom>
          </p:spPr>
        </p:pic>
      </p:grpSp>
      <p:grpSp>
        <p:nvGrpSpPr>
          <p:cNvPr id="74" name="object 74"/>
          <p:cNvGrpSpPr/>
          <p:nvPr/>
        </p:nvGrpSpPr>
        <p:grpSpPr>
          <a:xfrm>
            <a:off x="7479636" y="4584509"/>
            <a:ext cx="1114425" cy="914400"/>
            <a:chOff x="7479636" y="4584509"/>
            <a:chExt cx="1114425" cy="914400"/>
          </a:xfrm>
        </p:grpSpPr>
        <p:sp>
          <p:nvSpPr>
            <p:cNvPr id="75" name="object 75"/>
            <p:cNvSpPr/>
            <p:nvPr/>
          </p:nvSpPr>
          <p:spPr>
            <a:xfrm>
              <a:off x="8100286" y="5166502"/>
              <a:ext cx="482600" cy="321945"/>
            </a:xfrm>
            <a:custGeom>
              <a:avLst/>
              <a:gdLst/>
              <a:ahLst/>
              <a:cxnLst/>
              <a:rect l="l" t="t" r="r" b="b"/>
              <a:pathLst>
                <a:path w="482600" h="321945">
                  <a:moveTo>
                    <a:pt x="391862" y="321529"/>
                  </a:moveTo>
                  <a:lnTo>
                    <a:pt x="426975" y="314394"/>
                  </a:lnTo>
                  <a:lnTo>
                    <a:pt x="455732" y="294967"/>
                  </a:lnTo>
                  <a:lnTo>
                    <a:pt x="475162" y="266214"/>
                  </a:lnTo>
                  <a:lnTo>
                    <a:pt x="482299" y="231102"/>
                  </a:lnTo>
                  <a:lnTo>
                    <a:pt x="476773" y="200055"/>
                  </a:lnTo>
                  <a:lnTo>
                    <a:pt x="461529" y="173609"/>
                  </a:lnTo>
                  <a:lnTo>
                    <a:pt x="438562" y="153757"/>
                  </a:lnTo>
                  <a:lnTo>
                    <a:pt x="409872" y="142487"/>
                  </a:lnTo>
                  <a:lnTo>
                    <a:pt x="411181" y="135378"/>
                  </a:lnTo>
                  <a:lnTo>
                    <a:pt x="411956" y="128069"/>
                  </a:lnTo>
                  <a:lnTo>
                    <a:pt x="411956" y="120582"/>
                  </a:lnTo>
                  <a:lnTo>
                    <a:pt x="402481" y="73642"/>
                  </a:lnTo>
                  <a:lnTo>
                    <a:pt x="376642" y="35314"/>
                  </a:lnTo>
                  <a:lnTo>
                    <a:pt x="338317" y="9474"/>
                  </a:lnTo>
                  <a:lnTo>
                    <a:pt x="291383" y="0"/>
                  </a:lnTo>
                  <a:lnTo>
                    <a:pt x="259168" y="4365"/>
                  </a:lnTo>
                  <a:lnTo>
                    <a:pt x="230262" y="16676"/>
                  </a:lnTo>
                  <a:lnTo>
                    <a:pt x="205821" y="35750"/>
                  </a:lnTo>
                  <a:lnTo>
                    <a:pt x="186999" y="60406"/>
                  </a:lnTo>
                  <a:lnTo>
                    <a:pt x="178724" y="56114"/>
                  </a:lnTo>
                  <a:lnTo>
                    <a:pt x="169863" y="52919"/>
                  </a:lnTo>
                  <a:lnTo>
                    <a:pt x="160501" y="50926"/>
                  </a:lnTo>
                  <a:lnTo>
                    <a:pt x="150717" y="50239"/>
                  </a:lnTo>
                  <a:lnTo>
                    <a:pt x="123338" y="55767"/>
                  </a:lnTo>
                  <a:lnTo>
                    <a:pt x="100978" y="70843"/>
                  </a:lnTo>
                  <a:lnTo>
                    <a:pt x="85902" y="93202"/>
                  </a:lnTo>
                  <a:lnTo>
                    <a:pt x="80374" y="120582"/>
                  </a:lnTo>
                  <a:lnTo>
                    <a:pt x="80374" y="121252"/>
                  </a:lnTo>
                  <a:lnTo>
                    <a:pt x="80458" y="121912"/>
                  </a:lnTo>
                  <a:lnTo>
                    <a:pt x="80479" y="122572"/>
                  </a:lnTo>
                  <a:lnTo>
                    <a:pt x="48534" y="135033"/>
                  </a:lnTo>
                  <a:lnTo>
                    <a:pt x="23021" y="157051"/>
                  </a:lnTo>
                  <a:lnTo>
                    <a:pt x="6118" y="186449"/>
                  </a:lnTo>
                  <a:lnTo>
                    <a:pt x="0" y="221050"/>
                  </a:lnTo>
                  <a:lnTo>
                    <a:pt x="7895" y="260162"/>
                  </a:lnTo>
                  <a:lnTo>
                    <a:pt x="29428" y="292101"/>
                  </a:lnTo>
                  <a:lnTo>
                    <a:pt x="61366" y="313633"/>
                  </a:lnTo>
                  <a:lnTo>
                    <a:pt x="100478" y="321529"/>
                  </a:lnTo>
                  <a:lnTo>
                    <a:pt x="391862" y="321529"/>
                  </a:lnTo>
                  <a:close/>
                </a:path>
              </a:pathLst>
            </a:custGeom>
            <a:ln w="20941">
              <a:solidFill>
                <a:srgbClr val="13D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481172" y="5296207"/>
              <a:ext cx="112373" cy="112373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169698" y="5205773"/>
              <a:ext cx="162612" cy="92279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7490107" y="5119717"/>
              <a:ext cx="886460" cy="240029"/>
            </a:xfrm>
            <a:custGeom>
              <a:avLst/>
              <a:gdLst/>
              <a:ahLst/>
              <a:cxnLst/>
              <a:rect l="l" t="t" r="r" b="b"/>
              <a:pathLst>
                <a:path w="886459" h="240029">
                  <a:moveTo>
                    <a:pt x="645691" y="147639"/>
                  </a:moveTo>
                  <a:lnTo>
                    <a:pt x="0" y="147639"/>
                  </a:lnTo>
                  <a:lnTo>
                    <a:pt x="73819" y="0"/>
                  </a:lnTo>
                  <a:lnTo>
                    <a:pt x="885857" y="0"/>
                  </a:lnTo>
                </a:path>
                <a:path w="886459" h="240029">
                  <a:moveTo>
                    <a:pt x="575106" y="239919"/>
                  </a:moveTo>
                  <a:lnTo>
                    <a:pt x="55359" y="239919"/>
                  </a:lnTo>
                  <a:lnTo>
                    <a:pt x="33863" y="235551"/>
                  </a:lnTo>
                  <a:lnTo>
                    <a:pt x="16261" y="223656"/>
                  </a:lnTo>
                  <a:lnTo>
                    <a:pt x="4367" y="206051"/>
                  </a:lnTo>
                  <a:lnTo>
                    <a:pt x="0" y="184549"/>
                  </a:lnTo>
                  <a:lnTo>
                    <a:pt x="0" y="147639"/>
                  </a:lnTo>
                  <a:lnTo>
                    <a:pt x="645691" y="147639"/>
                  </a:lnTo>
                </a:path>
              </a:pathLst>
            </a:custGeom>
            <a:ln w="20941">
              <a:solidFill>
                <a:srgbClr val="13D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932111" y="5192615"/>
              <a:ext cx="76200" cy="1905"/>
            </a:xfrm>
            <a:custGeom>
              <a:avLst/>
              <a:gdLst/>
              <a:ahLst/>
              <a:cxnLst/>
              <a:rect l="l" t="t" r="r" b="b"/>
              <a:pathLst>
                <a:path w="76200" h="1904">
                  <a:moveTo>
                    <a:pt x="74741" y="1842"/>
                  </a:moveTo>
                  <a:lnTo>
                    <a:pt x="921" y="1842"/>
                  </a:lnTo>
                  <a:lnTo>
                    <a:pt x="418" y="1842"/>
                  </a:lnTo>
                  <a:lnTo>
                    <a:pt x="0" y="1434"/>
                  </a:lnTo>
                  <a:lnTo>
                    <a:pt x="0" y="921"/>
                  </a:lnTo>
                  <a:lnTo>
                    <a:pt x="0" y="408"/>
                  </a:lnTo>
                  <a:lnTo>
                    <a:pt x="418" y="0"/>
                  </a:lnTo>
                  <a:lnTo>
                    <a:pt x="921" y="0"/>
                  </a:lnTo>
                  <a:lnTo>
                    <a:pt x="74741" y="0"/>
                  </a:lnTo>
                  <a:lnTo>
                    <a:pt x="75243" y="0"/>
                  </a:lnTo>
                  <a:lnTo>
                    <a:pt x="75662" y="408"/>
                  </a:lnTo>
                  <a:lnTo>
                    <a:pt x="75662" y="921"/>
                  </a:lnTo>
                  <a:lnTo>
                    <a:pt x="75662" y="1434"/>
                  </a:lnTo>
                  <a:lnTo>
                    <a:pt x="75243" y="1842"/>
                  </a:lnTo>
                  <a:lnTo>
                    <a:pt x="74741" y="1842"/>
                  </a:lnTo>
                </a:path>
              </a:pathLst>
            </a:custGeom>
            <a:ln w="20941">
              <a:solidFill>
                <a:srgbClr val="13D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563931" y="4584509"/>
              <a:ext cx="812165" cy="535305"/>
            </a:xfrm>
            <a:custGeom>
              <a:avLst/>
              <a:gdLst/>
              <a:ahLst/>
              <a:cxnLst/>
              <a:rect l="l" t="t" r="r" b="b"/>
              <a:pathLst>
                <a:path w="812165" h="535304">
                  <a:moveTo>
                    <a:pt x="738207" y="0"/>
                  </a:moveTo>
                  <a:lnTo>
                    <a:pt x="73809" y="0"/>
                  </a:lnTo>
                  <a:lnTo>
                    <a:pt x="45150" y="5825"/>
                  </a:lnTo>
                  <a:lnTo>
                    <a:pt x="21681" y="21687"/>
                  </a:lnTo>
                  <a:lnTo>
                    <a:pt x="5823" y="45163"/>
                  </a:lnTo>
                  <a:lnTo>
                    <a:pt x="0" y="73830"/>
                  </a:lnTo>
                  <a:lnTo>
                    <a:pt x="0" y="535198"/>
                  </a:lnTo>
                  <a:lnTo>
                    <a:pt x="812027" y="535198"/>
                  </a:lnTo>
                  <a:lnTo>
                    <a:pt x="812027" y="514256"/>
                  </a:lnTo>
                  <a:lnTo>
                    <a:pt x="20941" y="514256"/>
                  </a:lnTo>
                  <a:lnTo>
                    <a:pt x="20941" y="73830"/>
                  </a:lnTo>
                  <a:lnTo>
                    <a:pt x="25102" y="53263"/>
                  </a:lnTo>
                  <a:lnTo>
                    <a:pt x="36443" y="36450"/>
                  </a:lnTo>
                  <a:lnTo>
                    <a:pt x="53250" y="25104"/>
                  </a:lnTo>
                  <a:lnTo>
                    <a:pt x="73809" y="20941"/>
                  </a:lnTo>
                  <a:lnTo>
                    <a:pt x="789237" y="20941"/>
                  </a:lnTo>
                  <a:lnTo>
                    <a:pt x="766868" y="5825"/>
                  </a:lnTo>
                  <a:lnTo>
                    <a:pt x="738207" y="0"/>
                  </a:lnTo>
                  <a:close/>
                </a:path>
                <a:path w="812165" h="535304">
                  <a:moveTo>
                    <a:pt x="789237" y="20941"/>
                  </a:moveTo>
                  <a:lnTo>
                    <a:pt x="738207" y="20941"/>
                  </a:lnTo>
                  <a:lnTo>
                    <a:pt x="758772" y="25104"/>
                  </a:lnTo>
                  <a:lnTo>
                    <a:pt x="775582" y="36450"/>
                  </a:lnTo>
                  <a:lnTo>
                    <a:pt x="786924" y="53263"/>
                  </a:lnTo>
                  <a:lnTo>
                    <a:pt x="791085" y="73830"/>
                  </a:lnTo>
                  <a:lnTo>
                    <a:pt x="791085" y="514256"/>
                  </a:lnTo>
                  <a:lnTo>
                    <a:pt x="812027" y="514256"/>
                  </a:lnTo>
                  <a:lnTo>
                    <a:pt x="812027" y="73830"/>
                  </a:lnTo>
                  <a:lnTo>
                    <a:pt x="806202" y="45163"/>
                  </a:lnTo>
                  <a:lnTo>
                    <a:pt x="790341" y="21687"/>
                  </a:lnTo>
                  <a:lnTo>
                    <a:pt x="789237" y="20941"/>
                  </a:lnTo>
                  <a:close/>
                </a:path>
              </a:pathLst>
            </a:custGeom>
            <a:solidFill>
              <a:srgbClr val="13D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891578" y="4669267"/>
              <a:ext cx="156845" cy="365760"/>
            </a:xfrm>
            <a:custGeom>
              <a:avLst/>
              <a:gdLst/>
              <a:ahLst/>
              <a:cxnLst/>
              <a:rect l="l" t="t" r="r" b="b"/>
              <a:pathLst>
                <a:path w="156845" h="365760">
                  <a:moveTo>
                    <a:pt x="156728" y="182853"/>
                  </a:moveTo>
                  <a:lnTo>
                    <a:pt x="152732" y="240646"/>
                  </a:lnTo>
                  <a:lnTo>
                    <a:pt x="141607" y="290841"/>
                  </a:lnTo>
                  <a:lnTo>
                    <a:pt x="124643" y="330424"/>
                  </a:lnTo>
                  <a:lnTo>
                    <a:pt x="78364" y="365706"/>
                  </a:lnTo>
                  <a:lnTo>
                    <a:pt x="53596" y="356383"/>
                  </a:lnTo>
                  <a:lnTo>
                    <a:pt x="32084" y="330424"/>
                  </a:lnTo>
                  <a:lnTo>
                    <a:pt x="15120" y="290841"/>
                  </a:lnTo>
                  <a:lnTo>
                    <a:pt x="3995" y="240646"/>
                  </a:lnTo>
                  <a:lnTo>
                    <a:pt x="0" y="182853"/>
                  </a:lnTo>
                  <a:lnTo>
                    <a:pt x="3995" y="125055"/>
                  </a:lnTo>
                  <a:lnTo>
                    <a:pt x="15120" y="74860"/>
                  </a:lnTo>
                  <a:lnTo>
                    <a:pt x="32084" y="35278"/>
                  </a:lnTo>
                  <a:lnTo>
                    <a:pt x="53596" y="9321"/>
                  </a:lnTo>
                  <a:lnTo>
                    <a:pt x="78364" y="0"/>
                  </a:lnTo>
                  <a:lnTo>
                    <a:pt x="103132" y="9321"/>
                  </a:lnTo>
                  <a:lnTo>
                    <a:pt x="124643" y="35278"/>
                  </a:lnTo>
                  <a:lnTo>
                    <a:pt x="141607" y="74860"/>
                  </a:lnTo>
                  <a:lnTo>
                    <a:pt x="152732" y="125055"/>
                  </a:lnTo>
                  <a:lnTo>
                    <a:pt x="156728" y="182853"/>
                  </a:lnTo>
                </a:path>
              </a:pathLst>
            </a:custGeom>
            <a:ln w="20941">
              <a:solidFill>
                <a:srgbClr val="13D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787093" y="4669270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59" h="365760">
                  <a:moveTo>
                    <a:pt x="14366" y="248149"/>
                  </a:moveTo>
                  <a:lnTo>
                    <a:pt x="351340" y="248149"/>
                  </a:lnTo>
                  <a:lnTo>
                    <a:pt x="14366" y="248149"/>
                  </a:lnTo>
                </a:path>
                <a:path w="365759" h="365760">
                  <a:moveTo>
                    <a:pt x="351340" y="117535"/>
                  </a:moveTo>
                  <a:lnTo>
                    <a:pt x="14366" y="117535"/>
                  </a:lnTo>
                  <a:lnTo>
                    <a:pt x="351340" y="117535"/>
                  </a:lnTo>
                </a:path>
                <a:path w="365759" h="365760">
                  <a:moveTo>
                    <a:pt x="182853" y="0"/>
                  </a:moveTo>
                  <a:lnTo>
                    <a:pt x="134241" y="6531"/>
                  </a:lnTo>
                  <a:lnTo>
                    <a:pt x="90561" y="24963"/>
                  </a:lnTo>
                  <a:lnTo>
                    <a:pt x="53554" y="53554"/>
                  </a:lnTo>
                  <a:lnTo>
                    <a:pt x="24963" y="90561"/>
                  </a:lnTo>
                  <a:lnTo>
                    <a:pt x="6531" y="134241"/>
                  </a:lnTo>
                  <a:lnTo>
                    <a:pt x="0" y="182853"/>
                  </a:lnTo>
                  <a:lnTo>
                    <a:pt x="6531" y="231457"/>
                  </a:lnTo>
                  <a:lnTo>
                    <a:pt x="24963" y="275135"/>
                  </a:lnTo>
                  <a:lnTo>
                    <a:pt x="53554" y="312143"/>
                  </a:lnTo>
                  <a:lnTo>
                    <a:pt x="90561" y="340737"/>
                  </a:lnTo>
                  <a:lnTo>
                    <a:pt x="134241" y="359173"/>
                  </a:lnTo>
                  <a:lnTo>
                    <a:pt x="182853" y="365706"/>
                  </a:lnTo>
                  <a:lnTo>
                    <a:pt x="231460" y="359173"/>
                  </a:lnTo>
                  <a:lnTo>
                    <a:pt x="275139" y="340737"/>
                  </a:lnTo>
                  <a:lnTo>
                    <a:pt x="312147" y="312143"/>
                  </a:lnTo>
                  <a:lnTo>
                    <a:pt x="340740" y="275135"/>
                  </a:lnTo>
                  <a:lnTo>
                    <a:pt x="359174" y="231457"/>
                  </a:lnTo>
                  <a:lnTo>
                    <a:pt x="365706" y="182853"/>
                  </a:lnTo>
                  <a:lnTo>
                    <a:pt x="359174" y="134241"/>
                  </a:lnTo>
                  <a:lnTo>
                    <a:pt x="340740" y="90561"/>
                  </a:lnTo>
                  <a:lnTo>
                    <a:pt x="312147" y="53554"/>
                  </a:lnTo>
                  <a:lnTo>
                    <a:pt x="275139" y="24963"/>
                  </a:lnTo>
                  <a:lnTo>
                    <a:pt x="231460" y="6531"/>
                  </a:lnTo>
                  <a:lnTo>
                    <a:pt x="182853" y="0"/>
                  </a:lnTo>
                </a:path>
              </a:pathLst>
            </a:custGeom>
            <a:ln w="20941">
              <a:solidFill>
                <a:srgbClr val="13D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Title 27">
            <a:extLst>
              <a:ext uri="{FF2B5EF4-FFF2-40B4-BE49-F238E27FC236}">
                <a16:creationId xmlns:a16="http://schemas.microsoft.com/office/drawing/2014/main" id="{AD348A19-1BE2-4F6A-B10C-986452E0E357}"/>
              </a:ext>
            </a:extLst>
          </p:cNvPr>
          <p:cNvSpPr txBox="1">
            <a:spLocks/>
          </p:cNvSpPr>
          <p:nvPr/>
        </p:nvSpPr>
        <p:spPr>
          <a:xfrm>
            <a:off x="371306" y="7714786"/>
            <a:ext cx="18369155" cy="1534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l-GR" sz="4900">
                <a:solidFill>
                  <a:srgbClr val="FFFFFF"/>
                </a:solidFill>
                <a:latin typeface="Arial Black" panose="020B0A04020102020204" pitchFamily="34" charset="0"/>
              </a:rPr>
              <a:t>ΟΠΣ ΤΑ</a:t>
            </a:r>
            <a:r>
              <a:rPr lang="en-GB" sz="4900">
                <a:solidFill>
                  <a:srgbClr val="FFFFFF"/>
                </a:solidFill>
                <a:latin typeface="Arial Black" panose="020B0A04020102020204" pitchFamily="34" charset="0"/>
              </a:rPr>
              <a:t>:</a:t>
            </a:r>
            <a:r>
              <a:rPr lang="el-GR" sz="4900"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en-GB" sz="4900">
                <a:solidFill>
                  <a:srgbClr val="FFFFFF"/>
                </a:solidFill>
                <a:latin typeface="Arial Black" panose="020B0A04020102020204" pitchFamily="34" charset="0"/>
              </a:rPr>
              <a:t>https://logon.ops.gr/ </a:t>
            </a:r>
            <a:endParaRPr lang="en-US" sz="4900" kern="120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BF094AFB-D673-C8BB-A628-4238AAD593B0}"/>
              </a:ext>
            </a:extLst>
          </p:cNvPr>
          <p:cNvGrpSpPr/>
          <p:nvPr/>
        </p:nvGrpSpPr>
        <p:grpSpPr>
          <a:xfrm>
            <a:off x="2539501" y="503103"/>
            <a:ext cx="11217444" cy="707886"/>
            <a:chOff x="2539501" y="421215"/>
            <a:chExt cx="11217444" cy="7078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B66833-5565-8D31-7B6F-B58801F33BDA}"/>
                </a:ext>
              </a:extLst>
            </p:cNvPr>
            <p:cNvSpPr txBox="1"/>
            <p:nvPr/>
          </p:nvSpPr>
          <p:spPr>
            <a:xfrm>
              <a:off x="3094177" y="421215"/>
              <a:ext cx="10662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Δομή Έργων στο ΟΠΣ </a:t>
              </a:r>
              <a:endPara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" name="Google Shape;613;p37">
              <a:extLst>
                <a:ext uri="{FF2B5EF4-FFF2-40B4-BE49-F238E27FC236}">
                  <a16:creationId xmlns:a16="http://schemas.microsoft.com/office/drawing/2014/main" id="{AEFA7160-6209-2F15-B306-8774140496BE}"/>
                </a:ext>
              </a:extLst>
            </p:cNvPr>
            <p:cNvGrpSpPr/>
            <p:nvPr/>
          </p:nvGrpSpPr>
          <p:grpSpPr>
            <a:xfrm>
              <a:off x="2539501" y="508148"/>
              <a:ext cx="501969" cy="479429"/>
              <a:chOff x="2594050" y="1631825"/>
              <a:chExt cx="439625" cy="439625"/>
            </a:xfrm>
          </p:grpSpPr>
          <p:sp>
            <p:nvSpPr>
              <p:cNvPr id="3" name="Google Shape;614;p37">
                <a:extLst>
                  <a:ext uri="{FF2B5EF4-FFF2-40B4-BE49-F238E27FC236}">
                    <a16:creationId xmlns:a16="http://schemas.microsoft.com/office/drawing/2014/main" id="{8CCAF718-2D27-BD96-7CB1-4916647AFB6A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" name="Google Shape;615;p37">
                <a:extLst>
                  <a:ext uri="{FF2B5EF4-FFF2-40B4-BE49-F238E27FC236}">
                    <a16:creationId xmlns:a16="http://schemas.microsoft.com/office/drawing/2014/main" id="{2FF1F15F-B687-376D-D291-8E0203EF4FCC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Google Shape;616;p37">
                <a:extLst>
                  <a:ext uri="{FF2B5EF4-FFF2-40B4-BE49-F238E27FC236}">
                    <a16:creationId xmlns:a16="http://schemas.microsoft.com/office/drawing/2014/main" id="{E0AD9602-B120-9DFE-33AA-00045D37D73E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Google Shape;617;p37">
                <a:extLst>
                  <a:ext uri="{FF2B5EF4-FFF2-40B4-BE49-F238E27FC236}">
                    <a16:creationId xmlns:a16="http://schemas.microsoft.com/office/drawing/2014/main" id="{1A6FAD94-AB50-B1FB-FD47-59E019DAD0F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F1DFC0D8-A513-CCE0-4CAE-3021DBBEB1EA}"/>
              </a:ext>
            </a:extLst>
          </p:cNvPr>
          <p:cNvSpPr/>
          <p:nvPr/>
        </p:nvSpPr>
        <p:spPr>
          <a:xfrm>
            <a:off x="2310065" y="5432525"/>
            <a:ext cx="3492314" cy="19356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RRF Measure</a:t>
            </a:r>
          </a:p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16626, 17003, …)</a:t>
            </a:r>
          </a:p>
        </p:txBody>
      </p: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A34D6A2D-5B96-EAB2-6F0A-366AB21A8252}"/>
              </a:ext>
            </a:extLst>
          </p:cNvPr>
          <p:cNvGrpSpPr/>
          <p:nvPr/>
        </p:nvGrpSpPr>
        <p:grpSpPr>
          <a:xfrm>
            <a:off x="5552944" y="2286317"/>
            <a:ext cx="3777121" cy="3146208"/>
            <a:chOff x="5552944" y="2286317"/>
            <a:chExt cx="3777121" cy="3146208"/>
          </a:xfrm>
        </p:grpSpPr>
        <p:cxnSp>
          <p:nvCxnSpPr>
            <p:cNvPr id="22" name="Ευθεία γραμμή σύνδεσης 21">
              <a:extLst>
                <a:ext uri="{FF2B5EF4-FFF2-40B4-BE49-F238E27FC236}">
                  <a16:creationId xmlns:a16="http://schemas.microsoft.com/office/drawing/2014/main" id="{B7361261-7865-6252-532A-E2B74DCA9DD6}"/>
                </a:ext>
              </a:extLst>
            </p:cNvPr>
            <p:cNvCxnSpPr>
              <a:cxnSpLocks/>
              <a:endCxn id="10" idx="3"/>
            </p:cNvCxnSpPr>
            <p:nvPr/>
          </p:nvCxnSpPr>
          <p:spPr>
            <a:xfrm flipV="1">
              <a:off x="5552944" y="4285465"/>
              <a:ext cx="1709509" cy="114706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Οβάλ 9">
              <a:extLst>
                <a:ext uri="{FF2B5EF4-FFF2-40B4-BE49-F238E27FC236}">
                  <a16:creationId xmlns:a16="http://schemas.microsoft.com/office/drawing/2014/main" id="{FC0C48B2-2BEE-5149-921E-6A59E81A73AC}"/>
                </a:ext>
              </a:extLst>
            </p:cNvPr>
            <p:cNvSpPr/>
            <p:nvPr/>
          </p:nvSpPr>
          <p:spPr>
            <a:xfrm>
              <a:off x="6907707" y="2286317"/>
              <a:ext cx="2422358" cy="234214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ΕΡΓΟ</a:t>
              </a:r>
            </a:p>
            <a:p>
              <a:pPr algn="ctr"/>
              <a:r>
                <a:rPr lang="el-GR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MIS)</a:t>
              </a:r>
              <a:endParaRPr lang="el-G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Ομάδα 8">
            <a:extLst>
              <a:ext uri="{FF2B5EF4-FFF2-40B4-BE49-F238E27FC236}">
                <a16:creationId xmlns:a16="http://schemas.microsoft.com/office/drawing/2014/main" id="{191FCF03-5E72-8A2D-CD5D-56618F9CA09C}"/>
              </a:ext>
            </a:extLst>
          </p:cNvPr>
          <p:cNvGrpSpPr/>
          <p:nvPr/>
        </p:nvGrpSpPr>
        <p:grpSpPr>
          <a:xfrm>
            <a:off x="5508792" y="7368168"/>
            <a:ext cx="3750680" cy="3065992"/>
            <a:chOff x="5508792" y="7368168"/>
            <a:chExt cx="3750680" cy="3065992"/>
          </a:xfrm>
        </p:grpSpPr>
        <p:cxnSp>
          <p:nvCxnSpPr>
            <p:cNvPr id="28" name="Ευθεία γραμμή σύνδεσης 27">
              <a:extLst>
                <a:ext uri="{FF2B5EF4-FFF2-40B4-BE49-F238E27FC236}">
                  <a16:creationId xmlns:a16="http://schemas.microsoft.com/office/drawing/2014/main" id="{FF061EA8-1D9D-6A66-21EA-6A05AC443575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>
              <a:off x="5508792" y="7368168"/>
              <a:ext cx="1683068" cy="106684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Οβάλ 10">
              <a:extLst>
                <a:ext uri="{FF2B5EF4-FFF2-40B4-BE49-F238E27FC236}">
                  <a16:creationId xmlns:a16="http://schemas.microsoft.com/office/drawing/2014/main" id="{F4D794CF-E0FE-AC66-0241-8B3D50D81F38}"/>
                </a:ext>
              </a:extLst>
            </p:cNvPr>
            <p:cNvSpPr/>
            <p:nvPr/>
          </p:nvSpPr>
          <p:spPr>
            <a:xfrm>
              <a:off x="6837114" y="8092012"/>
              <a:ext cx="2422358" cy="234214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ΕΡΓΟ</a:t>
              </a:r>
            </a:p>
            <a:p>
              <a:pPr algn="ctr"/>
              <a:r>
                <a:rPr lang="el-GR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MIS)</a:t>
              </a:r>
              <a:endParaRPr lang="el-G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Ομάδα 7">
            <a:extLst>
              <a:ext uri="{FF2B5EF4-FFF2-40B4-BE49-F238E27FC236}">
                <a16:creationId xmlns:a16="http://schemas.microsoft.com/office/drawing/2014/main" id="{1BD9E4D2-F5F2-4244-06C6-C90FFC6017AB}"/>
              </a:ext>
            </a:extLst>
          </p:cNvPr>
          <p:cNvGrpSpPr/>
          <p:nvPr/>
        </p:nvGrpSpPr>
        <p:grpSpPr>
          <a:xfrm>
            <a:off x="5802379" y="5189165"/>
            <a:ext cx="3598279" cy="2342148"/>
            <a:chOff x="5802379" y="5189165"/>
            <a:chExt cx="3598279" cy="2342148"/>
          </a:xfrm>
        </p:grpSpPr>
        <p:cxnSp>
          <p:nvCxnSpPr>
            <p:cNvPr id="26" name="Ευθεία γραμμή σύνδεσης 25">
              <a:extLst>
                <a:ext uri="{FF2B5EF4-FFF2-40B4-BE49-F238E27FC236}">
                  <a16:creationId xmlns:a16="http://schemas.microsoft.com/office/drawing/2014/main" id="{42D9B5A4-6D3D-2ED9-720A-4E3E0E3F09CB}"/>
                </a:ext>
              </a:extLst>
            </p:cNvPr>
            <p:cNvCxnSpPr>
              <a:cxnSpLocks/>
              <a:stCxn id="4" idx="3"/>
              <a:endCxn id="18" idx="2"/>
            </p:cNvCxnSpPr>
            <p:nvPr/>
          </p:nvCxnSpPr>
          <p:spPr>
            <a:xfrm flipV="1">
              <a:off x="5802379" y="6360239"/>
              <a:ext cx="1175921" cy="4010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Οβάλ 17">
              <a:extLst>
                <a:ext uri="{FF2B5EF4-FFF2-40B4-BE49-F238E27FC236}">
                  <a16:creationId xmlns:a16="http://schemas.microsoft.com/office/drawing/2014/main" id="{2525287A-7B63-6061-AB59-A93290D41A2F}"/>
                </a:ext>
              </a:extLst>
            </p:cNvPr>
            <p:cNvSpPr/>
            <p:nvPr/>
          </p:nvSpPr>
          <p:spPr>
            <a:xfrm>
              <a:off x="6978300" y="5189165"/>
              <a:ext cx="2422358" cy="234214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ΕΡΓΟ</a:t>
              </a:r>
            </a:p>
            <a:p>
              <a:pPr algn="ctr"/>
              <a:r>
                <a:rPr lang="el-GR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MIS)</a:t>
              </a:r>
              <a:endParaRPr lang="el-G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Ομάδα 18">
            <a:extLst>
              <a:ext uri="{FF2B5EF4-FFF2-40B4-BE49-F238E27FC236}">
                <a16:creationId xmlns:a16="http://schemas.microsoft.com/office/drawing/2014/main" id="{59E19E8A-8D94-4A18-0AFE-67E9BC22A6D6}"/>
              </a:ext>
            </a:extLst>
          </p:cNvPr>
          <p:cNvGrpSpPr/>
          <p:nvPr/>
        </p:nvGrpSpPr>
        <p:grpSpPr>
          <a:xfrm>
            <a:off x="9330065" y="2481631"/>
            <a:ext cx="3806032" cy="1951520"/>
            <a:chOff x="9330065" y="2481631"/>
            <a:chExt cx="3806032" cy="1951520"/>
          </a:xfrm>
        </p:grpSpPr>
        <p:grpSp>
          <p:nvGrpSpPr>
            <p:cNvPr id="27" name="Ομάδα 26">
              <a:extLst>
                <a:ext uri="{FF2B5EF4-FFF2-40B4-BE49-F238E27FC236}">
                  <a16:creationId xmlns:a16="http://schemas.microsoft.com/office/drawing/2014/main" id="{5D5F7499-0ED2-1A17-F308-4E7DE26DA69A}"/>
                </a:ext>
              </a:extLst>
            </p:cNvPr>
            <p:cNvGrpSpPr/>
            <p:nvPr/>
          </p:nvGrpSpPr>
          <p:grpSpPr>
            <a:xfrm>
              <a:off x="9330065" y="2481631"/>
              <a:ext cx="3806032" cy="1047221"/>
              <a:chOff x="9330065" y="2481631"/>
              <a:chExt cx="3806032" cy="1047221"/>
            </a:xfrm>
          </p:grpSpPr>
          <p:sp>
            <p:nvSpPr>
              <p:cNvPr id="36" name="Ορθογώνιο: Ψαλίδισμα μίας γωνίας 35">
                <a:extLst>
                  <a:ext uri="{FF2B5EF4-FFF2-40B4-BE49-F238E27FC236}">
                    <a16:creationId xmlns:a16="http://schemas.microsoft.com/office/drawing/2014/main" id="{D985058C-9928-A367-3C1A-6A30707AD529}"/>
                  </a:ext>
                </a:extLst>
              </p:cNvPr>
              <p:cNvSpPr/>
              <p:nvPr/>
            </p:nvSpPr>
            <p:spPr>
              <a:xfrm>
                <a:off x="10585402" y="2481631"/>
                <a:ext cx="2550695" cy="673769"/>
              </a:xfrm>
              <a:prstGeom prst="snip1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ΣΥΜΒΑΣΗ/ΥΠΟΕΡΓΟ</a:t>
                </a:r>
              </a:p>
            </p:txBody>
          </p:sp>
          <p:cxnSp>
            <p:nvCxnSpPr>
              <p:cNvPr id="52" name="Ευθεία γραμμή σύνδεσης 51">
                <a:extLst>
                  <a:ext uri="{FF2B5EF4-FFF2-40B4-BE49-F238E27FC236}">
                    <a16:creationId xmlns:a16="http://schemas.microsoft.com/office/drawing/2014/main" id="{E7F5C453-21FB-EEFF-7937-DE51A14CEEBC}"/>
                  </a:ext>
                </a:extLst>
              </p:cNvPr>
              <p:cNvCxnSpPr>
                <a:cxnSpLocks/>
                <a:endCxn id="36" idx="2"/>
              </p:cNvCxnSpPr>
              <p:nvPr/>
            </p:nvCxnSpPr>
            <p:spPr>
              <a:xfrm flipV="1">
                <a:off x="9330065" y="2818516"/>
                <a:ext cx="1255337" cy="710336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Ομάδα 28">
              <a:extLst>
                <a:ext uri="{FF2B5EF4-FFF2-40B4-BE49-F238E27FC236}">
                  <a16:creationId xmlns:a16="http://schemas.microsoft.com/office/drawing/2014/main" id="{2DD4435B-156D-A842-0A5E-636CABDB1CBC}"/>
                </a:ext>
              </a:extLst>
            </p:cNvPr>
            <p:cNvGrpSpPr/>
            <p:nvPr/>
          </p:nvGrpSpPr>
          <p:grpSpPr>
            <a:xfrm>
              <a:off x="9330065" y="3457391"/>
              <a:ext cx="3806032" cy="975760"/>
              <a:chOff x="9330065" y="3457391"/>
              <a:chExt cx="3806032" cy="975760"/>
            </a:xfrm>
          </p:grpSpPr>
          <p:sp>
            <p:nvSpPr>
              <p:cNvPr id="37" name="Ορθογώνιο: Ψαλίδισμα μίας γωνίας 36">
                <a:extLst>
                  <a:ext uri="{FF2B5EF4-FFF2-40B4-BE49-F238E27FC236}">
                    <a16:creationId xmlns:a16="http://schemas.microsoft.com/office/drawing/2014/main" id="{FAAB8076-4B2A-7262-B6C6-3D3E7E0836A2}"/>
                  </a:ext>
                </a:extLst>
              </p:cNvPr>
              <p:cNvSpPr/>
              <p:nvPr/>
            </p:nvSpPr>
            <p:spPr>
              <a:xfrm>
                <a:off x="10585402" y="3759382"/>
                <a:ext cx="2550695" cy="673769"/>
              </a:xfrm>
              <a:prstGeom prst="snip1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ΣΥΜΒΑΣΗ/ΥΠΟΕΡΓΟ</a:t>
                </a:r>
              </a:p>
            </p:txBody>
          </p:sp>
          <p:cxnSp>
            <p:nvCxnSpPr>
              <p:cNvPr id="58" name="Ευθεία γραμμή σύνδεσης 57">
                <a:extLst>
                  <a:ext uri="{FF2B5EF4-FFF2-40B4-BE49-F238E27FC236}">
                    <a16:creationId xmlns:a16="http://schemas.microsoft.com/office/drawing/2014/main" id="{F53C39EB-FA19-5F1C-8A5B-98A8F094B75B}"/>
                  </a:ext>
                </a:extLst>
              </p:cNvPr>
              <p:cNvCxnSpPr>
                <a:cxnSpLocks/>
                <a:stCxn id="10" idx="6"/>
                <a:endCxn id="37" idx="2"/>
              </p:cNvCxnSpPr>
              <p:nvPr/>
            </p:nvCxnSpPr>
            <p:spPr>
              <a:xfrm>
                <a:off x="9330065" y="3457391"/>
                <a:ext cx="1255337" cy="638876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Ομάδα 29">
            <a:extLst>
              <a:ext uri="{FF2B5EF4-FFF2-40B4-BE49-F238E27FC236}">
                <a16:creationId xmlns:a16="http://schemas.microsoft.com/office/drawing/2014/main" id="{AEB67980-4634-EBF6-00C3-F19B28C751D3}"/>
              </a:ext>
            </a:extLst>
          </p:cNvPr>
          <p:cNvGrpSpPr/>
          <p:nvPr/>
        </p:nvGrpSpPr>
        <p:grpSpPr>
          <a:xfrm>
            <a:off x="9400658" y="5454060"/>
            <a:ext cx="3735439" cy="1951520"/>
            <a:chOff x="9400658" y="5454060"/>
            <a:chExt cx="3735439" cy="1951520"/>
          </a:xfrm>
        </p:grpSpPr>
        <p:grpSp>
          <p:nvGrpSpPr>
            <p:cNvPr id="45" name="Ομάδα 44">
              <a:extLst>
                <a:ext uri="{FF2B5EF4-FFF2-40B4-BE49-F238E27FC236}">
                  <a16:creationId xmlns:a16="http://schemas.microsoft.com/office/drawing/2014/main" id="{07ECCA83-D951-6E41-B166-4803DDF096FA}"/>
                </a:ext>
              </a:extLst>
            </p:cNvPr>
            <p:cNvGrpSpPr/>
            <p:nvPr/>
          </p:nvGrpSpPr>
          <p:grpSpPr>
            <a:xfrm>
              <a:off x="10585402" y="5454060"/>
              <a:ext cx="2550695" cy="1951520"/>
              <a:chOff x="10052050" y="2294020"/>
              <a:chExt cx="2550695" cy="1951520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46" name="Ορθογώνιο: Ψαλίδισμα μίας γωνίας 45">
                <a:extLst>
                  <a:ext uri="{FF2B5EF4-FFF2-40B4-BE49-F238E27FC236}">
                    <a16:creationId xmlns:a16="http://schemas.microsoft.com/office/drawing/2014/main" id="{D0C71751-4529-3EAD-89F1-3D13CBDDC90E}"/>
                  </a:ext>
                </a:extLst>
              </p:cNvPr>
              <p:cNvSpPr/>
              <p:nvPr/>
            </p:nvSpPr>
            <p:spPr>
              <a:xfrm>
                <a:off x="10052050" y="2294020"/>
                <a:ext cx="2550695" cy="673769"/>
              </a:xfrm>
              <a:prstGeom prst="snip1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ΣΥΜΒΑΣΗ/ΥΠΟΕΡΓΟ</a:t>
                </a:r>
              </a:p>
            </p:txBody>
          </p:sp>
          <p:sp>
            <p:nvSpPr>
              <p:cNvPr id="47" name="Ορθογώνιο: Ψαλίδισμα μίας γωνίας 46">
                <a:extLst>
                  <a:ext uri="{FF2B5EF4-FFF2-40B4-BE49-F238E27FC236}">
                    <a16:creationId xmlns:a16="http://schemas.microsoft.com/office/drawing/2014/main" id="{B8D88C05-82B5-3387-1CD8-A93DB7D3E377}"/>
                  </a:ext>
                </a:extLst>
              </p:cNvPr>
              <p:cNvSpPr/>
              <p:nvPr/>
            </p:nvSpPr>
            <p:spPr>
              <a:xfrm>
                <a:off x="10052050" y="3571771"/>
                <a:ext cx="2550695" cy="673769"/>
              </a:xfrm>
              <a:prstGeom prst="snip1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ΣΥΜΒΑΣΗ/ΥΠΟΕΡΓΟ</a:t>
                </a:r>
              </a:p>
            </p:txBody>
          </p:sp>
        </p:grpSp>
        <p:cxnSp>
          <p:nvCxnSpPr>
            <p:cNvPr id="54" name="Ευθεία γραμμή σύνδεσης 53">
              <a:extLst>
                <a:ext uri="{FF2B5EF4-FFF2-40B4-BE49-F238E27FC236}">
                  <a16:creationId xmlns:a16="http://schemas.microsoft.com/office/drawing/2014/main" id="{FD4C808E-4C45-C67C-3212-3326CD240C86}"/>
                </a:ext>
              </a:extLst>
            </p:cNvPr>
            <p:cNvCxnSpPr>
              <a:cxnSpLocks/>
              <a:endCxn id="46" idx="2"/>
            </p:cNvCxnSpPr>
            <p:nvPr/>
          </p:nvCxnSpPr>
          <p:spPr>
            <a:xfrm flipV="1">
              <a:off x="9400658" y="5790945"/>
              <a:ext cx="1184744" cy="61723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Ευθεία γραμμή σύνδεσης 60">
              <a:extLst>
                <a:ext uri="{FF2B5EF4-FFF2-40B4-BE49-F238E27FC236}">
                  <a16:creationId xmlns:a16="http://schemas.microsoft.com/office/drawing/2014/main" id="{A929F808-AD12-CF41-3320-614FEBD7FED7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9444731" y="6389438"/>
              <a:ext cx="1140671" cy="67925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Ομάδα 23">
            <a:extLst>
              <a:ext uri="{FF2B5EF4-FFF2-40B4-BE49-F238E27FC236}">
                <a16:creationId xmlns:a16="http://schemas.microsoft.com/office/drawing/2014/main" id="{8C466E4E-FA7D-AB26-2F02-25D52593799E}"/>
              </a:ext>
            </a:extLst>
          </p:cNvPr>
          <p:cNvGrpSpPr/>
          <p:nvPr/>
        </p:nvGrpSpPr>
        <p:grpSpPr>
          <a:xfrm>
            <a:off x="9259472" y="8287326"/>
            <a:ext cx="3876625" cy="1951520"/>
            <a:chOff x="9259472" y="8287326"/>
            <a:chExt cx="3876625" cy="1951520"/>
          </a:xfrm>
        </p:grpSpPr>
        <p:grpSp>
          <p:nvGrpSpPr>
            <p:cNvPr id="48" name="Ομάδα 47">
              <a:extLst>
                <a:ext uri="{FF2B5EF4-FFF2-40B4-BE49-F238E27FC236}">
                  <a16:creationId xmlns:a16="http://schemas.microsoft.com/office/drawing/2014/main" id="{212712B8-BEFC-42F4-63E7-C6EF4764FA13}"/>
                </a:ext>
              </a:extLst>
            </p:cNvPr>
            <p:cNvGrpSpPr/>
            <p:nvPr/>
          </p:nvGrpSpPr>
          <p:grpSpPr>
            <a:xfrm>
              <a:off x="10585402" y="8287326"/>
              <a:ext cx="2550695" cy="1951520"/>
              <a:chOff x="10052050" y="2294020"/>
              <a:chExt cx="2550695" cy="1951520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49" name="Ορθογώνιο: Ψαλίδισμα μίας γωνίας 48">
                <a:extLst>
                  <a:ext uri="{FF2B5EF4-FFF2-40B4-BE49-F238E27FC236}">
                    <a16:creationId xmlns:a16="http://schemas.microsoft.com/office/drawing/2014/main" id="{48B53C2C-825B-46B8-1A21-EABB9B3301FB}"/>
                  </a:ext>
                </a:extLst>
              </p:cNvPr>
              <p:cNvSpPr/>
              <p:nvPr/>
            </p:nvSpPr>
            <p:spPr>
              <a:xfrm>
                <a:off x="10052050" y="2294020"/>
                <a:ext cx="2550695" cy="673769"/>
              </a:xfrm>
              <a:prstGeom prst="snip1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ΣΥΜΒΑΣΗ/ΥΠΟΕΡΓΟ</a:t>
                </a:r>
              </a:p>
            </p:txBody>
          </p:sp>
          <p:sp>
            <p:nvSpPr>
              <p:cNvPr id="50" name="Ορθογώνιο: Ψαλίδισμα μίας γωνίας 49">
                <a:extLst>
                  <a:ext uri="{FF2B5EF4-FFF2-40B4-BE49-F238E27FC236}">
                    <a16:creationId xmlns:a16="http://schemas.microsoft.com/office/drawing/2014/main" id="{AD7BE4D1-93E1-2C57-18D0-EF5967FB8BD6}"/>
                  </a:ext>
                </a:extLst>
              </p:cNvPr>
              <p:cNvSpPr/>
              <p:nvPr/>
            </p:nvSpPr>
            <p:spPr>
              <a:xfrm>
                <a:off x="10052050" y="3571771"/>
                <a:ext cx="2550695" cy="673769"/>
              </a:xfrm>
              <a:prstGeom prst="snip1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ΣΥΜΒΑΣΗ/ΥΠΟΕΡΓΟ</a:t>
                </a:r>
              </a:p>
            </p:txBody>
          </p:sp>
        </p:grpSp>
        <p:cxnSp>
          <p:nvCxnSpPr>
            <p:cNvPr id="56" name="Ευθεία γραμμή σύνδεσης 55">
              <a:extLst>
                <a:ext uri="{FF2B5EF4-FFF2-40B4-BE49-F238E27FC236}">
                  <a16:creationId xmlns:a16="http://schemas.microsoft.com/office/drawing/2014/main" id="{87520513-19A9-BBC6-0ACB-263BC12D8649}"/>
                </a:ext>
              </a:extLst>
            </p:cNvPr>
            <p:cNvCxnSpPr>
              <a:cxnSpLocks/>
              <a:endCxn id="49" idx="2"/>
            </p:cNvCxnSpPr>
            <p:nvPr/>
          </p:nvCxnSpPr>
          <p:spPr>
            <a:xfrm flipV="1">
              <a:off x="9259472" y="8624211"/>
              <a:ext cx="1325930" cy="60431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Ευθεία γραμμή σύνδεσης 62">
              <a:extLst>
                <a:ext uri="{FF2B5EF4-FFF2-40B4-BE49-F238E27FC236}">
                  <a16:creationId xmlns:a16="http://schemas.microsoft.com/office/drawing/2014/main" id="{2ACD3641-333C-B2AD-3FCC-D0DC1DEC2B8E}"/>
                </a:ext>
              </a:extLst>
            </p:cNvPr>
            <p:cNvCxnSpPr>
              <a:cxnSpLocks/>
              <a:endCxn id="50" idx="2"/>
            </p:cNvCxnSpPr>
            <p:nvPr/>
          </p:nvCxnSpPr>
          <p:spPr>
            <a:xfrm>
              <a:off x="9259472" y="9220525"/>
              <a:ext cx="1325930" cy="681437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Ομάδα 120">
            <a:extLst>
              <a:ext uri="{FF2B5EF4-FFF2-40B4-BE49-F238E27FC236}">
                <a16:creationId xmlns:a16="http://schemas.microsoft.com/office/drawing/2014/main" id="{EF541B4D-891A-1AB4-BD96-DC5F82C45F7F}"/>
              </a:ext>
            </a:extLst>
          </p:cNvPr>
          <p:cNvGrpSpPr/>
          <p:nvPr/>
        </p:nvGrpSpPr>
        <p:grpSpPr>
          <a:xfrm>
            <a:off x="13136097" y="2634030"/>
            <a:ext cx="3791506" cy="368969"/>
            <a:chOff x="13136097" y="2634030"/>
            <a:chExt cx="3791506" cy="368969"/>
          </a:xfrm>
        </p:grpSpPr>
        <p:sp>
          <p:nvSpPr>
            <p:cNvPr id="66" name="Ορθογώνιο: Στρογγύλεμα γωνιών 65">
              <a:extLst>
                <a:ext uri="{FF2B5EF4-FFF2-40B4-BE49-F238E27FC236}">
                  <a16:creationId xmlns:a16="http://schemas.microsoft.com/office/drawing/2014/main" id="{BEEAB624-D0B7-8157-61AC-1D751D7CD07A}"/>
                </a:ext>
              </a:extLst>
            </p:cNvPr>
            <p:cNvSpPr/>
            <p:nvPr/>
          </p:nvSpPr>
          <p:spPr>
            <a:xfrm>
              <a:off x="14263603" y="2634030"/>
              <a:ext cx="2664000" cy="368969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Ανάδοχος</a:t>
              </a:r>
            </a:p>
          </p:txBody>
        </p:sp>
        <p:cxnSp>
          <p:nvCxnSpPr>
            <p:cNvPr id="73" name="Ευθεία γραμμή σύνδεσης 72">
              <a:extLst>
                <a:ext uri="{FF2B5EF4-FFF2-40B4-BE49-F238E27FC236}">
                  <a16:creationId xmlns:a16="http://schemas.microsoft.com/office/drawing/2014/main" id="{D4CBE8AC-FC2E-5C21-513F-B150103A5184}"/>
                </a:ext>
              </a:extLst>
            </p:cNvPr>
            <p:cNvCxnSpPr>
              <a:cxnSpLocks/>
              <a:stCxn id="36" idx="0"/>
              <a:endCxn id="66" idx="1"/>
            </p:cNvCxnSpPr>
            <p:nvPr/>
          </p:nvCxnSpPr>
          <p:spPr>
            <a:xfrm flipV="1">
              <a:off x="13136097" y="2818515"/>
              <a:ext cx="1127506" cy="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Ομάδα 121">
            <a:extLst>
              <a:ext uri="{FF2B5EF4-FFF2-40B4-BE49-F238E27FC236}">
                <a16:creationId xmlns:a16="http://schemas.microsoft.com/office/drawing/2014/main" id="{4CBBCBA0-F220-B20E-8A59-BE0FAD25365C}"/>
              </a:ext>
            </a:extLst>
          </p:cNvPr>
          <p:cNvGrpSpPr/>
          <p:nvPr/>
        </p:nvGrpSpPr>
        <p:grpSpPr>
          <a:xfrm>
            <a:off x="13136097" y="3687191"/>
            <a:ext cx="3791506" cy="897464"/>
            <a:chOff x="13136097" y="3687191"/>
            <a:chExt cx="3791506" cy="897464"/>
          </a:xfrm>
        </p:grpSpPr>
        <p:sp>
          <p:nvSpPr>
            <p:cNvPr id="67" name="Ορθογώνιο: Στρογγύλεμα γωνιών 66">
              <a:extLst>
                <a:ext uri="{FF2B5EF4-FFF2-40B4-BE49-F238E27FC236}">
                  <a16:creationId xmlns:a16="http://schemas.microsoft.com/office/drawing/2014/main" id="{59151DBB-8608-DCD5-79D8-0B0110E87878}"/>
                </a:ext>
              </a:extLst>
            </p:cNvPr>
            <p:cNvSpPr/>
            <p:nvPr/>
          </p:nvSpPr>
          <p:spPr>
            <a:xfrm>
              <a:off x="14263603" y="4215686"/>
              <a:ext cx="2664000" cy="368969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Υπεργολάβος</a:t>
              </a:r>
            </a:p>
          </p:txBody>
        </p:sp>
        <p:grpSp>
          <p:nvGrpSpPr>
            <p:cNvPr id="120" name="Ομάδα 119">
              <a:extLst>
                <a:ext uri="{FF2B5EF4-FFF2-40B4-BE49-F238E27FC236}">
                  <a16:creationId xmlns:a16="http://schemas.microsoft.com/office/drawing/2014/main" id="{E5AABC83-85A3-049C-C2B5-8A1EC0C98C59}"/>
                </a:ext>
              </a:extLst>
            </p:cNvPr>
            <p:cNvGrpSpPr/>
            <p:nvPr/>
          </p:nvGrpSpPr>
          <p:grpSpPr>
            <a:xfrm>
              <a:off x="13136097" y="3687191"/>
              <a:ext cx="3791506" cy="712980"/>
              <a:chOff x="13136097" y="3687191"/>
              <a:chExt cx="3791506" cy="712980"/>
            </a:xfrm>
          </p:grpSpPr>
          <p:sp>
            <p:nvSpPr>
              <p:cNvPr id="71" name="Ορθογώνιο: Στρογγύλεμα γωνιών 70">
                <a:extLst>
                  <a:ext uri="{FF2B5EF4-FFF2-40B4-BE49-F238E27FC236}">
                    <a16:creationId xmlns:a16="http://schemas.microsoft.com/office/drawing/2014/main" id="{9E886211-B0A2-01F1-61B5-F777D9240D17}"/>
                  </a:ext>
                </a:extLst>
              </p:cNvPr>
              <p:cNvSpPr/>
              <p:nvPr/>
            </p:nvSpPr>
            <p:spPr>
              <a:xfrm>
                <a:off x="14263603" y="3687191"/>
                <a:ext cx="2664000" cy="368969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Ανάδοχος</a:t>
                </a:r>
              </a:p>
            </p:txBody>
          </p:sp>
          <p:cxnSp>
            <p:nvCxnSpPr>
              <p:cNvPr id="76" name="Ευθεία γραμμή σύνδεσης 75">
                <a:extLst>
                  <a:ext uri="{FF2B5EF4-FFF2-40B4-BE49-F238E27FC236}">
                    <a16:creationId xmlns:a16="http://schemas.microsoft.com/office/drawing/2014/main" id="{EEE24802-F7D0-4107-1BDB-256306AE6313}"/>
                  </a:ext>
                </a:extLst>
              </p:cNvPr>
              <p:cNvCxnSpPr>
                <a:cxnSpLocks/>
                <a:stCxn id="37" idx="0"/>
                <a:endCxn id="71" idx="1"/>
              </p:cNvCxnSpPr>
              <p:nvPr/>
            </p:nvCxnSpPr>
            <p:spPr>
              <a:xfrm flipV="1">
                <a:off x="13136097" y="3871676"/>
                <a:ext cx="1127506" cy="224591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Ευθεία γραμμή σύνδεσης 85">
                <a:extLst>
                  <a:ext uri="{FF2B5EF4-FFF2-40B4-BE49-F238E27FC236}">
                    <a16:creationId xmlns:a16="http://schemas.microsoft.com/office/drawing/2014/main" id="{939FB2E8-C2E7-B37D-8F39-92A1F6D0510E}"/>
                  </a:ext>
                </a:extLst>
              </p:cNvPr>
              <p:cNvCxnSpPr>
                <a:cxnSpLocks/>
                <a:stCxn id="37" idx="0"/>
                <a:endCxn id="67" idx="1"/>
              </p:cNvCxnSpPr>
              <p:nvPr/>
            </p:nvCxnSpPr>
            <p:spPr>
              <a:xfrm>
                <a:off x="13136097" y="4096267"/>
                <a:ext cx="1127506" cy="303904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9" name="Ομάδα 118">
            <a:extLst>
              <a:ext uri="{FF2B5EF4-FFF2-40B4-BE49-F238E27FC236}">
                <a16:creationId xmlns:a16="http://schemas.microsoft.com/office/drawing/2014/main" id="{5A493C2A-7E1E-3CE0-B27D-87754F88EA91}"/>
              </a:ext>
            </a:extLst>
          </p:cNvPr>
          <p:cNvGrpSpPr/>
          <p:nvPr/>
        </p:nvGrpSpPr>
        <p:grpSpPr>
          <a:xfrm>
            <a:off x="13136097" y="5382931"/>
            <a:ext cx="3854935" cy="885073"/>
            <a:chOff x="13136097" y="5382931"/>
            <a:chExt cx="3854935" cy="885073"/>
          </a:xfrm>
        </p:grpSpPr>
        <p:sp>
          <p:nvSpPr>
            <p:cNvPr id="70" name="Ορθογώνιο: Στρογγύλεμα γωνιών 69">
              <a:extLst>
                <a:ext uri="{FF2B5EF4-FFF2-40B4-BE49-F238E27FC236}">
                  <a16:creationId xmlns:a16="http://schemas.microsoft.com/office/drawing/2014/main" id="{9EE9D418-9DB7-6EB8-7313-9552695A78BD}"/>
                </a:ext>
              </a:extLst>
            </p:cNvPr>
            <p:cNvSpPr/>
            <p:nvPr/>
          </p:nvSpPr>
          <p:spPr>
            <a:xfrm>
              <a:off x="14327032" y="5382931"/>
              <a:ext cx="2664000" cy="368969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Φορέας ΑΥΙΜ</a:t>
              </a:r>
            </a:p>
          </p:txBody>
        </p:sp>
        <p:sp>
          <p:nvSpPr>
            <p:cNvPr id="72" name="Ορθογώνιο: Στρογγύλεμα γωνιών 71">
              <a:extLst>
                <a:ext uri="{FF2B5EF4-FFF2-40B4-BE49-F238E27FC236}">
                  <a16:creationId xmlns:a16="http://schemas.microsoft.com/office/drawing/2014/main" id="{FDFECA83-C6FF-ED9B-1DF0-720F19ED7C8D}"/>
                </a:ext>
              </a:extLst>
            </p:cNvPr>
            <p:cNvSpPr/>
            <p:nvPr/>
          </p:nvSpPr>
          <p:spPr>
            <a:xfrm>
              <a:off x="14327032" y="5899035"/>
              <a:ext cx="2664000" cy="368969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Ανάδοχος</a:t>
              </a:r>
            </a:p>
          </p:txBody>
        </p:sp>
        <p:cxnSp>
          <p:nvCxnSpPr>
            <p:cNvPr id="80" name="Ευθεία γραμμή σύνδεσης 79">
              <a:extLst>
                <a:ext uri="{FF2B5EF4-FFF2-40B4-BE49-F238E27FC236}">
                  <a16:creationId xmlns:a16="http://schemas.microsoft.com/office/drawing/2014/main" id="{27DF5364-1A8D-E060-8CAC-0DD679D8469B}"/>
                </a:ext>
              </a:extLst>
            </p:cNvPr>
            <p:cNvCxnSpPr>
              <a:cxnSpLocks/>
              <a:stCxn id="46" idx="0"/>
              <a:endCxn id="70" idx="1"/>
            </p:cNvCxnSpPr>
            <p:nvPr/>
          </p:nvCxnSpPr>
          <p:spPr>
            <a:xfrm flipV="1">
              <a:off x="13136097" y="5567416"/>
              <a:ext cx="1190935" cy="223529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Ευθεία γραμμή σύνδεσης 90">
              <a:extLst>
                <a:ext uri="{FF2B5EF4-FFF2-40B4-BE49-F238E27FC236}">
                  <a16:creationId xmlns:a16="http://schemas.microsoft.com/office/drawing/2014/main" id="{44B41C84-DB6E-CEA2-E6A7-DA4B81B6A97D}"/>
                </a:ext>
              </a:extLst>
            </p:cNvPr>
            <p:cNvCxnSpPr>
              <a:cxnSpLocks/>
              <a:stCxn id="46" idx="0"/>
              <a:endCxn id="72" idx="1"/>
            </p:cNvCxnSpPr>
            <p:nvPr/>
          </p:nvCxnSpPr>
          <p:spPr>
            <a:xfrm>
              <a:off x="13136097" y="5790945"/>
              <a:ext cx="1190935" cy="292575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Ομάδα 117">
            <a:extLst>
              <a:ext uri="{FF2B5EF4-FFF2-40B4-BE49-F238E27FC236}">
                <a16:creationId xmlns:a16="http://schemas.microsoft.com/office/drawing/2014/main" id="{C251617C-BC87-1A7E-6BB6-CC7F58DC1513}"/>
              </a:ext>
            </a:extLst>
          </p:cNvPr>
          <p:cNvGrpSpPr/>
          <p:nvPr/>
        </p:nvGrpSpPr>
        <p:grpSpPr>
          <a:xfrm>
            <a:off x="13136097" y="7707751"/>
            <a:ext cx="3724931" cy="1832917"/>
            <a:chOff x="13136097" y="7707751"/>
            <a:chExt cx="3724931" cy="1832917"/>
          </a:xfrm>
        </p:grpSpPr>
        <p:sp>
          <p:nvSpPr>
            <p:cNvPr id="68" name="Ορθογώνιο: Στρογγύλεμα γωνιών 67">
              <a:extLst>
                <a:ext uri="{FF2B5EF4-FFF2-40B4-BE49-F238E27FC236}">
                  <a16:creationId xmlns:a16="http://schemas.microsoft.com/office/drawing/2014/main" id="{B70BC868-414B-5313-165C-D4678953EF56}"/>
                </a:ext>
              </a:extLst>
            </p:cNvPr>
            <p:cNvSpPr/>
            <p:nvPr/>
          </p:nvSpPr>
          <p:spPr>
            <a:xfrm>
              <a:off x="14197028" y="7707751"/>
              <a:ext cx="2664000" cy="368969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Τελικός Αποδέκτης</a:t>
              </a:r>
            </a:p>
          </p:txBody>
        </p:sp>
        <p:sp>
          <p:nvSpPr>
            <p:cNvPr id="69" name="Ορθογώνιο: Στρογγύλεμα γωνιών 68">
              <a:extLst>
                <a:ext uri="{FF2B5EF4-FFF2-40B4-BE49-F238E27FC236}">
                  <a16:creationId xmlns:a16="http://schemas.microsoft.com/office/drawing/2014/main" id="{21197AA9-2F1A-C3F9-E83F-0C555D94317D}"/>
                </a:ext>
              </a:extLst>
            </p:cNvPr>
            <p:cNvSpPr/>
            <p:nvPr/>
          </p:nvSpPr>
          <p:spPr>
            <a:xfrm>
              <a:off x="14197028" y="8195733"/>
              <a:ext cx="2664000" cy="368969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Τελικός Αποδέκτης</a:t>
              </a:r>
            </a:p>
          </p:txBody>
        </p:sp>
        <p:sp>
          <p:nvSpPr>
            <p:cNvPr id="83" name="Ορθογώνιο: Στρογγύλεμα γωνιών 82">
              <a:extLst>
                <a:ext uri="{FF2B5EF4-FFF2-40B4-BE49-F238E27FC236}">
                  <a16:creationId xmlns:a16="http://schemas.microsoft.com/office/drawing/2014/main" id="{CBB75776-B35F-EB96-C13F-D20323BDF797}"/>
                </a:ext>
              </a:extLst>
            </p:cNvPr>
            <p:cNvSpPr/>
            <p:nvPr/>
          </p:nvSpPr>
          <p:spPr>
            <a:xfrm>
              <a:off x="14197028" y="8683716"/>
              <a:ext cx="2664000" cy="368969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Τελικός Αποδέκτης</a:t>
              </a:r>
            </a:p>
          </p:txBody>
        </p:sp>
        <p:sp>
          <p:nvSpPr>
            <p:cNvPr id="84" name="Ορθογώνιο: Στρογγύλεμα γωνιών 83">
              <a:extLst>
                <a:ext uri="{FF2B5EF4-FFF2-40B4-BE49-F238E27FC236}">
                  <a16:creationId xmlns:a16="http://schemas.microsoft.com/office/drawing/2014/main" id="{DC2939EE-274A-830C-796E-5CE9C3E7FCDF}"/>
                </a:ext>
              </a:extLst>
            </p:cNvPr>
            <p:cNvSpPr/>
            <p:nvPr/>
          </p:nvSpPr>
          <p:spPr>
            <a:xfrm>
              <a:off x="14197028" y="9171699"/>
              <a:ext cx="2664000" cy="368969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Τελικός Αποδέκτης</a:t>
              </a:r>
            </a:p>
          </p:txBody>
        </p:sp>
        <p:cxnSp>
          <p:nvCxnSpPr>
            <p:cNvPr id="95" name="Ευθεία γραμμή σύνδεσης 94">
              <a:extLst>
                <a:ext uri="{FF2B5EF4-FFF2-40B4-BE49-F238E27FC236}">
                  <a16:creationId xmlns:a16="http://schemas.microsoft.com/office/drawing/2014/main" id="{3DEC0EDD-F7E4-8959-05DB-765AA928E17E}"/>
                </a:ext>
              </a:extLst>
            </p:cNvPr>
            <p:cNvCxnSpPr>
              <a:cxnSpLocks/>
              <a:stCxn id="49" idx="0"/>
            </p:cNvCxnSpPr>
            <p:nvPr/>
          </p:nvCxnSpPr>
          <p:spPr>
            <a:xfrm>
              <a:off x="13136097" y="8624211"/>
              <a:ext cx="655101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Ευθεία γραμμή σύνδεσης 97">
              <a:extLst>
                <a:ext uri="{FF2B5EF4-FFF2-40B4-BE49-F238E27FC236}">
                  <a16:creationId xmlns:a16="http://schemas.microsoft.com/office/drawing/2014/main" id="{2B443C0B-00A1-5012-0175-C512E7FC5E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791198" y="7892235"/>
              <a:ext cx="0" cy="146394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Ευθεία γραμμή σύνδεσης 102">
              <a:extLst>
                <a:ext uri="{FF2B5EF4-FFF2-40B4-BE49-F238E27FC236}">
                  <a16:creationId xmlns:a16="http://schemas.microsoft.com/office/drawing/2014/main" id="{A9D10832-0D1E-1697-2039-D1B76A22BFD4}"/>
                </a:ext>
              </a:extLst>
            </p:cNvPr>
            <p:cNvCxnSpPr>
              <a:cxnSpLocks/>
              <a:stCxn id="68" idx="1"/>
            </p:cNvCxnSpPr>
            <p:nvPr/>
          </p:nvCxnSpPr>
          <p:spPr>
            <a:xfrm flipH="1" flipV="1">
              <a:off x="13761820" y="7892235"/>
              <a:ext cx="435208" cy="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Ευθεία γραμμή σύνδεσης 108">
              <a:extLst>
                <a:ext uri="{FF2B5EF4-FFF2-40B4-BE49-F238E27FC236}">
                  <a16:creationId xmlns:a16="http://schemas.microsoft.com/office/drawing/2014/main" id="{E0331013-78EE-8B90-BE8D-301CEB77BE56}"/>
                </a:ext>
              </a:extLst>
            </p:cNvPr>
            <p:cNvCxnSpPr>
              <a:cxnSpLocks/>
              <a:stCxn id="69" idx="1"/>
            </p:cNvCxnSpPr>
            <p:nvPr/>
          </p:nvCxnSpPr>
          <p:spPr>
            <a:xfrm flipH="1" flipV="1">
              <a:off x="13776510" y="8379729"/>
              <a:ext cx="420518" cy="489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Ευθεία γραμμή σύνδεσης 109">
              <a:extLst>
                <a:ext uri="{FF2B5EF4-FFF2-40B4-BE49-F238E27FC236}">
                  <a16:creationId xmlns:a16="http://schemas.microsoft.com/office/drawing/2014/main" id="{AEFDE813-0D6F-EC0B-64FF-BA009040009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761820" y="8843625"/>
              <a:ext cx="435208" cy="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Ευθεία γραμμή σύνδεσης 110">
              <a:extLst>
                <a:ext uri="{FF2B5EF4-FFF2-40B4-BE49-F238E27FC236}">
                  <a16:creationId xmlns:a16="http://schemas.microsoft.com/office/drawing/2014/main" id="{D790AAAB-E5E6-0181-3344-0CAEA43614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766223" y="9331607"/>
              <a:ext cx="435208" cy="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Ορθογώνιο: Στρογγύλεμα γωνιών 113">
            <a:extLst>
              <a:ext uri="{FF2B5EF4-FFF2-40B4-BE49-F238E27FC236}">
                <a16:creationId xmlns:a16="http://schemas.microsoft.com/office/drawing/2014/main" id="{678BF459-55A5-657F-3829-6DE82AED07E0}"/>
              </a:ext>
            </a:extLst>
          </p:cNvPr>
          <p:cNvSpPr/>
          <p:nvPr/>
        </p:nvSpPr>
        <p:spPr>
          <a:xfrm>
            <a:off x="17363908" y="8091509"/>
            <a:ext cx="2550695" cy="1322070"/>
          </a:xfrm>
          <a:prstGeom prst="roundRect">
            <a:avLst/>
          </a:prstGeom>
          <a:solidFill>
            <a:schemeClr val="bg1"/>
          </a:solidFill>
          <a:ln w="57150">
            <a:noFill/>
          </a:ln>
          <a:effectLst>
            <a:glow rad="228600">
              <a:schemeClr val="accent2">
                <a:lumMod val="40000"/>
                <a:lumOff val="60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π.χ.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RRF Measure</a:t>
            </a:r>
            <a:r>
              <a:rPr lang="el-G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16622 HORIZON 2020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 5150150 | </a:t>
            </a:r>
            <a:r>
              <a:rPr lang="el-GR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ΥΕ 1</a:t>
            </a:r>
          </a:p>
        </p:txBody>
      </p:sp>
      <p:sp>
        <p:nvSpPr>
          <p:cNvPr id="115" name="Ορθογώνιο: Στρογγύλεμα γωνιών 114">
            <a:extLst>
              <a:ext uri="{FF2B5EF4-FFF2-40B4-BE49-F238E27FC236}">
                <a16:creationId xmlns:a16="http://schemas.microsoft.com/office/drawing/2014/main" id="{765180BE-5AEE-4E72-4A9F-10441F36CDA5}"/>
              </a:ext>
            </a:extLst>
          </p:cNvPr>
          <p:cNvSpPr/>
          <p:nvPr/>
        </p:nvSpPr>
        <p:spPr>
          <a:xfrm>
            <a:off x="17363908" y="5339327"/>
            <a:ext cx="2550695" cy="1935644"/>
          </a:xfrm>
          <a:prstGeom prst="roundRect">
            <a:avLst/>
          </a:prstGeom>
          <a:solidFill>
            <a:schemeClr val="bg1"/>
          </a:solidFill>
          <a:ln w="57150">
            <a:noFill/>
          </a:ln>
          <a:effectLst>
            <a:glow rad="228600">
              <a:schemeClr val="accent2">
                <a:lumMod val="40000"/>
                <a:lumOff val="60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π.χ.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RRF Measure</a:t>
            </a:r>
            <a:r>
              <a:rPr lang="el-G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16733 ΨΗΦΙΑΚΕΣ ΔΕΞΙΟΤΗΤΕΣ ΔΙΚΑΣΤΙΚΩΝ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 5149206 | </a:t>
            </a:r>
            <a:r>
              <a:rPr lang="el-GR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ΥΕ 1</a:t>
            </a:r>
          </a:p>
        </p:txBody>
      </p:sp>
      <p:sp>
        <p:nvSpPr>
          <p:cNvPr id="116" name="Ορθογώνιο: Στρογγύλεμα γωνιών 115">
            <a:extLst>
              <a:ext uri="{FF2B5EF4-FFF2-40B4-BE49-F238E27FC236}">
                <a16:creationId xmlns:a16="http://schemas.microsoft.com/office/drawing/2014/main" id="{D4806FC0-B8D3-830C-438D-51A9B88A24AB}"/>
              </a:ext>
            </a:extLst>
          </p:cNvPr>
          <p:cNvSpPr/>
          <p:nvPr/>
        </p:nvSpPr>
        <p:spPr>
          <a:xfrm>
            <a:off x="17363907" y="2898728"/>
            <a:ext cx="2550695" cy="1624061"/>
          </a:xfrm>
          <a:prstGeom prst="roundRect">
            <a:avLst/>
          </a:prstGeom>
          <a:solidFill>
            <a:schemeClr val="bg1"/>
          </a:solidFill>
          <a:ln w="57150">
            <a:noFill/>
          </a:ln>
          <a:effectLst>
            <a:glow rad="228600">
              <a:schemeClr val="accent2">
                <a:lumMod val="40000"/>
                <a:lumOff val="60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π.χ.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RRF Measure</a:t>
            </a:r>
            <a:r>
              <a:rPr lang="el-G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16931 ΤΟΥΡΙΣΤΙΚΗ ΑΝΑΠΤΥΞΗ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 5150291 | </a:t>
            </a:r>
            <a:r>
              <a:rPr lang="el-GR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ΥΕ 1</a:t>
            </a:r>
          </a:p>
        </p:txBody>
      </p:sp>
      <p:pic>
        <p:nvPicPr>
          <p:cNvPr id="126" name="Εικόνα 125">
            <a:hlinkClick r:id="rId2" action="ppaction://hlinksldjump"/>
            <a:extLst>
              <a:ext uri="{FF2B5EF4-FFF2-40B4-BE49-F238E27FC236}">
                <a16:creationId xmlns:a16="http://schemas.microsoft.com/office/drawing/2014/main" id="{9C2AE0E8-DE1F-F48E-CFFD-72E4AB1FB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2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4" grpId="0" animBg="1"/>
      <p:bldP spid="115" grpId="0" animBg="1"/>
      <p:bldP spid="1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>
            <a:extLst>
              <a:ext uri="{FF2B5EF4-FFF2-40B4-BE49-F238E27FC236}">
                <a16:creationId xmlns:a16="http://schemas.microsoft.com/office/drawing/2014/main" id="{028DD27B-7F20-37B9-9BFB-86A838CC26DE}"/>
              </a:ext>
            </a:extLst>
          </p:cNvPr>
          <p:cNvGrpSpPr/>
          <p:nvPr/>
        </p:nvGrpSpPr>
        <p:grpSpPr>
          <a:xfrm>
            <a:off x="152400" y="152083"/>
            <a:ext cx="19271297" cy="10463092"/>
            <a:chOff x="152400" y="152083"/>
            <a:chExt cx="19271297" cy="10463092"/>
          </a:xfrm>
        </p:grpSpPr>
        <p:grpSp>
          <p:nvGrpSpPr>
            <p:cNvPr id="4" name="Ομάδα 3">
              <a:extLst>
                <a:ext uri="{FF2B5EF4-FFF2-40B4-BE49-F238E27FC236}">
                  <a16:creationId xmlns:a16="http://schemas.microsoft.com/office/drawing/2014/main" id="{DAD180D3-4023-D836-B427-E79F131C8980}"/>
                </a:ext>
              </a:extLst>
            </p:cNvPr>
            <p:cNvGrpSpPr/>
            <p:nvPr/>
          </p:nvGrpSpPr>
          <p:grpSpPr>
            <a:xfrm>
              <a:off x="152400" y="152083"/>
              <a:ext cx="19271297" cy="10463092"/>
              <a:chOff x="152400" y="152083"/>
              <a:chExt cx="19271297" cy="10463092"/>
            </a:xfrm>
          </p:grpSpPr>
          <p:sp>
            <p:nvSpPr>
              <p:cNvPr id="13" name="Διαγώνια ρίγα 12">
                <a:extLst>
                  <a:ext uri="{FF2B5EF4-FFF2-40B4-BE49-F238E27FC236}">
                    <a16:creationId xmlns:a16="http://schemas.microsoft.com/office/drawing/2014/main" id="{FE17CC41-A834-300B-870C-4F7C5DF80D53}"/>
                  </a:ext>
                </a:extLst>
              </p:cNvPr>
              <p:cNvSpPr/>
              <p:nvPr/>
            </p:nvSpPr>
            <p:spPr>
              <a:xfrm>
                <a:off x="152400" y="152083"/>
                <a:ext cx="4288790" cy="10463092"/>
              </a:xfrm>
              <a:prstGeom prst="diagStrip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" name="object 6">
                <a:extLst>
                  <a:ext uri="{FF2B5EF4-FFF2-40B4-BE49-F238E27FC236}">
                    <a16:creationId xmlns:a16="http://schemas.microsoft.com/office/drawing/2014/main" id="{8BECACD1-8D69-82D9-2BB5-4A79D569B4DD}"/>
                  </a:ext>
                </a:extLst>
              </p:cNvPr>
              <p:cNvGrpSpPr/>
              <p:nvPr/>
            </p:nvGrpSpPr>
            <p:grpSpPr>
              <a:xfrm>
                <a:off x="680402" y="10311010"/>
                <a:ext cx="18743295" cy="304165"/>
                <a:chOff x="680607" y="7633275"/>
                <a:chExt cx="18743295" cy="304165"/>
              </a:xfrm>
            </p:grpSpPr>
            <p:sp>
              <p:nvSpPr>
                <p:cNvPr id="8" name="object 7">
                  <a:extLst>
                    <a:ext uri="{FF2B5EF4-FFF2-40B4-BE49-F238E27FC236}">
                      <a16:creationId xmlns:a16="http://schemas.microsoft.com/office/drawing/2014/main" id="{1FDC37FB-FDBF-5839-2DA4-9619F5F04FBB}"/>
                    </a:ext>
                  </a:extLst>
                </p:cNvPr>
                <p:cNvSpPr/>
                <p:nvPr/>
              </p:nvSpPr>
              <p:spPr>
                <a:xfrm>
                  <a:off x="680607" y="76332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4BB8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" name="object 8">
                  <a:extLst>
                    <a:ext uri="{FF2B5EF4-FFF2-40B4-BE49-F238E27FC236}">
                      <a16:creationId xmlns:a16="http://schemas.microsoft.com/office/drawing/2014/main" id="{428ACA25-5370-D412-D6F3-F7DB7916D807}"/>
                    </a:ext>
                  </a:extLst>
                </p:cNvPr>
                <p:cNvSpPr/>
                <p:nvPr/>
              </p:nvSpPr>
              <p:spPr>
                <a:xfrm>
                  <a:off x="5366328" y="76332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13DC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" name="object 9">
                  <a:extLst>
                    <a:ext uri="{FF2B5EF4-FFF2-40B4-BE49-F238E27FC236}">
                      <a16:creationId xmlns:a16="http://schemas.microsoft.com/office/drawing/2014/main" id="{F6F159EB-9AB6-1ADA-7D7E-3451D1C41867}"/>
                    </a:ext>
                  </a:extLst>
                </p:cNvPr>
                <p:cNvSpPr/>
                <p:nvPr/>
              </p:nvSpPr>
              <p:spPr>
                <a:xfrm>
                  <a:off x="10052050" y="76332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FFC5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" name="object 10">
                  <a:extLst>
                    <a:ext uri="{FF2B5EF4-FFF2-40B4-BE49-F238E27FC236}">
                      <a16:creationId xmlns:a16="http://schemas.microsoft.com/office/drawing/2014/main" id="{2C1920FE-3392-4D65-5E34-840CAFCBFE88}"/>
                    </a:ext>
                  </a:extLst>
                </p:cNvPr>
                <p:cNvSpPr/>
                <p:nvPr/>
              </p:nvSpPr>
              <p:spPr>
                <a:xfrm>
                  <a:off x="14737771" y="76332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E04E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sp>
          <p:nvSpPr>
            <p:cNvPr id="2" name="Παραλληλόγραμμο 1">
              <a:extLst>
                <a:ext uri="{FF2B5EF4-FFF2-40B4-BE49-F238E27FC236}">
                  <a16:creationId xmlns:a16="http://schemas.microsoft.com/office/drawing/2014/main" id="{E13DE76D-58F8-ED89-B638-87E92D758920}"/>
                </a:ext>
              </a:extLst>
            </p:cNvPr>
            <p:cNvSpPr/>
            <p:nvPr/>
          </p:nvSpPr>
          <p:spPr>
            <a:xfrm>
              <a:off x="152400" y="4434840"/>
              <a:ext cx="14371320" cy="3231515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F4D722C-6489-953D-33A8-FC4FD574B9B3}"/>
                </a:ext>
              </a:extLst>
            </p:cNvPr>
            <p:cNvSpPr txBox="1"/>
            <p:nvPr/>
          </p:nvSpPr>
          <p:spPr>
            <a:xfrm>
              <a:off x="1389517" y="1862525"/>
              <a:ext cx="1491877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600" b="1" dirty="0">
                  <a:solidFill>
                    <a:schemeClr val="tx2">
                      <a:lumMod val="7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Β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3C80863-DDEB-9082-082E-B3AC780760A9}"/>
              </a:ext>
            </a:extLst>
          </p:cNvPr>
          <p:cNvSpPr txBox="1"/>
          <p:nvPr/>
        </p:nvSpPr>
        <p:spPr>
          <a:xfrm>
            <a:off x="1696560" y="4822388"/>
            <a:ext cx="7339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Η εφαρμογή συνολικά</a:t>
            </a:r>
            <a:endParaRPr lang="el-G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921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2C625DB5-8647-6003-31BA-B48B8FB307C3}"/>
              </a:ext>
            </a:extLst>
          </p:cNvPr>
          <p:cNvGrpSpPr/>
          <p:nvPr/>
        </p:nvGrpSpPr>
        <p:grpSpPr>
          <a:xfrm>
            <a:off x="3766781" y="2286316"/>
            <a:ext cx="9604051" cy="6284477"/>
            <a:chOff x="3766781" y="2286316"/>
            <a:chExt cx="9604051" cy="6284477"/>
          </a:xfrm>
          <a:effectLst>
            <a:glow rad="63500">
              <a:schemeClr val="bg1">
                <a:alpha val="40000"/>
              </a:schemeClr>
            </a:glow>
          </a:effectLst>
        </p:grpSpPr>
        <p:pic>
          <p:nvPicPr>
            <p:cNvPr id="21" name="Εικόνα 20">
              <a:extLst>
                <a:ext uri="{FF2B5EF4-FFF2-40B4-BE49-F238E27FC236}">
                  <a16:creationId xmlns:a16="http://schemas.microsoft.com/office/drawing/2014/main" id="{290517CA-5D43-9738-9E26-F0564BC740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982" r="16300" b="32450"/>
            <a:stretch/>
          </p:blipFill>
          <p:spPr>
            <a:xfrm>
              <a:off x="3766781" y="2286316"/>
              <a:ext cx="9604051" cy="6284477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1459BA5-2A35-E470-62F3-124F90B32AC6}"/>
                </a:ext>
              </a:extLst>
            </p:cNvPr>
            <p:cNvSpPr txBox="1"/>
            <p:nvPr/>
          </p:nvSpPr>
          <p:spPr>
            <a:xfrm>
              <a:off x="5431401" y="4299393"/>
              <a:ext cx="567363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https://logon.ops.gr/ </a:t>
              </a:r>
              <a:endParaRPr lang="el-GR" sz="32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BF094AFB-D673-C8BB-A628-4238AAD593B0}"/>
              </a:ext>
            </a:extLst>
          </p:cNvPr>
          <p:cNvGrpSpPr/>
          <p:nvPr/>
        </p:nvGrpSpPr>
        <p:grpSpPr>
          <a:xfrm>
            <a:off x="2539501" y="503103"/>
            <a:ext cx="11217444" cy="707886"/>
            <a:chOff x="2539501" y="421215"/>
            <a:chExt cx="11217444" cy="7078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B66833-5565-8D31-7B6F-B58801F33BDA}"/>
                </a:ext>
              </a:extLst>
            </p:cNvPr>
            <p:cNvSpPr txBox="1"/>
            <p:nvPr/>
          </p:nvSpPr>
          <p:spPr>
            <a:xfrm>
              <a:off x="3094177" y="421215"/>
              <a:ext cx="10662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Είσοδος στο ΟΠΣ</a:t>
              </a:r>
            </a:p>
          </p:txBody>
        </p:sp>
        <p:grpSp>
          <p:nvGrpSpPr>
            <p:cNvPr id="2" name="Google Shape;613;p37">
              <a:extLst>
                <a:ext uri="{FF2B5EF4-FFF2-40B4-BE49-F238E27FC236}">
                  <a16:creationId xmlns:a16="http://schemas.microsoft.com/office/drawing/2014/main" id="{AEFA7160-6209-2F15-B306-8774140496BE}"/>
                </a:ext>
              </a:extLst>
            </p:cNvPr>
            <p:cNvGrpSpPr/>
            <p:nvPr/>
          </p:nvGrpSpPr>
          <p:grpSpPr>
            <a:xfrm>
              <a:off x="2539501" y="508148"/>
              <a:ext cx="501969" cy="479429"/>
              <a:chOff x="2594050" y="1631825"/>
              <a:chExt cx="439625" cy="439625"/>
            </a:xfrm>
          </p:grpSpPr>
          <p:sp>
            <p:nvSpPr>
              <p:cNvPr id="3" name="Google Shape;614;p37">
                <a:extLst>
                  <a:ext uri="{FF2B5EF4-FFF2-40B4-BE49-F238E27FC236}">
                    <a16:creationId xmlns:a16="http://schemas.microsoft.com/office/drawing/2014/main" id="{8CCAF718-2D27-BD96-7CB1-4916647AFB6A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5" name="Google Shape;615;p37">
                <a:extLst>
                  <a:ext uri="{FF2B5EF4-FFF2-40B4-BE49-F238E27FC236}">
                    <a16:creationId xmlns:a16="http://schemas.microsoft.com/office/drawing/2014/main" id="{2FF1F15F-B687-376D-D291-8E0203EF4FCC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6" name="Google Shape;616;p37">
                <a:extLst>
                  <a:ext uri="{FF2B5EF4-FFF2-40B4-BE49-F238E27FC236}">
                    <a16:creationId xmlns:a16="http://schemas.microsoft.com/office/drawing/2014/main" id="{E0AD9602-B120-9DFE-33AA-00045D37D73E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4" name="Google Shape;617;p37">
                <a:extLst>
                  <a:ext uri="{FF2B5EF4-FFF2-40B4-BE49-F238E27FC236}">
                    <a16:creationId xmlns:a16="http://schemas.microsoft.com/office/drawing/2014/main" id="{1A6FAD94-AB50-B1FB-FD47-59E019DAD0F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  <p:sp>
        <p:nvSpPr>
          <p:cNvPr id="22" name="Ορθογώνιο: Στρογγύλεμα γωνιών 21">
            <a:extLst>
              <a:ext uri="{FF2B5EF4-FFF2-40B4-BE49-F238E27FC236}">
                <a16:creationId xmlns:a16="http://schemas.microsoft.com/office/drawing/2014/main" id="{3D77A218-FF6A-9E03-2B6F-64196755E0F3}"/>
              </a:ext>
            </a:extLst>
          </p:cNvPr>
          <p:cNvSpPr/>
          <p:nvPr/>
        </p:nvSpPr>
        <p:spPr>
          <a:xfrm>
            <a:off x="5621018" y="6836908"/>
            <a:ext cx="1873465" cy="1079415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Ορθογώνιο: Στρογγύλεμα γωνιών 22">
            <a:extLst>
              <a:ext uri="{FF2B5EF4-FFF2-40B4-BE49-F238E27FC236}">
                <a16:creationId xmlns:a16="http://schemas.microsoft.com/office/drawing/2014/main" id="{9E724CB9-B295-DA2C-4630-B54CFABE61EF}"/>
              </a:ext>
            </a:extLst>
          </p:cNvPr>
          <p:cNvSpPr/>
          <p:nvPr/>
        </p:nvSpPr>
        <p:spPr>
          <a:xfrm>
            <a:off x="7792718" y="6836907"/>
            <a:ext cx="1873465" cy="1079415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Ορθογώνιο: Στρογγύλεμα γωνιών 23">
            <a:extLst>
              <a:ext uri="{FF2B5EF4-FFF2-40B4-BE49-F238E27FC236}">
                <a16:creationId xmlns:a16="http://schemas.microsoft.com/office/drawing/2014/main" id="{3D1036C5-0375-653D-A2EA-CC304CBE59CC}"/>
              </a:ext>
            </a:extLst>
          </p:cNvPr>
          <p:cNvSpPr/>
          <p:nvPr/>
        </p:nvSpPr>
        <p:spPr>
          <a:xfrm>
            <a:off x="9964418" y="6836908"/>
            <a:ext cx="1873465" cy="1079415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087ABDA1-5DD9-202F-0F14-77A1D90EA90F}"/>
              </a:ext>
            </a:extLst>
          </p:cNvPr>
          <p:cNvGrpSpPr/>
          <p:nvPr/>
        </p:nvGrpSpPr>
        <p:grpSpPr>
          <a:xfrm>
            <a:off x="1255262" y="7118445"/>
            <a:ext cx="12115570" cy="3808114"/>
            <a:chOff x="1255262" y="7118445"/>
            <a:chExt cx="12115570" cy="3808114"/>
          </a:xfrm>
        </p:grpSpPr>
        <p:pic>
          <p:nvPicPr>
            <p:cNvPr id="27" name="Εικόνα 26">
              <a:extLst>
                <a:ext uri="{FF2B5EF4-FFF2-40B4-BE49-F238E27FC236}">
                  <a16:creationId xmlns:a16="http://schemas.microsoft.com/office/drawing/2014/main" id="{56149C80-ECA5-CE1C-ED08-5A46663C3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3919"/>
            <a:stretch/>
          </p:blipFill>
          <p:spPr>
            <a:xfrm>
              <a:off x="1255262" y="8830189"/>
              <a:ext cx="12115570" cy="2096370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30" name="Λυγισμένο βέλος 22">
              <a:extLst>
                <a:ext uri="{FF2B5EF4-FFF2-40B4-BE49-F238E27FC236}">
                  <a16:creationId xmlns:a16="http://schemas.microsoft.com/office/drawing/2014/main" id="{76D2DCAD-9E8E-F2B4-D72D-955E5325552A}"/>
                </a:ext>
              </a:extLst>
            </p:cNvPr>
            <p:cNvSpPr/>
            <p:nvPr/>
          </p:nvSpPr>
          <p:spPr>
            <a:xfrm rot="5400000" flipV="1">
              <a:off x="3443687" y="6451328"/>
              <a:ext cx="1620000" cy="2954234"/>
            </a:xfrm>
            <a:prstGeom prst="bentArrow">
              <a:avLst>
                <a:gd name="adj1" fmla="val 33467"/>
                <a:gd name="adj2" fmla="val 25000"/>
                <a:gd name="adj3" fmla="val 25000"/>
                <a:gd name="adj4" fmla="val 43750"/>
              </a:avLst>
            </a:prstGeom>
            <a:gradFill>
              <a:gsLst>
                <a:gs pos="0">
                  <a:schemeClr val="bg1">
                    <a:alpha val="12000"/>
                  </a:schemeClr>
                </a:gs>
                <a:gs pos="50000">
                  <a:schemeClr val="bg1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0" scaled="1"/>
            </a:gra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rtlCol="0" anchor="t" anchorCtr="0"/>
            <a:lstStyle/>
            <a:p>
              <a:pPr algn="ctr"/>
              <a:endParaRPr lang="el-G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Ομάδα 8">
            <a:extLst>
              <a:ext uri="{FF2B5EF4-FFF2-40B4-BE49-F238E27FC236}">
                <a16:creationId xmlns:a16="http://schemas.microsoft.com/office/drawing/2014/main" id="{EA47BD22-65F3-BA5A-3184-0CBB56C4CBC3}"/>
              </a:ext>
            </a:extLst>
          </p:cNvPr>
          <p:cNvGrpSpPr/>
          <p:nvPr/>
        </p:nvGrpSpPr>
        <p:grpSpPr>
          <a:xfrm>
            <a:off x="11739181" y="5428554"/>
            <a:ext cx="7691217" cy="3622132"/>
            <a:chOff x="11739181" y="5428554"/>
            <a:chExt cx="7691217" cy="3622132"/>
          </a:xfrm>
        </p:grpSpPr>
        <p:pic>
          <p:nvPicPr>
            <p:cNvPr id="29" name="Εικόνα 28">
              <a:extLst>
                <a:ext uri="{FF2B5EF4-FFF2-40B4-BE49-F238E27FC236}">
                  <a16:creationId xmlns:a16="http://schemas.microsoft.com/office/drawing/2014/main" id="{E83F1E67-2C3C-C24E-DB9F-CD538203E2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3396"/>
            <a:stretch/>
          </p:blipFill>
          <p:spPr>
            <a:xfrm>
              <a:off x="13669067" y="5428554"/>
              <a:ext cx="5761331" cy="3622132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31" name="Δεξιό βέλος 6">
              <a:extLst>
                <a:ext uri="{FF2B5EF4-FFF2-40B4-BE49-F238E27FC236}">
                  <a16:creationId xmlns:a16="http://schemas.microsoft.com/office/drawing/2014/main" id="{5E83B1E4-994F-008B-2148-579D92466FCA}"/>
                </a:ext>
              </a:extLst>
            </p:cNvPr>
            <p:cNvSpPr/>
            <p:nvPr/>
          </p:nvSpPr>
          <p:spPr>
            <a:xfrm>
              <a:off x="11739181" y="6959573"/>
              <a:ext cx="1908000" cy="936000"/>
            </a:xfrm>
            <a:prstGeom prst="rightArrow">
              <a:avLst/>
            </a:prstGeom>
            <a:gradFill flip="none" rotWithShape="1">
              <a:gsLst>
                <a:gs pos="0">
                  <a:schemeClr val="bg1">
                    <a:alpha val="20000"/>
                  </a:schemeClr>
                </a:gs>
                <a:gs pos="50000">
                  <a:schemeClr val="bg1">
                    <a:alpha val="29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pic>
        <p:nvPicPr>
          <p:cNvPr id="4" name="Εικόνα 3">
            <a:hlinkClick r:id="rId5" action="ppaction://hlinksldjump"/>
            <a:extLst>
              <a:ext uri="{FF2B5EF4-FFF2-40B4-BE49-F238E27FC236}">
                <a16:creationId xmlns:a16="http://schemas.microsoft.com/office/drawing/2014/main" id="{F9E1F2D8-E74A-9C2C-9696-4356835CF3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5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5FC49BE89C6E4A826D83F157C169C4" ma:contentTypeVersion="17" ma:contentTypeDescription="Create a new document." ma:contentTypeScope="" ma:versionID="a0833715a0fcc0593de46d2658eec5d6">
  <xsd:schema xmlns:xsd="http://www.w3.org/2001/XMLSchema" xmlns:xs="http://www.w3.org/2001/XMLSchema" xmlns:p="http://schemas.microsoft.com/office/2006/metadata/properties" xmlns:ns2="8c3bcdc1-c190-419f-b8bb-e9c01c02fd16" xmlns:ns3="d0c2ee5f-5b3d-417f-8b50-85f3a7bc0220" targetNamespace="http://schemas.microsoft.com/office/2006/metadata/properties" ma:root="true" ma:fieldsID="477b3dbb143ef9aa776638f4c4b74906" ns2:_="" ns3:_="">
    <xsd:import namespace="8c3bcdc1-c190-419f-b8bb-e9c01c02fd16"/>
    <xsd:import namespace="d0c2ee5f-5b3d-417f-8b50-85f3a7bc022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3bcdc1-c190-419f-b8bb-e9c01c02fd1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aa95e8f-b355-46d0-87bd-c21dd9f7e3d2}" ma:internalName="TaxCatchAll" ma:showField="CatchAllData" ma:web="8c3bcdc1-c190-419f-b8bb-e9c01c02fd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c2ee5f-5b3d-417f-8b50-85f3a7bc02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2322d0e-1daf-4d02-a8d2-52a75c6557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0c2ee5f-5b3d-417f-8b50-85f3a7bc0220">
      <Terms xmlns="http://schemas.microsoft.com/office/infopath/2007/PartnerControls"/>
    </lcf76f155ced4ddcb4097134ff3c332f>
    <TaxCatchAll xmlns="8c3bcdc1-c190-419f-b8bb-e9c01c02fd16" xsi:nil="true"/>
  </documentManagement>
</p:properties>
</file>

<file path=customXml/itemProps1.xml><?xml version="1.0" encoding="utf-8"?>
<ds:datastoreItem xmlns:ds="http://schemas.openxmlformats.org/officeDocument/2006/customXml" ds:itemID="{8BA480AC-8DAC-4484-B899-E0DBE50C75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AF546C-BB6C-4365-A0F8-0C782167C7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3bcdc1-c190-419f-b8bb-e9c01c02fd16"/>
    <ds:schemaRef ds:uri="d0c2ee5f-5b3d-417f-8b50-85f3a7bc02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0565EF-D906-4CC5-95E9-8355C4D0C169}">
  <ds:schemaRefs>
    <ds:schemaRef ds:uri="8c3bcdc1-c190-419f-b8bb-e9c01c02fd16"/>
    <ds:schemaRef ds:uri="d0c2ee5f-5b3d-417f-8b50-85f3a7bc0220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4286</TotalTime>
  <Words>2841</Words>
  <Application>Microsoft Office PowerPoint</Application>
  <PresentationFormat>Προσαρμογή</PresentationFormat>
  <Paragraphs>684</Paragraphs>
  <Slides>63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63</vt:i4>
      </vt:variant>
    </vt:vector>
  </HeadingPairs>
  <TitlesOfParts>
    <vt:vector size="71" baseType="lpstr">
      <vt:lpstr>Arial</vt:lpstr>
      <vt:lpstr>Arial Black</vt:lpstr>
      <vt:lpstr>Calibri</vt:lpstr>
      <vt:lpstr>PF Highway Gothic</vt:lpstr>
      <vt:lpstr>Roboto Condensed</vt:lpstr>
      <vt:lpstr>Roboto Condensed Light</vt:lpstr>
      <vt:lpstr>Wingdings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2</dc:title>
  <dc:creator>ΣΤΑΜΑΤΙΝΑ ΧΑΡΑΛΑΜΠΟΠΟΥΛΟΥ</dc:creator>
  <cp:lastModifiedBy>Ορέστης Αντωνίου</cp:lastModifiedBy>
  <cp:revision>1</cp:revision>
  <dcterms:created xsi:type="dcterms:W3CDTF">2021-06-16T15:22:06Z</dcterms:created>
  <dcterms:modified xsi:type="dcterms:W3CDTF">2023-12-12T10:16:33Z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2021-06-16T00:00:00Z</vt:filetime>
  </property>
  <property fmtid="{D5CDD505-2E9C-101B-9397-08002B2CF9AE}" pid="3" name="Creator">
    <vt:lpwstr>Adobe Illustrator 25.2 (Macintosh)</vt:lpwstr>
  </property>
  <property fmtid="{D5CDD505-2E9C-101B-9397-08002B2CF9AE}" pid="4" name="LastSaved">
    <vt:filetime>2021-06-16T00:00:00Z</vt:filetime>
  </property>
  <property fmtid="{D5CDD505-2E9C-101B-9397-08002B2CF9AE}" pid="5" name="ContentTypeId">
    <vt:lpwstr>0x010100855FC49BE89C6E4A826D83F157C169C4</vt:lpwstr>
  </property>
  <property fmtid="{D5CDD505-2E9C-101B-9397-08002B2CF9AE}" pid="6" name="MediaServiceImageTags">
    <vt:lpwstr/>
  </property>
</Properties>
</file>